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256" r:id="rId2"/>
    <p:sldId id="329" r:id="rId3"/>
    <p:sldId id="330" r:id="rId4"/>
    <p:sldId id="332" r:id="rId5"/>
    <p:sldId id="356" r:id="rId6"/>
    <p:sldId id="362" r:id="rId7"/>
    <p:sldId id="353" r:id="rId8"/>
    <p:sldId id="335" r:id="rId9"/>
    <p:sldId id="338" r:id="rId10"/>
    <p:sldId id="339" r:id="rId11"/>
    <p:sldId id="350" r:id="rId12"/>
    <p:sldId id="363" r:id="rId13"/>
    <p:sldId id="360" r:id="rId14"/>
    <p:sldId id="361" r:id="rId15"/>
    <p:sldId id="352" r:id="rId16"/>
  </p:sldIdLst>
  <p:sldSz cx="10058400" cy="7772400"/>
  <p:notesSz cx="6858000" cy="9144000"/>
  <p:defaultTextStyle>
    <a:defPPr>
      <a:defRPr lang="en-US"/>
    </a:defPPr>
    <a:lvl1pPr algn="l" defTabSz="509352" rtl="0" fontAlgn="base">
      <a:spcBef>
        <a:spcPct val="0"/>
      </a:spcBef>
      <a:spcAft>
        <a:spcPct val="0"/>
      </a:spcAft>
      <a:defRPr kern="1200">
        <a:solidFill>
          <a:schemeClr val="tx1"/>
        </a:solidFill>
        <a:latin typeface="Arial" charset="0"/>
        <a:ea typeface="MS PGothic" pitchFamily="34" charset="-128"/>
        <a:cs typeface="+mn-cs"/>
      </a:defRPr>
    </a:lvl1pPr>
    <a:lvl2pPr marL="509352" algn="l" defTabSz="509352" rtl="0" fontAlgn="base">
      <a:spcBef>
        <a:spcPct val="0"/>
      </a:spcBef>
      <a:spcAft>
        <a:spcPct val="0"/>
      </a:spcAft>
      <a:defRPr kern="1200">
        <a:solidFill>
          <a:schemeClr val="tx1"/>
        </a:solidFill>
        <a:latin typeface="Arial" charset="0"/>
        <a:ea typeface="MS PGothic" pitchFamily="34" charset="-128"/>
        <a:cs typeface="+mn-cs"/>
      </a:defRPr>
    </a:lvl2pPr>
    <a:lvl3pPr marL="1018705" algn="l" defTabSz="509352" rtl="0" fontAlgn="base">
      <a:spcBef>
        <a:spcPct val="0"/>
      </a:spcBef>
      <a:spcAft>
        <a:spcPct val="0"/>
      </a:spcAft>
      <a:defRPr kern="1200">
        <a:solidFill>
          <a:schemeClr val="tx1"/>
        </a:solidFill>
        <a:latin typeface="Arial" charset="0"/>
        <a:ea typeface="MS PGothic" pitchFamily="34" charset="-128"/>
        <a:cs typeface="+mn-cs"/>
      </a:defRPr>
    </a:lvl3pPr>
    <a:lvl4pPr marL="1528058" algn="l" defTabSz="509352" rtl="0" fontAlgn="base">
      <a:spcBef>
        <a:spcPct val="0"/>
      </a:spcBef>
      <a:spcAft>
        <a:spcPct val="0"/>
      </a:spcAft>
      <a:defRPr kern="1200">
        <a:solidFill>
          <a:schemeClr val="tx1"/>
        </a:solidFill>
        <a:latin typeface="Arial" charset="0"/>
        <a:ea typeface="MS PGothic" pitchFamily="34" charset="-128"/>
        <a:cs typeface="+mn-cs"/>
      </a:defRPr>
    </a:lvl4pPr>
    <a:lvl5pPr marL="2037411" algn="l" defTabSz="509352" rtl="0" fontAlgn="base">
      <a:spcBef>
        <a:spcPct val="0"/>
      </a:spcBef>
      <a:spcAft>
        <a:spcPct val="0"/>
      </a:spcAft>
      <a:defRPr kern="1200">
        <a:solidFill>
          <a:schemeClr val="tx1"/>
        </a:solidFill>
        <a:latin typeface="Arial" charset="0"/>
        <a:ea typeface="MS PGothic" pitchFamily="34" charset="-128"/>
        <a:cs typeface="+mn-cs"/>
      </a:defRPr>
    </a:lvl5pPr>
    <a:lvl6pPr marL="2546764" algn="l" defTabSz="1018705" rtl="0" eaLnBrk="1" latinLnBrk="0" hangingPunct="1">
      <a:defRPr kern="1200">
        <a:solidFill>
          <a:schemeClr val="tx1"/>
        </a:solidFill>
        <a:latin typeface="Arial" charset="0"/>
        <a:ea typeface="MS PGothic" pitchFamily="34" charset="-128"/>
        <a:cs typeface="+mn-cs"/>
      </a:defRPr>
    </a:lvl6pPr>
    <a:lvl7pPr marL="3056116" algn="l" defTabSz="1018705" rtl="0" eaLnBrk="1" latinLnBrk="0" hangingPunct="1">
      <a:defRPr kern="1200">
        <a:solidFill>
          <a:schemeClr val="tx1"/>
        </a:solidFill>
        <a:latin typeface="Arial" charset="0"/>
        <a:ea typeface="MS PGothic" pitchFamily="34" charset="-128"/>
        <a:cs typeface="+mn-cs"/>
      </a:defRPr>
    </a:lvl7pPr>
    <a:lvl8pPr marL="3565469" algn="l" defTabSz="1018705" rtl="0" eaLnBrk="1" latinLnBrk="0" hangingPunct="1">
      <a:defRPr kern="1200">
        <a:solidFill>
          <a:schemeClr val="tx1"/>
        </a:solidFill>
        <a:latin typeface="Arial" charset="0"/>
        <a:ea typeface="MS PGothic" pitchFamily="34" charset="-128"/>
        <a:cs typeface="+mn-cs"/>
      </a:defRPr>
    </a:lvl8pPr>
    <a:lvl9pPr marL="4074821" algn="l" defTabSz="1018705" rtl="0" eaLnBrk="1" latinLnBrk="0" hangingPunct="1">
      <a:defRPr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a:srgbClr val="E2ECF4"/>
    <a:srgbClr val="558ED5"/>
    <a:srgbClr val="B6CBE4"/>
    <a:srgbClr val="A6BFDE"/>
    <a:srgbClr val="90C8F9"/>
    <a:srgbClr val="3093AE"/>
    <a:srgbClr val="3097A6"/>
    <a:srgbClr val="A68C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62" autoAdjust="0"/>
    <p:restoredTop sz="76079" autoAdjust="0"/>
  </p:normalViewPr>
  <p:slideViewPr>
    <p:cSldViewPr snapToGrid="0" snapToObjects="1" showGuides="1">
      <p:cViewPr>
        <p:scale>
          <a:sx n="91" d="100"/>
          <a:sy n="91" d="100"/>
        </p:scale>
        <p:origin x="-114" y="-186"/>
      </p:cViewPr>
      <p:guideLst>
        <p:guide orient="horz" pos="1682"/>
        <p:guide pos="3168"/>
        <p:guide pos="49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1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0AAEDA-657D-9845-A912-7ABB42F51A65}" type="doc">
      <dgm:prSet loTypeId="urn:microsoft.com/office/officeart/2005/8/layout/hierarchy1" loCatId="hierarchy" qsTypeId="urn:microsoft.com/office/officeart/2005/8/quickstyle/simple5" qsCatId="simple" csTypeId="urn:microsoft.com/office/officeart/2005/8/colors/accent1_2" csCatId="accent1" phldr="1"/>
      <dgm:spPr/>
      <dgm:t>
        <a:bodyPr/>
        <a:lstStyle/>
        <a:p>
          <a:endParaRPr lang="en-US"/>
        </a:p>
      </dgm:t>
    </dgm:pt>
    <dgm:pt modelId="{F40B09A4-4661-0D4F-A6F7-F9EC0813197B}">
      <dgm:prSet phldrT="[Text]" custT="1"/>
      <dgm:spPr/>
      <dgm:t>
        <a:bodyPr/>
        <a:lstStyle/>
        <a:p>
          <a:r>
            <a:rPr lang="en-US" sz="2000" dirty="0" smtClean="0"/>
            <a:t>Assess confidence level</a:t>
          </a:r>
          <a:endParaRPr lang="en-US" sz="2000" dirty="0"/>
        </a:p>
      </dgm:t>
    </dgm:pt>
    <dgm:pt modelId="{AA203EDE-E517-4949-ACC8-17293CCF0A01}" type="parTrans" cxnId="{E38CCAE2-00ED-6447-B622-ED21EAE3847F}">
      <dgm:prSet/>
      <dgm:spPr/>
      <dgm:t>
        <a:bodyPr/>
        <a:lstStyle/>
        <a:p>
          <a:endParaRPr lang="en-US"/>
        </a:p>
      </dgm:t>
    </dgm:pt>
    <dgm:pt modelId="{66883EA4-59B7-CC43-8F75-2A40E815A0A1}" type="sibTrans" cxnId="{E38CCAE2-00ED-6447-B622-ED21EAE3847F}">
      <dgm:prSet/>
      <dgm:spPr/>
      <dgm:t>
        <a:bodyPr/>
        <a:lstStyle/>
        <a:p>
          <a:endParaRPr lang="en-US"/>
        </a:p>
      </dgm:t>
    </dgm:pt>
    <dgm:pt modelId="{C74EC934-9746-E54C-849B-6E17AE20F7BE}">
      <dgm:prSet phldrT="[Text]" custT="1"/>
      <dgm:spPr/>
      <dgm:t>
        <a:bodyPr/>
        <a:lstStyle/>
        <a:p>
          <a:r>
            <a:rPr lang="en-US" sz="1800" dirty="0" smtClean="0"/>
            <a:t>Low confidence</a:t>
          </a:r>
          <a:endParaRPr lang="en-US" sz="1800" dirty="0"/>
        </a:p>
      </dgm:t>
    </dgm:pt>
    <dgm:pt modelId="{043E8E50-937B-9247-B25D-7F87F71B964A}" type="parTrans" cxnId="{806E973A-C17A-F64E-9E49-137E3FF5146E}">
      <dgm:prSet/>
      <dgm:spPr/>
      <dgm:t>
        <a:bodyPr/>
        <a:lstStyle/>
        <a:p>
          <a:endParaRPr lang="en-US"/>
        </a:p>
      </dgm:t>
    </dgm:pt>
    <dgm:pt modelId="{D1E19A86-E1F6-924D-9BBF-46FA41614C1D}" type="sibTrans" cxnId="{806E973A-C17A-F64E-9E49-137E3FF5146E}">
      <dgm:prSet/>
      <dgm:spPr/>
      <dgm:t>
        <a:bodyPr/>
        <a:lstStyle/>
        <a:p>
          <a:endParaRPr lang="en-US"/>
        </a:p>
      </dgm:t>
    </dgm:pt>
    <dgm:pt modelId="{45CD4CCD-5CE2-D348-AB85-85515FA72CC2}">
      <dgm:prSet phldrT="[Text]" custT="1"/>
      <dgm:spPr/>
      <dgm:t>
        <a:bodyPr/>
        <a:lstStyle/>
        <a:p>
          <a:r>
            <a:rPr lang="en-US" sz="1800" dirty="0" smtClean="0"/>
            <a:t>High confidence</a:t>
          </a:r>
          <a:endParaRPr lang="en-US" sz="1800" dirty="0"/>
        </a:p>
      </dgm:t>
    </dgm:pt>
    <dgm:pt modelId="{9042FE05-0189-1145-A555-81C180A73A47}" type="parTrans" cxnId="{AA182F7A-4777-D14E-9A12-0D98EC8355B6}">
      <dgm:prSet/>
      <dgm:spPr/>
      <dgm:t>
        <a:bodyPr/>
        <a:lstStyle/>
        <a:p>
          <a:endParaRPr lang="en-US"/>
        </a:p>
      </dgm:t>
    </dgm:pt>
    <dgm:pt modelId="{6AD7657E-3503-874D-A399-9A3261DF5135}" type="sibTrans" cxnId="{AA182F7A-4777-D14E-9A12-0D98EC8355B6}">
      <dgm:prSet/>
      <dgm:spPr/>
      <dgm:t>
        <a:bodyPr/>
        <a:lstStyle/>
        <a:p>
          <a:endParaRPr lang="en-US"/>
        </a:p>
      </dgm:t>
    </dgm:pt>
    <dgm:pt modelId="{A22CC7B4-9F36-C447-9E30-AF12B938FC36}">
      <dgm:prSet phldrT="[Text]" custT="1"/>
      <dgm:spPr/>
      <dgm:t>
        <a:bodyPr anchor="ctr"/>
        <a:lstStyle/>
        <a:p>
          <a:r>
            <a:rPr lang="en-US" sz="2000" dirty="0" smtClean="0"/>
            <a:t>Likelihood assessment</a:t>
          </a:r>
        </a:p>
        <a:p>
          <a:endParaRPr lang="en-US" sz="1400" dirty="0"/>
        </a:p>
      </dgm:t>
    </dgm:pt>
    <dgm:pt modelId="{594560E0-307B-EA48-87EE-130E481B8F71}" type="parTrans" cxnId="{24A22656-4FE7-D34F-9DF9-281213A074BE}">
      <dgm:prSet/>
      <dgm:spPr/>
      <dgm:t>
        <a:bodyPr/>
        <a:lstStyle/>
        <a:p>
          <a:endParaRPr lang="en-US"/>
        </a:p>
      </dgm:t>
    </dgm:pt>
    <dgm:pt modelId="{34D00C27-8632-F846-9A8F-8693EA048F44}" type="sibTrans" cxnId="{24A22656-4FE7-D34F-9DF9-281213A074BE}">
      <dgm:prSet/>
      <dgm:spPr/>
      <dgm:t>
        <a:bodyPr/>
        <a:lstStyle/>
        <a:p>
          <a:endParaRPr lang="en-US"/>
        </a:p>
      </dgm:t>
    </dgm:pt>
    <dgm:pt modelId="{99EE004C-4C1E-2943-BD45-A104106CACDD}">
      <dgm:prSet custT="1"/>
      <dgm:spPr/>
      <dgm:t>
        <a:bodyPr/>
        <a:lstStyle/>
        <a:p>
          <a:r>
            <a:rPr lang="en-US" sz="1800" dirty="0" smtClean="0"/>
            <a:t>Medium confidence</a:t>
          </a:r>
          <a:endParaRPr lang="en-US" sz="1800" dirty="0"/>
        </a:p>
      </dgm:t>
    </dgm:pt>
    <dgm:pt modelId="{73A86C17-1E1E-1447-B09B-0EB681B17D7E}" type="parTrans" cxnId="{2E4E01A7-0C97-4648-BD7A-51DA74C9A783}">
      <dgm:prSet/>
      <dgm:spPr/>
      <dgm:t>
        <a:bodyPr/>
        <a:lstStyle/>
        <a:p>
          <a:endParaRPr lang="en-US"/>
        </a:p>
      </dgm:t>
    </dgm:pt>
    <dgm:pt modelId="{4C7A01DA-EF68-584A-8570-93E09354905F}" type="sibTrans" cxnId="{2E4E01A7-0C97-4648-BD7A-51DA74C9A783}">
      <dgm:prSet/>
      <dgm:spPr/>
      <dgm:t>
        <a:bodyPr/>
        <a:lstStyle/>
        <a:p>
          <a:endParaRPr lang="en-US"/>
        </a:p>
      </dgm:t>
    </dgm:pt>
    <dgm:pt modelId="{075B33F9-5386-4D4B-B699-6F1771DA905D}">
      <dgm:prSet custT="1"/>
      <dgm:spPr/>
      <dgm:t>
        <a:bodyPr/>
        <a:lstStyle/>
        <a:p>
          <a:r>
            <a:rPr lang="en-US" sz="2000" dirty="0" smtClean="0"/>
            <a:t>Direction of change only</a:t>
          </a:r>
          <a:endParaRPr lang="en-US" sz="2000" dirty="0"/>
        </a:p>
      </dgm:t>
    </dgm:pt>
    <dgm:pt modelId="{D2B405E7-FD27-7D46-BA5C-33C24C5F3F11}" type="parTrans" cxnId="{9C8A4611-19EF-D54E-8678-1976DB2CDFA3}">
      <dgm:prSet/>
      <dgm:spPr/>
      <dgm:t>
        <a:bodyPr/>
        <a:lstStyle/>
        <a:p>
          <a:endParaRPr lang="en-US"/>
        </a:p>
      </dgm:t>
    </dgm:pt>
    <dgm:pt modelId="{8B5F5678-CC91-B647-A25B-1522D38CBC0D}" type="sibTrans" cxnId="{9C8A4611-19EF-D54E-8678-1976DB2CDFA3}">
      <dgm:prSet/>
      <dgm:spPr/>
      <dgm:t>
        <a:bodyPr/>
        <a:lstStyle/>
        <a:p>
          <a:endParaRPr lang="en-US"/>
        </a:p>
      </dgm:t>
    </dgm:pt>
    <dgm:pt modelId="{4C1A0B21-83CC-5145-92F8-00D183AAF890}">
      <dgm:prSet custT="1"/>
      <dgm:spPr/>
      <dgm:t>
        <a:bodyPr/>
        <a:lstStyle/>
        <a:p>
          <a:r>
            <a:rPr lang="en-US" sz="1800" dirty="0" smtClean="0"/>
            <a:t>Likely (66-100%)</a:t>
          </a:r>
          <a:endParaRPr lang="en-US" sz="1800" dirty="0"/>
        </a:p>
      </dgm:t>
    </dgm:pt>
    <dgm:pt modelId="{ADEB439A-0816-DE49-A1DC-BCEF9AFACBB7}" type="parTrans" cxnId="{40B0ADA0-3A72-4D4C-BB63-90FFFF87EF5B}">
      <dgm:prSet/>
      <dgm:spPr/>
      <dgm:t>
        <a:bodyPr/>
        <a:lstStyle/>
        <a:p>
          <a:endParaRPr lang="en-US"/>
        </a:p>
      </dgm:t>
    </dgm:pt>
    <dgm:pt modelId="{5AC891AA-0149-BD4D-9B1D-F77F677387FE}" type="sibTrans" cxnId="{40B0ADA0-3A72-4D4C-BB63-90FFFF87EF5B}">
      <dgm:prSet/>
      <dgm:spPr/>
      <dgm:t>
        <a:bodyPr/>
        <a:lstStyle/>
        <a:p>
          <a:endParaRPr lang="en-US"/>
        </a:p>
      </dgm:t>
    </dgm:pt>
    <dgm:pt modelId="{9140F7CA-9E42-D14E-84ED-1F51C783C4D7}">
      <dgm:prSet custT="1"/>
      <dgm:spPr/>
      <dgm:t>
        <a:bodyPr/>
        <a:lstStyle/>
        <a:p>
          <a:r>
            <a:rPr lang="en-US" sz="1800" dirty="0" smtClean="0"/>
            <a:t>More likely than not (50-100%)</a:t>
          </a:r>
          <a:endParaRPr lang="en-US" sz="1800" dirty="0"/>
        </a:p>
      </dgm:t>
    </dgm:pt>
    <dgm:pt modelId="{40C6C783-99F1-7547-A30A-E0EE688D0EF7}" type="parTrans" cxnId="{C423C2AB-7E25-6840-85B5-12A65C3097A4}">
      <dgm:prSet/>
      <dgm:spPr/>
      <dgm:t>
        <a:bodyPr/>
        <a:lstStyle/>
        <a:p>
          <a:endParaRPr lang="en-US"/>
        </a:p>
      </dgm:t>
    </dgm:pt>
    <dgm:pt modelId="{22B1627B-2132-554B-8594-73AE7260F13D}" type="sibTrans" cxnId="{C423C2AB-7E25-6840-85B5-12A65C3097A4}">
      <dgm:prSet/>
      <dgm:spPr/>
      <dgm:t>
        <a:bodyPr/>
        <a:lstStyle/>
        <a:p>
          <a:endParaRPr lang="en-US"/>
        </a:p>
      </dgm:t>
    </dgm:pt>
    <dgm:pt modelId="{8021C7CD-D879-0C44-B7D0-ACCA5855CF07}">
      <dgm:prSet custT="1"/>
      <dgm:spPr/>
      <dgm:t>
        <a:bodyPr/>
        <a:lstStyle/>
        <a:p>
          <a:r>
            <a:rPr lang="en-US" sz="1800" dirty="0" smtClean="0"/>
            <a:t>About as likely as not (33-66%)</a:t>
          </a:r>
          <a:endParaRPr lang="en-US" sz="1800" dirty="0"/>
        </a:p>
      </dgm:t>
    </dgm:pt>
    <dgm:pt modelId="{57F58993-7DDF-7443-B342-21176065EDF3}" type="parTrans" cxnId="{6DA1E046-AAF0-6C4E-B681-2693992EC6EE}">
      <dgm:prSet/>
      <dgm:spPr/>
      <dgm:t>
        <a:bodyPr/>
        <a:lstStyle/>
        <a:p>
          <a:endParaRPr lang="en-US"/>
        </a:p>
      </dgm:t>
    </dgm:pt>
    <dgm:pt modelId="{3F4547A8-2137-A044-886B-443798E55D45}" type="sibTrans" cxnId="{6DA1E046-AAF0-6C4E-B681-2693992EC6EE}">
      <dgm:prSet/>
      <dgm:spPr/>
      <dgm:t>
        <a:bodyPr/>
        <a:lstStyle/>
        <a:p>
          <a:endParaRPr lang="en-US"/>
        </a:p>
      </dgm:t>
    </dgm:pt>
    <dgm:pt modelId="{443E2C6D-A992-5340-8E83-2B7065812919}">
      <dgm:prSet custT="1"/>
      <dgm:spPr/>
      <dgm:t>
        <a:bodyPr/>
        <a:lstStyle/>
        <a:p>
          <a:r>
            <a:rPr lang="en-US" sz="1800" dirty="0" smtClean="0"/>
            <a:t>Very likely (90-100%)</a:t>
          </a:r>
          <a:endParaRPr lang="en-US" sz="1800" dirty="0"/>
        </a:p>
      </dgm:t>
    </dgm:pt>
    <dgm:pt modelId="{15555E02-3247-2947-9C16-365D0266C452}" type="parTrans" cxnId="{1133B2F0-577C-8747-A2EC-033BB847EEDA}">
      <dgm:prSet/>
      <dgm:spPr/>
      <dgm:t>
        <a:bodyPr/>
        <a:lstStyle/>
        <a:p>
          <a:endParaRPr lang="en-US"/>
        </a:p>
      </dgm:t>
    </dgm:pt>
    <dgm:pt modelId="{482F91F1-1032-A144-A56D-FE3BA38E4B8F}" type="sibTrans" cxnId="{1133B2F0-577C-8747-A2EC-033BB847EEDA}">
      <dgm:prSet/>
      <dgm:spPr/>
      <dgm:t>
        <a:bodyPr/>
        <a:lstStyle/>
        <a:p>
          <a:endParaRPr lang="en-US"/>
        </a:p>
      </dgm:t>
    </dgm:pt>
    <dgm:pt modelId="{F1133750-5820-6749-9FE0-D49190DB65E5}">
      <dgm:prSet custT="1"/>
      <dgm:spPr/>
      <dgm:t>
        <a:bodyPr/>
        <a:lstStyle/>
        <a:p>
          <a:r>
            <a:rPr lang="en-US" sz="1800" dirty="0" smtClean="0"/>
            <a:t>Virtually certain (99-100%)</a:t>
          </a:r>
          <a:endParaRPr lang="en-US" sz="1800" dirty="0"/>
        </a:p>
      </dgm:t>
    </dgm:pt>
    <dgm:pt modelId="{54AD8B85-3FC7-0C40-85EB-B427A111BF72}" type="parTrans" cxnId="{C31EC17F-BDB6-CB42-A8F1-86FD23A91A9A}">
      <dgm:prSet/>
      <dgm:spPr/>
      <dgm:t>
        <a:bodyPr/>
        <a:lstStyle/>
        <a:p>
          <a:endParaRPr lang="en-US"/>
        </a:p>
      </dgm:t>
    </dgm:pt>
    <dgm:pt modelId="{CC8B9B08-511B-6B41-A146-A3AC9636120F}" type="sibTrans" cxnId="{C31EC17F-BDB6-CB42-A8F1-86FD23A91A9A}">
      <dgm:prSet/>
      <dgm:spPr/>
      <dgm:t>
        <a:bodyPr/>
        <a:lstStyle/>
        <a:p>
          <a:endParaRPr lang="en-US"/>
        </a:p>
      </dgm:t>
    </dgm:pt>
    <dgm:pt modelId="{1D6B1F3F-92B2-0547-915C-DA159B804A61}" type="pres">
      <dgm:prSet presAssocID="{1B0AAEDA-657D-9845-A912-7ABB42F51A65}" presName="hierChild1" presStyleCnt="0">
        <dgm:presLayoutVars>
          <dgm:chPref val="1"/>
          <dgm:dir/>
          <dgm:animOne val="branch"/>
          <dgm:animLvl val="lvl"/>
          <dgm:resizeHandles/>
        </dgm:presLayoutVars>
      </dgm:prSet>
      <dgm:spPr/>
      <dgm:t>
        <a:bodyPr/>
        <a:lstStyle/>
        <a:p>
          <a:endParaRPr lang="en-US"/>
        </a:p>
      </dgm:t>
    </dgm:pt>
    <dgm:pt modelId="{D4153F44-AB46-0A4E-BC38-FB74BD2F9D6F}" type="pres">
      <dgm:prSet presAssocID="{F40B09A4-4661-0D4F-A6F7-F9EC0813197B}" presName="hierRoot1" presStyleCnt="0"/>
      <dgm:spPr/>
    </dgm:pt>
    <dgm:pt modelId="{7CD072DA-BB08-C84F-8C08-B0FAA9902FBE}" type="pres">
      <dgm:prSet presAssocID="{F40B09A4-4661-0D4F-A6F7-F9EC0813197B}" presName="composite" presStyleCnt="0"/>
      <dgm:spPr/>
    </dgm:pt>
    <dgm:pt modelId="{0909219E-BBD3-2745-BBB0-E65B4C9874BA}" type="pres">
      <dgm:prSet presAssocID="{F40B09A4-4661-0D4F-A6F7-F9EC0813197B}" presName="background" presStyleLbl="node0" presStyleIdx="0" presStyleCnt="1"/>
      <dgm:spPr/>
    </dgm:pt>
    <dgm:pt modelId="{4AE0B102-4141-2045-8635-C6E3416C0F91}" type="pres">
      <dgm:prSet presAssocID="{F40B09A4-4661-0D4F-A6F7-F9EC0813197B}" presName="text" presStyleLbl="fgAcc0" presStyleIdx="0" presStyleCnt="1" custScaleX="107020" custScaleY="115618" custLinFactNeighborX="-7602" custLinFactNeighborY="-39520">
        <dgm:presLayoutVars>
          <dgm:chPref val="3"/>
        </dgm:presLayoutVars>
      </dgm:prSet>
      <dgm:spPr/>
      <dgm:t>
        <a:bodyPr/>
        <a:lstStyle/>
        <a:p>
          <a:endParaRPr lang="en-US"/>
        </a:p>
      </dgm:t>
    </dgm:pt>
    <dgm:pt modelId="{3D71327A-8B2B-1046-AA1F-0538E5D8470A}" type="pres">
      <dgm:prSet presAssocID="{F40B09A4-4661-0D4F-A6F7-F9EC0813197B}" presName="hierChild2" presStyleCnt="0"/>
      <dgm:spPr/>
    </dgm:pt>
    <dgm:pt modelId="{01934F1E-0B94-F94F-9A28-A8964A4896C8}" type="pres">
      <dgm:prSet presAssocID="{043E8E50-937B-9247-B25D-7F87F71B964A}" presName="Name10" presStyleLbl="parChTrans1D2" presStyleIdx="0" presStyleCnt="3"/>
      <dgm:spPr/>
      <dgm:t>
        <a:bodyPr/>
        <a:lstStyle/>
        <a:p>
          <a:endParaRPr lang="en-US"/>
        </a:p>
      </dgm:t>
    </dgm:pt>
    <dgm:pt modelId="{137349E1-2F5E-9E4A-9722-0AB97575F084}" type="pres">
      <dgm:prSet presAssocID="{C74EC934-9746-E54C-849B-6E17AE20F7BE}" presName="hierRoot2" presStyleCnt="0"/>
      <dgm:spPr/>
    </dgm:pt>
    <dgm:pt modelId="{447B9B3C-D92D-4148-A770-E715A5EAF04D}" type="pres">
      <dgm:prSet presAssocID="{C74EC934-9746-E54C-849B-6E17AE20F7BE}" presName="composite2" presStyleCnt="0"/>
      <dgm:spPr/>
    </dgm:pt>
    <dgm:pt modelId="{EB9C53E9-6158-8A4B-8B01-34AFC9E2CAEE}" type="pres">
      <dgm:prSet presAssocID="{C74EC934-9746-E54C-849B-6E17AE20F7BE}" presName="background2" presStyleLbl="node2" presStyleIdx="0" presStyleCnt="3"/>
      <dgm:spPr/>
    </dgm:pt>
    <dgm:pt modelId="{456B1CCA-E272-BE48-9F7E-B8D307561EEB}" type="pres">
      <dgm:prSet presAssocID="{C74EC934-9746-E54C-849B-6E17AE20F7BE}" presName="text2" presStyleLbl="fgAcc2" presStyleIdx="0" presStyleCnt="3" custLinFactNeighborX="-11316" custLinFactNeighborY="-33592">
        <dgm:presLayoutVars>
          <dgm:chPref val="3"/>
        </dgm:presLayoutVars>
      </dgm:prSet>
      <dgm:spPr/>
      <dgm:t>
        <a:bodyPr/>
        <a:lstStyle/>
        <a:p>
          <a:endParaRPr lang="en-US"/>
        </a:p>
      </dgm:t>
    </dgm:pt>
    <dgm:pt modelId="{13083A2E-FA1C-2A41-9F16-87C4FF0FDD43}" type="pres">
      <dgm:prSet presAssocID="{C74EC934-9746-E54C-849B-6E17AE20F7BE}" presName="hierChild3" presStyleCnt="0"/>
      <dgm:spPr/>
    </dgm:pt>
    <dgm:pt modelId="{2C105C78-1EB7-5441-B995-D9B19219BC58}" type="pres">
      <dgm:prSet presAssocID="{73A86C17-1E1E-1447-B09B-0EB681B17D7E}" presName="Name10" presStyleLbl="parChTrans1D2" presStyleIdx="1" presStyleCnt="3"/>
      <dgm:spPr/>
      <dgm:t>
        <a:bodyPr/>
        <a:lstStyle/>
        <a:p>
          <a:endParaRPr lang="en-US"/>
        </a:p>
      </dgm:t>
    </dgm:pt>
    <dgm:pt modelId="{5D6872E3-C3B5-3C4F-81BB-D36ECB1D8AEB}" type="pres">
      <dgm:prSet presAssocID="{99EE004C-4C1E-2943-BD45-A104106CACDD}" presName="hierRoot2" presStyleCnt="0"/>
      <dgm:spPr/>
    </dgm:pt>
    <dgm:pt modelId="{F8A5D66A-7194-F844-9DD1-CCCAB51A2BA3}" type="pres">
      <dgm:prSet presAssocID="{99EE004C-4C1E-2943-BD45-A104106CACDD}" presName="composite2" presStyleCnt="0"/>
      <dgm:spPr/>
    </dgm:pt>
    <dgm:pt modelId="{C2609C8E-32AA-D04B-810E-E7CA6B592719}" type="pres">
      <dgm:prSet presAssocID="{99EE004C-4C1E-2943-BD45-A104106CACDD}" presName="background2" presStyleLbl="node2" presStyleIdx="1" presStyleCnt="3"/>
      <dgm:spPr/>
    </dgm:pt>
    <dgm:pt modelId="{BAD38666-B75A-874C-8248-8F199C15761B}" type="pres">
      <dgm:prSet presAssocID="{99EE004C-4C1E-2943-BD45-A104106CACDD}" presName="text2" presStyleLbl="fgAcc2" presStyleIdx="1" presStyleCnt="3" custLinFactNeighborY="-31616">
        <dgm:presLayoutVars>
          <dgm:chPref val="3"/>
        </dgm:presLayoutVars>
      </dgm:prSet>
      <dgm:spPr/>
      <dgm:t>
        <a:bodyPr/>
        <a:lstStyle/>
        <a:p>
          <a:endParaRPr lang="en-US"/>
        </a:p>
      </dgm:t>
    </dgm:pt>
    <dgm:pt modelId="{7CAFB813-D2BA-E245-B764-62CCE9E8DEE3}" type="pres">
      <dgm:prSet presAssocID="{99EE004C-4C1E-2943-BD45-A104106CACDD}" presName="hierChild3" presStyleCnt="0"/>
      <dgm:spPr/>
    </dgm:pt>
    <dgm:pt modelId="{91BAB7B8-1C6D-1843-AD0C-EF9192E77F28}" type="pres">
      <dgm:prSet presAssocID="{D2B405E7-FD27-7D46-BA5C-33C24C5F3F11}" presName="Name17" presStyleLbl="parChTrans1D3" presStyleIdx="0" presStyleCnt="2"/>
      <dgm:spPr/>
      <dgm:t>
        <a:bodyPr/>
        <a:lstStyle/>
        <a:p>
          <a:endParaRPr lang="en-US"/>
        </a:p>
      </dgm:t>
    </dgm:pt>
    <dgm:pt modelId="{EC858AC9-9CCD-8C42-B746-43EA0557880A}" type="pres">
      <dgm:prSet presAssocID="{075B33F9-5386-4D4B-B699-6F1771DA905D}" presName="hierRoot3" presStyleCnt="0"/>
      <dgm:spPr/>
    </dgm:pt>
    <dgm:pt modelId="{FB172BE9-CA8F-7443-A743-F6405F57A528}" type="pres">
      <dgm:prSet presAssocID="{075B33F9-5386-4D4B-B699-6F1771DA905D}" presName="composite3" presStyleCnt="0"/>
      <dgm:spPr/>
    </dgm:pt>
    <dgm:pt modelId="{42F8383D-3AE1-4B45-8596-9FA717AAF698}" type="pres">
      <dgm:prSet presAssocID="{075B33F9-5386-4D4B-B699-6F1771DA905D}" presName="background3" presStyleLbl="node3" presStyleIdx="0" presStyleCnt="2"/>
      <dgm:spPr/>
    </dgm:pt>
    <dgm:pt modelId="{F2D55B56-D9D2-9C46-827A-D2ACD38300B6}" type="pres">
      <dgm:prSet presAssocID="{075B33F9-5386-4D4B-B699-6F1771DA905D}" presName="text3" presStyleLbl="fgAcc3" presStyleIdx="0" presStyleCnt="2" custScaleX="111070" custScaleY="120334" custLinFactNeighborY="-40550">
        <dgm:presLayoutVars>
          <dgm:chPref val="3"/>
        </dgm:presLayoutVars>
      </dgm:prSet>
      <dgm:spPr/>
      <dgm:t>
        <a:bodyPr/>
        <a:lstStyle/>
        <a:p>
          <a:endParaRPr lang="en-US"/>
        </a:p>
      </dgm:t>
    </dgm:pt>
    <dgm:pt modelId="{4C968D70-C7E9-5645-81DD-B06EA5F06A12}" type="pres">
      <dgm:prSet presAssocID="{075B33F9-5386-4D4B-B699-6F1771DA905D}" presName="hierChild4" presStyleCnt="0"/>
      <dgm:spPr/>
    </dgm:pt>
    <dgm:pt modelId="{35D0509C-921C-4A45-ACC5-285271B97316}" type="pres">
      <dgm:prSet presAssocID="{9042FE05-0189-1145-A555-81C180A73A47}" presName="Name10" presStyleLbl="parChTrans1D2" presStyleIdx="2" presStyleCnt="3"/>
      <dgm:spPr/>
      <dgm:t>
        <a:bodyPr/>
        <a:lstStyle/>
        <a:p>
          <a:endParaRPr lang="en-US"/>
        </a:p>
      </dgm:t>
    </dgm:pt>
    <dgm:pt modelId="{6ABD27C6-2C9F-5741-BDDE-660FD5CE7538}" type="pres">
      <dgm:prSet presAssocID="{45CD4CCD-5CE2-D348-AB85-85515FA72CC2}" presName="hierRoot2" presStyleCnt="0"/>
      <dgm:spPr/>
    </dgm:pt>
    <dgm:pt modelId="{4F3E6E7A-187C-9041-9F54-B559AA750DDC}" type="pres">
      <dgm:prSet presAssocID="{45CD4CCD-5CE2-D348-AB85-85515FA72CC2}" presName="composite2" presStyleCnt="0"/>
      <dgm:spPr/>
    </dgm:pt>
    <dgm:pt modelId="{43A02BCF-E7F9-AE4B-83DC-85F745138E60}" type="pres">
      <dgm:prSet presAssocID="{45CD4CCD-5CE2-D348-AB85-85515FA72CC2}" presName="background2" presStyleLbl="node2" presStyleIdx="2" presStyleCnt="3"/>
      <dgm:spPr/>
    </dgm:pt>
    <dgm:pt modelId="{9A5D193E-BBA0-1645-9DF7-300FCDF9CA22}" type="pres">
      <dgm:prSet presAssocID="{45CD4CCD-5CE2-D348-AB85-85515FA72CC2}" presName="text2" presStyleLbl="fgAcc2" presStyleIdx="2" presStyleCnt="3" custLinFactNeighborX="10756" custLinFactNeighborY="-35568">
        <dgm:presLayoutVars>
          <dgm:chPref val="3"/>
        </dgm:presLayoutVars>
      </dgm:prSet>
      <dgm:spPr/>
      <dgm:t>
        <a:bodyPr/>
        <a:lstStyle/>
        <a:p>
          <a:endParaRPr lang="en-US"/>
        </a:p>
      </dgm:t>
    </dgm:pt>
    <dgm:pt modelId="{D01A34EC-BDEA-FF4A-BCE2-FC988341B89E}" type="pres">
      <dgm:prSet presAssocID="{45CD4CCD-5CE2-D348-AB85-85515FA72CC2}" presName="hierChild3" presStyleCnt="0"/>
      <dgm:spPr/>
    </dgm:pt>
    <dgm:pt modelId="{4E937359-42DC-4445-8A3A-71F1DD60E37D}" type="pres">
      <dgm:prSet presAssocID="{594560E0-307B-EA48-87EE-130E481B8F71}" presName="Name17" presStyleLbl="parChTrans1D3" presStyleIdx="1" presStyleCnt="2"/>
      <dgm:spPr/>
      <dgm:t>
        <a:bodyPr/>
        <a:lstStyle/>
        <a:p>
          <a:endParaRPr lang="en-US"/>
        </a:p>
      </dgm:t>
    </dgm:pt>
    <dgm:pt modelId="{186EA121-1FD7-154B-B72F-9F258CD7AF7D}" type="pres">
      <dgm:prSet presAssocID="{A22CC7B4-9F36-C447-9E30-AF12B938FC36}" presName="hierRoot3" presStyleCnt="0"/>
      <dgm:spPr/>
    </dgm:pt>
    <dgm:pt modelId="{98247416-54F0-D644-95A2-9B1D6DAAE7CB}" type="pres">
      <dgm:prSet presAssocID="{A22CC7B4-9F36-C447-9E30-AF12B938FC36}" presName="composite3" presStyleCnt="0"/>
      <dgm:spPr/>
    </dgm:pt>
    <dgm:pt modelId="{37CA8211-6F86-A245-B26A-FD3485EE344D}" type="pres">
      <dgm:prSet presAssocID="{A22CC7B4-9F36-C447-9E30-AF12B938FC36}" presName="background3" presStyleLbl="node3" presStyleIdx="1" presStyleCnt="2"/>
      <dgm:spPr/>
    </dgm:pt>
    <dgm:pt modelId="{2EBE536D-90CF-9C46-828F-2BD4B5B48107}" type="pres">
      <dgm:prSet presAssocID="{A22CC7B4-9F36-C447-9E30-AF12B938FC36}" presName="text3" presStyleLbl="fgAcc3" presStyleIdx="1" presStyleCnt="2" custScaleX="115774" custLinFactNeighborX="44444" custLinFactNeighborY="-7904">
        <dgm:presLayoutVars>
          <dgm:chPref val="3"/>
        </dgm:presLayoutVars>
      </dgm:prSet>
      <dgm:spPr/>
      <dgm:t>
        <a:bodyPr/>
        <a:lstStyle/>
        <a:p>
          <a:endParaRPr lang="en-US"/>
        </a:p>
      </dgm:t>
    </dgm:pt>
    <dgm:pt modelId="{99C0C609-6C75-3A40-94D2-7D27B699F08B}" type="pres">
      <dgm:prSet presAssocID="{A22CC7B4-9F36-C447-9E30-AF12B938FC36}" presName="hierChild4" presStyleCnt="0"/>
      <dgm:spPr/>
    </dgm:pt>
    <dgm:pt modelId="{64B113B9-8167-A146-97EF-6902826914BB}" type="pres">
      <dgm:prSet presAssocID="{54AD8B85-3FC7-0C40-85EB-B427A111BF72}" presName="Name23" presStyleLbl="parChTrans1D4" presStyleIdx="0" presStyleCnt="5"/>
      <dgm:spPr/>
      <dgm:t>
        <a:bodyPr/>
        <a:lstStyle/>
        <a:p>
          <a:endParaRPr lang="en-US"/>
        </a:p>
      </dgm:t>
    </dgm:pt>
    <dgm:pt modelId="{6AB6C468-A6A2-0B4E-95CD-1387C7001B37}" type="pres">
      <dgm:prSet presAssocID="{F1133750-5820-6749-9FE0-D49190DB65E5}" presName="hierRoot4" presStyleCnt="0"/>
      <dgm:spPr/>
    </dgm:pt>
    <dgm:pt modelId="{B7CD806C-5C12-CE4A-86A4-CD74A0ABF864}" type="pres">
      <dgm:prSet presAssocID="{F1133750-5820-6749-9FE0-D49190DB65E5}" presName="composite4" presStyleCnt="0"/>
      <dgm:spPr/>
    </dgm:pt>
    <dgm:pt modelId="{05E8D740-F065-E54A-AC43-D8B4302DAEED}" type="pres">
      <dgm:prSet presAssocID="{F1133750-5820-6749-9FE0-D49190DB65E5}" presName="background4" presStyleLbl="node4" presStyleIdx="0" presStyleCnt="5"/>
      <dgm:spPr/>
    </dgm:pt>
    <dgm:pt modelId="{4885F6D9-9596-BC47-9024-614347F36FB4}" type="pres">
      <dgm:prSet presAssocID="{F1133750-5820-6749-9FE0-D49190DB65E5}" presName="text4" presStyleLbl="fgAcc4" presStyleIdx="0" presStyleCnt="5">
        <dgm:presLayoutVars>
          <dgm:chPref val="3"/>
        </dgm:presLayoutVars>
      </dgm:prSet>
      <dgm:spPr/>
      <dgm:t>
        <a:bodyPr/>
        <a:lstStyle/>
        <a:p>
          <a:endParaRPr lang="en-US"/>
        </a:p>
      </dgm:t>
    </dgm:pt>
    <dgm:pt modelId="{981DBDB4-40BE-D14F-86C7-45C2D4D4514D}" type="pres">
      <dgm:prSet presAssocID="{F1133750-5820-6749-9FE0-D49190DB65E5}" presName="hierChild5" presStyleCnt="0"/>
      <dgm:spPr/>
    </dgm:pt>
    <dgm:pt modelId="{B8F82C8F-924E-2B43-BD08-516425D45FCD}" type="pres">
      <dgm:prSet presAssocID="{15555E02-3247-2947-9C16-365D0266C452}" presName="Name23" presStyleLbl="parChTrans1D4" presStyleIdx="1" presStyleCnt="5"/>
      <dgm:spPr/>
      <dgm:t>
        <a:bodyPr/>
        <a:lstStyle/>
        <a:p>
          <a:endParaRPr lang="en-US"/>
        </a:p>
      </dgm:t>
    </dgm:pt>
    <dgm:pt modelId="{503B9FC3-D16B-6E4E-8BE0-0D4D2412AF07}" type="pres">
      <dgm:prSet presAssocID="{443E2C6D-A992-5340-8E83-2B7065812919}" presName="hierRoot4" presStyleCnt="0"/>
      <dgm:spPr/>
    </dgm:pt>
    <dgm:pt modelId="{E301367E-7240-BB40-BBE0-CEF83E2857BD}" type="pres">
      <dgm:prSet presAssocID="{443E2C6D-A992-5340-8E83-2B7065812919}" presName="composite4" presStyleCnt="0"/>
      <dgm:spPr/>
    </dgm:pt>
    <dgm:pt modelId="{C97552E9-BB97-F84E-9077-3A573EB620AA}" type="pres">
      <dgm:prSet presAssocID="{443E2C6D-A992-5340-8E83-2B7065812919}" presName="background4" presStyleLbl="node4" presStyleIdx="1" presStyleCnt="5"/>
      <dgm:spPr/>
    </dgm:pt>
    <dgm:pt modelId="{49AB1867-104B-C74C-9309-3413B830BA1A}" type="pres">
      <dgm:prSet presAssocID="{443E2C6D-A992-5340-8E83-2B7065812919}" presName="text4" presStyleLbl="fgAcc4" presStyleIdx="1" presStyleCnt="5">
        <dgm:presLayoutVars>
          <dgm:chPref val="3"/>
        </dgm:presLayoutVars>
      </dgm:prSet>
      <dgm:spPr/>
      <dgm:t>
        <a:bodyPr/>
        <a:lstStyle/>
        <a:p>
          <a:endParaRPr lang="en-US"/>
        </a:p>
      </dgm:t>
    </dgm:pt>
    <dgm:pt modelId="{91FDAD68-C5FB-6A41-B1D0-033F05AD1B00}" type="pres">
      <dgm:prSet presAssocID="{443E2C6D-A992-5340-8E83-2B7065812919}" presName="hierChild5" presStyleCnt="0"/>
      <dgm:spPr/>
    </dgm:pt>
    <dgm:pt modelId="{15C85083-EE0E-884E-B513-78D6A72F4CFA}" type="pres">
      <dgm:prSet presAssocID="{ADEB439A-0816-DE49-A1DC-BCEF9AFACBB7}" presName="Name23" presStyleLbl="parChTrans1D4" presStyleIdx="2" presStyleCnt="5"/>
      <dgm:spPr/>
      <dgm:t>
        <a:bodyPr/>
        <a:lstStyle/>
        <a:p>
          <a:endParaRPr lang="en-US"/>
        </a:p>
      </dgm:t>
    </dgm:pt>
    <dgm:pt modelId="{5029B2D6-451B-B74B-AF92-65EE9177A9D2}" type="pres">
      <dgm:prSet presAssocID="{4C1A0B21-83CC-5145-92F8-00D183AAF890}" presName="hierRoot4" presStyleCnt="0"/>
      <dgm:spPr/>
    </dgm:pt>
    <dgm:pt modelId="{900BD820-940E-0A41-A48F-6F45AEF5AF06}" type="pres">
      <dgm:prSet presAssocID="{4C1A0B21-83CC-5145-92F8-00D183AAF890}" presName="composite4" presStyleCnt="0"/>
      <dgm:spPr/>
    </dgm:pt>
    <dgm:pt modelId="{C359AC6A-1B2C-5D43-9082-E288AB5975ED}" type="pres">
      <dgm:prSet presAssocID="{4C1A0B21-83CC-5145-92F8-00D183AAF890}" presName="background4" presStyleLbl="node4" presStyleIdx="2" presStyleCnt="5"/>
      <dgm:spPr/>
    </dgm:pt>
    <dgm:pt modelId="{C70BC429-4629-214A-A13D-2C978BCB2C7D}" type="pres">
      <dgm:prSet presAssocID="{4C1A0B21-83CC-5145-92F8-00D183AAF890}" presName="text4" presStyleLbl="fgAcc4" presStyleIdx="2" presStyleCnt="5">
        <dgm:presLayoutVars>
          <dgm:chPref val="3"/>
        </dgm:presLayoutVars>
      </dgm:prSet>
      <dgm:spPr/>
      <dgm:t>
        <a:bodyPr/>
        <a:lstStyle/>
        <a:p>
          <a:endParaRPr lang="en-US"/>
        </a:p>
      </dgm:t>
    </dgm:pt>
    <dgm:pt modelId="{59C5D950-883A-E745-80E8-92FBE8475242}" type="pres">
      <dgm:prSet presAssocID="{4C1A0B21-83CC-5145-92F8-00D183AAF890}" presName="hierChild5" presStyleCnt="0"/>
      <dgm:spPr/>
    </dgm:pt>
    <dgm:pt modelId="{57AAACEF-AA2E-BC41-A0C0-1F59D40BA275}" type="pres">
      <dgm:prSet presAssocID="{40C6C783-99F1-7547-A30A-E0EE688D0EF7}" presName="Name23" presStyleLbl="parChTrans1D4" presStyleIdx="3" presStyleCnt="5"/>
      <dgm:spPr/>
      <dgm:t>
        <a:bodyPr/>
        <a:lstStyle/>
        <a:p>
          <a:endParaRPr lang="en-US"/>
        </a:p>
      </dgm:t>
    </dgm:pt>
    <dgm:pt modelId="{1DEBD85F-6434-804B-A1A8-B2192C0E55BF}" type="pres">
      <dgm:prSet presAssocID="{9140F7CA-9E42-D14E-84ED-1F51C783C4D7}" presName="hierRoot4" presStyleCnt="0"/>
      <dgm:spPr/>
    </dgm:pt>
    <dgm:pt modelId="{81DFE380-3D28-AE40-8BBD-5B8D25D85F6B}" type="pres">
      <dgm:prSet presAssocID="{9140F7CA-9E42-D14E-84ED-1F51C783C4D7}" presName="composite4" presStyleCnt="0"/>
      <dgm:spPr/>
    </dgm:pt>
    <dgm:pt modelId="{66E43DCC-BE28-7E43-973D-64F722D1A35A}" type="pres">
      <dgm:prSet presAssocID="{9140F7CA-9E42-D14E-84ED-1F51C783C4D7}" presName="background4" presStyleLbl="node4" presStyleIdx="3" presStyleCnt="5"/>
      <dgm:spPr/>
    </dgm:pt>
    <dgm:pt modelId="{8AC10AC5-A4C3-C343-9C98-D73CDC93D105}" type="pres">
      <dgm:prSet presAssocID="{9140F7CA-9E42-D14E-84ED-1F51C783C4D7}" presName="text4" presStyleLbl="fgAcc4" presStyleIdx="3" presStyleCnt="5">
        <dgm:presLayoutVars>
          <dgm:chPref val="3"/>
        </dgm:presLayoutVars>
      </dgm:prSet>
      <dgm:spPr/>
      <dgm:t>
        <a:bodyPr/>
        <a:lstStyle/>
        <a:p>
          <a:endParaRPr lang="en-US"/>
        </a:p>
      </dgm:t>
    </dgm:pt>
    <dgm:pt modelId="{FE6E3C4F-9ADD-BF4B-B695-99F0BD7A5061}" type="pres">
      <dgm:prSet presAssocID="{9140F7CA-9E42-D14E-84ED-1F51C783C4D7}" presName="hierChild5" presStyleCnt="0"/>
      <dgm:spPr/>
    </dgm:pt>
    <dgm:pt modelId="{66ED873D-D11B-E04C-AC56-80CEC967BB65}" type="pres">
      <dgm:prSet presAssocID="{57F58993-7DDF-7443-B342-21176065EDF3}" presName="Name23" presStyleLbl="parChTrans1D4" presStyleIdx="4" presStyleCnt="5"/>
      <dgm:spPr/>
      <dgm:t>
        <a:bodyPr/>
        <a:lstStyle/>
        <a:p>
          <a:endParaRPr lang="en-US"/>
        </a:p>
      </dgm:t>
    </dgm:pt>
    <dgm:pt modelId="{F4FE7464-A404-364F-A6D8-1267ABBBAC66}" type="pres">
      <dgm:prSet presAssocID="{8021C7CD-D879-0C44-B7D0-ACCA5855CF07}" presName="hierRoot4" presStyleCnt="0"/>
      <dgm:spPr/>
    </dgm:pt>
    <dgm:pt modelId="{1E3A78C2-3E2B-3745-AAAF-9B25F16BFFAC}" type="pres">
      <dgm:prSet presAssocID="{8021C7CD-D879-0C44-B7D0-ACCA5855CF07}" presName="composite4" presStyleCnt="0"/>
      <dgm:spPr/>
    </dgm:pt>
    <dgm:pt modelId="{5C9CB299-3899-3143-A7E7-0CE8EAEF8C46}" type="pres">
      <dgm:prSet presAssocID="{8021C7CD-D879-0C44-B7D0-ACCA5855CF07}" presName="background4" presStyleLbl="node4" presStyleIdx="4" presStyleCnt="5"/>
      <dgm:spPr/>
    </dgm:pt>
    <dgm:pt modelId="{AB66C8FA-8AF9-DB40-862E-22AC110D5E74}" type="pres">
      <dgm:prSet presAssocID="{8021C7CD-D879-0C44-B7D0-ACCA5855CF07}" presName="text4" presStyleLbl="fgAcc4" presStyleIdx="4" presStyleCnt="5">
        <dgm:presLayoutVars>
          <dgm:chPref val="3"/>
        </dgm:presLayoutVars>
      </dgm:prSet>
      <dgm:spPr/>
      <dgm:t>
        <a:bodyPr/>
        <a:lstStyle/>
        <a:p>
          <a:endParaRPr lang="en-US"/>
        </a:p>
      </dgm:t>
    </dgm:pt>
    <dgm:pt modelId="{D1BF1216-178C-B94A-BA88-4829C492439B}" type="pres">
      <dgm:prSet presAssocID="{8021C7CD-D879-0C44-B7D0-ACCA5855CF07}" presName="hierChild5" presStyleCnt="0"/>
      <dgm:spPr/>
    </dgm:pt>
  </dgm:ptLst>
  <dgm:cxnLst>
    <dgm:cxn modelId="{C423C2AB-7E25-6840-85B5-12A65C3097A4}" srcId="{A22CC7B4-9F36-C447-9E30-AF12B938FC36}" destId="{9140F7CA-9E42-D14E-84ED-1F51C783C4D7}" srcOrd="3" destOrd="0" parTransId="{40C6C783-99F1-7547-A30A-E0EE688D0EF7}" sibTransId="{22B1627B-2132-554B-8594-73AE7260F13D}"/>
    <dgm:cxn modelId="{BCD9C1EE-5D1B-954C-860F-382CDD6DF770}" type="presOf" srcId="{9042FE05-0189-1145-A555-81C180A73A47}" destId="{35D0509C-921C-4A45-ACC5-285271B97316}" srcOrd="0" destOrd="0" presId="urn:microsoft.com/office/officeart/2005/8/layout/hierarchy1"/>
    <dgm:cxn modelId="{7BB86376-0682-C04D-A5DD-636A86347C2D}" type="presOf" srcId="{57F58993-7DDF-7443-B342-21176065EDF3}" destId="{66ED873D-D11B-E04C-AC56-80CEC967BB65}" srcOrd="0" destOrd="0" presId="urn:microsoft.com/office/officeart/2005/8/layout/hierarchy1"/>
    <dgm:cxn modelId="{BB493949-8779-D44A-9611-D15925366212}" type="presOf" srcId="{594560E0-307B-EA48-87EE-130E481B8F71}" destId="{4E937359-42DC-4445-8A3A-71F1DD60E37D}" srcOrd="0" destOrd="0" presId="urn:microsoft.com/office/officeart/2005/8/layout/hierarchy1"/>
    <dgm:cxn modelId="{770D7D5D-9D3D-8E47-8E6D-49ADB1C633FB}" type="presOf" srcId="{4C1A0B21-83CC-5145-92F8-00D183AAF890}" destId="{C70BC429-4629-214A-A13D-2C978BCB2C7D}" srcOrd="0" destOrd="0" presId="urn:microsoft.com/office/officeart/2005/8/layout/hierarchy1"/>
    <dgm:cxn modelId="{24A22656-4FE7-D34F-9DF9-281213A074BE}" srcId="{45CD4CCD-5CE2-D348-AB85-85515FA72CC2}" destId="{A22CC7B4-9F36-C447-9E30-AF12B938FC36}" srcOrd="0" destOrd="0" parTransId="{594560E0-307B-EA48-87EE-130E481B8F71}" sibTransId="{34D00C27-8632-F846-9A8F-8693EA048F44}"/>
    <dgm:cxn modelId="{AA182F7A-4777-D14E-9A12-0D98EC8355B6}" srcId="{F40B09A4-4661-0D4F-A6F7-F9EC0813197B}" destId="{45CD4CCD-5CE2-D348-AB85-85515FA72CC2}" srcOrd="2" destOrd="0" parTransId="{9042FE05-0189-1145-A555-81C180A73A47}" sibTransId="{6AD7657E-3503-874D-A399-9A3261DF5135}"/>
    <dgm:cxn modelId="{46BE4830-E8CF-354E-8DC9-DADFA44681A0}" type="presOf" srcId="{99EE004C-4C1E-2943-BD45-A104106CACDD}" destId="{BAD38666-B75A-874C-8248-8F199C15761B}" srcOrd="0" destOrd="0" presId="urn:microsoft.com/office/officeart/2005/8/layout/hierarchy1"/>
    <dgm:cxn modelId="{65DE334A-CB53-3C41-A3DC-C3565E5963DA}" type="presOf" srcId="{F40B09A4-4661-0D4F-A6F7-F9EC0813197B}" destId="{4AE0B102-4141-2045-8635-C6E3416C0F91}" srcOrd="0" destOrd="0" presId="urn:microsoft.com/office/officeart/2005/8/layout/hierarchy1"/>
    <dgm:cxn modelId="{62025F95-82DE-D249-A3D1-DDEE45E4DB31}" type="presOf" srcId="{54AD8B85-3FC7-0C40-85EB-B427A111BF72}" destId="{64B113B9-8167-A146-97EF-6902826914BB}" srcOrd="0" destOrd="0" presId="urn:microsoft.com/office/officeart/2005/8/layout/hierarchy1"/>
    <dgm:cxn modelId="{3E0DE60B-C2BF-BA42-8D71-6758C4065FB7}" type="presOf" srcId="{45CD4CCD-5CE2-D348-AB85-85515FA72CC2}" destId="{9A5D193E-BBA0-1645-9DF7-300FCDF9CA22}" srcOrd="0" destOrd="0" presId="urn:microsoft.com/office/officeart/2005/8/layout/hierarchy1"/>
    <dgm:cxn modelId="{36EC311C-5998-544C-B09B-C31B443271E7}" type="presOf" srcId="{73A86C17-1E1E-1447-B09B-0EB681B17D7E}" destId="{2C105C78-1EB7-5441-B995-D9B19219BC58}" srcOrd="0" destOrd="0" presId="urn:microsoft.com/office/officeart/2005/8/layout/hierarchy1"/>
    <dgm:cxn modelId="{E38CCAE2-00ED-6447-B622-ED21EAE3847F}" srcId="{1B0AAEDA-657D-9845-A912-7ABB42F51A65}" destId="{F40B09A4-4661-0D4F-A6F7-F9EC0813197B}" srcOrd="0" destOrd="0" parTransId="{AA203EDE-E517-4949-ACC8-17293CCF0A01}" sibTransId="{66883EA4-59B7-CC43-8F75-2A40E815A0A1}"/>
    <dgm:cxn modelId="{A81C9201-3050-BA42-A87F-E46495260E30}" type="presOf" srcId="{ADEB439A-0816-DE49-A1DC-BCEF9AFACBB7}" destId="{15C85083-EE0E-884E-B513-78D6A72F4CFA}" srcOrd="0" destOrd="0" presId="urn:microsoft.com/office/officeart/2005/8/layout/hierarchy1"/>
    <dgm:cxn modelId="{DA8C13C7-1D81-7C4B-9E64-7845F53AE610}" type="presOf" srcId="{8021C7CD-D879-0C44-B7D0-ACCA5855CF07}" destId="{AB66C8FA-8AF9-DB40-862E-22AC110D5E74}" srcOrd="0" destOrd="0" presId="urn:microsoft.com/office/officeart/2005/8/layout/hierarchy1"/>
    <dgm:cxn modelId="{9C8A4611-19EF-D54E-8678-1976DB2CDFA3}" srcId="{99EE004C-4C1E-2943-BD45-A104106CACDD}" destId="{075B33F9-5386-4D4B-B699-6F1771DA905D}" srcOrd="0" destOrd="0" parTransId="{D2B405E7-FD27-7D46-BA5C-33C24C5F3F11}" sibTransId="{8B5F5678-CC91-B647-A25B-1522D38CBC0D}"/>
    <dgm:cxn modelId="{2365F64B-E656-7047-A598-F9A4B62773A1}" type="presOf" srcId="{40C6C783-99F1-7547-A30A-E0EE688D0EF7}" destId="{57AAACEF-AA2E-BC41-A0C0-1F59D40BA275}" srcOrd="0" destOrd="0" presId="urn:microsoft.com/office/officeart/2005/8/layout/hierarchy1"/>
    <dgm:cxn modelId="{FB876BC6-D326-D541-B6A7-18EFF8BC2B44}" type="presOf" srcId="{043E8E50-937B-9247-B25D-7F87F71B964A}" destId="{01934F1E-0B94-F94F-9A28-A8964A4896C8}" srcOrd="0" destOrd="0" presId="urn:microsoft.com/office/officeart/2005/8/layout/hierarchy1"/>
    <dgm:cxn modelId="{2FCB79D3-D055-A846-B5FE-902867677196}" type="presOf" srcId="{075B33F9-5386-4D4B-B699-6F1771DA905D}" destId="{F2D55B56-D9D2-9C46-827A-D2ACD38300B6}" srcOrd="0" destOrd="0" presId="urn:microsoft.com/office/officeart/2005/8/layout/hierarchy1"/>
    <dgm:cxn modelId="{925735EA-AC11-AE42-B075-1D328435413F}" type="presOf" srcId="{A22CC7B4-9F36-C447-9E30-AF12B938FC36}" destId="{2EBE536D-90CF-9C46-828F-2BD4B5B48107}" srcOrd="0" destOrd="0" presId="urn:microsoft.com/office/officeart/2005/8/layout/hierarchy1"/>
    <dgm:cxn modelId="{5552E0E9-3430-6D41-BA93-ACCBE9D014F7}" type="presOf" srcId="{D2B405E7-FD27-7D46-BA5C-33C24C5F3F11}" destId="{91BAB7B8-1C6D-1843-AD0C-EF9192E77F28}" srcOrd="0" destOrd="0" presId="urn:microsoft.com/office/officeart/2005/8/layout/hierarchy1"/>
    <dgm:cxn modelId="{C31EC17F-BDB6-CB42-A8F1-86FD23A91A9A}" srcId="{A22CC7B4-9F36-C447-9E30-AF12B938FC36}" destId="{F1133750-5820-6749-9FE0-D49190DB65E5}" srcOrd="0" destOrd="0" parTransId="{54AD8B85-3FC7-0C40-85EB-B427A111BF72}" sibTransId="{CC8B9B08-511B-6B41-A146-A3AC9636120F}"/>
    <dgm:cxn modelId="{B3A53DA7-08D5-A545-827F-77DA267959EB}" type="presOf" srcId="{1B0AAEDA-657D-9845-A912-7ABB42F51A65}" destId="{1D6B1F3F-92B2-0547-915C-DA159B804A61}" srcOrd="0" destOrd="0" presId="urn:microsoft.com/office/officeart/2005/8/layout/hierarchy1"/>
    <dgm:cxn modelId="{1133B2F0-577C-8747-A2EC-033BB847EEDA}" srcId="{A22CC7B4-9F36-C447-9E30-AF12B938FC36}" destId="{443E2C6D-A992-5340-8E83-2B7065812919}" srcOrd="1" destOrd="0" parTransId="{15555E02-3247-2947-9C16-365D0266C452}" sibTransId="{482F91F1-1032-A144-A56D-FE3BA38E4B8F}"/>
    <dgm:cxn modelId="{40B0ADA0-3A72-4D4C-BB63-90FFFF87EF5B}" srcId="{A22CC7B4-9F36-C447-9E30-AF12B938FC36}" destId="{4C1A0B21-83CC-5145-92F8-00D183AAF890}" srcOrd="2" destOrd="0" parTransId="{ADEB439A-0816-DE49-A1DC-BCEF9AFACBB7}" sibTransId="{5AC891AA-0149-BD4D-9B1D-F77F677387FE}"/>
    <dgm:cxn modelId="{7DC834A2-2712-8845-8D51-4179EEECF100}" type="presOf" srcId="{9140F7CA-9E42-D14E-84ED-1F51C783C4D7}" destId="{8AC10AC5-A4C3-C343-9C98-D73CDC93D105}" srcOrd="0" destOrd="0" presId="urn:microsoft.com/office/officeart/2005/8/layout/hierarchy1"/>
    <dgm:cxn modelId="{5A048E77-B9EC-6446-AC4F-04B4C0DD03BA}" type="presOf" srcId="{15555E02-3247-2947-9C16-365D0266C452}" destId="{B8F82C8F-924E-2B43-BD08-516425D45FCD}" srcOrd="0" destOrd="0" presId="urn:microsoft.com/office/officeart/2005/8/layout/hierarchy1"/>
    <dgm:cxn modelId="{0B2832AF-0C0D-274B-9C41-8C6001A5AF33}" type="presOf" srcId="{443E2C6D-A992-5340-8E83-2B7065812919}" destId="{49AB1867-104B-C74C-9309-3413B830BA1A}" srcOrd="0" destOrd="0" presId="urn:microsoft.com/office/officeart/2005/8/layout/hierarchy1"/>
    <dgm:cxn modelId="{7BDAEA14-9075-2943-969B-40116E7CEA38}" type="presOf" srcId="{F1133750-5820-6749-9FE0-D49190DB65E5}" destId="{4885F6D9-9596-BC47-9024-614347F36FB4}" srcOrd="0" destOrd="0" presId="urn:microsoft.com/office/officeart/2005/8/layout/hierarchy1"/>
    <dgm:cxn modelId="{2E4E01A7-0C97-4648-BD7A-51DA74C9A783}" srcId="{F40B09A4-4661-0D4F-A6F7-F9EC0813197B}" destId="{99EE004C-4C1E-2943-BD45-A104106CACDD}" srcOrd="1" destOrd="0" parTransId="{73A86C17-1E1E-1447-B09B-0EB681B17D7E}" sibTransId="{4C7A01DA-EF68-584A-8570-93E09354905F}"/>
    <dgm:cxn modelId="{806E973A-C17A-F64E-9E49-137E3FF5146E}" srcId="{F40B09A4-4661-0D4F-A6F7-F9EC0813197B}" destId="{C74EC934-9746-E54C-849B-6E17AE20F7BE}" srcOrd="0" destOrd="0" parTransId="{043E8E50-937B-9247-B25D-7F87F71B964A}" sibTransId="{D1E19A86-E1F6-924D-9BBF-46FA41614C1D}"/>
    <dgm:cxn modelId="{6DA1E046-AAF0-6C4E-B681-2693992EC6EE}" srcId="{A22CC7B4-9F36-C447-9E30-AF12B938FC36}" destId="{8021C7CD-D879-0C44-B7D0-ACCA5855CF07}" srcOrd="4" destOrd="0" parTransId="{57F58993-7DDF-7443-B342-21176065EDF3}" sibTransId="{3F4547A8-2137-A044-886B-443798E55D45}"/>
    <dgm:cxn modelId="{3B9E5F76-5DF7-4E40-8CF6-48466F7E107E}" type="presOf" srcId="{C74EC934-9746-E54C-849B-6E17AE20F7BE}" destId="{456B1CCA-E272-BE48-9F7E-B8D307561EEB}" srcOrd="0" destOrd="0" presId="urn:microsoft.com/office/officeart/2005/8/layout/hierarchy1"/>
    <dgm:cxn modelId="{AF2FBBE8-C5FB-A943-9C39-AA7118236B69}" type="presParOf" srcId="{1D6B1F3F-92B2-0547-915C-DA159B804A61}" destId="{D4153F44-AB46-0A4E-BC38-FB74BD2F9D6F}" srcOrd="0" destOrd="0" presId="urn:microsoft.com/office/officeart/2005/8/layout/hierarchy1"/>
    <dgm:cxn modelId="{6C500745-3160-6442-979C-A98C9CBBF8F6}" type="presParOf" srcId="{D4153F44-AB46-0A4E-BC38-FB74BD2F9D6F}" destId="{7CD072DA-BB08-C84F-8C08-B0FAA9902FBE}" srcOrd="0" destOrd="0" presId="urn:microsoft.com/office/officeart/2005/8/layout/hierarchy1"/>
    <dgm:cxn modelId="{832CB81C-17B4-3642-97D4-661AD8AA704A}" type="presParOf" srcId="{7CD072DA-BB08-C84F-8C08-B0FAA9902FBE}" destId="{0909219E-BBD3-2745-BBB0-E65B4C9874BA}" srcOrd="0" destOrd="0" presId="urn:microsoft.com/office/officeart/2005/8/layout/hierarchy1"/>
    <dgm:cxn modelId="{D7DD6D4B-7EBD-9A4C-9CF9-8F561C401852}" type="presParOf" srcId="{7CD072DA-BB08-C84F-8C08-B0FAA9902FBE}" destId="{4AE0B102-4141-2045-8635-C6E3416C0F91}" srcOrd="1" destOrd="0" presId="urn:microsoft.com/office/officeart/2005/8/layout/hierarchy1"/>
    <dgm:cxn modelId="{6E41341D-B24B-F741-B306-26E37D420B66}" type="presParOf" srcId="{D4153F44-AB46-0A4E-BC38-FB74BD2F9D6F}" destId="{3D71327A-8B2B-1046-AA1F-0538E5D8470A}" srcOrd="1" destOrd="0" presId="urn:microsoft.com/office/officeart/2005/8/layout/hierarchy1"/>
    <dgm:cxn modelId="{A376F34E-18D5-2040-9A4A-6F4BFC0C5A1F}" type="presParOf" srcId="{3D71327A-8B2B-1046-AA1F-0538E5D8470A}" destId="{01934F1E-0B94-F94F-9A28-A8964A4896C8}" srcOrd="0" destOrd="0" presId="urn:microsoft.com/office/officeart/2005/8/layout/hierarchy1"/>
    <dgm:cxn modelId="{ED3E07AD-D352-5841-B56A-46A27F5D163E}" type="presParOf" srcId="{3D71327A-8B2B-1046-AA1F-0538E5D8470A}" destId="{137349E1-2F5E-9E4A-9722-0AB97575F084}" srcOrd="1" destOrd="0" presId="urn:microsoft.com/office/officeart/2005/8/layout/hierarchy1"/>
    <dgm:cxn modelId="{448A3C23-4368-1446-A5D5-261B2AC40D14}" type="presParOf" srcId="{137349E1-2F5E-9E4A-9722-0AB97575F084}" destId="{447B9B3C-D92D-4148-A770-E715A5EAF04D}" srcOrd="0" destOrd="0" presId="urn:microsoft.com/office/officeart/2005/8/layout/hierarchy1"/>
    <dgm:cxn modelId="{E87A34E2-901D-C841-B4EF-71EC213FA57B}" type="presParOf" srcId="{447B9B3C-D92D-4148-A770-E715A5EAF04D}" destId="{EB9C53E9-6158-8A4B-8B01-34AFC9E2CAEE}" srcOrd="0" destOrd="0" presId="urn:microsoft.com/office/officeart/2005/8/layout/hierarchy1"/>
    <dgm:cxn modelId="{309D92E7-F6AB-5844-A4F8-68C05A6CED54}" type="presParOf" srcId="{447B9B3C-D92D-4148-A770-E715A5EAF04D}" destId="{456B1CCA-E272-BE48-9F7E-B8D307561EEB}" srcOrd="1" destOrd="0" presId="urn:microsoft.com/office/officeart/2005/8/layout/hierarchy1"/>
    <dgm:cxn modelId="{836AC9AB-AACA-D84B-A2CE-4A2602DF22E3}" type="presParOf" srcId="{137349E1-2F5E-9E4A-9722-0AB97575F084}" destId="{13083A2E-FA1C-2A41-9F16-87C4FF0FDD43}" srcOrd="1" destOrd="0" presId="urn:microsoft.com/office/officeart/2005/8/layout/hierarchy1"/>
    <dgm:cxn modelId="{768D578D-E752-DF49-8D87-B05B918B40BB}" type="presParOf" srcId="{3D71327A-8B2B-1046-AA1F-0538E5D8470A}" destId="{2C105C78-1EB7-5441-B995-D9B19219BC58}" srcOrd="2" destOrd="0" presId="urn:microsoft.com/office/officeart/2005/8/layout/hierarchy1"/>
    <dgm:cxn modelId="{D939AD25-0AFB-5343-BC9E-E4B19FB0A7E2}" type="presParOf" srcId="{3D71327A-8B2B-1046-AA1F-0538E5D8470A}" destId="{5D6872E3-C3B5-3C4F-81BB-D36ECB1D8AEB}" srcOrd="3" destOrd="0" presId="urn:microsoft.com/office/officeart/2005/8/layout/hierarchy1"/>
    <dgm:cxn modelId="{8547189B-C9A9-FC4B-BA67-3CC09342D9C9}" type="presParOf" srcId="{5D6872E3-C3B5-3C4F-81BB-D36ECB1D8AEB}" destId="{F8A5D66A-7194-F844-9DD1-CCCAB51A2BA3}" srcOrd="0" destOrd="0" presId="urn:microsoft.com/office/officeart/2005/8/layout/hierarchy1"/>
    <dgm:cxn modelId="{AC9B7F38-2AA2-0A45-A650-9FC0B7A90BB8}" type="presParOf" srcId="{F8A5D66A-7194-F844-9DD1-CCCAB51A2BA3}" destId="{C2609C8E-32AA-D04B-810E-E7CA6B592719}" srcOrd="0" destOrd="0" presId="urn:microsoft.com/office/officeart/2005/8/layout/hierarchy1"/>
    <dgm:cxn modelId="{DBF452E6-F48B-B942-BD53-D57D128AE233}" type="presParOf" srcId="{F8A5D66A-7194-F844-9DD1-CCCAB51A2BA3}" destId="{BAD38666-B75A-874C-8248-8F199C15761B}" srcOrd="1" destOrd="0" presId="urn:microsoft.com/office/officeart/2005/8/layout/hierarchy1"/>
    <dgm:cxn modelId="{986114FB-4523-554D-8BF3-CEB575B881E1}" type="presParOf" srcId="{5D6872E3-C3B5-3C4F-81BB-D36ECB1D8AEB}" destId="{7CAFB813-D2BA-E245-B764-62CCE9E8DEE3}" srcOrd="1" destOrd="0" presId="urn:microsoft.com/office/officeart/2005/8/layout/hierarchy1"/>
    <dgm:cxn modelId="{16EB27E3-C14E-CE42-AF34-48564F29B822}" type="presParOf" srcId="{7CAFB813-D2BA-E245-B764-62CCE9E8DEE3}" destId="{91BAB7B8-1C6D-1843-AD0C-EF9192E77F28}" srcOrd="0" destOrd="0" presId="urn:microsoft.com/office/officeart/2005/8/layout/hierarchy1"/>
    <dgm:cxn modelId="{443ED629-68E5-244A-A91F-663C2ABD2415}" type="presParOf" srcId="{7CAFB813-D2BA-E245-B764-62CCE9E8DEE3}" destId="{EC858AC9-9CCD-8C42-B746-43EA0557880A}" srcOrd="1" destOrd="0" presId="urn:microsoft.com/office/officeart/2005/8/layout/hierarchy1"/>
    <dgm:cxn modelId="{BAEF8518-6EDF-534B-B8A3-D73CF232B823}" type="presParOf" srcId="{EC858AC9-9CCD-8C42-B746-43EA0557880A}" destId="{FB172BE9-CA8F-7443-A743-F6405F57A528}" srcOrd="0" destOrd="0" presId="urn:microsoft.com/office/officeart/2005/8/layout/hierarchy1"/>
    <dgm:cxn modelId="{142CDF63-004D-A64D-89C2-75D29D0182C2}" type="presParOf" srcId="{FB172BE9-CA8F-7443-A743-F6405F57A528}" destId="{42F8383D-3AE1-4B45-8596-9FA717AAF698}" srcOrd="0" destOrd="0" presId="urn:microsoft.com/office/officeart/2005/8/layout/hierarchy1"/>
    <dgm:cxn modelId="{E052DDF1-2DBA-064F-9A6B-1741D3441422}" type="presParOf" srcId="{FB172BE9-CA8F-7443-A743-F6405F57A528}" destId="{F2D55B56-D9D2-9C46-827A-D2ACD38300B6}" srcOrd="1" destOrd="0" presId="urn:microsoft.com/office/officeart/2005/8/layout/hierarchy1"/>
    <dgm:cxn modelId="{175885C6-E781-3C47-934E-DA3FE5CF78F4}" type="presParOf" srcId="{EC858AC9-9CCD-8C42-B746-43EA0557880A}" destId="{4C968D70-C7E9-5645-81DD-B06EA5F06A12}" srcOrd="1" destOrd="0" presId="urn:microsoft.com/office/officeart/2005/8/layout/hierarchy1"/>
    <dgm:cxn modelId="{246D699B-5D10-7C43-86D4-F0A24DD77D23}" type="presParOf" srcId="{3D71327A-8B2B-1046-AA1F-0538E5D8470A}" destId="{35D0509C-921C-4A45-ACC5-285271B97316}" srcOrd="4" destOrd="0" presId="urn:microsoft.com/office/officeart/2005/8/layout/hierarchy1"/>
    <dgm:cxn modelId="{3C516B51-E0FA-E64E-821A-95A0745D2BB9}" type="presParOf" srcId="{3D71327A-8B2B-1046-AA1F-0538E5D8470A}" destId="{6ABD27C6-2C9F-5741-BDDE-660FD5CE7538}" srcOrd="5" destOrd="0" presId="urn:microsoft.com/office/officeart/2005/8/layout/hierarchy1"/>
    <dgm:cxn modelId="{A5CFBF25-95CD-5347-86F4-19114E3EE823}" type="presParOf" srcId="{6ABD27C6-2C9F-5741-BDDE-660FD5CE7538}" destId="{4F3E6E7A-187C-9041-9F54-B559AA750DDC}" srcOrd="0" destOrd="0" presId="urn:microsoft.com/office/officeart/2005/8/layout/hierarchy1"/>
    <dgm:cxn modelId="{BA6A8966-DCCD-D643-9458-2B75053A60D8}" type="presParOf" srcId="{4F3E6E7A-187C-9041-9F54-B559AA750DDC}" destId="{43A02BCF-E7F9-AE4B-83DC-85F745138E60}" srcOrd="0" destOrd="0" presId="urn:microsoft.com/office/officeart/2005/8/layout/hierarchy1"/>
    <dgm:cxn modelId="{618075AA-992A-A749-9BE2-F5C183D9446F}" type="presParOf" srcId="{4F3E6E7A-187C-9041-9F54-B559AA750DDC}" destId="{9A5D193E-BBA0-1645-9DF7-300FCDF9CA22}" srcOrd="1" destOrd="0" presId="urn:microsoft.com/office/officeart/2005/8/layout/hierarchy1"/>
    <dgm:cxn modelId="{D8A33203-521C-D54C-AAD9-445FC207E9DB}" type="presParOf" srcId="{6ABD27C6-2C9F-5741-BDDE-660FD5CE7538}" destId="{D01A34EC-BDEA-FF4A-BCE2-FC988341B89E}" srcOrd="1" destOrd="0" presId="urn:microsoft.com/office/officeart/2005/8/layout/hierarchy1"/>
    <dgm:cxn modelId="{4A51E825-F542-9D44-B344-77545B9D40CF}" type="presParOf" srcId="{D01A34EC-BDEA-FF4A-BCE2-FC988341B89E}" destId="{4E937359-42DC-4445-8A3A-71F1DD60E37D}" srcOrd="0" destOrd="0" presId="urn:microsoft.com/office/officeart/2005/8/layout/hierarchy1"/>
    <dgm:cxn modelId="{60E013DF-A507-CB4F-845D-50124A12F27D}" type="presParOf" srcId="{D01A34EC-BDEA-FF4A-BCE2-FC988341B89E}" destId="{186EA121-1FD7-154B-B72F-9F258CD7AF7D}" srcOrd="1" destOrd="0" presId="urn:microsoft.com/office/officeart/2005/8/layout/hierarchy1"/>
    <dgm:cxn modelId="{F7D9F62C-215C-1843-8467-9E9485AB3A69}" type="presParOf" srcId="{186EA121-1FD7-154B-B72F-9F258CD7AF7D}" destId="{98247416-54F0-D644-95A2-9B1D6DAAE7CB}" srcOrd="0" destOrd="0" presId="urn:microsoft.com/office/officeart/2005/8/layout/hierarchy1"/>
    <dgm:cxn modelId="{8686FF1A-65B1-DF40-92C4-31D588C64AD6}" type="presParOf" srcId="{98247416-54F0-D644-95A2-9B1D6DAAE7CB}" destId="{37CA8211-6F86-A245-B26A-FD3485EE344D}" srcOrd="0" destOrd="0" presId="urn:microsoft.com/office/officeart/2005/8/layout/hierarchy1"/>
    <dgm:cxn modelId="{092CA7DB-1E2F-3148-83FC-D205E2AB916B}" type="presParOf" srcId="{98247416-54F0-D644-95A2-9B1D6DAAE7CB}" destId="{2EBE536D-90CF-9C46-828F-2BD4B5B48107}" srcOrd="1" destOrd="0" presId="urn:microsoft.com/office/officeart/2005/8/layout/hierarchy1"/>
    <dgm:cxn modelId="{9B6D7370-3B96-6C47-867F-F315C7BA0EA4}" type="presParOf" srcId="{186EA121-1FD7-154B-B72F-9F258CD7AF7D}" destId="{99C0C609-6C75-3A40-94D2-7D27B699F08B}" srcOrd="1" destOrd="0" presId="urn:microsoft.com/office/officeart/2005/8/layout/hierarchy1"/>
    <dgm:cxn modelId="{197EA8C1-2E86-C040-A0F0-EBA2251F3475}" type="presParOf" srcId="{99C0C609-6C75-3A40-94D2-7D27B699F08B}" destId="{64B113B9-8167-A146-97EF-6902826914BB}" srcOrd="0" destOrd="0" presId="urn:microsoft.com/office/officeart/2005/8/layout/hierarchy1"/>
    <dgm:cxn modelId="{6696E432-65A1-4046-AC23-38DC8552576B}" type="presParOf" srcId="{99C0C609-6C75-3A40-94D2-7D27B699F08B}" destId="{6AB6C468-A6A2-0B4E-95CD-1387C7001B37}" srcOrd="1" destOrd="0" presId="urn:microsoft.com/office/officeart/2005/8/layout/hierarchy1"/>
    <dgm:cxn modelId="{60CA46E0-DC0D-B441-BAE6-60F97CD893DC}" type="presParOf" srcId="{6AB6C468-A6A2-0B4E-95CD-1387C7001B37}" destId="{B7CD806C-5C12-CE4A-86A4-CD74A0ABF864}" srcOrd="0" destOrd="0" presId="urn:microsoft.com/office/officeart/2005/8/layout/hierarchy1"/>
    <dgm:cxn modelId="{B26ED115-125C-E242-95F4-F4B52A1D9D25}" type="presParOf" srcId="{B7CD806C-5C12-CE4A-86A4-CD74A0ABF864}" destId="{05E8D740-F065-E54A-AC43-D8B4302DAEED}" srcOrd="0" destOrd="0" presId="urn:microsoft.com/office/officeart/2005/8/layout/hierarchy1"/>
    <dgm:cxn modelId="{3EF5B15C-4197-1240-B439-435621565FCD}" type="presParOf" srcId="{B7CD806C-5C12-CE4A-86A4-CD74A0ABF864}" destId="{4885F6D9-9596-BC47-9024-614347F36FB4}" srcOrd="1" destOrd="0" presId="urn:microsoft.com/office/officeart/2005/8/layout/hierarchy1"/>
    <dgm:cxn modelId="{9B2223C4-ECCE-9442-BBA3-1E6BF76306C6}" type="presParOf" srcId="{6AB6C468-A6A2-0B4E-95CD-1387C7001B37}" destId="{981DBDB4-40BE-D14F-86C7-45C2D4D4514D}" srcOrd="1" destOrd="0" presId="urn:microsoft.com/office/officeart/2005/8/layout/hierarchy1"/>
    <dgm:cxn modelId="{6EF54C45-0DDB-4440-A30A-84F134C20AAB}" type="presParOf" srcId="{99C0C609-6C75-3A40-94D2-7D27B699F08B}" destId="{B8F82C8F-924E-2B43-BD08-516425D45FCD}" srcOrd="2" destOrd="0" presId="urn:microsoft.com/office/officeart/2005/8/layout/hierarchy1"/>
    <dgm:cxn modelId="{5BE48453-360D-514D-9AF6-55F37C28EBC7}" type="presParOf" srcId="{99C0C609-6C75-3A40-94D2-7D27B699F08B}" destId="{503B9FC3-D16B-6E4E-8BE0-0D4D2412AF07}" srcOrd="3" destOrd="0" presId="urn:microsoft.com/office/officeart/2005/8/layout/hierarchy1"/>
    <dgm:cxn modelId="{37EDE248-B537-B849-80FA-3E6B0E6DB70F}" type="presParOf" srcId="{503B9FC3-D16B-6E4E-8BE0-0D4D2412AF07}" destId="{E301367E-7240-BB40-BBE0-CEF83E2857BD}" srcOrd="0" destOrd="0" presId="urn:microsoft.com/office/officeart/2005/8/layout/hierarchy1"/>
    <dgm:cxn modelId="{FBDB32B0-2864-EB44-A5A3-6D039D42A2B5}" type="presParOf" srcId="{E301367E-7240-BB40-BBE0-CEF83E2857BD}" destId="{C97552E9-BB97-F84E-9077-3A573EB620AA}" srcOrd="0" destOrd="0" presId="urn:microsoft.com/office/officeart/2005/8/layout/hierarchy1"/>
    <dgm:cxn modelId="{DD72AAB2-F901-9D4E-8704-BFCD69348AAD}" type="presParOf" srcId="{E301367E-7240-BB40-BBE0-CEF83E2857BD}" destId="{49AB1867-104B-C74C-9309-3413B830BA1A}" srcOrd="1" destOrd="0" presId="urn:microsoft.com/office/officeart/2005/8/layout/hierarchy1"/>
    <dgm:cxn modelId="{452595C1-10D8-EF4C-B88A-C3BACCDAB06E}" type="presParOf" srcId="{503B9FC3-D16B-6E4E-8BE0-0D4D2412AF07}" destId="{91FDAD68-C5FB-6A41-B1D0-033F05AD1B00}" srcOrd="1" destOrd="0" presId="urn:microsoft.com/office/officeart/2005/8/layout/hierarchy1"/>
    <dgm:cxn modelId="{8A899A80-0340-8D40-A270-C332AC23DAB6}" type="presParOf" srcId="{99C0C609-6C75-3A40-94D2-7D27B699F08B}" destId="{15C85083-EE0E-884E-B513-78D6A72F4CFA}" srcOrd="4" destOrd="0" presId="urn:microsoft.com/office/officeart/2005/8/layout/hierarchy1"/>
    <dgm:cxn modelId="{C98470F5-19ED-A044-B6DA-2D0E09017325}" type="presParOf" srcId="{99C0C609-6C75-3A40-94D2-7D27B699F08B}" destId="{5029B2D6-451B-B74B-AF92-65EE9177A9D2}" srcOrd="5" destOrd="0" presId="urn:microsoft.com/office/officeart/2005/8/layout/hierarchy1"/>
    <dgm:cxn modelId="{D0236A56-D5C8-6D4E-AF8F-80C358E2C6AA}" type="presParOf" srcId="{5029B2D6-451B-B74B-AF92-65EE9177A9D2}" destId="{900BD820-940E-0A41-A48F-6F45AEF5AF06}" srcOrd="0" destOrd="0" presId="urn:microsoft.com/office/officeart/2005/8/layout/hierarchy1"/>
    <dgm:cxn modelId="{7F9F384C-B8D3-BF46-8200-58C4B178A2AB}" type="presParOf" srcId="{900BD820-940E-0A41-A48F-6F45AEF5AF06}" destId="{C359AC6A-1B2C-5D43-9082-E288AB5975ED}" srcOrd="0" destOrd="0" presId="urn:microsoft.com/office/officeart/2005/8/layout/hierarchy1"/>
    <dgm:cxn modelId="{3EA01A2D-12DA-874F-8376-BA9E62EDE889}" type="presParOf" srcId="{900BD820-940E-0A41-A48F-6F45AEF5AF06}" destId="{C70BC429-4629-214A-A13D-2C978BCB2C7D}" srcOrd="1" destOrd="0" presId="urn:microsoft.com/office/officeart/2005/8/layout/hierarchy1"/>
    <dgm:cxn modelId="{E0C7F4B4-9193-B449-B064-9553D65ACC74}" type="presParOf" srcId="{5029B2D6-451B-B74B-AF92-65EE9177A9D2}" destId="{59C5D950-883A-E745-80E8-92FBE8475242}" srcOrd="1" destOrd="0" presId="urn:microsoft.com/office/officeart/2005/8/layout/hierarchy1"/>
    <dgm:cxn modelId="{85929659-7B4E-9F45-8B01-462F2AAE598B}" type="presParOf" srcId="{99C0C609-6C75-3A40-94D2-7D27B699F08B}" destId="{57AAACEF-AA2E-BC41-A0C0-1F59D40BA275}" srcOrd="6" destOrd="0" presId="urn:microsoft.com/office/officeart/2005/8/layout/hierarchy1"/>
    <dgm:cxn modelId="{CF553214-D3C5-4D44-8FC8-78577E311F48}" type="presParOf" srcId="{99C0C609-6C75-3A40-94D2-7D27B699F08B}" destId="{1DEBD85F-6434-804B-A1A8-B2192C0E55BF}" srcOrd="7" destOrd="0" presId="urn:microsoft.com/office/officeart/2005/8/layout/hierarchy1"/>
    <dgm:cxn modelId="{BA3A4F70-C5FF-9A4B-8446-92CC922E3720}" type="presParOf" srcId="{1DEBD85F-6434-804B-A1A8-B2192C0E55BF}" destId="{81DFE380-3D28-AE40-8BBD-5B8D25D85F6B}" srcOrd="0" destOrd="0" presId="urn:microsoft.com/office/officeart/2005/8/layout/hierarchy1"/>
    <dgm:cxn modelId="{FDA29C24-7E80-0646-9B2A-4FE8DEF76379}" type="presParOf" srcId="{81DFE380-3D28-AE40-8BBD-5B8D25D85F6B}" destId="{66E43DCC-BE28-7E43-973D-64F722D1A35A}" srcOrd="0" destOrd="0" presId="urn:microsoft.com/office/officeart/2005/8/layout/hierarchy1"/>
    <dgm:cxn modelId="{08479320-7DB5-E24C-A70F-BCFD4BAB2834}" type="presParOf" srcId="{81DFE380-3D28-AE40-8BBD-5B8D25D85F6B}" destId="{8AC10AC5-A4C3-C343-9C98-D73CDC93D105}" srcOrd="1" destOrd="0" presId="urn:microsoft.com/office/officeart/2005/8/layout/hierarchy1"/>
    <dgm:cxn modelId="{232F711E-9031-7B4D-A5D3-E82E1796E7B1}" type="presParOf" srcId="{1DEBD85F-6434-804B-A1A8-B2192C0E55BF}" destId="{FE6E3C4F-9ADD-BF4B-B695-99F0BD7A5061}" srcOrd="1" destOrd="0" presId="urn:microsoft.com/office/officeart/2005/8/layout/hierarchy1"/>
    <dgm:cxn modelId="{3289C518-5B2B-4C44-BE96-D31C565338D1}" type="presParOf" srcId="{99C0C609-6C75-3A40-94D2-7D27B699F08B}" destId="{66ED873D-D11B-E04C-AC56-80CEC967BB65}" srcOrd="8" destOrd="0" presId="urn:microsoft.com/office/officeart/2005/8/layout/hierarchy1"/>
    <dgm:cxn modelId="{30B44F9F-AC5B-0941-85EE-20495AC46E77}" type="presParOf" srcId="{99C0C609-6C75-3A40-94D2-7D27B699F08B}" destId="{F4FE7464-A404-364F-A6D8-1267ABBBAC66}" srcOrd="9" destOrd="0" presId="urn:microsoft.com/office/officeart/2005/8/layout/hierarchy1"/>
    <dgm:cxn modelId="{6811DDBD-3175-5F44-9AAB-0D0542ABE774}" type="presParOf" srcId="{F4FE7464-A404-364F-A6D8-1267ABBBAC66}" destId="{1E3A78C2-3E2B-3745-AAAF-9B25F16BFFAC}" srcOrd="0" destOrd="0" presId="urn:microsoft.com/office/officeart/2005/8/layout/hierarchy1"/>
    <dgm:cxn modelId="{45B178E8-CA97-DD47-84C5-768D8EBFC64A}" type="presParOf" srcId="{1E3A78C2-3E2B-3745-AAAF-9B25F16BFFAC}" destId="{5C9CB299-3899-3143-A7E7-0CE8EAEF8C46}" srcOrd="0" destOrd="0" presId="urn:microsoft.com/office/officeart/2005/8/layout/hierarchy1"/>
    <dgm:cxn modelId="{23FF4B8A-3571-B84D-99B5-6F75676502EE}" type="presParOf" srcId="{1E3A78C2-3E2B-3745-AAAF-9B25F16BFFAC}" destId="{AB66C8FA-8AF9-DB40-862E-22AC110D5E74}" srcOrd="1" destOrd="0" presId="urn:microsoft.com/office/officeart/2005/8/layout/hierarchy1"/>
    <dgm:cxn modelId="{0A82D425-C083-DF45-82CD-31A7D2C2B6B8}" type="presParOf" srcId="{F4FE7464-A404-364F-A6D8-1267ABBBAC66}" destId="{D1BF1216-178C-B94A-BA88-4829C492439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ED873D-D11B-E04C-AC56-80CEC967BB65}">
      <dsp:nvSpPr>
        <dsp:cNvPr id="0" name=""/>
        <dsp:cNvSpPr/>
      </dsp:nvSpPr>
      <dsp:spPr>
        <a:xfrm>
          <a:off x="5118154" y="4442282"/>
          <a:ext cx="2902343" cy="494882"/>
        </a:xfrm>
        <a:custGeom>
          <a:avLst/>
          <a:gdLst/>
          <a:ahLst/>
          <a:cxnLst/>
          <a:rect l="0" t="0" r="0" b="0"/>
          <a:pathLst>
            <a:path>
              <a:moveTo>
                <a:pt x="0" y="0"/>
              </a:moveTo>
              <a:lnTo>
                <a:pt x="0" y="360448"/>
              </a:lnTo>
              <a:lnTo>
                <a:pt x="2902343" y="360448"/>
              </a:lnTo>
              <a:lnTo>
                <a:pt x="2902343" y="4948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AAACEF-AA2E-BC41-A0C0-1F59D40BA275}">
      <dsp:nvSpPr>
        <dsp:cNvPr id="0" name=""/>
        <dsp:cNvSpPr/>
      </dsp:nvSpPr>
      <dsp:spPr>
        <a:xfrm>
          <a:off x="5118154" y="4442282"/>
          <a:ext cx="1128692" cy="494882"/>
        </a:xfrm>
        <a:custGeom>
          <a:avLst/>
          <a:gdLst/>
          <a:ahLst/>
          <a:cxnLst/>
          <a:rect l="0" t="0" r="0" b="0"/>
          <a:pathLst>
            <a:path>
              <a:moveTo>
                <a:pt x="0" y="0"/>
              </a:moveTo>
              <a:lnTo>
                <a:pt x="0" y="360448"/>
              </a:lnTo>
              <a:lnTo>
                <a:pt x="1128692" y="360448"/>
              </a:lnTo>
              <a:lnTo>
                <a:pt x="1128692" y="4948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C85083-EE0E-884E-B513-78D6A72F4CFA}">
      <dsp:nvSpPr>
        <dsp:cNvPr id="0" name=""/>
        <dsp:cNvSpPr/>
      </dsp:nvSpPr>
      <dsp:spPr>
        <a:xfrm>
          <a:off x="4473196" y="4442282"/>
          <a:ext cx="644957" cy="494882"/>
        </a:xfrm>
        <a:custGeom>
          <a:avLst/>
          <a:gdLst/>
          <a:ahLst/>
          <a:cxnLst/>
          <a:rect l="0" t="0" r="0" b="0"/>
          <a:pathLst>
            <a:path>
              <a:moveTo>
                <a:pt x="644957" y="0"/>
              </a:moveTo>
              <a:lnTo>
                <a:pt x="644957" y="360448"/>
              </a:lnTo>
              <a:lnTo>
                <a:pt x="0" y="360448"/>
              </a:lnTo>
              <a:lnTo>
                <a:pt x="0" y="4948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F82C8F-924E-2B43-BD08-516425D45FCD}">
      <dsp:nvSpPr>
        <dsp:cNvPr id="0" name=""/>
        <dsp:cNvSpPr/>
      </dsp:nvSpPr>
      <dsp:spPr>
        <a:xfrm>
          <a:off x="2699546" y="4442282"/>
          <a:ext cx="2418607" cy="494882"/>
        </a:xfrm>
        <a:custGeom>
          <a:avLst/>
          <a:gdLst/>
          <a:ahLst/>
          <a:cxnLst/>
          <a:rect l="0" t="0" r="0" b="0"/>
          <a:pathLst>
            <a:path>
              <a:moveTo>
                <a:pt x="2418607" y="0"/>
              </a:moveTo>
              <a:lnTo>
                <a:pt x="2418607" y="360448"/>
              </a:lnTo>
              <a:lnTo>
                <a:pt x="0" y="360448"/>
              </a:lnTo>
              <a:lnTo>
                <a:pt x="0" y="4948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B113B9-8167-A146-97EF-6902826914BB}">
      <dsp:nvSpPr>
        <dsp:cNvPr id="0" name=""/>
        <dsp:cNvSpPr/>
      </dsp:nvSpPr>
      <dsp:spPr>
        <a:xfrm>
          <a:off x="925896" y="4442282"/>
          <a:ext cx="4192257" cy="494882"/>
        </a:xfrm>
        <a:custGeom>
          <a:avLst/>
          <a:gdLst/>
          <a:ahLst/>
          <a:cxnLst/>
          <a:rect l="0" t="0" r="0" b="0"/>
          <a:pathLst>
            <a:path>
              <a:moveTo>
                <a:pt x="4192257" y="0"/>
              </a:moveTo>
              <a:lnTo>
                <a:pt x="4192257" y="360448"/>
              </a:lnTo>
              <a:lnTo>
                <a:pt x="0" y="360448"/>
              </a:lnTo>
              <a:lnTo>
                <a:pt x="0" y="4948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937359-42DC-4445-8A3A-71F1DD60E37D}">
      <dsp:nvSpPr>
        <dsp:cNvPr id="0" name=""/>
        <dsp:cNvSpPr/>
      </dsp:nvSpPr>
      <dsp:spPr>
        <a:xfrm>
          <a:off x="4629284" y="2843821"/>
          <a:ext cx="488869" cy="676969"/>
        </a:xfrm>
        <a:custGeom>
          <a:avLst/>
          <a:gdLst/>
          <a:ahLst/>
          <a:cxnLst/>
          <a:rect l="0" t="0" r="0" b="0"/>
          <a:pathLst>
            <a:path>
              <a:moveTo>
                <a:pt x="0" y="0"/>
              </a:moveTo>
              <a:lnTo>
                <a:pt x="0" y="542535"/>
              </a:lnTo>
              <a:lnTo>
                <a:pt x="488869" y="542535"/>
              </a:lnTo>
              <a:lnTo>
                <a:pt x="488869" y="6769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D0509C-921C-4A45-ACC5-285271B97316}">
      <dsp:nvSpPr>
        <dsp:cNvPr id="0" name=""/>
        <dsp:cNvSpPr/>
      </dsp:nvSpPr>
      <dsp:spPr>
        <a:xfrm>
          <a:off x="2491840" y="1463863"/>
          <a:ext cx="2137443" cy="458465"/>
        </a:xfrm>
        <a:custGeom>
          <a:avLst/>
          <a:gdLst/>
          <a:ahLst/>
          <a:cxnLst/>
          <a:rect l="0" t="0" r="0" b="0"/>
          <a:pathLst>
            <a:path>
              <a:moveTo>
                <a:pt x="0" y="0"/>
              </a:moveTo>
              <a:lnTo>
                <a:pt x="0" y="324030"/>
              </a:lnTo>
              <a:lnTo>
                <a:pt x="2137443" y="324030"/>
              </a:lnTo>
              <a:lnTo>
                <a:pt x="2137443" y="4584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BAB7B8-1C6D-1843-AD0C-EF9192E77F28}">
      <dsp:nvSpPr>
        <dsp:cNvPr id="0" name=""/>
        <dsp:cNvSpPr/>
      </dsp:nvSpPr>
      <dsp:spPr>
        <a:xfrm>
          <a:off x="2459050" y="2880238"/>
          <a:ext cx="91440" cy="339722"/>
        </a:xfrm>
        <a:custGeom>
          <a:avLst/>
          <a:gdLst/>
          <a:ahLst/>
          <a:cxnLst/>
          <a:rect l="0" t="0" r="0" b="0"/>
          <a:pathLst>
            <a:path>
              <a:moveTo>
                <a:pt x="45720" y="0"/>
              </a:moveTo>
              <a:lnTo>
                <a:pt x="45720" y="3397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105C78-1EB7-5441-B995-D9B19219BC58}">
      <dsp:nvSpPr>
        <dsp:cNvPr id="0" name=""/>
        <dsp:cNvSpPr/>
      </dsp:nvSpPr>
      <dsp:spPr>
        <a:xfrm>
          <a:off x="2446120" y="1463863"/>
          <a:ext cx="91440" cy="494882"/>
        </a:xfrm>
        <a:custGeom>
          <a:avLst/>
          <a:gdLst/>
          <a:ahLst/>
          <a:cxnLst/>
          <a:rect l="0" t="0" r="0" b="0"/>
          <a:pathLst>
            <a:path>
              <a:moveTo>
                <a:pt x="45720" y="0"/>
              </a:moveTo>
              <a:lnTo>
                <a:pt x="45720" y="360448"/>
              </a:lnTo>
              <a:lnTo>
                <a:pt x="58649" y="360448"/>
              </a:lnTo>
              <a:lnTo>
                <a:pt x="58649" y="4948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934F1E-0B94-F94F-9A28-A8964A4896C8}">
      <dsp:nvSpPr>
        <dsp:cNvPr id="0" name=""/>
        <dsp:cNvSpPr/>
      </dsp:nvSpPr>
      <dsp:spPr>
        <a:xfrm>
          <a:off x="566906" y="1463863"/>
          <a:ext cx="1924934" cy="476674"/>
        </a:xfrm>
        <a:custGeom>
          <a:avLst/>
          <a:gdLst/>
          <a:ahLst/>
          <a:cxnLst/>
          <a:rect l="0" t="0" r="0" b="0"/>
          <a:pathLst>
            <a:path>
              <a:moveTo>
                <a:pt x="1924934" y="0"/>
              </a:moveTo>
              <a:lnTo>
                <a:pt x="1924934" y="342239"/>
              </a:lnTo>
              <a:lnTo>
                <a:pt x="0" y="342239"/>
              </a:lnTo>
              <a:lnTo>
                <a:pt x="0" y="4766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09219E-BBD3-2745-BBB0-E65B4C9874BA}">
      <dsp:nvSpPr>
        <dsp:cNvPr id="0" name=""/>
        <dsp:cNvSpPr/>
      </dsp:nvSpPr>
      <dsp:spPr>
        <a:xfrm>
          <a:off x="1715320" y="398453"/>
          <a:ext cx="1553040" cy="106541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AE0B102-4141-2045-8635-C6E3416C0F91}">
      <dsp:nvSpPr>
        <dsp:cNvPr id="0" name=""/>
        <dsp:cNvSpPr/>
      </dsp:nvSpPr>
      <dsp:spPr>
        <a:xfrm>
          <a:off x="1876561" y="551631"/>
          <a:ext cx="1553040" cy="106541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Assess confidence level</a:t>
          </a:r>
          <a:endParaRPr lang="en-US" sz="2000" kern="1200" dirty="0"/>
        </a:p>
      </dsp:txBody>
      <dsp:txXfrm>
        <a:off x="1907766" y="582836"/>
        <a:ext cx="1490630" cy="1003000"/>
      </dsp:txXfrm>
    </dsp:sp>
    <dsp:sp modelId="{EB9C53E9-6158-8A4B-8B01-34AFC9E2CAEE}">
      <dsp:nvSpPr>
        <dsp:cNvPr id="0" name=""/>
        <dsp:cNvSpPr/>
      </dsp:nvSpPr>
      <dsp:spPr>
        <a:xfrm>
          <a:off x="-158677" y="1940537"/>
          <a:ext cx="1451168" cy="92149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56B1CCA-E272-BE48-9F7E-B8D307561EEB}">
      <dsp:nvSpPr>
        <dsp:cNvPr id="0" name=""/>
        <dsp:cNvSpPr/>
      </dsp:nvSpPr>
      <dsp:spPr>
        <a:xfrm>
          <a:off x="2563" y="2093716"/>
          <a:ext cx="1451168" cy="92149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Low confidence</a:t>
          </a:r>
          <a:endParaRPr lang="en-US" sz="1800" kern="1200" dirty="0"/>
        </a:p>
      </dsp:txBody>
      <dsp:txXfrm>
        <a:off x="29553" y="2120706"/>
        <a:ext cx="1397188" cy="867511"/>
      </dsp:txXfrm>
    </dsp:sp>
    <dsp:sp modelId="{C2609C8E-32AA-D04B-810E-E7CA6B592719}">
      <dsp:nvSpPr>
        <dsp:cNvPr id="0" name=""/>
        <dsp:cNvSpPr/>
      </dsp:nvSpPr>
      <dsp:spPr>
        <a:xfrm>
          <a:off x="1779186" y="1958746"/>
          <a:ext cx="1451168" cy="92149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AD38666-B75A-874C-8248-8F199C15761B}">
      <dsp:nvSpPr>
        <dsp:cNvPr id="0" name=""/>
        <dsp:cNvSpPr/>
      </dsp:nvSpPr>
      <dsp:spPr>
        <a:xfrm>
          <a:off x="1940427" y="2111925"/>
          <a:ext cx="1451168" cy="92149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Medium confidence</a:t>
          </a:r>
          <a:endParaRPr lang="en-US" sz="1800" kern="1200" dirty="0"/>
        </a:p>
      </dsp:txBody>
      <dsp:txXfrm>
        <a:off x="1967417" y="2138915"/>
        <a:ext cx="1397188" cy="867511"/>
      </dsp:txXfrm>
    </dsp:sp>
    <dsp:sp modelId="{42F8383D-3AE1-4B45-8596-9FA717AAF698}">
      <dsp:nvSpPr>
        <dsp:cNvPr id="0" name=""/>
        <dsp:cNvSpPr/>
      </dsp:nvSpPr>
      <dsp:spPr>
        <a:xfrm>
          <a:off x="1698864" y="3219960"/>
          <a:ext cx="1611812" cy="110886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2D55B56-D9D2-9C46-827A-D2ACD38300B6}">
      <dsp:nvSpPr>
        <dsp:cNvPr id="0" name=""/>
        <dsp:cNvSpPr/>
      </dsp:nvSpPr>
      <dsp:spPr>
        <a:xfrm>
          <a:off x="1860105" y="3373139"/>
          <a:ext cx="1611812" cy="110886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Direction of change only</a:t>
          </a:r>
          <a:endParaRPr lang="en-US" sz="2000" kern="1200" dirty="0"/>
        </a:p>
      </dsp:txBody>
      <dsp:txXfrm>
        <a:off x="1892583" y="3405617"/>
        <a:ext cx="1546856" cy="1043912"/>
      </dsp:txXfrm>
    </dsp:sp>
    <dsp:sp modelId="{43A02BCF-E7F9-AE4B-83DC-85F745138E60}">
      <dsp:nvSpPr>
        <dsp:cNvPr id="0" name=""/>
        <dsp:cNvSpPr/>
      </dsp:nvSpPr>
      <dsp:spPr>
        <a:xfrm>
          <a:off x="3903700" y="1922329"/>
          <a:ext cx="1451168" cy="92149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A5D193E-BBA0-1645-9DF7-300FCDF9CA22}">
      <dsp:nvSpPr>
        <dsp:cNvPr id="0" name=""/>
        <dsp:cNvSpPr/>
      </dsp:nvSpPr>
      <dsp:spPr>
        <a:xfrm>
          <a:off x="4064941" y="2075508"/>
          <a:ext cx="1451168" cy="92149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High confidence</a:t>
          </a:r>
          <a:endParaRPr lang="en-US" sz="1800" kern="1200" dirty="0"/>
        </a:p>
      </dsp:txBody>
      <dsp:txXfrm>
        <a:off x="4091931" y="2102498"/>
        <a:ext cx="1397188" cy="867511"/>
      </dsp:txXfrm>
    </dsp:sp>
    <dsp:sp modelId="{37CA8211-6F86-A245-B26A-FD3485EE344D}">
      <dsp:nvSpPr>
        <dsp:cNvPr id="0" name=""/>
        <dsp:cNvSpPr/>
      </dsp:nvSpPr>
      <dsp:spPr>
        <a:xfrm>
          <a:off x="4278116" y="3520790"/>
          <a:ext cx="1680075" cy="92149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EBE536D-90CF-9C46-828F-2BD4B5B48107}">
      <dsp:nvSpPr>
        <dsp:cNvPr id="0" name=""/>
        <dsp:cNvSpPr/>
      </dsp:nvSpPr>
      <dsp:spPr>
        <a:xfrm>
          <a:off x="4439357" y="3673969"/>
          <a:ext cx="1680075" cy="92149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Likelihood assessment</a:t>
          </a:r>
        </a:p>
        <a:p>
          <a:pPr lvl="0" algn="ctr" defTabSz="889000">
            <a:lnSpc>
              <a:spcPct val="90000"/>
            </a:lnSpc>
            <a:spcBef>
              <a:spcPct val="0"/>
            </a:spcBef>
            <a:spcAft>
              <a:spcPct val="35000"/>
            </a:spcAft>
          </a:pPr>
          <a:endParaRPr lang="en-US" sz="1400" kern="1200" dirty="0"/>
        </a:p>
      </dsp:txBody>
      <dsp:txXfrm>
        <a:off x="4466347" y="3700959"/>
        <a:ext cx="1626095" cy="867511"/>
      </dsp:txXfrm>
    </dsp:sp>
    <dsp:sp modelId="{05E8D740-F065-E54A-AC43-D8B4302DAEED}">
      <dsp:nvSpPr>
        <dsp:cNvPr id="0" name=""/>
        <dsp:cNvSpPr/>
      </dsp:nvSpPr>
      <dsp:spPr>
        <a:xfrm>
          <a:off x="200312" y="4937165"/>
          <a:ext cx="1451168" cy="92149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885F6D9-9596-BC47-9024-614347F36FB4}">
      <dsp:nvSpPr>
        <dsp:cNvPr id="0" name=""/>
        <dsp:cNvSpPr/>
      </dsp:nvSpPr>
      <dsp:spPr>
        <a:xfrm>
          <a:off x="361553" y="5090344"/>
          <a:ext cx="1451168" cy="92149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Virtually certain (99-100%)</a:t>
          </a:r>
          <a:endParaRPr lang="en-US" sz="1800" kern="1200" dirty="0"/>
        </a:p>
      </dsp:txBody>
      <dsp:txXfrm>
        <a:off x="388543" y="5117334"/>
        <a:ext cx="1397188" cy="867511"/>
      </dsp:txXfrm>
    </dsp:sp>
    <dsp:sp modelId="{C97552E9-BB97-F84E-9077-3A573EB620AA}">
      <dsp:nvSpPr>
        <dsp:cNvPr id="0" name=""/>
        <dsp:cNvSpPr/>
      </dsp:nvSpPr>
      <dsp:spPr>
        <a:xfrm>
          <a:off x="1973962" y="4937165"/>
          <a:ext cx="1451168" cy="92149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9AB1867-104B-C74C-9309-3413B830BA1A}">
      <dsp:nvSpPr>
        <dsp:cNvPr id="0" name=""/>
        <dsp:cNvSpPr/>
      </dsp:nvSpPr>
      <dsp:spPr>
        <a:xfrm>
          <a:off x="2135203" y="5090344"/>
          <a:ext cx="1451168" cy="92149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Very likely (90-100%)</a:t>
          </a:r>
          <a:endParaRPr lang="en-US" sz="1800" kern="1200" dirty="0"/>
        </a:p>
      </dsp:txBody>
      <dsp:txXfrm>
        <a:off x="2162193" y="5117334"/>
        <a:ext cx="1397188" cy="867511"/>
      </dsp:txXfrm>
    </dsp:sp>
    <dsp:sp modelId="{C359AC6A-1B2C-5D43-9082-E288AB5975ED}">
      <dsp:nvSpPr>
        <dsp:cNvPr id="0" name=""/>
        <dsp:cNvSpPr/>
      </dsp:nvSpPr>
      <dsp:spPr>
        <a:xfrm>
          <a:off x="3747612" y="4937165"/>
          <a:ext cx="1451168" cy="92149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70BC429-4629-214A-A13D-2C978BCB2C7D}">
      <dsp:nvSpPr>
        <dsp:cNvPr id="0" name=""/>
        <dsp:cNvSpPr/>
      </dsp:nvSpPr>
      <dsp:spPr>
        <a:xfrm>
          <a:off x="3908853" y="5090344"/>
          <a:ext cx="1451168" cy="92149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Likely (66-100%)</a:t>
          </a:r>
          <a:endParaRPr lang="en-US" sz="1800" kern="1200" dirty="0"/>
        </a:p>
      </dsp:txBody>
      <dsp:txXfrm>
        <a:off x="3935843" y="5117334"/>
        <a:ext cx="1397188" cy="867511"/>
      </dsp:txXfrm>
    </dsp:sp>
    <dsp:sp modelId="{66E43DCC-BE28-7E43-973D-64F722D1A35A}">
      <dsp:nvSpPr>
        <dsp:cNvPr id="0" name=""/>
        <dsp:cNvSpPr/>
      </dsp:nvSpPr>
      <dsp:spPr>
        <a:xfrm>
          <a:off x="5521262" y="4937165"/>
          <a:ext cx="1451168" cy="92149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AC10AC5-A4C3-C343-9C98-D73CDC93D105}">
      <dsp:nvSpPr>
        <dsp:cNvPr id="0" name=""/>
        <dsp:cNvSpPr/>
      </dsp:nvSpPr>
      <dsp:spPr>
        <a:xfrm>
          <a:off x="5682503" y="5090344"/>
          <a:ext cx="1451168" cy="92149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More likely than not (50-100%)</a:t>
          </a:r>
          <a:endParaRPr lang="en-US" sz="1800" kern="1200" dirty="0"/>
        </a:p>
      </dsp:txBody>
      <dsp:txXfrm>
        <a:off x="5709493" y="5117334"/>
        <a:ext cx="1397188" cy="867511"/>
      </dsp:txXfrm>
    </dsp:sp>
    <dsp:sp modelId="{5C9CB299-3899-3143-A7E7-0CE8EAEF8C46}">
      <dsp:nvSpPr>
        <dsp:cNvPr id="0" name=""/>
        <dsp:cNvSpPr/>
      </dsp:nvSpPr>
      <dsp:spPr>
        <a:xfrm>
          <a:off x="7294913" y="4937165"/>
          <a:ext cx="1451168" cy="92149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B66C8FA-8AF9-DB40-862E-22AC110D5E74}">
      <dsp:nvSpPr>
        <dsp:cNvPr id="0" name=""/>
        <dsp:cNvSpPr/>
      </dsp:nvSpPr>
      <dsp:spPr>
        <a:xfrm>
          <a:off x="7456154" y="5090344"/>
          <a:ext cx="1451168" cy="92149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About as likely as not (33-66%)</a:t>
          </a:r>
          <a:endParaRPr lang="en-US" sz="1800" kern="1200" dirty="0"/>
        </a:p>
      </dsp:txBody>
      <dsp:txXfrm>
        <a:off x="7483144" y="5117334"/>
        <a:ext cx="1397188" cy="86751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A83EC19-1486-46CC-9AD2-070EC6704C7D}" type="datetime1">
              <a:rPr lang="en-US"/>
              <a:pPr/>
              <a:t>4/30/2012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A278557-2923-4F7B-BEBB-6501D2353633}" type="slidenum">
              <a:rPr lang="en-US"/>
              <a:pPr/>
              <a:t>‹#›</a:t>
            </a:fld>
            <a:endParaRPr lang="en-US"/>
          </a:p>
        </p:txBody>
      </p:sp>
    </p:spTree>
    <p:extLst>
      <p:ext uri="{BB962C8B-B14F-4D97-AF65-F5344CB8AC3E}">
        <p14:creationId xmlns:p14="http://schemas.microsoft.com/office/powerpoint/2010/main" val="1115217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93B758F7-9DF2-40F6-BE71-6F2EF1C7FBE0}" type="datetime1">
              <a:rPr lang="en-US"/>
              <a:pPr/>
              <a:t>4/30/2012</a:t>
            </a:fld>
            <a:endParaRPr lang="en-US"/>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26107BA-7CC1-45C5-AFC0-4F05B4D2BB91}" type="slidenum">
              <a:rPr lang="en-US"/>
              <a:pPr/>
              <a:t>‹#›</a:t>
            </a:fld>
            <a:endParaRPr lang="en-US"/>
          </a:p>
        </p:txBody>
      </p:sp>
    </p:spTree>
    <p:extLst>
      <p:ext uri="{BB962C8B-B14F-4D97-AF65-F5344CB8AC3E}">
        <p14:creationId xmlns:p14="http://schemas.microsoft.com/office/powerpoint/2010/main" val="706553567"/>
      </p:ext>
    </p:extLst>
  </p:cSld>
  <p:clrMap bg1="lt1" tx1="dk1" bg2="lt2" tx2="dk2" accent1="accent1" accent2="accent2" accent3="accent3" accent4="accent4" accent5="accent5" accent6="accent6" hlink="hlink" folHlink="folHlink"/>
  <p:notesStyle>
    <a:lvl1pPr algn="l" defTabSz="509352" rtl="0" eaLnBrk="0" fontAlgn="base" hangingPunct="0">
      <a:spcBef>
        <a:spcPct val="30000"/>
      </a:spcBef>
      <a:spcAft>
        <a:spcPct val="0"/>
      </a:spcAft>
      <a:defRPr sz="1300" kern="1200">
        <a:solidFill>
          <a:schemeClr val="tx1"/>
        </a:solidFill>
        <a:latin typeface="+mn-lt"/>
        <a:ea typeface="MS PGothic" pitchFamily="34" charset="-128"/>
        <a:cs typeface="MS PGothic" pitchFamily="34" charset="-128"/>
      </a:defRPr>
    </a:lvl1pPr>
    <a:lvl2pPr marL="509352" algn="l" defTabSz="509352" rtl="0" eaLnBrk="0" fontAlgn="base" hangingPunct="0">
      <a:spcBef>
        <a:spcPct val="30000"/>
      </a:spcBef>
      <a:spcAft>
        <a:spcPct val="0"/>
      </a:spcAft>
      <a:defRPr sz="1300" kern="1200">
        <a:solidFill>
          <a:schemeClr val="tx1"/>
        </a:solidFill>
        <a:latin typeface="+mn-lt"/>
        <a:ea typeface="MS PGothic" pitchFamily="34" charset="-128"/>
        <a:cs typeface="+mn-cs"/>
      </a:defRPr>
    </a:lvl2pPr>
    <a:lvl3pPr marL="1018705" algn="l" defTabSz="509352" rtl="0" eaLnBrk="0" fontAlgn="base" hangingPunct="0">
      <a:spcBef>
        <a:spcPct val="30000"/>
      </a:spcBef>
      <a:spcAft>
        <a:spcPct val="0"/>
      </a:spcAft>
      <a:defRPr sz="1300" kern="1200">
        <a:solidFill>
          <a:schemeClr val="tx1"/>
        </a:solidFill>
        <a:latin typeface="+mn-lt"/>
        <a:ea typeface="MS PGothic" pitchFamily="34" charset="-128"/>
        <a:cs typeface="ＭＳ Ｐゴシック" charset="-128"/>
      </a:defRPr>
    </a:lvl3pPr>
    <a:lvl4pPr marL="1528058" algn="l" defTabSz="509352" rtl="0" eaLnBrk="0" fontAlgn="base" hangingPunct="0">
      <a:spcBef>
        <a:spcPct val="30000"/>
      </a:spcBef>
      <a:spcAft>
        <a:spcPct val="0"/>
      </a:spcAft>
      <a:defRPr sz="1300" kern="1200">
        <a:solidFill>
          <a:schemeClr val="tx1"/>
        </a:solidFill>
        <a:latin typeface="+mn-lt"/>
        <a:ea typeface="MS PGothic" pitchFamily="34" charset="-128"/>
        <a:cs typeface="+mn-cs"/>
      </a:defRPr>
    </a:lvl4pPr>
    <a:lvl5pPr marL="2037411" algn="l" defTabSz="509352" rtl="0" eaLnBrk="0" fontAlgn="base" hangingPunct="0">
      <a:spcBef>
        <a:spcPct val="30000"/>
      </a:spcBef>
      <a:spcAft>
        <a:spcPct val="0"/>
      </a:spcAft>
      <a:defRPr sz="1300" kern="1200">
        <a:solidFill>
          <a:schemeClr val="tx1"/>
        </a:solidFill>
        <a:latin typeface="+mn-lt"/>
        <a:ea typeface="MS PGothic" pitchFamily="34" charset="-128"/>
        <a:cs typeface="+mn-cs"/>
      </a:defRPr>
    </a:lvl5pPr>
    <a:lvl6pPr marL="2546764" algn="l" defTabSz="509352" rtl="0" eaLnBrk="1" latinLnBrk="0" hangingPunct="1">
      <a:defRPr sz="1300" kern="1200">
        <a:solidFill>
          <a:schemeClr val="tx1"/>
        </a:solidFill>
        <a:latin typeface="+mn-lt"/>
        <a:ea typeface="+mn-ea"/>
        <a:cs typeface="+mn-cs"/>
      </a:defRPr>
    </a:lvl6pPr>
    <a:lvl7pPr marL="3056116" algn="l" defTabSz="509352" rtl="0" eaLnBrk="1" latinLnBrk="0" hangingPunct="1">
      <a:defRPr sz="1300" kern="1200">
        <a:solidFill>
          <a:schemeClr val="tx1"/>
        </a:solidFill>
        <a:latin typeface="+mn-lt"/>
        <a:ea typeface="+mn-ea"/>
        <a:cs typeface="+mn-cs"/>
      </a:defRPr>
    </a:lvl7pPr>
    <a:lvl8pPr marL="3565469" algn="l" defTabSz="509352" rtl="0" eaLnBrk="1" latinLnBrk="0" hangingPunct="1">
      <a:defRPr sz="1300" kern="1200">
        <a:solidFill>
          <a:schemeClr val="tx1"/>
        </a:solidFill>
        <a:latin typeface="+mn-lt"/>
        <a:ea typeface="+mn-ea"/>
        <a:cs typeface="+mn-cs"/>
      </a:defRPr>
    </a:lvl8pPr>
    <a:lvl9pPr marL="4074821" algn="l" defTabSz="50935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xfrm>
            <a:off x="1209675" y="685800"/>
            <a:ext cx="443865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fld id="{D3AEBF32-0917-48B8-B420-3E21E5522DD2}" type="slidenum">
              <a:rPr lang="en-US" sz="1200"/>
              <a:pPr eaLnBrk="1" hangingPunct="1"/>
              <a:t>1</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 levels to the uncertainty assessment:</a:t>
            </a:r>
          </a:p>
          <a:p>
            <a:pPr marL="228600" indent="-228600">
              <a:buAutoNum type="arabicPeriod"/>
            </a:pPr>
            <a:r>
              <a:rPr lang="en-US" dirty="0" smtClean="0"/>
              <a:t>Assess confidence in the data, models, theories.</a:t>
            </a:r>
          </a:p>
          <a:p>
            <a:pPr marL="228600" indent="-228600">
              <a:buAutoNum type="arabicPeriod"/>
            </a:pPr>
            <a:r>
              <a:rPr lang="en-US" dirty="0" smtClean="0"/>
              <a:t>Then </a:t>
            </a:r>
            <a:r>
              <a:rPr lang="en-US" baseline="0" dirty="0" smtClean="0"/>
              <a:t>provide likelihood assessment if we have high confidence in the data, models, theories</a:t>
            </a:r>
          </a:p>
          <a:p>
            <a:pPr marL="228600" indent="-228600">
              <a:buAutoNum type="arabicPeriod"/>
            </a:pPr>
            <a:r>
              <a:rPr lang="en-US" dirty="0" smtClean="0"/>
              <a:t>If only medium confidence then only provide direction of change</a:t>
            </a:r>
          </a:p>
          <a:p>
            <a:pPr marL="228600" indent="-228600">
              <a:buAutoNum type="arabicPeriod"/>
            </a:pPr>
            <a:r>
              <a:rPr lang="en-US" dirty="0" smtClean="0"/>
              <a:t>If low confidence do not even provide direction of change</a:t>
            </a:r>
            <a:endParaRPr lang="en-US" dirty="0"/>
          </a:p>
        </p:txBody>
      </p:sp>
      <p:sp>
        <p:nvSpPr>
          <p:cNvPr id="4" name="Slide Number Placeholder 3"/>
          <p:cNvSpPr>
            <a:spLocks noGrp="1"/>
          </p:cNvSpPr>
          <p:nvPr>
            <p:ph type="sldNum" sz="quarter" idx="10"/>
          </p:nvPr>
        </p:nvSpPr>
        <p:spPr/>
        <p:txBody>
          <a:bodyPr/>
          <a:lstStyle/>
          <a:p>
            <a:fld id="{263BB30C-BBDD-1847-97EA-7A7C53A71D1D}"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92777" lvl="0" indent="-192777" eaLnBrk="0" hangingPunct="0">
              <a:spcBef>
                <a:spcPct val="20000"/>
              </a:spcBef>
              <a:buFont typeface="Arial" charset="0"/>
              <a:buChar char="•"/>
            </a:pPr>
            <a:r>
              <a:rPr lang="en-US" sz="2000" dirty="0" smtClean="0">
                <a:latin typeface="Arial" pitchFamily="34" charset="0"/>
                <a:cs typeface="Arial" pitchFamily="34" charset="0"/>
              </a:rPr>
              <a:t>Particular challenges exist for the assessment of past changes in climate </a:t>
            </a:r>
            <a:r>
              <a:rPr lang="en-US" dirty="0" smtClean="0">
                <a:latin typeface="Arial" pitchFamily="34" charset="0"/>
                <a:cs typeface="Arial" pitchFamily="34" charset="0"/>
              </a:rPr>
              <a:t>given the sparse regional and temporal coverage of terrestrial-based observation networks and the limited in situ ocean observing network, although observations have improved somewhat in recent decades with the advent of satellite-based observations of meteorological and oceanic variables.</a:t>
            </a:r>
            <a:r>
              <a:rPr lang="en-US" dirty="0" smtClean="0"/>
              <a:t> However</a:t>
            </a:r>
            <a:r>
              <a:rPr lang="en-US" sz="2000" dirty="0" smtClean="0"/>
              <a:t>, the short length of these records hampers the investigation of long-term trends in the region.</a:t>
            </a:r>
            <a:endParaRPr lang="en-US" sz="2000" dirty="0" smtClean="0">
              <a:latin typeface="Arial" pitchFamily="34" charset="0"/>
              <a:cs typeface="Arial" pitchFamily="34" charset="0"/>
            </a:endParaRPr>
          </a:p>
          <a:p>
            <a:pPr marL="192777" indent="-192777" eaLnBrk="0" hangingPunct="0">
              <a:spcBef>
                <a:spcPct val="20000"/>
              </a:spcBef>
              <a:buFont typeface="Arial" charset="0"/>
              <a:buChar char="•"/>
            </a:pPr>
            <a:r>
              <a:rPr lang="en-US" sz="2000" dirty="0" smtClean="0">
                <a:latin typeface="Arial" pitchFamily="34" charset="0"/>
                <a:cs typeface="Arial" pitchFamily="34" charset="0"/>
              </a:rPr>
              <a:t>Resolution of GCMs is insufficient to represent small islands and few studies have been undertaken to provide projections for small islands using RCMs</a:t>
            </a:r>
            <a:endParaRPr kumimoji="0" lang="en-CA" sz="2000" b="0" u="none" strike="noStrike" kern="1200" cap="none" spc="0" normalizeH="0" baseline="0" noProof="0" dirty="0" smtClean="0">
              <a:ln>
                <a:noFill/>
              </a:ln>
              <a:solidFill>
                <a:schemeClr val="tx1"/>
              </a:solidFill>
              <a:effectLst/>
              <a:uLnTx/>
              <a:uFillTx/>
              <a:latin typeface="Arial" pitchFamily="34" charset="0"/>
              <a:ea typeface="MS PGothic" pitchFamily="34" charset="-128"/>
              <a:cs typeface="Arial" pitchFamily="34" charset="0"/>
            </a:endParaRPr>
          </a:p>
          <a:p>
            <a:endParaRPr lang="es-AR" dirty="0"/>
          </a:p>
        </p:txBody>
      </p:sp>
      <p:sp>
        <p:nvSpPr>
          <p:cNvPr id="4" name="3 Marcador de número de diapositiva"/>
          <p:cNvSpPr>
            <a:spLocks noGrp="1"/>
          </p:cNvSpPr>
          <p:nvPr>
            <p:ph type="sldNum" sz="quarter" idx="10"/>
          </p:nvPr>
        </p:nvSpPr>
        <p:spPr/>
        <p:txBody>
          <a:bodyPr/>
          <a:lstStyle/>
          <a:p>
            <a:fld id="{526107BA-7CC1-45C5-AFC0-4F05B4D2BB91}" type="slidenum">
              <a:rPr lang="en-US" smtClean="0"/>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526107BA-7CC1-45C5-AFC0-4F05B4D2BB91}"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rot="10800000">
            <a:off x="-19208" y="4125491"/>
            <a:ext cx="10077609" cy="3353647"/>
          </a:xfrm>
          <a:prstGeom prst="rect">
            <a:avLst/>
          </a:prstGeom>
          <a:gradFill>
            <a:gsLst>
              <a:gs pos="0">
                <a:srgbClr val="B6CBE4"/>
              </a:gs>
              <a:gs pos="100000">
                <a:schemeClr val="accent1">
                  <a:lumMod val="20000"/>
                  <a:lumOff val="8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lIns="101870" tIns="50935" rIns="101870" bIns="50935" anchor="ctr"/>
          <a:lstStyle/>
          <a:p>
            <a:pPr algn="ctr">
              <a:defRPr/>
            </a:pPr>
            <a:endParaRPr lang="en-US"/>
          </a:p>
        </p:txBody>
      </p:sp>
      <p:pic>
        <p:nvPicPr>
          <p:cNvPr id="5" name="Picture 8" descr="China La Nina RTXVTDG.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210" y="2"/>
            <a:ext cx="10096819" cy="5057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7969" y="4941583"/>
            <a:ext cx="8549640" cy="1666028"/>
          </a:xfrm>
        </p:spPr>
        <p:txBody>
          <a:bodyPr/>
          <a:lstStyle>
            <a:lvl1pPr algn="r">
              <a:defRPr/>
            </a:lvl1pPr>
          </a:lstStyle>
          <a:p>
            <a:r>
              <a:rPr lang="en-US" smtClean="0"/>
              <a:t>Click to edit Master title style</a:t>
            </a:r>
            <a:endParaRPr lang="en-US"/>
          </a:p>
        </p:txBody>
      </p:sp>
    </p:spTree>
    <p:extLst>
      <p:ext uri="{BB962C8B-B14F-4D97-AF65-F5344CB8AC3E}">
        <p14:creationId xmlns:p14="http://schemas.microsoft.com/office/powerpoint/2010/main" val="2333057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xfrm>
            <a:off x="502920" y="7203864"/>
            <a:ext cx="2346960" cy="413808"/>
          </a:xfrm>
          <a:prstGeom prst="rect">
            <a:avLst/>
          </a:prstGeom>
        </p:spPr>
        <p:txBody>
          <a:bodyPr lIns="101870" tIns="50935" rIns="101870" bIns="50935"/>
          <a:lstStyle>
            <a:lvl1pPr>
              <a:defRPr>
                <a:latin typeface="Arial" charset="0"/>
                <a:ea typeface="ＭＳ Ｐゴシック" charset="-128"/>
                <a:cs typeface="+mn-cs"/>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2A51CA0-97CD-469F-AB2C-D4B00AA6E60E}" type="slidenum">
              <a:rPr lang="en-US"/>
              <a:pPr/>
              <a:t>‹#›</a:t>
            </a:fld>
            <a:endParaRPr lang="en-US"/>
          </a:p>
        </p:txBody>
      </p:sp>
    </p:spTree>
    <p:extLst>
      <p:ext uri="{BB962C8B-B14F-4D97-AF65-F5344CB8AC3E}">
        <p14:creationId xmlns:p14="http://schemas.microsoft.com/office/powerpoint/2010/main" val="3060914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2920" y="237921"/>
            <a:ext cx="9052560" cy="1295400"/>
          </a:xfrm>
        </p:spPr>
        <p:txBody>
          <a:bodyPr anchor="t"/>
          <a:lstStyle/>
          <a:p>
            <a:r>
              <a:rPr lang="en-US" smtClean="0"/>
              <a:t>Click to edit Master title style</a:t>
            </a:r>
            <a:endParaRPr lang="en-US"/>
          </a:p>
        </p:txBody>
      </p:sp>
      <p:sp>
        <p:nvSpPr>
          <p:cNvPr id="4" name="Date Placeholder 3"/>
          <p:cNvSpPr>
            <a:spLocks noGrp="1"/>
          </p:cNvSpPr>
          <p:nvPr>
            <p:ph type="dt" sz="half" idx="10"/>
          </p:nvPr>
        </p:nvSpPr>
        <p:spPr>
          <a:xfrm>
            <a:off x="502920" y="7203864"/>
            <a:ext cx="2346960" cy="413808"/>
          </a:xfrm>
          <a:prstGeom prst="rect">
            <a:avLst/>
          </a:prstGeom>
        </p:spPr>
        <p:txBody>
          <a:bodyPr lIns="101870" tIns="50935" rIns="101870" bIns="50935"/>
          <a:lstStyle>
            <a:lvl1pPr>
              <a:defRPr>
                <a:latin typeface="Arial" charset="0"/>
                <a:ea typeface="ＭＳ Ｐゴシック" charset="-128"/>
                <a:cs typeface="+mn-cs"/>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837D451-3F59-4404-8DB5-9B7ED9C92242}" type="slidenum">
              <a:rPr lang="en-US"/>
              <a:pPr/>
              <a:t>‹#›</a:t>
            </a:fld>
            <a:endParaRPr lang="en-US"/>
          </a:p>
        </p:txBody>
      </p:sp>
    </p:spTree>
    <p:extLst>
      <p:ext uri="{BB962C8B-B14F-4D97-AF65-F5344CB8AC3E}">
        <p14:creationId xmlns:p14="http://schemas.microsoft.com/office/powerpoint/2010/main" val="1342758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3"/>
          <p:cNvSpPr>
            <a:spLocks noGrp="1"/>
          </p:cNvSpPr>
          <p:nvPr>
            <p:ph type="dt" sz="half" idx="10"/>
          </p:nvPr>
        </p:nvSpPr>
        <p:spPr>
          <a:xfrm>
            <a:off x="502920" y="7203864"/>
            <a:ext cx="2346960" cy="413808"/>
          </a:xfrm>
          <a:prstGeom prst="rect">
            <a:avLst/>
          </a:prstGeom>
        </p:spPr>
        <p:txBody>
          <a:bodyPr lIns="101870" tIns="50935" rIns="101870" bIns="50935"/>
          <a:lstStyle>
            <a:lvl1pPr>
              <a:defRPr>
                <a:latin typeface="Arial" charset="0"/>
                <a:ea typeface="ＭＳ Ｐゴシック" charset="-128"/>
                <a:cs typeface="+mn-cs"/>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CE448DF4-3AB1-4325-AE1F-F6CC2B8E7708}" type="slidenum">
              <a:rPr lang="en-US"/>
              <a:pPr/>
              <a:t>‹#›</a:t>
            </a:fld>
            <a:endParaRPr lang="en-US"/>
          </a:p>
        </p:txBody>
      </p:sp>
    </p:spTree>
    <p:extLst>
      <p:ext uri="{BB962C8B-B14F-4D97-AF65-F5344CB8AC3E}">
        <p14:creationId xmlns:p14="http://schemas.microsoft.com/office/powerpoint/2010/main" val="258050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de-CH"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lvl1pPr>
            <a:lvl2pPr marL="486278" indent="0" algn="ctr">
              <a:buNone/>
              <a:defRPr/>
            </a:lvl2pPr>
            <a:lvl3pPr marL="972556" indent="0" algn="ctr">
              <a:buNone/>
              <a:defRPr/>
            </a:lvl3pPr>
            <a:lvl4pPr marL="1458834" indent="0" algn="ctr">
              <a:buNone/>
              <a:defRPr/>
            </a:lvl4pPr>
            <a:lvl5pPr marL="1945112" indent="0" algn="ctr">
              <a:buNone/>
              <a:defRPr/>
            </a:lvl5pPr>
            <a:lvl6pPr marL="2431390" indent="0" algn="ctr">
              <a:buNone/>
              <a:defRPr/>
            </a:lvl6pPr>
            <a:lvl7pPr marL="2917668" indent="0" algn="ctr">
              <a:buNone/>
              <a:defRPr/>
            </a:lvl7pPr>
            <a:lvl8pPr marL="3403945" indent="0" algn="ctr">
              <a:buNone/>
              <a:defRPr/>
            </a:lvl8pPr>
            <a:lvl9pPr marL="3890223" indent="0" algn="ctr">
              <a:buNone/>
              <a:defRPr/>
            </a:lvl9pPr>
          </a:lstStyle>
          <a:p>
            <a:r>
              <a:rPr lang="de-CH" smtClean="0"/>
              <a:t>Click to edit Master subtitle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Click to edit Master title style</a:t>
            </a:r>
            <a:endParaRPr lang="en-US"/>
          </a:p>
        </p:txBody>
      </p:sp>
      <p:sp>
        <p:nvSpPr>
          <p:cNvPr id="3" name="Content Placeholder 2"/>
          <p:cNvSpPr>
            <a:spLocks noGrp="1"/>
          </p:cNvSpPr>
          <p:nvPr>
            <p:ph sz="half" idx="1"/>
          </p:nvPr>
        </p:nvSpPr>
        <p:spPr>
          <a:xfrm>
            <a:off x="618978" y="1899920"/>
            <a:ext cx="4197448" cy="5181600"/>
          </a:xfrm>
        </p:spPr>
        <p:txBody>
          <a:bodyPr/>
          <a:lstStyle>
            <a:lvl1pPr>
              <a:defRPr sz="3000"/>
            </a:lvl1pPr>
            <a:lvl2pPr>
              <a:defRPr sz="2600"/>
            </a:lvl2pPr>
            <a:lvl3pPr>
              <a:defRPr sz="2100"/>
            </a:lvl3pPr>
            <a:lvl4pPr>
              <a:defRPr sz="1900"/>
            </a:lvl4pPr>
            <a:lvl5pPr>
              <a:defRPr sz="1900"/>
            </a:lvl5pPr>
            <a:lvl6pPr>
              <a:defRPr sz="1900"/>
            </a:lvl6pPr>
            <a:lvl7pPr>
              <a:defRPr sz="1900"/>
            </a:lvl7pPr>
            <a:lvl8pPr>
              <a:defRPr sz="1900"/>
            </a:lvl8pPr>
            <a:lvl9pPr>
              <a:defRPr sz="19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US"/>
          </a:p>
        </p:txBody>
      </p:sp>
      <p:sp>
        <p:nvSpPr>
          <p:cNvPr id="4" name="Content Placeholder 3"/>
          <p:cNvSpPr>
            <a:spLocks noGrp="1"/>
          </p:cNvSpPr>
          <p:nvPr>
            <p:ph sz="half" idx="2"/>
          </p:nvPr>
        </p:nvSpPr>
        <p:spPr>
          <a:xfrm>
            <a:off x="4971171" y="1899920"/>
            <a:ext cx="4197448" cy="5181600"/>
          </a:xfrm>
        </p:spPr>
        <p:txBody>
          <a:bodyPr/>
          <a:lstStyle>
            <a:lvl1pPr>
              <a:defRPr sz="3000"/>
            </a:lvl1pPr>
            <a:lvl2pPr>
              <a:defRPr sz="2600"/>
            </a:lvl2pPr>
            <a:lvl3pPr>
              <a:defRPr sz="2100"/>
            </a:lvl3pPr>
            <a:lvl4pPr>
              <a:defRPr sz="1900"/>
            </a:lvl4pPr>
            <a:lvl5pPr>
              <a:defRPr sz="1900"/>
            </a:lvl5pPr>
            <a:lvl6pPr>
              <a:defRPr sz="1900"/>
            </a:lvl6pPr>
            <a:lvl7pPr>
              <a:defRPr sz="1900"/>
            </a:lvl7pPr>
            <a:lvl8pPr>
              <a:defRPr sz="1900"/>
            </a:lvl8pPr>
            <a:lvl9pPr>
              <a:defRPr sz="1900"/>
            </a:lvl9p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502920" y="935112"/>
            <a:ext cx="9052560" cy="6007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70" tIns="50935" rIns="101870" bIns="5093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70" tIns="50935" rIns="101870" bIns="50935" rtlCol="0" anchor="ctr"/>
          <a:lstStyle>
            <a:lvl1pPr algn="ctr" fontAlgn="auto">
              <a:spcBef>
                <a:spcPts val="0"/>
              </a:spcBef>
              <a:spcAft>
                <a:spcPts val="0"/>
              </a:spcAft>
              <a:defRPr sz="13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502920" y="7162485"/>
            <a:ext cx="2346960" cy="413808"/>
          </a:xfrm>
          <a:prstGeom prst="rect">
            <a:avLst/>
          </a:prstGeom>
        </p:spPr>
        <p:txBody>
          <a:bodyPr vert="horz" wrap="square" lIns="101870" tIns="50935" rIns="101870" bIns="50935" numCol="1" anchor="ctr" anchorCtr="0" compatLnSpc="1">
            <a:prstTxWarp prst="textNoShape">
              <a:avLst/>
            </a:prstTxWarp>
          </a:bodyPr>
          <a:lstStyle>
            <a:lvl1pPr>
              <a:defRPr sz="1300">
                <a:solidFill>
                  <a:srgbClr val="898989"/>
                </a:solidFill>
                <a:cs typeface="Arial" charset="0"/>
              </a:defRPr>
            </a:lvl1pPr>
          </a:lstStyle>
          <a:p>
            <a:fld id="{4417F121-9FA2-44BE-A0E9-128D2F3812A1}" type="slidenum">
              <a:rPr lang="en-US"/>
              <a:pPr/>
              <a:t>‹#›</a:t>
            </a:fld>
            <a:endParaRPr lang="en-US"/>
          </a:p>
        </p:txBody>
      </p:sp>
      <p:sp>
        <p:nvSpPr>
          <p:cNvPr id="7" name="Rectangle 6"/>
          <p:cNvSpPr/>
          <p:nvPr userDrawn="1"/>
        </p:nvSpPr>
        <p:spPr>
          <a:xfrm>
            <a:off x="0" y="-7197"/>
            <a:ext cx="10058400" cy="665239"/>
          </a:xfrm>
          <a:prstGeom prst="rect">
            <a:avLst/>
          </a:prstGeom>
          <a:gradFill flip="none" rotWithShape="1">
            <a:gsLst>
              <a:gs pos="0">
                <a:schemeClr val="bg1"/>
              </a:gs>
              <a:gs pos="100000">
                <a:srgbClr val="E2ECF4"/>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 name="Title Placeholder 1"/>
          <p:cNvSpPr>
            <a:spLocks noGrp="1"/>
          </p:cNvSpPr>
          <p:nvPr>
            <p:ph type="title"/>
          </p:nvPr>
        </p:nvSpPr>
        <p:spPr bwMode="auto">
          <a:xfrm>
            <a:off x="502920" y="-7197"/>
            <a:ext cx="9555480" cy="665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70" tIns="50935" rIns="101870" bIns="50935" numCol="1" anchor="ctr" anchorCtr="0" compatLnSpc="1">
            <a:prstTxWarp prst="textNoShape">
              <a:avLst/>
            </a:prstTxWarp>
          </a:bodyPr>
          <a:lstStyle/>
          <a:p>
            <a:pPr lvl="0"/>
            <a:r>
              <a:rPr lang="en-US" dirty="0" smtClean="0"/>
              <a:t>Click to edit Master title style</a:t>
            </a:r>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Lst>
  <p:timing>
    <p:tnLst>
      <p:par>
        <p:cTn id="1" dur="indefinite" restart="never" nodeType="tmRoot"/>
      </p:par>
    </p:tnLst>
  </p:timing>
  <p:hf hdr="0" ftr="0" dt="0"/>
  <p:txStyles>
    <p:titleStyle>
      <a:lvl1pPr algn="r" defTabSz="509352" rtl="0" eaLnBrk="0" fontAlgn="base" hangingPunct="0">
        <a:spcBef>
          <a:spcPct val="0"/>
        </a:spcBef>
        <a:spcAft>
          <a:spcPct val="0"/>
        </a:spcAft>
        <a:defRPr sz="2400" b="1" kern="1200">
          <a:solidFill>
            <a:schemeClr val="tx1"/>
          </a:solidFill>
          <a:latin typeface="Arial" pitchFamily="34" charset="0"/>
          <a:ea typeface="MS PGothic" pitchFamily="34" charset="-128"/>
          <a:cs typeface="Arial" pitchFamily="34" charset="0"/>
        </a:defRPr>
      </a:lvl1pPr>
      <a:lvl2pPr algn="l" defTabSz="509352" rtl="0" eaLnBrk="0" fontAlgn="base" hangingPunct="0">
        <a:spcBef>
          <a:spcPct val="0"/>
        </a:spcBef>
        <a:spcAft>
          <a:spcPct val="0"/>
        </a:spcAft>
        <a:defRPr sz="2900">
          <a:solidFill>
            <a:schemeClr val="tx1"/>
          </a:solidFill>
          <a:latin typeface="Arial" charset="0"/>
          <a:ea typeface="MS PGothic" pitchFamily="34" charset="-128"/>
          <a:cs typeface="Arial" charset="0"/>
        </a:defRPr>
      </a:lvl2pPr>
      <a:lvl3pPr algn="l" defTabSz="509352" rtl="0" eaLnBrk="0" fontAlgn="base" hangingPunct="0">
        <a:spcBef>
          <a:spcPct val="0"/>
        </a:spcBef>
        <a:spcAft>
          <a:spcPct val="0"/>
        </a:spcAft>
        <a:defRPr sz="2900">
          <a:solidFill>
            <a:schemeClr val="tx1"/>
          </a:solidFill>
          <a:latin typeface="Arial" charset="0"/>
          <a:ea typeface="MS PGothic" pitchFamily="34" charset="-128"/>
          <a:cs typeface="Arial" charset="0"/>
        </a:defRPr>
      </a:lvl3pPr>
      <a:lvl4pPr algn="l" defTabSz="509352" rtl="0" eaLnBrk="0" fontAlgn="base" hangingPunct="0">
        <a:spcBef>
          <a:spcPct val="0"/>
        </a:spcBef>
        <a:spcAft>
          <a:spcPct val="0"/>
        </a:spcAft>
        <a:defRPr sz="2900">
          <a:solidFill>
            <a:schemeClr val="tx1"/>
          </a:solidFill>
          <a:latin typeface="Arial" charset="0"/>
          <a:ea typeface="MS PGothic" pitchFamily="34" charset="-128"/>
          <a:cs typeface="Arial" charset="0"/>
        </a:defRPr>
      </a:lvl4pPr>
      <a:lvl5pPr algn="l" defTabSz="509352" rtl="0" eaLnBrk="0" fontAlgn="base" hangingPunct="0">
        <a:spcBef>
          <a:spcPct val="0"/>
        </a:spcBef>
        <a:spcAft>
          <a:spcPct val="0"/>
        </a:spcAft>
        <a:defRPr sz="2900">
          <a:solidFill>
            <a:schemeClr val="tx1"/>
          </a:solidFill>
          <a:latin typeface="Arial" charset="0"/>
          <a:ea typeface="MS PGothic" pitchFamily="34" charset="-128"/>
          <a:cs typeface="Arial" charset="0"/>
        </a:defRPr>
      </a:lvl5pPr>
      <a:lvl6pPr marL="509352" algn="ctr" defTabSz="509352" rtl="0" fontAlgn="base">
        <a:spcBef>
          <a:spcPct val="0"/>
        </a:spcBef>
        <a:spcAft>
          <a:spcPct val="0"/>
        </a:spcAft>
        <a:defRPr sz="4900">
          <a:solidFill>
            <a:schemeClr val="tx1"/>
          </a:solidFill>
          <a:latin typeface="Calibri" charset="0"/>
          <a:ea typeface="ＭＳ Ｐゴシック" charset="-128"/>
          <a:cs typeface="ＭＳ Ｐゴシック" charset="-128"/>
        </a:defRPr>
      </a:lvl6pPr>
      <a:lvl7pPr marL="1018705" algn="ctr" defTabSz="509352" rtl="0" fontAlgn="base">
        <a:spcBef>
          <a:spcPct val="0"/>
        </a:spcBef>
        <a:spcAft>
          <a:spcPct val="0"/>
        </a:spcAft>
        <a:defRPr sz="4900">
          <a:solidFill>
            <a:schemeClr val="tx1"/>
          </a:solidFill>
          <a:latin typeface="Calibri" charset="0"/>
          <a:ea typeface="ＭＳ Ｐゴシック" charset="-128"/>
          <a:cs typeface="ＭＳ Ｐゴシック" charset="-128"/>
        </a:defRPr>
      </a:lvl7pPr>
      <a:lvl8pPr marL="1528058" algn="ctr" defTabSz="509352" rtl="0" fontAlgn="base">
        <a:spcBef>
          <a:spcPct val="0"/>
        </a:spcBef>
        <a:spcAft>
          <a:spcPct val="0"/>
        </a:spcAft>
        <a:defRPr sz="4900">
          <a:solidFill>
            <a:schemeClr val="tx1"/>
          </a:solidFill>
          <a:latin typeface="Calibri" charset="0"/>
          <a:ea typeface="ＭＳ Ｐゴシック" charset="-128"/>
          <a:cs typeface="ＭＳ Ｐゴシック" charset="-128"/>
        </a:defRPr>
      </a:lvl8pPr>
      <a:lvl9pPr marL="2037411" algn="ctr" defTabSz="509352" rtl="0" fontAlgn="base">
        <a:spcBef>
          <a:spcPct val="0"/>
        </a:spcBef>
        <a:spcAft>
          <a:spcPct val="0"/>
        </a:spcAft>
        <a:defRPr sz="4900">
          <a:solidFill>
            <a:schemeClr val="tx1"/>
          </a:solidFill>
          <a:latin typeface="Calibri" charset="0"/>
          <a:ea typeface="ＭＳ Ｐゴシック" charset="-128"/>
          <a:cs typeface="ＭＳ Ｐゴシック" charset="-128"/>
        </a:defRPr>
      </a:lvl9pPr>
    </p:titleStyle>
    <p:bodyStyle>
      <a:lvl1pPr marL="192777" indent="-192777" algn="l" defTabSz="509352" rtl="0" eaLnBrk="0" fontAlgn="base" hangingPunct="0">
        <a:spcBef>
          <a:spcPct val="20000"/>
        </a:spcBef>
        <a:spcAft>
          <a:spcPct val="0"/>
        </a:spcAft>
        <a:buFont typeface="Arial" charset="0"/>
        <a:buChar char="•"/>
        <a:defRPr sz="2700" kern="1200">
          <a:solidFill>
            <a:schemeClr val="tx1"/>
          </a:solidFill>
          <a:latin typeface="Arial" pitchFamily="34" charset="0"/>
          <a:ea typeface="MS PGothic" pitchFamily="34" charset="-128"/>
          <a:cs typeface="Arial" pitchFamily="34" charset="0"/>
        </a:defRPr>
      </a:lvl1pPr>
      <a:lvl2pPr marL="702129" indent="-192777" algn="l" defTabSz="509352" rtl="0" eaLnBrk="0" fontAlgn="base" hangingPunct="0">
        <a:spcBef>
          <a:spcPct val="20000"/>
        </a:spcBef>
        <a:spcAft>
          <a:spcPct val="0"/>
        </a:spcAft>
        <a:buFont typeface="Arial" charset="0"/>
        <a:buChar char="–"/>
        <a:defRPr sz="2200" kern="1200">
          <a:solidFill>
            <a:schemeClr val="tx1"/>
          </a:solidFill>
          <a:latin typeface="Arial" pitchFamily="34" charset="0"/>
          <a:ea typeface="MS PGothic" pitchFamily="34" charset="-128"/>
          <a:cs typeface="Arial" pitchFamily="34" charset="0"/>
        </a:defRPr>
      </a:lvl2pPr>
      <a:lvl3pPr marL="1273382" indent="-254676" algn="l" defTabSz="509352" rtl="0" eaLnBrk="0" fontAlgn="base" hangingPunct="0">
        <a:spcBef>
          <a:spcPct val="20000"/>
        </a:spcBef>
        <a:spcAft>
          <a:spcPct val="0"/>
        </a:spcAft>
        <a:buFont typeface="Arial" charset="0"/>
        <a:buChar char="•"/>
        <a:defRPr kern="1200">
          <a:solidFill>
            <a:schemeClr val="tx1"/>
          </a:solidFill>
          <a:latin typeface="Arial" pitchFamily="34" charset="0"/>
          <a:ea typeface="MS PGothic" pitchFamily="34" charset="-128"/>
          <a:cs typeface="Arial" pitchFamily="34" charset="0"/>
        </a:defRPr>
      </a:lvl3pPr>
      <a:lvl4pPr marL="1782734" indent="-254676" algn="l" defTabSz="509352" rtl="0" eaLnBrk="0" fontAlgn="base" hangingPunct="0">
        <a:spcBef>
          <a:spcPct val="20000"/>
        </a:spcBef>
        <a:spcAft>
          <a:spcPct val="0"/>
        </a:spcAft>
        <a:buFont typeface="Arial" charset="0"/>
        <a:buChar char="–"/>
        <a:defRPr sz="1800" kern="1200">
          <a:solidFill>
            <a:schemeClr val="tx1"/>
          </a:solidFill>
          <a:latin typeface="Arial" pitchFamily="34" charset="0"/>
          <a:ea typeface="MS PGothic" pitchFamily="34" charset="-128"/>
          <a:cs typeface="Arial" pitchFamily="34" charset="0"/>
        </a:defRPr>
      </a:lvl4pPr>
      <a:lvl5pPr marL="2292087" indent="-254676" algn="l" defTabSz="509352" rtl="0" eaLnBrk="0" fontAlgn="base" hangingPunct="0">
        <a:spcBef>
          <a:spcPct val="20000"/>
        </a:spcBef>
        <a:spcAft>
          <a:spcPct val="0"/>
        </a:spcAft>
        <a:buFont typeface="Arial" charset="0"/>
        <a:buChar char="»"/>
        <a:defRPr sz="1800" kern="1200">
          <a:solidFill>
            <a:schemeClr val="tx1"/>
          </a:solidFill>
          <a:latin typeface="Arial" pitchFamily="34" charset="0"/>
          <a:ea typeface="MS PGothic" pitchFamily="34" charset="-128"/>
          <a:cs typeface="Arial" pitchFamily="34" charset="0"/>
        </a:defRPr>
      </a:lvl5pPr>
      <a:lvl6pPr marL="2801440" indent="-254676" algn="l" defTabSz="509352" rtl="0" eaLnBrk="1" latinLnBrk="0" hangingPunct="1">
        <a:spcBef>
          <a:spcPct val="20000"/>
        </a:spcBef>
        <a:buFont typeface="Arial"/>
        <a:buChar char="•"/>
        <a:defRPr sz="2200" kern="1200">
          <a:solidFill>
            <a:schemeClr val="tx1"/>
          </a:solidFill>
          <a:latin typeface="+mn-lt"/>
          <a:ea typeface="+mn-ea"/>
          <a:cs typeface="+mn-cs"/>
        </a:defRPr>
      </a:lvl6pPr>
      <a:lvl7pPr marL="3310793" indent="-254676" algn="l" defTabSz="509352" rtl="0" eaLnBrk="1" latinLnBrk="0" hangingPunct="1">
        <a:spcBef>
          <a:spcPct val="20000"/>
        </a:spcBef>
        <a:buFont typeface="Arial"/>
        <a:buChar char="•"/>
        <a:defRPr sz="2200" kern="1200">
          <a:solidFill>
            <a:schemeClr val="tx1"/>
          </a:solidFill>
          <a:latin typeface="+mn-lt"/>
          <a:ea typeface="+mn-ea"/>
          <a:cs typeface="+mn-cs"/>
        </a:defRPr>
      </a:lvl7pPr>
      <a:lvl8pPr marL="3820145" indent="-254676" algn="l" defTabSz="509352" rtl="0" eaLnBrk="1" latinLnBrk="0" hangingPunct="1">
        <a:spcBef>
          <a:spcPct val="20000"/>
        </a:spcBef>
        <a:buFont typeface="Arial"/>
        <a:buChar char="•"/>
        <a:defRPr sz="2200" kern="1200">
          <a:solidFill>
            <a:schemeClr val="tx1"/>
          </a:solidFill>
          <a:latin typeface="+mn-lt"/>
          <a:ea typeface="+mn-ea"/>
          <a:cs typeface="+mn-cs"/>
        </a:defRPr>
      </a:lvl8pPr>
      <a:lvl9pPr marL="4329498" indent="-254676" algn="l" defTabSz="50935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352" rtl="0" eaLnBrk="1" latinLnBrk="0" hangingPunct="1">
        <a:defRPr sz="2000" kern="1200">
          <a:solidFill>
            <a:schemeClr val="tx1"/>
          </a:solidFill>
          <a:latin typeface="+mn-lt"/>
          <a:ea typeface="+mn-ea"/>
          <a:cs typeface="+mn-cs"/>
        </a:defRPr>
      </a:lvl1pPr>
      <a:lvl2pPr marL="509352" algn="l" defTabSz="509352" rtl="0" eaLnBrk="1" latinLnBrk="0" hangingPunct="1">
        <a:defRPr sz="2000" kern="1200">
          <a:solidFill>
            <a:schemeClr val="tx1"/>
          </a:solidFill>
          <a:latin typeface="+mn-lt"/>
          <a:ea typeface="+mn-ea"/>
          <a:cs typeface="+mn-cs"/>
        </a:defRPr>
      </a:lvl2pPr>
      <a:lvl3pPr marL="1018705" algn="l" defTabSz="509352" rtl="0" eaLnBrk="1" latinLnBrk="0" hangingPunct="1">
        <a:defRPr sz="2000" kern="1200">
          <a:solidFill>
            <a:schemeClr val="tx1"/>
          </a:solidFill>
          <a:latin typeface="+mn-lt"/>
          <a:ea typeface="+mn-ea"/>
          <a:cs typeface="+mn-cs"/>
        </a:defRPr>
      </a:lvl3pPr>
      <a:lvl4pPr marL="1528058" algn="l" defTabSz="509352" rtl="0" eaLnBrk="1" latinLnBrk="0" hangingPunct="1">
        <a:defRPr sz="2000" kern="1200">
          <a:solidFill>
            <a:schemeClr val="tx1"/>
          </a:solidFill>
          <a:latin typeface="+mn-lt"/>
          <a:ea typeface="+mn-ea"/>
          <a:cs typeface="+mn-cs"/>
        </a:defRPr>
      </a:lvl4pPr>
      <a:lvl5pPr marL="2037411" algn="l" defTabSz="509352" rtl="0" eaLnBrk="1" latinLnBrk="0" hangingPunct="1">
        <a:defRPr sz="2000" kern="1200">
          <a:solidFill>
            <a:schemeClr val="tx1"/>
          </a:solidFill>
          <a:latin typeface="+mn-lt"/>
          <a:ea typeface="+mn-ea"/>
          <a:cs typeface="+mn-cs"/>
        </a:defRPr>
      </a:lvl5pPr>
      <a:lvl6pPr marL="2546764" algn="l" defTabSz="509352" rtl="0" eaLnBrk="1" latinLnBrk="0" hangingPunct="1">
        <a:defRPr sz="2000" kern="1200">
          <a:solidFill>
            <a:schemeClr val="tx1"/>
          </a:solidFill>
          <a:latin typeface="+mn-lt"/>
          <a:ea typeface="+mn-ea"/>
          <a:cs typeface="+mn-cs"/>
        </a:defRPr>
      </a:lvl6pPr>
      <a:lvl7pPr marL="3056116" algn="l" defTabSz="509352" rtl="0" eaLnBrk="1" latinLnBrk="0" hangingPunct="1">
        <a:defRPr sz="2000" kern="1200">
          <a:solidFill>
            <a:schemeClr val="tx1"/>
          </a:solidFill>
          <a:latin typeface="+mn-lt"/>
          <a:ea typeface="+mn-ea"/>
          <a:cs typeface="+mn-cs"/>
        </a:defRPr>
      </a:lvl7pPr>
      <a:lvl8pPr marL="3565469" algn="l" defTabSz="509352" rtl="0" eaLnBrk="1" latinLnBrk="0" hangingPunct="1">
        <a:defRPr sz="2000" kern="1200">
          <a:solidFill>
            <a:schemeClr val="tx1"/>
          </a:solidFill>
          <a:latin typeface="+mn-lt"/>
          <a:ea typeface="+mn-ea"/>
          <a:cs typeface="+mn-cs"/>
        </a:defRPr>
      </a:lvl8pPr>
      <a:lvl9pPr marL="4074821" algn="l" defTabSz="50935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204281" y="5010408"/>
            <a:ext cx="10133458" cy="1666028"/>
          </a:xfrm>
        </p:spPr>
        <p:txBody>
          <a:bodyPr/>
          <a:lstStyle/>
          <a:p>
            <a:r>
              <a:rPr lang="en-US" sz="2700" dirty="0" smtClean="0">
                <a:latin typeface="Arial" charset="0"/>
              </a:rPr>
              <a:t>Observations and projections of extreme events</a:t>
            </a:r>
            <a:br>
              <a:rPr lang="en-US" sz="2700" dirty="0" smtClean="0">
                <a:latin typeface="Arial" charset="0"/>
              </a:rPr>
            </a:br>
            <a:r>
              <a:rPr lang="en-US" sz="2700" dirty="0" smtClean="0">
                <a:latin typeface="Arial" charset="0"/>
              </a:rPr>
              <a:t/>
            </a:r>
            <a:br>
              <a:rPr lang="en-US" sz="2700" dirty="0" smtClean="0">
                <a:latin typeface="Arial" charset="0"/>
              </a:rPr>
            </a:br>
            <a:r>
              <a:rPr lang="en-US" sz="2700" dirty="0" smtClean="0">
                <a:latin typeface="Arial" charset="0"/>
              </a:rPr>
              <a:t>Carolina Vera</a:t>
            </a:r>
            <a:br>
              <a:rPr lang="en-US" sz="2700" dirty="0" smtClean="0">
                <a:latin typeface="Arial" charset="0"/>
              </a:rPr>
            </a:br>
            <a:r>
              <a:rPr lang="en-US" sz="2700" dirty="0" smtClean="0">
                <a:latin typeface="Arial" charset="0"/>
              </a:rPr>
              <a:t>CIMA/CONICET-Univ. of Buenos Aires, Argentina</a:t>
            </a:r>
            <a:endParaRPr lang="en-US" sz="2700" dirty="0">
              <a:latin typeface="Arial" charset="0"/>
            </a:endParaRPr>
          </a:p>
        </p:txBody>
      </p:sp>
      <p:sp>
        <p:nvSpPr>
          <p:cNvPr id="5" name="TextBox 4"/>
          <p:cNvSpPr txBox="1"/>
          <p:nvPr/>
        </p:nvSpPr>
        <p:spPr>
          <a:xfrm>
            <a:off x="8782474" y="124738"/>
            <a:ext cx="1220044" cy="453458"/>
          </a:xfrm>
          <a:prstGeom prst="rect">
            <a:avLst/>
          </a:prstGeom>
          <a:noFill/>
        </p:spPr>
        <p:txBody>
          <a:bodyPr lIns="101870" tIns="50935" rIns="101870" bIns="50935">
            <a:spAutoFit/>
          </a:bodyPr>
          <a:lstStyle/>
          <a:p>
            <a:pPr algn="ctr">
              <a:defRPr/>
            </a:pPr>
            <a:r>
              <a:rPr lang="en-US" sz="2200" dirty="0">
                <a:solidFill>
                  <a:schemeClr val="bg1">
                    <a:lumMod val="75000"/>
                    <a:alpha val="60000"/>
                  </a:schemeClr>
                </a:solidFill>
                <a:latin typeface="Adobe Garamond Pro"/>
                <a:ea typeface="ＭＳ Ｐゴシック" charset="-128"/>
                <a:cs typeface="Adobe Garamond Pro"/>
              </a:rPr>
              <a:t>sample</a:t>
            </a:r>
          </a:p>
        </p:txBody>
      </p:sp>
      <p:pic>
        <p:nvPicPr>
          <p:cNvPr id="4" name="Picture 10" descr="IPCCLogoBlue_CMYK_300PPI_noBK.t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38563" y="7128299"/>
            <a:ext cx="2261393" cy="478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0"/>
            <a:ext cx="9052560" cy="1295400"/>
          </a:xfrm>
        </p:spPr>
        <p:txBody>
          <a:bodyPr/>
          <a:lstStyle/>
          <a:p>
            <a:r>
              <a:rPr lang="en-US" dirty="0" smtClean="0"/>
              <a:t>SREX Projections: Precipitation extremes</a:t>
            </a:r>
            <a:endParaRPr lang="en-US" dirty="0"/>
          </a:p>
        </p:txBody>
      </p:sp>
      <p:sp>
        <p:nvSpPr>
          <p:cNvPr id="12" name="Rectangle 11"/>
          <p:cNvSpPr/>
          <p:nvPr/>
        </p:nvSpPr>
        <p:spPr bwMode="auto">
          <a:xfrm>
            <a:off x="0" y="4231640"/>
            <a:ext cx="3404382" cy="777240"/>
          </a:xfrm>
          <a:prstGeom prst="rect">
            <a:avLst/>
          </a:prstGeom>
          <a:solidFill>
            <a:srgbClr val="FFFFFF"/>
          </a:solidFill>
          <a:ln w="9525" cap="flat" cmpd="sng" algn="ctr">
            <a:noFill/>
            <a:prstDash val="solid"/>
            <a:round/>
            <a:headEnd type="none" w="med" len="med"/>
            <a:tailEnd type="none" w="med" len="med"/>
          </a:ln>
          <a:effectLst/>
        </p:spPr>
        <p:txBody>
          <a:bodyPr vert="horz" wrap="square" lIns="97256" tIns="48628" rIns="97256" bIns="48628" numCol="1" rtlCol="0" anchor="t" anchorCtr="0" compatLnSpc="1">
            <a:prstTxWarp prst="textNoShape">
              <a:avLst/>
            </a:prstTxWarp>
          </a:bodyPr>
          <a:lstStyle/>
          <a:p>
            <a:pPr algn="ctr" defTabSz="972556" eaLnBrk="0" hangingPunct="0"/>
            <a:endParaRPr lang="en-US" sz="2600" dirty="0">
              <a:latin typeface="Times" charset="0"/>
            </a:endParaRPr>
          </a:p>
        </p:txBody>
      </p:sp>
      <p:sp>
        <p:nvSpPr>
          <p:cNvPr id="13" name="Rectangle 12"/>
          <p:cNvSpPr/>
          <p:nvPr/>
        </p:nvSpPr>
        <p:spPr bwMode="auto">
          <a:xfrm>
            <a:off x="3249637" y="4663440"/>
            <a:ext cx="4023360" cy="259080"/>
          </a:xfrm>
          <a:prstGeom prst="rect">
            <a:avLst/>
          </a:prstGeom>
          <a:solidFill>
            <a:srgbClr val="FFFFFF"/>
          </a:solidFill>
          <a:ln w="9525" cap="flat" cmpd="sng" algn="ctr">
            <a:noFill/>
            <a:prstDash val="solid"/>
            <a:round/>
            <a:headEnd type="none" w="med" len="med"/>
            <a:tailEnd type="none" w="med" len="med"/>
          </a:ln>
          <a:effectLst/>
        </p:spPr>
        <p:txBody>
          <a:bodyPr vert="horz" wrap="square" lIns="97256" tIns="48628" rIns="97256" bIns="48628" numCol="1" rtlCol="0" anchor="t" anchorCtr="0" compatLnSpc="1">
            <a:prstTxWarp prst="textNoShape">
              <a:avLst/>
            </a:prstTxWarp>
          </a:bodyPr>
          <a:lstStyle/>
          <a:p>
            <a:pPr algn="ctr" defTabSz="972556" eaLnBrk="0" hangingPunct="0"/>
            <a:endParaRPr lang="en-US" sz="2600" dirty="0">
              <a:latin typeface="Times" charset="0"/>
            </a:endParaRPr>
          </a:p>
        </p:txBody>
      </p:sp>
      <p:sp>
        <p:nvSpPr>
          <p:cNvPr id="7" name="TextBox 26"/>
          <p:cNvSpPr txBox="1">
            <a:spLocks noChangeArrowheads="1"/>
          </p:cNvSpPr>
          <p:nvPr/>
        </p:nvSpPr>
        <p:spPr bwMode="auto">
          <a:xfrm>
            <a:off x="6099242" y="1563331"/>
            <a:ext cx="3803509" cy="4499411"/>
          </a:xfrm>
          <a:prstGeom prst="rect">
            <a:avLst/>
          </a:prstGeom>
          <a:noFill/>
          <a:ln w="9525">
            <a:noFill/>
            <a:miter lim="800000"/>
            <a:headEnd/>
            <a:tailEnd/>
          </a:ln>
        </p:spPr>
        <p:txBody>
          <a:bodyPr wrap="square" lIns="97256" tIns="48628" rIns="97256" bIns="48628">
            <a:spAutoFit/>
          </a:bodyPr>
          <a:lstStyle/>
          <a:p>
            <a:pPr algn="ctr"/>
            <a:r>
              <a:rPr lang="en-US" sz="2200" dirty="0" smtClean="0">
                <a:latin typeface="Arial"/>
                <a:cs typeface="Arial"/>
              </a:rPr>
              <a:t>A (late 20</a:t>
            </a:r>
            <a:r>
              <a:rPr lang="en-US" sz="2200" baseline="30000" dirty="0" smtClean="0">
                <a:latin typeface="Arial"/>
                <a:cs typeface="Arial"/>
              </a:rPr>
              <a:t>th</a:t>
            </a:r>
            <a:r>
              <a:rPr lang="en-US" sz="2200" dirty="0" smtClean="0">
                <a:latin typeface="Arial"/>
                <a:cs typeface="Arial"/>
              </a:rPr>
              <a:t>-century) 1-in-20 year annual maximum daily precipitation amount is </a:t>
            </a:r>
            <a:r>
              <a:rPr lang="en-US" sz="2200" i="1" dirty="0" smtClean="0">
                <a:latin typeface="Arial"/>
                <a:cs typeface="Arial"/>
              </a:rPr>
              <a:t>likely to </a:t>
            </a:r>
            <a:r>
              <a:rPr lang="en-US" sz="2200" dirty="0" smtClean="0">
                <a:latin typeface="Arial"/>
                <a:cs typeface="Arial"/>
              </a:rPr>
              <a:t>become </a:t>
            </a:r>
            <a:r>
              <a:rPr lang="en-US" sz="2200" b="1" dirty="0" smtClean="0">
                <a:latin typeface="Arial"/>
                <a:cs typeface="Arial"/>
              </a:rPr>
              <a:t>a 1-in-5 to 1-in-15 year </a:t>
            </a:r>
            <a:r>
              <a:rPr lang="en-US" sz="2200" dirty="0" smtClean="0">
                <a:latin typeface="Arial"/>
                <a:cs typeface="Arial"/>
              </a:rPr>
              <a:t>event by the end of the 21st century in many regions.</a:t>
            </a:r>
          </a:p>
          <a:p>
            <a:pPr algn="ctr"/>
            <a:endParaRPr lang="en-US" sz="2200" dirty="0" smtClean="0">
              <a:latin typeface="Arial"/>
              <a:cs typeface="Arial"/>
            </a:endParaRPr>
          </a:p>
          <a:p>
            <a:pPr algn="ctr"/>
            <a:r>
              <a:rPr lang="en-US" sz="2200" dirty="0" smtClean="0">
                <a:latin typeface="Arial"/>
                <a:cs typeface="Arial"/>
              </a:rPr>
              <a:t>In most regions the higher emissions scenarios (A1B and A2) lead to a stronger projected decrease in return period</a:t>
            </a:r>
          </a:p>
        </p:txBody>
      </p:sp>
      <p:sp>
        <p:nvSpPr>
          <p:cNvPr id="10" name="Rectangle 9"/>
          <p:cNvSpPr/>
          <p:nvPr/>
        </p:nvSpPr>
        <p:spPr bwMode="auto">
          <a:xfrm>
            <a:off x="0" y="4421581"/>
            <a:ext cx="3094892" cy="587299"/>
          </a:xfrm>
          <a:prstGeom prst="rect">
            <a:avLst/>
          </a:prstGeom>
          <a:solidFill>
            <a:srgbClr val="FFFFFF"/>
          </a:solidFill>
          <a:ln w="9525" cap="flat" cmpd="sng" algn="ctr">
            <a:noFill/>
            <a:prstDash val="solid"/>
            <a:round/>
            <a:headEnd type="none" w="med" len="med"/>
            <a:tailEnd type="none" w="med" len="med"/>
          </a:ln>
          <a:effectLst/>
        </p:spPr>
        <p:txBody>
          <a:bodyPr vert="horz" wrap="square" lIns="97256" tIns="48628" rIns="97256" bIns="48628" numCol="1" rtlCol="0" anchor="t" anchorCtr="0" compatLnSpc="1">
            <a:prstTxWarp prst="textNoShape">
              <a:avLst/>
            </a:prstTxWarp>
          </a:bodyPr>
          <a:lstStyle/>
          <a:p>
            <a:pPr algn="ctr" defTabSz="972556" eaLnBrk="0" hangingPunct="0"/>
            <a:endParaRPr lang="en-US" sz="2600" dirty="0">
              <a:latin typeface="Times" charset="0"/>
            </a:endParaRPr>
          </a:p>
        </p:txBody>
      </p:sp>
      <p:pic>
        <p:nvPicPr>
          <p:cNvPr id="11" name="Picture 10" descr="IPCCLogoBlue_CMYK_300PPI_noBK.t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538563" y="7128299"/>
            <a:ext cx="2261393" cy="478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spm3A_updated.jpg"/>
          <p:cNvPicPr>
            <a:picLocks noChangeAspect="1"/>
          </p:cNvPicPr>
          <p:nvPr/>
        </p:nvPicPr>
        <p:blipFill>
          <a:blip r:embed="rId3" cstate="screen">
            <a:extLst>
              <a:ext uri="{28A0092B-C50C-407E-A947-70E740481C1C}">
                <a14:useLocalDpi xmlns:a14="http://schemas.microsoft.com/office/drawing/2010/main"/>
              </a:ext>
            </a:extLst>
          </a:blip>
          <a:srcRect t="26326" r="59956"/>
          <a:stretch>
            <a:fillRect/>
          </a:stretch>
        </p:blipFill>
        <p:spPr bwMode="auto">
          <a:xfrm>
            <a:off x="10284" y="754461"/>
            <a:ext cx="5703176" cy="5566763"/>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descr="spm3A_updated.jpg"/>
          <p:cNvPicPr>
            <a:picLocks noChangeAspect="1"/>
          </p:cNvPicPr>
          <p:nvPr/>
        </p:nvPicPr>
        <p:blipFill>
          <a:blip r:embed="rId3" cstate="screen">
            <a:extLst>
              <a:ext uri="{28A0092B-C50C-407E-A947-70E740481C1C}">
                <a14:useLocalDpi xmlns:a14="http://schemas.microsoft.com/office/drawing/2010/main"/>
              </a:ext>
            </a:extLst>
          </a:blip>
          <a:srcRect l="1771" t="62731" r="90965" b="7859"/>
          <a:stretch>
            <a:fillRect/>
          </a:stretch>
        </p:blipFill>
        <p:spPr bwMode="auto">
          <a:xfrm>
            <a:off x="4834647" y="754461"/>
            <a:ext cx="1034461" cy="20860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518160"/>
          </a:xfrm>
        </p:spPr>
        <p:txBody>
          <a:bodyPr/>
          <a:lstStyle/>
          <a:p>
            <a:r>
              <a:rPr lang="en-CA" dirty="0" smtClean="0"/>
              <a:t>  Key messages – projected changes</a:t>
            </a:r>
            <a:endParaRPr lang="en-CA" dirty="0"/>
          </a:p>
        </p:txBody>
      </p:sp>
      <p:sp>
        <p:nvSpPr>
          <p:cNvPr id="3" name="Content Placeholder 2"/>
          <p:cNvSpPr>
            <a:spLocks noGrp="1"/>
          </p:cNvSpPr>
          <p:nvPr>
            <p:ph sz="half" idx="1"/>
          </p:nvPr>
        </p:nvSpPr>
        <p:spPr>
          <a:xfrm>
            <a:off x="309489" y="690881"/>
            <a:ext cx="9140537" cy="6620651"/>
          </a:xfrm>
        </p:spPr>
        <p:txBody>
          <a:bodyPr/>
          <a:lstStyle/>
          <a:p>
            <a:r>
              <a:rPr lang="en-CA" sz="2600" i="1" dirty="0" smtClean="0"/>
              <a:t>Virtually certain </a:t>
            </a:r>
            <a:r>
              <a:rPr lang="en-CA" sz="2600" dirty="0" smtClean="0"/>
              <a:t>that increases in the frequency and magnitude of </a:t>
            </a:r>
            <a:r>
              <a:rPr lang="en-CA" sz="2600" b="1" dirty="0" smtClean="0">
                <a:solidFill>
                  <a:srgbClr val="FF0000"/>
                </a:solidFill>
              </a:rPr>
              <a:t>warm daily temperature extremes </a:t>
            </a:r>
            <a:r>
              <a:rPr lang="en-CA" sz="2600" dirty="0" smtClean="0"/>
              <a:t>and decreases in </a:t>
            </a:r>
            <a:r>
              <a:rPr lang="en-CA" sz="2600" b="1" dirty="0" smtClean="0">
                <a:solidFill>
                  <a:srgbClr val="000090"/>
                </a:solidFill>
              </a:rPr>
              <a:t>cold extremes</a:t>
            </a:r>
            <a:r>
              <a:rPr lang="en-CA" sz="2600" dirty="0" smtClean="0"/>
              <a:t> will occur</a:t>
            </a:r>
          </a:p>
          <a:p>
            <a:endParaRPr lang="en-CA" sz="2600" dirty="0" smtClean="0"/>
          </a:p>
          <a:p>
            <a:r>
              <a:rPr lang="en-CA" sz="2600" i="1" dirty="0" smtClean="0"/>
              <a:t>Likely</a:t>
            </a:r>
            <a:r>
              <a:rPr lang="en-CA" sz="2600" b="1" i="1" dirty="0" smtClean="0"/>
              <a:t> </a:t>
            </a:r>
            <a:r>
              <a:rPr lang="en-CA" sz="2600" dirty="0" smtClean="0"/>
              <a:t>that the frequency of </a:t>
            </a:r>
            <a:r>
              <a:rPr lang="en-CA" sz="2600" b="1" dirty="0" smtClean="0">
                <a:solidFill>
                  <a:srgbClr val="0000FF"/>
                </a:solidFill>
              </a:rPr>
              <a:t>heavy precipitation </a:t>
            </a:r>
            <a:r>
              <a:rPr lang="en-CA" sz="2600" dirty="0" smtClean="0"/>
              <a:t>or the proportion of total rainfall from heavy falls will increase over many areas</a:t>
            </a:r>
          </a:p>
          <a:p>
            <a:endParaRPr lang="en-CA" sz="2600" i="1" dirty="0" smtClean="0"/>
          </a:p>
          <a:p>
            <a:r>
              <a:rPr lang="en-CA" sz="2600" i="1" dirty="0" smtClean="0"/>
              <a:t>Medium confidence </a:t>
            </a:r>
            <a:r>
              <a:rPr lang="en-CA" sz="2600" dirty="0" smtClean="0"/>
              <a:t>that </a:t>
            </a:r>
            <a:r>
              <a:rPr lang="en-CA" sz="2600" b="1" dirty="0" smtClean="0">
                <a:solidFill>
                  <a:srgbClr val="FF6600"/>
                </a:solidFill>
              </a:rPr>
              <a:t>droughts</a:t>
            </a:r>
            <a:r>
              <a:rPr lang="en-CA" sz="2600" dirty="0" smtClean="0"/>
              <a:t> will intensify in some seasons and areas</a:t>
            </a:r>
            <a:r>
              <a:rPr lang="en-CA" sz="2600" b="1" dirty="0" smtClean="0"/>
              <a:t> </a:t>
            </a:r>
          </a:p>
          <a:p>
            <a:endParaRPr lang="en-CA" sz="2600" i="1" dirty="0" smtClean="0"/>
          </a:p>
          <a:p>
            <a:r>
              <a:rPr lang="en-CA" sz="2600" i="1" dirty="0" smtClean="0"/>
              <a:t>Very likely </a:t>
            </a:r>
            <a:r>
              <a:rPr lang="en-CA" sz="2600" dirty="0" smtClean="0"/>
              <a:t>that mean sea level rise will contribute to upward trends in extreme </a:t>
            </a:r>
            <a:r>
              <a:rPr lang="en-CA" sz="2600" b="1" dirty="0" smtClean="0">
                <a:solidFill>
                  <a:schemeClr val="accent2"/>
                </a:solidFill>
              </a:rPr>
              <a:t>coastal high water levels</a:t>
            </a:r>
          </a:p>
        </p:txBody>
      </p:sp>
      <p:pic>
        <p:nvPicPr>
          <p:cNvPr id="4" name="Picture 10" descr="IPCCLogoBlue_CMYK_300PPI_noBK.t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538563" y="7128299"/>
            <a:ext cx="2261393" cy="478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518160"/>
          </a:xfrm>
        </p:spPr>
        <p:txBody>
          <a:bodyPr/>
          <a:lstStyle/>
          <a:p>
            <a:r>
              <a:rPr lang="en-CA" dirty="0" smtClean="0"/>
              <a:t>  Key messages – projected changes</a:t>
            </a:r>
            <a:endParaRPr lang="en-CA" dirty="0"/>
          </a:p>
        </p:txBody>
      </p:sp>
      <p:sp>
        <p:nvSpPr>
          <p:cNvPr id="3" name="Content Placeholder 2"/>
          <p:cNvSpPr>
            <a:spLocks noGrp="1"/>
          </p:cNvSpPr>
          <p:nvPr>
            <p:ph sz="half" idx="1"/>
          </p:nvPr>
        </p:nvSpPr>
        <p:spPr>
          <a:xfrm>
            <a:off x="309489" y="675383"/>
            <a:ext cx="9140537" cy="6620651"/>
          </a:xfrm>
        </p:spPr>
        <p:txBody>
          <a:bodyPr/>
          <a:lstStyle/>
          <a:p>
            <a:r>
              <a:rPr lang="en-US" sz="2600" dirty="0" smtClean="0"/>
              <a:t>There is </a:t>
            </a:r>
            <a:r>
              <a:rPr lang="en-US" sz="2600" i="1" dirty="0" smtClean="0"/>
              <a:t>low confidence </a:t>
            </a:r>
            <a:r>
              <a:rPr lang="en-US" sz="2600" dirty="0" smtClean="0"/>
              <a:t>in projections of changes in </a:t>
            </a:r>
            <a:r>
              <a:rPr lang="en-US" sz="2600" b="1" dirty="0" smtClean="0">
                <a:solidFill>
                  <a:srgbClr val="008000"/>
                </a:solidFill>
              </a:rPr>
              <a:t>tropical cyclone</a:t>
            </a:r>
            <a:r>
              <a:rPr lang="en-US" sz="2600" dirty="0" smtClean="0">
                <a:solidFill>
                  <a:srgbClr val="008000"/>
                </a:solidFill>
              </a:rPr>
              <a:t> </a:t>
            </a:r>
            <a:r>
              <a:rPr lang="en-US" sz="2600" dirty="0" smtClean="0"/>
              <a:t>genesis, location, tracks, duration, or areas of impact.</a:t>
            </a:r>
          </a:p>
          <a:p>
            <a:endParaRPr lang="en-US" sz="2600" dirty="0" smtClean="0"/>
          </a:p>
          <a:p>
            <a:r>
              <a:rPr lang="en-US" sz="2600" dirty="0" smtClean="0"/>
              <a:t>It is likely that </a:t>
            </a:r>
            <a:r>
              <a:rPr lang="en-US" sz="2600" b="1" dirty="0" smtClean="0">
                <a:solidFill>
                  <a:srgbClr val="008000"/>
                </a:solidFill>
              </a:rPr>
              <a:t>tropical cyclone </a:t>
            </a:r>
            <a:r>
              <a:rPr lang="en-US" sz="2600" dirty="0" smtClean="0"/>
              <a:t>related rainfall rates will increase with greenhouse warming</a:t>
            </a:r>
          </a:p>
          <a:p>
            <a:endParaRPr lang="en-CA" sz="2600" dirty="0" smtClean="0"/>
          </a:p>
          <a:p>
            <a:r>
              <a:rPr lang="en-CA" sz="2600" dirty="0" smtClean="0"/>
              <a:t>Average </a:t>
            </a:r>
            <a:r>
              <a:rPr lang="en-CA" sz="2600" b="1" dirty="0" smtClean="0">
                <a:solidFill>
                  <a:srgbClr val="008000"/>
                </a:solidFill>
              </a:rPr>
              <a:t>tropical cyclone</a:t>
            </a:r>
            <a:r>
              <a:rPr lang="en-CA" sz="2600" dirty="0" smtClean="0"/>
              <a:t> maximum wind speed is </a:t>
            </a:r>
            <a:r>
              <a:rPr lang="en-CA" sz="2600" i="1" dirty="0" smtClean="0"/>
              <a:t>likely </a:t>
            </a:r>
            <a:r>
              <a:rPr lang="en-CA" sz="2600" dirty="0" smtClean="0"/>
              <a:t>to increase, although increases may not occur in all ocean basins. </a:t>
            </a:r>
          </a:p>
          <a:p>
            <a:endParaRPr lang="en-CA" sz="2600" dirty="0" smtClean="0"/>
          </a:p>
          <a:p>
            <a:r>
              <a:rPr lang="en-CA" sz="2600" dirty="0" smtClean="0"/>
              <a:t>While it is </a:t>
            </a:r>
            <a:r>
              <a:rPr lang="en-CA" sz="2600" i="1" dirty="0" smtClean="0"/>
              <a:t>likely </a:t>
            </a:r>
            <a:r>
              <a:rPr lang="en-CA" sz="2600" dirty="0" smtClean="0"/>
              <a:t>that the global frequency of </a:t>
            </a:r>
            <a:r>
              <a:rPr lang="en-CA" sz="2600" b="1" dirty="0" smtClean="0">
                <a:solidFill>
                  <a:srgbClr val="008000"/>
                </a:solidFill>
              </a:rPr>
              <a:t>tropical cyclones </a:t>
            </a:r>
            <a:r>
              <a:rPr lang="en-CA" sz="2600" dirty="0" smtClean="0"/>
              <a:t>will either decrease or remain essentially unchanged, </a:t>
            </a:r>
            <a:r>
              <a:rPr lang="en-US" sz="2600" dirty="0" smtClean="0"/>
              <a:t>it is more </a:t>
            </a:r>
            <a:r>
              <a:rPr lang="en-US" sz="2600" i="1" dirty="0" smtClean="0"/>
              <a:t>likely than not </a:t>
            </a:r>
            <a:r>
              <a:rPr lang="en-US" sz="2600" dirty="0" smtClean="0"/>
              <a:t>that the frequency of the </a:t>
            </a:r>
            <a:r>
              <a:rPr lang="en-US" sz="2600" b="1" dirty="0" smtClean="0">
                <a:solidFill>
                  <a:srgbClr val="008000"/>
                </a:solidFill>
              </a:rPr>
              <a:t>most intense storms </a:t>
            </a:r>
            <a:r>
              <a:rPr lang="en-US" sz="2600" dirty="0" smtClean="0"/>
              <a:t>will increase substantially in some ocean basins.</a:t>
            </a:r>
            <a:r>
              <a:rPr lang="en-CA" dirty="0" smtClean="0"/>
              <a:t> </a:t>
            </a:r>
          </a:p>
        </p:txBody>
      </p:sp>
      <p:pic>
        <p:nvPicPr>
          <p:cNvPr id="4" name="Picture 10" descr="IPCCLogoBlue_CMYK_300PPI_noBK.t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538563" y="7128299"/>
            <a:ext cx="2261393" cy="478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Small Island States</a:t>
            </a:r>
            <a:endParaRPr lang="en-US" dirty="0"/>
          </a:p>
        </p:txBody>
      </p:sp>
      <p:sp>
        <p:nvSpPr>
          <p:cNvPr id="3" name="2 Marcador de número de diapositiva"/>
          <p:cNvSpPr>
            <a:spLocks noGrp="1"/>
          </p:cNvSpPr>
          <p:nvPr>
            <p:ph type="sldNum" sz="quarter" idx="12"/>
          </p:nvPr>
        </p:nvSpPr>
        <p:spPr/>
        <p:txBody>
          <a:bodyPr/>
          <a:lstStyle/>
          <a:p>
            <a:fld id="{3837D451-3F59-4404-8DB5-9B7ED9C92242}" type="slidenum">
              <a:rPr lang="en-US" smtClean="0"/>
              <a:pPr/>
              <a:t>13</a:t>
            </a:fld>
            <a:endParaRPr lang="en-US"/>
          </a:p>
        </p:txBody>
      </p:sp>
      <p:sp>
        <p:nvSpPr>
          <p:cNvPr id="4" name="Content Placeholder 2"/>
          <p:cNvSpPr txBox="1">
            <a:spLocks/>
          </p:cNvSpPr>
          <p:nvPr/>
        </p:nvSpPr>
        <p:spPr>
          <a:xfrm>
            <a:off x="309489" y="690881"/>
            <a:ext cx="9140537" cy="6620651"/>
          </a:xfrm>
          <a:prstGeom prst="rect">
            <a:avLst/>
          </a:prstGeom>
        </p:spPr>
        <p:txBody>
          <a:bodyPr/>
          <a:lstStyle/>
          <a:p>
            <a:pPr marL="192777" indent="-192777" eaLnBrk="0" hangingPunct="0">
              <a:spcBef>
                <a:spcPct val="20000"/>
              </a:spcBef>
              <a:buFont typeface="Arial" charset="0"/>
              <a:buChar char="•"/>
            </a:pPr>
            <a:r>
              <a:rPr lang="en-US" sz="2600" dirty="0" smtClean="0">
                <a:latin typeface="Arial" pitchFamily="34" charset="0"/>
                <a:cs typeface="Arial" pitchFamily="34" charset="0"/>
              </a:rPr>
              <a:t>Small island states represent a distinct category of locations owing to their small size and highly maritime climates, which means that their concerns and information needs in relation to future climate change differ in many  ways from those of the larger continental regions that are addressed in SREX chapter 3.</a:t>
            </a:r>
          </a:p>
          <a:p>
            <a:pPr marL="192777" lvl="0" indent="-192777" eaLnBrk="0" hangingPunct="0">
              <a:spcBef>
                <a:spcPct val="20000"/>
              </a:spcBef>
              <a:buFont typeface="Arial" charset="0"/>
              <a:buChar char="•"/>
            </a:pPr>
            <a:endParaRPr lang="en-US" sz="2600" dirty="0" smtClean="0">
              <a:latin typeface="Arial" pitchFamily="34" charset="0"/>
              <a:cs typeface="Arial" pitchFamily="34" charset="0"/>
            </a:endParaRPr>
          </a:p>
          <a:p>
            <a:pPr marL="192777" lvl="0" indent="-192777" eaLnBrk="0" hangingPunct="0">
              <a:spcBef>
                <a:spcPct val="20000"/>
              </a:spcBef>
              <a:buFont typeface="Arial" charset="0"/>
              <a:buChar char="•"/>
            </a:pPr>
            <a:r>
              <a:rPr lang="en-US" sz="2600" dirty="0" smtClean="0">
                <a:latin typeface="Arial" pitchFamily="34" charset="0"/>
                <a:cs typeface="Arial" pitchFamily="34" charset="0"/>
              </a:rPr>
              <a:t>The small land area and often low elevation of small island states make them particularly vulnerable to rising sea levels.</a:t>
            </a:r>
          </a:p>
          <a:p>
            <a:pPr marL="192777" lvl="0" indent="-192777" eaLnBrk="0" hangingPunct="0">
              <a:spcBef>
                <a:spcPct val="20000"/>
              </a:spcBef>
              <a:buFont typeface="Arial" charset="0"/>
              <a:buChar char="•"/>
            </a:pPr>
            <a:endParaRPr lang="en-US" sz="2600" dirty="0" smtClean="0">
              <a:latin typeface="Arial" pitchFamily="34" charset="0"/>
              <a:cs typeface="Arial" pitchFamily="34" charset="0"/>
            </a:endParaRPr>
          </a:p>
          <a:p>
            <a:pPr marL="192777" indent="-192777" eaLnBrk="0" hangingPunct="0">
              <a:spcBef>
                <a:spcPct val="20000"/>
              </a:spcBef>
              <a:buFont typeface="Arial" charset="0"/>
              <a:buChar char="•"/>
            </a:pPr>
            <a:r>
              <a:rPr lang="en-US" sz="2600" dirty="0" smtClean="0">
                <a:latin typeface="Arial" pitchFamily="34" charset="0"/>
                <a:cs typeface="Arial" pitchFamily="34" charset="0"/>
              </a:rPr>
              <a:t>Short record lengths and the inadequate resolution of current climate models to represent small island states limits the assessment of changes in extremes. This is why the Caribbean region is not represented in the maps and tables of SREX. </a:t>
            </a:r>
          </a:p>
        </p:txBody>
      </p:sp>
      <p:pic>
        <p:nvPicPr>
          <p:cNvPr id="5" name="Picture 10" descr="IPCCLogoBlue_CMYK_300PPI_noBK.t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38563" y="7128299"/>
            <a:ext cx="2261393" cy="478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Small Island States</a:t>
            </a:r>
            <a:endParaRPr lang="en-US" dirty="0"/>
          </a:p>
        </p:txBody>
      </p:sp>
      <p:sp>
        <p:nvSpPr>
          <p:cNvPr id="3" name="2 Marcador de número de diapositiva"/>
          <p:cNvSpPr>
            <a:spLocks noGrp="1"/>
          </p:cNvSpPr>
          <p:nvPr>
            <p:ph type="sldNum" sz="quarter" idx="12"/>
          </p:nvPr>
        </p:nvSpPr>
        <p:spPr/>
        <p:txBody>
          <a:bodyPr/>
          <a:lstStyle/>
          <a:p>
            <a:fld id="{3837D451-3F59-4404-8DB5-9B7ED9C92242}" type="slidenum">
              <a:rPr lang="en-US" smtClean="0"/>
              <a:pPr/>
              <a:t>14</a:t>
            </a:fld>
            <a:endParaRPr lang="en-US"/>
          </a:p>
        </p:txBody>
      </p:sp>
      <p:sp>
        <p:nvSpPr>
          <p:cNvPr id="4" name="Content Placeholder 2"/>
          <p:cNvSpPr txBox="1">
            <a:spLocks/>
          </p:cNvSpPr>
          <p:nvPr/>
        </p:nvSpPr>
        <p:spPr>
          <a:xfrm>
            <a:off x="0" y="690881"/>
            <a:ext cx="9799955" cy="6620651"/>
          </a:xfrm>
          <a:prstGeom prst="rect">
            <a:avLst/>
          </a:prstGeom>
        </p:spPr>
        <p:txBody>
          <a:bodyPr/>
          <a:lstStyle/>
          <a:p>
            <a:pPr marL="192777" lvl="0" indent="-192777" eaLnBrk="0" hangingPunct="0">
              <a:spcBef>
                <a:spcPct val="20000"/>
              </a:spcBef>
              <a:buFont typeface="Arial" charset="0"/>
              <a:buChar char="•"/>
            </a:pPr>
            <a:r>
              <a:rPr lang="en-US" sz="2600" dirty="0" smtClean="0">
                <a:latin typeface="Arial" pitchFamily="34" charset="0"/>
                <a:cs typeface="Arial" pitchFamily="34" charset="0"/>
              </a:rPr>
              <a:t>However, based on few available sources it was found in the Caribbean that:</a:t>
            </a:r>
          </a:p>
          <a:p>
            <a:pPr marL="702129" lvl="1" indent="-192777" eaLnBrk="0" hangingPunct="0">
              <a:spcBef>
                <a:spcPct val="20000"/>
              </a:spcBef>
              <a:buFont typeface="Arial" charset="0"/>
              <a:buChar char="•"/>
            </a:pPr>
            <a:r>
              <a:rPr lang="en-US" sz="2400" dirty="0" smtClean="0">
                <a:latin typeface="Arial" pitchFamily="34" charset="0"/>
                <a:cs typeface="Arial" pitchFamily="34" charset="0"/>
              </a:rPr>
              <a:t>There is </a:t>
            </a:r>
            <a:r>
              <a:rPr lang="en-US" sz="2400" i="1" dirty="0" smtClean="0">
                <a:latin typeface="Arial" pitchFamily="34" charset="0"/>
                <a:cs typeface="Arial" pitchFamily="34" charset="0"/>
              </a:rPr>
              <a:t>medium confidence </a:t>
            </a:r>
            <a:r>
              <a:rPr lang="en-US" sz="2400" dirty="0" smtClean="0">
                <a:latin typeface="Arial" pitchFamily="34" charset="0"/>
                <a:cs typeface="Arial" pitchFamily="34" charset="0"/>
              </a:rPr>
              <a:t>of observed </a:t>
            </a:r>
            <a:r>
              <a:rPr lang="en-US" sz="2400" dirty="0" smtClean="0">
                <a:solidFill>
                  <a:srgbClr val="FF0000"/>
                </a:solidFill>
                <a:latin typeface="Arial" pitchFamily="34" charset="0"/>
                <a:cs typeface="Arial" pitchFamily="34" charset="0"/>
              </a:rPr>
              <a:t>increases in warm days and nights</a:t>
            </a:r>
            <a:r>
              <a:rPr lang="en-US" sz="2400" dirty="0" smtClean="0">
                <a:latin typeface="Arial" pitchFamily="34" charset="0"/>
                <a:cs typeface="Arial" pitchFamily="34" charset="0"/>
              </a:rPr>
              <a:t> and </a:t>
            </a:r>
            <a:r>
              <a:rPr lang="en-US" sz="2400" dirty="0" smtClean="0">
                <a:solidFill>
                  <a:srgbClr val="0000FF"/>
                </a:solidFill>
                <a:latin typeface="Arial" pitchFamily="34" charset="0"/>
                <a:cs typeface="Arial" pitchFamily="34" charset="0"/>
              </a:rPr>
              <a:t>decreases in cold days and nights </a:t>
            </a:r>
            <a:r>
              <a:rPr lang="en-US" sz="2400" dirty="0" smtClean="0">
                <a:latin typeface="Arial" pitchFamily="34" charset="0"/>
                <a:cs typeface="Arial" pitchFamily="34" charset="0"/>
              </a:rPr>
              <a:t>for the period 1951 to 2003.</a:t>
            </a:r>
          </a:p>
          <a:p>
            <a:pPr marL="702129" lvl="1" indent="-192777" eaLnBrk="0" hangingPunct="0">
              <a:spcBef>
                <a:spcPct val="20000"/>
              </a:spcBef>
              <a:buFont typeface="Arial" charset="0"/>
              <a:buChar char="•"/>
            </a:pPr>
            <a:endParaRPr lang="en-US" sz="2400" dirty="0" smtClean="0">
              <a:latin typeface="Arial" pitchFamily="34" charset="0"/>
              <a:cs typeface="Arial" pitchFamily="34" charset="0"/>
            </a:endParaRPr>
          </a:p>
          <a:p>
            <a:pPr marL="702129" lvl="1" indent="-192777" eaLnBrk="0" hangingPunct="0">
              <a:spcBef>
                <a:spcPct val="20000"/>
              </a:spcBef>
              <a:buFont typeface="Arial" charset="0"/>
              <a:buChar char="•"/>
            </a:pPr>
            <a:r>
              <a:rPr lang="en-US" sz="2400" dirty="0" smtClean="0">
                <a:latin typeface="Arial" pitchFamily="34" charset="0"/>
                <a:cs typeface="Arial" pitchFamily="34" charset="0"/>
              </a:rPr>
              <a:t>There is </a:t>
            </a:r>
            <a:r>
              <a:rPr lang="en-US" sz="2400" i="1" dirty="0" smtClean="0">
                <a:latin typeface="Arial" pitchFamily="34" charset="0"/>
                <a:cs typeface="Arial" pitchFamily="34" charset="0"/>
              </a:rPr>
              <a:t>medium confidence </a:t>
            </a:r>
            <a:r>
              <a:rPr lang="en-US" sz="2400" dirty="0" smtClean="0">
                <a:latin typeface="Arial" pitchFamily="34" charset="0"/>
                <a:cs typeface="Arial" pitchFamily="34" charset="0"/>
              </a:rPr>
              <a:t>in the </a:t>
            </a:r>
            <a:r>
              <a:rPr lang="en-US" sz="2400" dirty="0" smtClean="0">
                <a:solidFill>
                  <a:srgbClr val="FF0000"/>
                </a:solidFill>
                <a:latin typeface="Arial" pitchFamily="34" charset="0"/>
                <a:cs typeface="Arial" pitchFamily="34" charset="0"/>
              </a:rPr>
              <a:t>projected temperature increases.</a:t>
            </a:r>
          </a:p>
          <a:p>
            <a:pPr marL="702129" lvl="1" indent="-192777" eaLnBrk="0" hangingPunct="0">
              <a:spcBef>
                <a:spcPct val="20000"/>
              </a:spcBef>
              <a:buFont typeface="Arial" charset="0"/>
              <a:buChar char="•"/>
            </a:pPr>
            <a:endParaRPr lang="en-US" sz="2400" dirty="0" smtClean="0">
              <a:latin typeface="Arial" pitchFamily="34" charset="0"/>
              <a:cs typeface="Arial" pitchFamily="34" charset="0"/>
            </a:endParaRPr>
          </a:p>
          <a:p>
            <a:pPr marL="702129" lvl="1" indent="-192777" eaLnBrk="0" hangingPunct="0">
              <a:spcBef>
                <a:spcPct val="20000"/>
              </a:spcBef>
              <a:buFont typeface="Arial" charset="0"/>
              <a:buChar char="•"/>
            </a:pPr>
            <a:r>
              <a:rPr lang="en-US" sz="2400" dirty="0" smtClean="0">
                <a:latin typeface="Arial" pitchFamily="34" charset="0"/>
                <a:cs typeface="Arial" pitchFamily="34" charset="0"/>
              </a:rPr>
              <a:t>There is </a:t>
            </a:r>
            <a:r>
              <a:rPr lang="en-US" sz="2400" i="1" dirty="0" smtClean="0">
                <a:latin typeface="Arial" pitchFamily="34" charset="0"/>
                <a:cs typeface="Arial" pitchFamily="34" charset="0"/>
              </a:rPr>
              <a:t>insufficient evidence </a:t>
            </a:r>
            <a:r>
              <a:rPr lang="en-US" sz="2400" dirty="0" smtClean="0">
                <a:latin typeface="Arial" pitchFamily="34" charset="0"/>
                <a:cs typeface="Arial" pitchFamily="34" charset="0"/>
              </a:rPr>
              <a:t>to assess observed and projected rainfall trends.</a:t>
            </a:r>
          </a:p>
          <a:p>
            <a:pPr marL="702129" lvl="1" indent="-192777" eaLnBrk="0" hangingPunct="0">
              <a:spcBef>
                <a:spcPct val="20000"/>
              </a:spcBef>
              <a:buFont typeface="Arial" charset="0"/>
              <a:buChar char="•"/>
            </a:pPr>
            <a:endParaRPr lang="en-US" sz="2400" dirty="0" smtClean="0">
              <a:latin typeface="Arial" pitchFamily="34" charset="0"/>
              <a:cs typeface="Arial" pitchFamily="34" charset="0"/>
            </a:endParaRPr>
          </a:p>
          <a:p>
            <a:pPr marL="702129" lvl="1" indent="-192777" eaLnBrk="0" hangingPunct="0">
              <a:spcBef>
                <a:spcPct val="20000"/>
              </a:spcBef>
              <a:buFont typeface="Arial" charset="0"/>
              <a:buChar char="•"/>
            </a:pPr>
            <a:r>
              <a:rPr lang="en-US" sz="2400" dirty="0" smtClean="0">
                <a:latin typeface="Arial" pitchFamily="34" charset="0"/>
                <a:cs typeface="Arial" pitchFamily="34" charset="0"/>
              </a:rPr>
              <a:t>The </a:t>
            </a:r>
            <a:r>
              <a:rPr lang="en-US" sz="2400" i="1" dirty="0" smtClean="0">
                <a:latin typeface="Arial" pitchFamily="34" charset="0"/>
                <a:cs typeface="Arial" pitchFamily="34" charset="0"/>
              </a:rPr>
              <a:t>very likely </a:t>
            </a:r>
            <a:r>
              <a:rPr lang="en-US" sz="2400" dirty="0" smtClean="0">
                <a:latin typeface="Arial" pitchFamily="34" charset="0"/>
                <a:cs typeface="Arial" pitchFamily="34" charset="0"/>
              </a:rPr>
              <a:t>contribution of mean sea level rise to </a:t>
            </a:r>
            <a:r>
              <a:rPr lang="en-US" sz="2400" dirty="0" smtClean="0">
                <a:solidFill>
                  <a:schemeClr val="accent2"/>
                </a:solidFill>
                <a:latin typeface="Arial" pitchFamily="34" charset="0"/>
                <a:cs typeface="Arial" pitchFamily="34" charset="0"/>
              </a:rPr>
              <a:t>increased extreme sea levels</a:t>
            </a:r>
            <a:r>
              <a:rPr lang="en-US" sz="2400" dirty="0" smtClean="0">
                <a:latin typeface="Arial" pitchFamily="34" charset="0"/>
                <a:cs typeface="Arial" pitchFamily="34" charset="0"/>
              </a:rPr>
              <a:t>, coupled with the </a:t>
            </a:r>
            <a:r>
              <a:rPr lang="en-US" sz="2400" i="1" dirty="0" smtClean="0">
                <a:latin typeface="Arial" pitchFamily="34" charset="0"/>
                <a:cs typeface="Arial" pitchFamily="34" charset="0"/>
              </a:rPr>
              <a:t>likely</a:t>
            </a:r>
            <a:r>
              <a:rPr lang="en-US" sz="2400" dirty="0" smtClean="0">
                <a:latin typeface="Arial" pitchFamily="34" charset="0"/>
                <a:cs typeface="Arial" pitchFamily="34" charset="0"/>
              </a:rPr>
              <a:t> </a:t>
            </a:r>
            <a:r>
              <a:rPr lang="en-US" sz="2400" dirty="0" smtClean="0">
                <a:solidFill>
                  <a:srgbClr val="00B050"/>
                </a:solidFill>
                <a:latin typeface="Arial" pitchFamily="34" charset="0"/>
                <a:cs typeface="Arial" pitchFamily="34" charset="0"/>
              </a:rPr>
              <a:t>increase in tropical cyclone maximum wind speed</a:t>
            </a:r>
            <a:r>
              <a:rPr lang="en-US" sz="2400" dirty="0" smtClean="0">
                <a:latin typeface="Arial" pitchFamily="34" charset="0"/>
                <a:cs typeface="Arial" pitchFamily="34" charset="0"/>
              </a:rPr>
              <a:t>, is a specific issue for tropical small island states.</a:t>
            </a:r>
          </a:p>
          <a:p>
            <a:pPr marL="702129" lvl="1" indent="-192777" eaLnBrk="0" hangingPunct="0">
              <a:spcBef>
                <a:spcPct val="20000"/>
              </a:spcBef>
              <a:buFont typeface="Arial" charset="0"/>
              <a:buChar char="•"/>
            </a:pPr>
            <a:endParaRPr lang="en-US" sz="2600" dirty="0" smtClean="0">
              <a:latin typeface="Arial" pitchFamily="34" charset="0"/>
              <a:cs typeface="Arial" pitchFamily="34" charset="0"/>
            </a:endParaRPr>
          </a:p>
          <a:p>
            <a:pPr marL="192777" indent="-192777" eaLnBrk="0" hangingPunct="0">
              <a:spcBef>
                <a:spcPct val="20000"/>
              </a:spcBef>
              <a:buFont typeface="Arial" charset="0"/>
              <a:buChar char="•"/>
            </a:pPr>
            <a:endParaRPr lang="en-US" sz="2600" dirty="0" smtClean="0">
              <a:latin typeface="Arial" pitchFamily="34" charset="0"/>
              <a:cs typeface="Arial" pitchFamily="34" charset="0"/>
            </a:endParaRPr>
          </a:p>
        </p:txBody>
      </p:sp>
      <p:pic>
        <p:nvPicPr>
          <p:cNvPr id="5" name="Picture 10" descr="IPCCLogoBlue_CMYK_300PPI_noBK.t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38563" y="7128299"/>
            <a:ext cx="2261393" cy="478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36000"/>
            <a:ext cx="9052560" cy="600319"/>
          </a:xfrm>
        </p:spPr>
        <p:txBody>
          <a:bodyPr/>
          <a:lstStyle/>
          <a:p>
            <a:r>
              <a:rPr lang="en-US" dirty="0" smtClean="0"/>
              <a:t>Summary and conclusions</a:t>
            </a:r>
            <a:endParaRPr lang="en-US" dirty="0"/>
          </a:p>
        </p:txBody>
      </p:sp>
      <p:sp>
        <p:nvSpPr>
          <p:cNvPr id="3" name="TextBox 2"/>
          <p:cNvSpPr txBox="1"/>
          <p:nvPr/>
        </p:nvSpPr>
        <p:spPr>
          <a:xfrm>
            <a:off x="232117" y="636319"/>
            <a:ext cx="9500143" cy="3268304"/>
          </a:xfrm>
          <a:prstGeom prst="rect">
            <a:avLst/>
          </a:prstGeom>
          <a:noFill/>
        </p:spPr>
        <p:txBody>
          <a:bodyPr wrap="square" lIns="97256" tIns="48628" rIns="97256" bIns="48628" rtlCol="0">
            <a:spAutoFit/>
          </a:bodyPr>
          <a:lstStyle/>
          <a:p>
            <a:pPr algn="l"/>
            <a:endParaRPr lang="en-US" sz="2400" b="1" dirty="0" smtClean="0">
              <a:latin typeface="Arial"/>
              <a:cs typeface="Arial"/>
            </a:endParaRPr>
          </a:p>
          <a:p>
            <a:pPr algn="l">
              <a:buFont typeface="Arial"/>
              <a:buChar char="•"/>
            </a:pPr>
            <a:r>
              <a:rPr lang="en-US" sz="2400" b="1" dirty="0" smtClean="0">
                <a:latin typeface="Arial"/>
                <a:cs typeface="Arial"/>
              </a:rPr>
              <a:t> </a:t>
            </a:r>
            <a:r>
              <a:rPr lang="en-US" sz="2600" b="1" dirty="0" smtClean="0">
                <a:latin typeface="Arial"/>
                <a:cs typeface="Arial"/>
              </a:rPr>
              <a:t>SREX: Significantly expanded information compared to AR4 in particular on regional scale. Limitations to provide information at higher resolutions.</a:t>
            </a:r>
          </a:p>
          <a:p>
            <a:pPr algn="l">
              <a:buFont typeface="Arial"/>
              <a:buChar char="•"/>
            </a:pPr>
            <a:endParaRPr lang="en-US" sz="2600" b="1" dirty="0" smtClean="0">
              <a:latin typeface="Arial"/>
              <a:cs typeface="Arial"/>
            </a:endParaRPr>
          </a:p>
          <a:p>
            <a:pPr algn="l">
              <a:buFont typeface="Arial"/>
              <a:buChar char="•"/>
            </a:pPr>
            <a:r>
              <a:rPr lang="en-US" sz="2600" b="1" dirty="0" smtClean="0">
                <a:latin typeface="Arial"/>
                <a:cs typeface="Arial"/>
              </a:rPr>
              <a:t> Level of certainty in projection strongly depends on the considered extreme, region and season</a:t>
            </a:r>
          </a:p>
          <a:p>
            <a:pPr algn="l"/>
            <a:endParaRPr lang="en-US" sz="2600" b="1" dirty="0" smtClean="0">
              <a:latin typeface="Arial"/>
              <a:cs typeface="Arial"/>
            </a:endParaRPr>
          </a:p>
        </p:txBody>
      </p:sp>
      <p:pic>
        <p:nvPicPr>
          <p:cNvPr id="6" name="Picture 5"/>
          <p:cNvPicPr>
            <a:picLocks noChangeAspect="1"/>
          </p:cNvPicPr>
          <p:nvPr/>
        </p:nvPicPr>
        <p:blipFill>
          <a:blip r:embed="rId2"/>
          <a:stretch>
            <a:fillRect/>
          </a:stretch>
        </p:blipFill>
        <p:spPr>
          <a:xfrm>
            <a:off x="482994" y="5021323"/>
            <a:ext cx="4322591" cy="2421356"/>
          </a:xfrm>
          <a:prstGeom prst="rect">
            <a:avLst/>
          </a:prstGeom>
        </p:spPr>
      </p:pic>
      <p:sp>
        <p:nvSpPr>
          <p:cNvPr id="5" name="Rectangle 4"/>
          <p:cNvSpPr/>
          <p:nvPr/>
        </p:nvSpPr>
        <p:spPr>
          <a:xfrm>
            <a:off x="6984599" y="6926758"/>
            <a:ext cx="3073801" cy="8456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1"/>
            <a:ext cx="9052560" cy="518159"/>
          </a:xfrm>
        </p:spPr>
        <p:txBody>
          <a:bodyPr>
            <a:noAutofit/>
          </a:bodyPr>
          <a:lstStyle/>
          <a:p>
            <a:r>
              <a:rPr lang="en-US" dirty="0" smtClean="0"/>
              <a:t>Overview of SREX Chapter 3</a:t>
            </a:r>
            <a:endParaRPr lang="en-US" dirty="0"/>
          </a:p>
        </p:txBody>
      </p:sp>
      <p:sp>
        <p:nvSpPr>
          <p:cNvPr id="3" name="Content Placeholder 2"/>
          <p:cNvSpPr>
            <a:spLocks noGrp="1"/>
          </p:cNvSpPr>
          <p:nvPr>
            <p:ph idx="1"/>
          </p:nvPr>
        </p:nvSpPr>
        <p:spPr>
          <a:xfrm>
            <a:off x="154745" y="738853"/>
            <a:ext cx="9486593" cy="6788224"/>
          </a:xfrm>
        </p:spPr>
        <p:txBody>
          <a:bodyPr>
            <a:noAutofit/>
          </a:bodyPr>
          <a:lstStyle/>
          <a:p>
            <a:pPr>
              <a:spcAft>
                <a:spcPts val="600"/>
              </a:spcAft>
            </a:pPr>
            <a:r>
              <a:rPr lang="en-US" sz="2400" dirty="0" smtClean="0">
                <a:solidFill>
                  <a:srgbClr val="FF0000"/>
                </a:solidFill>
              </a:rPr>
              <a:t>Authors</a:t>
            </a:r>
            <a:r>
              <a:rPr lang="en-US" sz="2400" dirty="0" smtClean="0"/>
              <a:t>: </a:t>
            </a:r>
            <a:r>
              <a:rPr lang="en-US" sz="2000" b="1" dirty="0" smtClean="0"/>
              <a:t>Sonia Seneviratne, Neville Nicholls</a:t>
            </a:r>
            <a:r>
              <a:rPr lang="en-US" sz="2000" dirty="0" smtClean="0"/>
              <a:t>, David </a:t>
            </a:r>
            <a:r>
              <a:rPr lang="en-US" sz="2000" dirty="0" err="1" smtClean="0"/>
              <a:t>Easterling</a:t>
            </a:r>
            <a:r>
              <a:rPr lang="en-US" sz="2000" dirty="0" smtClean="0"/>
              <a:t>, Clare </a:t>
            </a:r>
            <a:r>
              <a:rPr lang="en-US" sz="2000" dirty="0" err="1" smtClean="0"/>
              <a:t>Goodess</a:t>
            </a:r>
            <a:r>
              <a:rPr lang="en-US" sz="2000" dirty="0" smtClean="0"/>
              <a:t>, </a:t>
            </a:r>
            <a:r>
              <a:rPr lang="en-US" sz="2000" dirty="0" err="1" smtClean="0"/>
              <a:t>Shinjiro</a:t>
            </a:r>
            <a:r>
              <a:rPr lang="en-US" sz="2000" dirty="0" smtClean="0"/>
              <a:t> </a:t>
            </a:r>
            <a:r>
              <a:rPr lang="en-US" sz="2000" dirty="0" err="1" smtClean="0"/>
              <a:t>Kanae</a:t>
            </a:r>
            <a:r>
              <a:rPr lang="en-US" sz="2000" dirty="0" smtClean="0"/>
              <a:t>, James </a:t>
            </a:r>
            <a:r>
              <a:rPr lang="en-US" sz="2000" dirty="0" err="1" smtClean="0"/>
              <a:t>Kossin</a:t>
            </a:r>
            <a:r>
              <a:rPr lang="en-US" sz="2000" dirty="0" smtClean="0"/>
              <a:t>, </a:t>
            </a:r>
            <a:r>
              <a:rPr lang="en-US" sz="2000" dirty="0" err="1" smtClean="0"/>
              <a:t>Yali</a:t>
            </a:r>
            <a:r>
              <a:rPr lang="en-US" sz="2000" dirty="0" smtClean="0"/>
              <a:t> </a:t>
            </a:r>
            <a:r>
              <a:rPr lang="en-US" sz="2000" dirty="0" err="1" smtClean="0"/>
              <a:t>Luo</a:t>
            </a:r>
            <a:r>
              <a:rPr lang="en-US" sz="2000" dirty="0" smtClean="0"/>
              <a:t>, Jose Marengo, Kathleen </a:t>
            </a:r>
            <a:r>
              <a:rPr lang="en-US" sz="2000" dirty="0" err="1" smtClean="0"/>
              <a:t>McInnes</a:t>
            </a:r>
            <a:r>
              <a:rPr lang="en-US" sz="2000" dirty="0" smtClean="0"/>
              <a:t>, Mohammad </a:t>
            </a:r>
            <a:r>
              <a:rPr lang="en-US" sz="2000" dirty="0" err="1" smtClean="0"/>
              <a:t>Rahimi</a:t>
            </a:r>
            <a:r>
              <a:rPr lang="en-US" sz="2000" dirty="0" smtClean="0"/>
              <a:t>, Markus Reichstein, </a:t>
            </a:r>
            <a:r>
              <a:rPr lang="en-US" sz="2000" dirty="0" err="1" smtClean="0"/>
              <a:t>Asgeir</a:t>
            </a:r>
            <a:r>
              <a:rPr lang="en-US" sz="2000" dirty="0" smtClean="0"/>
              <a:t> </a:t>
            </a:r>
            <a:r>
              <a:rPr lang="en-US" sz="2000" dirty="0" err="1" smtClean="0"/>
              <a:t>Sorteberg</a:t>
            </a:r>
            <a:r>
              <a:rPr lang="en-US" sz="2000" dirty="0" smtClean="0"/>
              <a:t>, Carolina Vera, </a:t>
            </a:r>
            <a:r>
              <a:rPr lang="en-US" sz="2000" dirty="0" err="1" smtClean="0"/>
              <a:t>Xuebin</a:t>
            </a:r>
            <a:r>
              <a:rPr lang="en-US" sz="2000" dirty="0" smtClean="0"/>
              <a:t> Zhang</a:t>
            </a:r>
            <a:endParaRPr lang="en-US" sz="2000" dirty="0" smtClean="0">
              <a:solidFill>
                <a:srgbClr val="FF0000"/>
              </a:solidFill>
            </a:endParaRPr>
          </a:p>
          <a:p>
            <a:r>
              <a:rPr lang="en-US" sz="2400" dirty="0" smtClean="0">
                <a:solidFill>
                  <a:srgbClr val="FF0000"/>
                </a:solidFill>
              </a:rPr>
              <a:t>Complexities</a:t>
            </a:r>
            <a:r>
              <a:rPr lang="en-US" sz="2400" dirty="0" smtClean="0"/>
              <a:t>: </a:t>
            </a:r>
            <a:r>
              <a:rPr lang="en-US" sz="2000" dirty="0" smtClean="0"/>
              <a:t>variety of extremes, definitional issues, different measures, scale issues</a:t>
            </a:r>
            <a:endParaRPr lang="en-US" sz="2400" dirty="0" smtClean="0"/>
          </a:p>
          <a:p>
            <a:r>
              <a:rPr lang="en-US" sz="2400" dirty="0" smtClean="0"/>
              <a:t>Applied new </a:t>
            </a:r>
            <a:r>
              <a:rPr lang="en-US" sz="2400" dirty="0" smtClean="0">
                <a:solidFill>
                  <a:srgbClr val="FF0000"/>
                </a:solidFill>
              </a:rPr>
              <a:t>uncertainty guidance </a:t>
            </a:r>
            <a:r>
              <a:rPr lang="en-US" sz="2400" dirty="0" smtClean="0"/>
              <a:t>throughout.</a:t>
            </a:r>
          </a:p>
          <a:p>
            <a:pPr lvl="1"/>
            <a:r>
              <a:rPr lang="en-US" sz="2000" dirty="0" smtClean="0"/>
              <a:t>More than 50 assessments using uncertainty terms (e.g., “very likely”, “medium confidence”) in Chapter 3 Executive Summary</a:t>
            </a:r>
          </a:p>
          <a:p>
            <a:pPr lvl="1"/>
            <a:r>
              <a:rPr lang="en-US" sz="2000" dirty="0" smtClean="0"/>
              <a:t>Most of these are consistent with AR4, but there are a few revisions; one-to-one comparison is not possible (change in uncertainty guidance, differences in aspects being assessed, …)</a:t>
            </a:r>
          </a:p>
          <a:p>
            <a:r>
              <a:rPr lang="en-US" sz="2400" dirty="0" smtClean="0"/>
              <a:t>Provided </a:t>
            </a:r>
            <a:r>
              <a:rPr lang="en-US" sz="2400" dirty="0" smtClean="0">
                <a:solidFill>
                  <a:srgbClr val="FF0000"/>
                </a:solidFill>
              </a:rPr>
              <a:t>regional assessments </a:t>
            </a:r>
            <a:r>
              <a:rPr lang="en-US" sz="2400" dirty="0" smtClean="0"/>
              <a:t>of changes in extremes of temperature, heavy precipitation, drought in tables and figures</a:t>
            </a:r>
          </a:p>
          <a:p>
            <a:r>
              <a:rPr lang="en-US" sz="2400" dirty="0" smtClean="0"/>
              <a:t>Tried to </a:t>
            </a:r>
            <a:r>
              <a:rPr lang="en-US" sz="2400" dirty="0" smtClean="0">
                <a:solidFill>
                  <a:srgbClr val="FF0000"/>
                </a:solidFill>
              </a:rPr>
              <a:t>balance</a:t>
            </a:r>
            <a:r>
              <a:rPr lang="en-US" sz="2400" dirty="0" smtClean="0"/>
              <a:t> needs of policymakers for regional projections, with the need for scientific credibility</a:t>
            </a:r>
          </a:p>
          <a:p>
            <a:r>
              <a:rPr lang="en-US" sz="2400" dirty="0" smtClean="0"/>
              <a:t>&gt;5’000 comments on chapter 3 material; ~4’600 CLA-CLA emails…</a:t>
            </a:r>
          </a:p>
          <a:p>
            <a:pPr>
              <a:spcAft>
                <a:spcPts val="1838"/>
              </a:spcAft>
              <a:buFont typeface="Arial"/>
              <a:buChar char="•"/>
            </a:pPr>
            <a:r>
              <a:rPr lang="en-US" sz="2400" dirty="0" smtClean="0"/>
              <a:t>More literature: </a:t>
            </a:r>
            <a:r>
              <a:rPr lang="en-US" sz="2200" dirty="0" smtClean="0"/>
              <a:t>~ 900 references, ~ 75% of these published since AR4  </a:t>
            </a:r>
          </a:p>
          <a:p>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1"/>
            <a:ext cx="9052560" cy="518159"/>
          </a:xfrm>
        </p:spPr>
        <p:txBody>
          <a:bodyPr/>
          <a:lstStyle/>
          <a:p>
            <a:r>
              <a:rPr lang="en-US" b="1" dirty="0" smtClean="0"/>
              <a:t>SREX Chapter 3: Contents</a:t>
            </a:r>
            <a:endParaRPr lang="en-US" b="1" dirty="0"/>
          </a:p>
        </p:txBody>
      </p:sp>
      <p:sp>
        <p:nvSpPr>
          <p:cNvPr id="3" name="Content Placeholder 2"/>
          <p:cNvSpPr>
            <a:spLocks noGrp="1"/>
          </p:cNvSpPr>
          <p:nvPr>
            <p:ph idx="1"/>
          </p:nvPr>
        </p:nvSpPr>
        <p:spPr>
          <a:xfrm>
            <a:off x="386862" y="1122680"/>
            <a:ext cx="9052560" cy="5947439"/>
          </a:xfrm>
        </p:spPr>
        <p:txBody>
          <a:bodyPr>
            <a:normAutofit/>
          </a:bodyPr>
          <a:lstStyle/>
          <a:p>
            <a:pPr>
              <a:spcAft>
                <a:spcPts val="638"/>
              </a:spcAft>
              <a:buNone/>
            </a:pPr>
            <a:r>
              <a:rPr lang="en-US" sz="2300" dirty="0" smtClean="0"/>
              <a:t>Executive Summary </a:t>
            </a:r>
            <a:endParaRPr lang="en-AU" sz="2300" dirty="0" smtClean="0"/>
          </a:p>
          <a:p>
            <a:pPr>
              <a:spcAft>
                <a:spcPts val="638"/>
              </a:spcAft>
              <a:buNone/>
            </a:pPr>
            <a:r>
              <a:rPr lang="en-US" sz="2300" dirty="0" smtClean="0"/>
              <a:t>3.1.</a:t>
            </a:r>
            <a:r>
              <a:rPr lang="en-US" sz="2300" b="1" dirty="0" smtClean="0"/>
              <a:t> </a:t>
            </a:r>
            <a:r>
              <a:rPr lang="en-US" sz="2300" dirty="0" smtClean="0"/>
              <a:t>Weather and Climate Events Related to Disasters</a:t>
            </a:r>
            <a:endParaRPr lang="en-AU" sz="2300" dirty="0" smtClean="0"/>
          </a:p>
          <a:p>
            <a:pPr>
              <a:spcAft>
                <a:spcPts val="638"/>
              </a:spcAft>
              <a:buNone/>
            </a:pPr>
            <a:r>
              <a:rPr lang="en-US" sz="2300" dirty="0" smtClean="0"/>
              <a:t>3.2.</a:t>
            </a:r>
            <a:r>
              <a:rPr lang="en-US" sz="2300" b="1" dirty="0" smtClean="0"/>
              <a:t> </a:t>
            </a:r>
            <a:r>
              <a:rPr lang="en-US" sz="2300" dirty="0" smtClean="0"/>
              <a:t>Requirements and Methods for Analyzing Changes in Extremes</a:t>
            </a:r>
            <a:endParaRPr lang="en-AU" sz="2300" dirty="0" smtClean="0"/>
          </a:p>
          <a:p>
            <a:pPr>
              <a:spcAft>
                <a:spcPts val="638"/>
              </a:spcAft>
              <a:buNone/>
            </a:pPr>
            <a:r>
              <a:rPr lang="en-US" sz="2300" dirty="0" smtClean="0"/>
              <a:t>3.3.</a:t>
            </a:r>
            <a:r>
              <a:rPr lang="en-US" sz="2300" b="1" dirty="0" smtClean="0"/>
              <a:t> </a:t>
            </a:r>
            <a:r>
              <a:rPr lang="en-US" sz="2300" dirty="0" smtClean="0"/>
              <a:t>Observed and Projected Changes of  Weather and Climate Extremes</a:t>
            </a:r>
            <a:endParaRPr lang="en-AU" sz="2300" dirty="0" smtClean="0"/>
          </a:p>
          <a:p>
            <a:pPr>
              <a:spcAft>
                <a:spcPts val="638"/>
              </a:spcAft>
              <a:buNone/>
            </a:pPr>
            <a:r>
              <a:rPr lang="en-US" sz="2300" dirty="0" smtClean="0"/>
              <a:t>3.4.</a:t>
            </a:r>
            <a:r>
              <a:rPr lang="en-US" sz="2300" b="1" dirty="0" smtClean="0"/>
              <a:t> </a:t>
            </a:r>
            <a:r>
              <a:rPr lang="en-US" sz="2300" dirty="0" smtClean="0"/>
              <a:t>Observed and Projected Changes in Phenomena Related to Weather and Climate Extremes</a:t>
            </a:r>
            <a:endParaRPr lang="en-AU" sz="2300" dirty="0" smtClean="0"/>
          </a:p>
          <a:p>
            <a:pPr>
              <a:spcAft>
                <a:spcPts val="638"/>
              </a:spcAft>
              <a:buNone/>
            </a:pPr>
            <a:r>
              <a:rPr lang="en-US" sz="2300" dirty="0" smtClean="0"/>
              <a:t>3.5.</a:t>
            </a:r>
            <a:r>
              <a:rPr lang="en-US" sz="2300" b="1" dirty="0" smtClean="0"/>
              <a:t> </a:t>
            </a:r>
            <a:r>
              <a:rPr lang="en-US" sz="2300" dirty="0" smtClean="0"/>
              <a:t>Observed and Projected Impacts on the Natural Physical Environment</a:t>
            </a:r>
            <a:endParaRPr lang="en-AU" sz="2300" dirty="0" smtClean="0"/>
          </a:p>
          <a:p>
            <a:pPr>
              <a:spcAft>
                <a:spcPts val="638"/>
              </a:spcAft>
              <a:buNone/>
            </a:pPr>
            <a:r>
              <a:rPr lang="en-US" sz="2300" dirty="0" smtClean="0"/>
              <a:t>FAQ 3.1: Is the Climate Becoming More Extreme?</a:t>
            </a:r>
            <a:endParaRPr lang="en-AU" sz="2300" dirty="0" smtClean="0"/>
          </a:p>
          <a:p>
            <a:pPr>
              <a:spcAft>
                <a:spcPts val="638"/>
              </a:spcAft>
              <a:buNone/>
            </a:pPr>
            <a:r>
              <a:rPr lang="en-US" sz="2300" dirty="0" smtClean="0"/>
              <a:t>FAQ 3.2: Has Climate Change Affected Individual Extreme Events?</a:t>
            </a:r>
            <a:endParaRPr lang="en-AU" sz="2300" dirty="0" smtClean="0"/>
          </a:p>
        </p:txBody>
      </p:sp>
      <p:pic>
        <p:nvPicPr>
          <p:cNvPr id="4" name="Picture 10" descr="IPCCLogoBlue_CMYK_300PPI_noBK.t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538563" y="7128299"/>
            <a:ext cx="2261393" cy="478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558801" y="594924"/>
          <a:ext cx="8912859" cy="6774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558801" y="5195070"/>
            <a:ext cx="9256067" cy="183021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7256" tIns="48628" rIns="97256" bIns="48628" rtlCol="0" anchor="ctr"/>
          <a:lstStyle/>
          <a:p>
            <a:pPr algn="ctr"/>
            <a:endParaRPr lang="en-US" dirty="0"/>
          </a:p>
        </p:txBody>
      </p:sp>
      <p:sp>
        <p:nvSpPr>
          <p:cNvPr id="6" name="Rectangle 5"/>
          <p:cNvSpPr/>
          <p:nvPr/>
        </p:nvSpPr>
        <p:spPr>
          <a:xfrm>
            <a:off x="4267085" y="2072640"/>
            <a:ext cx="2718180" cy="34544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7256" tIns="48628" rIns="97256" bIns="48628" rtlCol="0" anchor="ctr"/>
          <a:lstStyle/>
          <a:p>
            <a:pPr algn="ctr"/>
            <a:endParaRPr lang="en-US"/>
          </a:p>
        </p:txBody>
      </p:sp>
      <p:sp>
        <p:nvSpPr>
          <p:cNvPr id="7" name="Rectangle 6"/>
          <p:cNvSpPr/>
          <p:nvPr/>
        </p:nvSpPr>
        <p:spPr>
          <a:xfrm>
            <a:off x="2156321" y="2281472"/>
            <a:ext cx="2110764" cy="324556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7256" tIns="48628" rIns="97256" bIns="48628" rtlCol="0" anchor="ctr"/>
          <a:lstStyle/>
          <a:p>
            <a:pPr algn="ctr"/>
            <a:endParaRPr lang="en-US"/>
          </a:p>
        </p:txBody>
      </p:sp>
      <p:sp>
        <p:nvSpPr>
          <p:cNvPr id="9" name="Rectangle 8"/>
          <p:cNvSpPr/>
          <p:nvPr/>
        </p:nvSpPr>
        <p:spPr>
          <a:xfrm>
            <a:off x="3128184" y="2281473"/>
            <a:ext cx="1138901" cy="19067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97256" tIns="48628" rIns="97256" bIns="48628" rtlCol="0" anchor="ctr"/>
          <a:lstStyle/>
          <a:p>
            <a:pPr algn="ctr"/>
            <a:endParaRPr lang="en-US"/>
          </a:p>
        </p:txBody>
      </p:sp>
      <p:sp>
        <p:nvSpPr>
          <p:cNvPr id="10" name="Rectangle 9"/>
          <p:cNvSpPr/>
          <p:nvPr/>
        </p:nvSpPr>
        <p:spPr>
          <a:xfrm>
            <a:off x="212596" y="2281473"/>
            <a:ext cx="2650180" cy="13954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7256" tIns="48628" rIns="97256" bIns="48628" rtlCol="0" anchor="ctr"/>
          <a:lstStyle/>
          <a:p>
            <a:pPr algn="ctr"/>
            <a:endParaRPr lang="en-US"/>
          </a:p>
        </p:txBody>
      </p:sp>
      <p:sp>
        <p:nvSpPr>
          <p:cNvPr id="11" name="TextBox 10"/>
          <p:cNvSpPr txBox="1"/>
          <p:nvPr/>
        </p:nvSpPr>
        <p:spPr>
          <a:xfrm>
            <a:off x="558801" y="1117036"/>
            <a:ext cx="1605288" cy="682981"/>
          </a:xfrm>
          <a:prstGeom prst="rect">
            <a:avLst/>
          </a:prstGeom>
          <a:noFill/>
        </p:spPr>
        <p:txBody>
          <a:bodyPr wrap="none" lIns="97256" tIns="48628" rIns="97256" bIns="48628" rtlCol="0">
            <a:spAutoFit/>
          </a:bodyPr>
          <a:lstStyle/>
          <a:p>
            <a:r>
              <a:rPr lang="en-US" sz="3800" dirty="0" smtClean="0">
                <a:solidFill>
                  <a:srgbClr val="FF0000"/>
                </a:solidFill>
              </a:rPr>
              <a:t>Step 1</a:t>
            </a:r>
            <a:endParaRPr lang="en-US" sz="3800" dirty="0">
              <a:solidFill>
                <a:srgbClr val="FF0000"/>
              </a:solidFill>
            </a:endParaRPr>
          </a:p>
        </p:txBody>
      </p:sp>
      <p:sp>
        <p:nvSpPr>
          <p:cNvPr id="12" name="TextBox 11"/>
          <p:cNvSpPr txBox="1"/>
          <p:nvPr/>
        </p:nvSpPr>
        <p:spPr>
          <a:xfrm>
            <a:off x="6809000" y="4352603"/>
            <a:ext cx="1605288" cy="682981"/>
          </a:xfrm>
          <a:prstGeom prst="rect">
            <a:avLst/>
          </a:prstGeom>
          <a:noFill/>
        </p:spPr>
        <p:txBody>
          <a:bodyPr wrap="none" lIns="97256" tIns="48628" rIns="97256" bIns="48628" rtlCol="0">
            <a:spAutoFit/>
          </a:bodyPr>
          <a:lstStyle/>
          <a:p>
            <a:r>
              <a:rPr lang="en-US" sz="3800" dirty="0" smtClean="0">
                <a:solidFill>
                  <a:srgbClr val="FF0000"/>
                </a:solidFill>
              </a:rPr>
              <a:t>Step 2</a:t>
            </a:r>
            <a:endParaRPr lang="en-US" sz="3800" dirty="0">
              <a:solidFill>
                <a:srgbClr val="FF0000"/>
              </a:solidFill>
            </a:endParaRPr>
          </a:p>
        </p:txBody>
      </p:sp>
      <p:sp>
        <p:nvSpPr>
          <p:cNvPr id="13" name="Title 1"/>
          <p:cNvSpPr txBox="1">
            <a:spLocks/>
          </p:cNvSpPr>
          <p:nvPr/>
        </p:nvSpPr>
        <p:spPr bwMode="auto">
          <a:xfrm>
            <a:off x="0" y="1"/>
            <a:ext cx="10058400" cy="518159"/>
          </a:xfrm>
          <a:prstGeom prst="rect">
            <a:avLst/>
          </a:prstGeom>
          <a:noFill/>
          <a:ln w="9525">
            <a:noFill/>
            <a:miter lim="800000"/>
            <a:headEnd/>
            <a:tailEnd/>
          </a:ln>
        </p:spPr>
        <p:txBody>
          <a:bodyPr vert="horz" wrap="square" lIns="97256" tIns="48628" rIns="97256" bIns="48628" numCol="1" anchor="ctr" anchorCtr="0" compatLnSpc="1">
            <a:prstTxWarp prst="textNoShape">
              <a:avLst/>
            </a:prstTxWarp>
          </a:bodyPr>
          <a:lstStyle/>
          <a:p>
            <a:pPr algn="r" defTabSz="972556" eaLnBrk="0" hangingPunct="0">
              <a:defRPr/>
            </a:pPr>
            <a:r>
              <a:rPr lang="en-US" sz="2400" b="1" kern="0" dirty="0" smtClean="0">
                <a:solidFill>
                  <a:srgbClr val="000000"/>
                </a:solidFill>
                <a:latin typeface="Arial"/>
                <a:cs typeface="Arial"/>
              </a:rPr>
              <a:t>SREX: Assessing uncertainty based on evidence &amp; agreement</a:t>
            </a:r>
            <a:endParaRPr lang="en-US" sz="2400" b="1" kern="0" dirty="0">
              <a:solidFill>
                <a:srgbClr val="000000"/>
              </a:solidFill>
              <a:latin typeface="Arial"/>
              <a:cs typeface="Arial"/>
            </a:endParaRPr>
          </a:p>
        </p:txBody>
      </p:sp>
      <p:pic>
        <p:nvPicPr>
          <p:cNvPr id="14" name="Picture 10" descr="IPCCLogoBlue_CMYK_300PPI_noBK.tif"/>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547293" y="7158885"/>
            <a:ext cx="2261394" cy="478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588774"/>
          </a:xfrm>
        </p:spPr>
        <p:txBody>
          <a:bodyPr/>
          <a:lstStyle/>
          <a:p>
            <a:r>
              <a:rPr lang="en-CA" dirty="0" smtClean="0"/>
              <a:t>  Key messages – observed changes</a:t>
            </a:r>
            <a:endParaRPr lang="en-CA" dirty="0"/>
          </a:p>
        </p:txBody>
      </p:sp>
      <p:sp>
        <p:nvSpPr>
          <p:cNvPr id="3" name="Content Placeholder 2"/>
          <p:cNvSpPr>
            <a:spLocks noGrp="1"/>
          </p:cNvSpPr>
          <p:nvPr>
            <p:ph sz="half" idx="1"/>
          </p:nvPr>
        </p:nvSpPr>
        <p:spPr>
          <a:xfrm>
            <a:off x="419099" y="961208"/>
            <a:ext cx="9140537" cy="6045200"/>
          </a:xfrm>
        </p:spPr>
        <p:txBody>
          <a:bodyPr/>
          <a:lstStyle/>
          <a:p>
            <a:pPr>
              <a:spcAft>
                <a:spcPts val="2400"/>
              </a:spcAft>
              <a:buNone/>
            </a:pPr>
            <a:r>
              <a:rPr lang="en-US" sz="2500" dirty="0" smtClean="0"/>
              <a:t>There is evidence from observations gathered since 1950 of change in some extremes:</a:t>
            </a:r>
            <a:endParaRPr lang="en-CA" sz="2500" i="1" dirty="0" smtClean="0"/>
          </a:p>
          <a:p>
            <a:pPr>
              <a:spcAft>
                <a:spcPts val="2400"/>
              </a:spcAft>
            </a:pPr>
            <a:r>
              <a:rPr lang="en-CA" sz="2500" b="1" i="1" dirty="0" smtClean="0"/>
              <a:t>Very likely</a:t>
            </a:r>
            <a:r>
              <a:rPr lang="en-CA" sz="2500" i="1" dirty="0" smtClean="0"/>
              <a:t> </a:t>
            </a:r>
            <a:r>
              <a:rPr lang="en-CA" sz="2500" b="1" dirty="0" smtClean="0">
                <a:solidFill>
                  <a:srgbClr val="FF0000"/>
                </a:solidFill>
              </a:rPr>
              <a:t>increase in warm days and nights </a:t>
            </a:r>
            <a:r>
              <a:rPr lang="en-CA" sz="2500" dirty="0" smtClean="0"/>
              <a:t>&amp; </a:t>
            </a:r>
            <a:r>
              <a:rPr lang="en-CA" sz="2500" b="1" dirty="0" smtClean="0">
                <a:solidFill>
                  <a:srgbClr val="000090"/>
                </a:solidFill>
              </a:rPr>
              <a:t>decrease in cold days and nights</a:t>
            </a:r>
            <a:r>
              <a:rPr lang="en-CA" sz="2500" dirty="0" smtClean="0"/>
              <a:t> on global scale</a:t>
            </a:r>
          </a:p>
          <a:p>
            <a:pPr>
              <a:spcAft>
                <a:spcPts val="2400"/>
              </a:spcAft>
            </a:pPr>
            <a:r>
              <a:rPr lang="en-US" sz="2500" b="1" i="1" dirty="0" smtClean="0"/>
              <a:t>Likely</a:t>
            </a:r>
            <a:r>
              <a:rPr lang="en-US" sz="2500" i="1" dirty="0" smtClean="0"/>
              <a:t> </a:t>
            </a:r>
            <a:r>
              <a:rPr lang="en-US" sz="2500" dirty="0" smtClean="0"/>
              <a:t>that</a:t>
            </a:r>
            <a:r>
              <a:rPr lang="en-US" sz="2500" i="1" dirty="0" smtClean="0"/>
              <a:t> </a:t>
            </a:r>
            <a:r>
              <a:rPr lang="en-US" sz="2500" b="1" dirty="0" smtClean="0">
                <a:solidFill>
                  <a:srgbClr val="0000FF"/>
                </a:solidFill>
              </a:rPr>
              <a:t>more regions have experienced increases </a:t>
            </a:r>
            <a:r>
              <a:rPr lang="en-US" sz="2500" dirty="0" smtClean="0"/>
              <a:t>than decreases in </a:t>
            </a:r>
            <a:r>
              <a:rPr lang="en-US" sz="2500" b="1" dirty="0" smtClean="0">
                <a:solidFill>
                  <a:srgbClr val="0000FF"/>
                </a:solidFill>
              </a:rPr>
              <a:t>heavy precipitation events</a:t>
            </a:r>
          </a:p>
          <a:p>
            <a:pPr>
              <a:spcAft>
                <a:spcPts val="2400"/>
              </a:spcAft>
            </a:pPr>
            <a:r>
              <a:rPr lang="en-CA" sz="2500" b="1" i="1" dirty="0" smtClean="0"/>
              <a:t>Likely</a:t>
            </a:r>
            <a:r>
              <a:rPr lang="en-CA" sz="2500" i="1" dirty="0" smtClean="0"/>
              <a:t> </a:t>
            </a:r>
            <a:r>
              <a:rPr lang="en-CA" sz="2500" dirty="0" smtClean="0"/>
              <a:t>that </a:t>
            </a:r>
            <a:r>
              <a:rPr lang="en-US" sz="2500" dirty="0" smtClean="0"/>
              <a:t>there has been an increase in </a:t>
            </a:r>
            <a:r>
              <a:rPr lang="en-CA" sz="2500" b="1" dirty="0" smtClean="0">
                <a:solidFill>
                  <a:schemeClr val="accent2"/>
                </a:solidFill>
              </a:rPr>
              <a:t>extreme coastal high water</a:t>
            </a:r>
            <a:r>
              <a:rPr lang="en-US" sz="2500" dirty="0" smtClean="0"/>
              <a:t> related to increases in </a:t>
            </a:r>
            <a:r>
              <a:rPr lang="en-CA" sz="2500" dirty="0" smtClean="0"/>
              <a:t>mean sea level</a:t>
            </a:r>
          </a:p>
          <a:p>
            <a:pPr>
              <a:spcAft>
                <a:spcPts val="2400"/>
              </a:spcAft>
            </a:pPr>
            <a:r>
              <a:rPr lang="en-CA" sz="2500" b="1" i="1" dirty="0" smtClean="0"/>
              <a:t>Medium confidence </a:t>
            </a:r>
            <a:r>
              <a:rPr lang="en-CA" sz="2500" dirty="0" smtClean="0"/>
              <a:t>that some regions of the world have experienced more intense and longer </a:t>
            </a:r>
            <a:r>
              <a:rPr lang="en-CA" sz="2500" b="1" dirty="0" smtClean="0">
                <a:solidFill>
                  <a:schemeClr val="accent6">
                    <a:lumMod val="75000"/>
                  </a:schemeClr>
                </a:solidFill>
              </a:rPr>
              <a:t>droughts</a:t>
            </a:r>
            <a:r>
              <a:rPr lang="en-CA" sz="2500" dirty="0" smtClean="0"/>
              <a:t>, but in some regions droughts have become less frequent, less intense, or shorter</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588774"/>
          </a:xfrm>
        </p:spPr>
        <p:txBody>
          <a:bodyPr/>
          <a:lstStyle/>
          <a:p>
            <a:r>
              <a:rPr lang="en-CA" dirty="0" smtClean="0"/>
              <a:t>  Key messages – observed changes</a:t>
            </a:r>
            <a:endParaRPr lang="en-CA" dirty="0"/>
          </a:p>
        </p:txBody>
      </p:sp>
      <p:sp>
        <p:nvSpPr>
          <p:cNvPr id="3" name="Content Placeholder 2"/>
          <p:cNvSpPr>
            <a:spLocks noGrp="1"/>
          </p:cNvSpPr>
          <p:nvPr>
            <p:ph sz="half" idx="1"/>
          </p:nvPr>
        </p:nvSpPr>
        <p:spPr>
          <a:xfrm>
            <a:off x="419099" y="1085192"/>
            <a:ext cx="9140537" cy="6045200"/>
          </a:xfrm>
        </p:spPr>
        <p:txBody>
          <a:bodyPr/>
          <a:lstStyle/>
          <a:p>
            <a:pPr>
              <a:spcAft>
                <a:spcPts val="2400"/>
              </a:spcAft>
            </a:pPr>
            <a:r>
              <a:rPr lang="en-CA" sz="2500" b="1" i="1" dirty="0" smtClean="0"/>
              <a:t>Low confidence </a:t>
            </a:r>
            <a:r>
              <a:rPr lang="en-US" sz="2500" dirty="0" smtClean="0"/>
              <a:t>in any observed long-term (i.e., 40 years or more) increases in</a:t>
            </a:r>
            <a:r>
              <a:rPr lang="en-CA" sz="2500" dirty="0" smtClean="0"/>
              <a:t> </a:t>
            </a:r>
            <a:r>
              <a:rPr lang="en-CA" sz="2500" b="1" dirty="0" smtClean="0">
                <a:solidFill>
                  <a:srgbClr val="008000"/>
                </a:solidFill>
              </a:rPr>
              <a:t>tropical cyclone activity </a:t>
            </a:r>
          </a:p>
          <a:p>
            <a:pPr>
              <a:spcAft>
                <a:spcPts val="2400"/>
              </a:spcAft>
            </a:pPr>
            <a:r>
              <a:rPr lang="en-US" sz="2500" dirty="0" smtClean="0"/>
              <a:t>The uncertainties in the historical tropical cyclone records, the incomplete understanding of the physical mechanisms linking tropical cyclone metrics to climate change, and the degree of tropical cyclone variability provide only </a:t>
            </a:r>
            <a:r>
              <a:rPr lang="en-US" sz="2500" b="1" i="1" dirty="0" smtClean="0"/>
              <a:t>low confidence </a:t>
            </a:r>
            <a:r>
              <a:rPr lang="en-US" sz="2500" dirty="0" smtClean="0"/>
              <a:t>for the </a:t>
            </a:r>
            <a:r>
              <a:rPr lang="en-US" sz="2500" b="1" dirty="0" smtClean="0">
                <a:solidFill>
                  <a:srgbClr val="008000"/>
                </a:solidFill>
              </a:rPr>
              <a:t>attribution of any detectable changes in tropical cyclone activity to anthropogenic influences</a:t>
            </a:r>
            <a:r>
              <a:rPr lang="en-US" sz="2500" dirty="0" smtClean="0"/>
              <a:t>.</a:t>
            </a:r>
            <a:endParaRPr lang="en-CA" sz="2500" dirty="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541606" y="2245360"/>
            <a:ext cx="8781757" cy="4622060"/>
            <a:chOff x="533400" y="1828800"/>
            <a:chExt cx="8649318" cy="4078288"/>
          </a:xfrm>
        </p:grpSpPr>
        <p:pic>
          <p:nvPicPr>
            <p:cNvPr id="17413" name="Picture 30"/>
            <p:cNvPicPr>
              <a:picLocks noChangeAspect="1"/>
            </p:cNvPicPr>
            <p:nvPr/>
          </p:nvPicPr>
          <p:blipFill>
            <a:blip r:embed="rId2"/>
            <a:srcRect/>
            <a:stretch>
              <a:fillRect/>
            </a:stretch>
          </p:blipFill>
          <p:spPr bwMode="auto">
            <a:xfrm>
              <a:off x="533400" y="1828800"/>
              <a:ext cx="8649318" cy="4078288"/>
            </a:xfrm>
            <a:prstGeom prst="rect">
              <a:avLst/>
            </a:prstGeom>
            <a:noFill/>
            <a:ln w="9525">
              <a:noFill/>
              <a:miter lim="800000"/>
              <a:headEnd/>
              <a:tailEnd/>
            </a:ln>
          </p:spPr>
        </p:pic>
        <p:sp>
          <p:nvSpPr>
            <p:cNvPr id="17414" name="Rectangle 7"/>
            <p:cNvSpPr>
              <a:spLocks noChangeArrowheads="1"/>
            </p:cNvSpPr>
            <p:nvPr/>
          </p:nvSpPr>
          <p:spPr bwMode="auto">
            <a:xfrm>
              <a:off x="533400" y="1828800"/>
              <a:ext cx="609600" cy="304800"/>
            </a:xfrm>
            <a:prstGeom prst="rect">
              <a:avLst/>
            </a:prstGeom>
            <a:solidFill>
              <a:srgbClr val="FFF2E1"/>
            </a:solidFill>
            <a:ln w="9525">
              <a:noFill/>
              <a:round/>
              <a:headEnd/>
              <a:tailEnd/>
            </a:ln>
          </p:spPr>
          <p:txBody>
            <a:bodyPr>
              <a:prstTxWarp prst="textNoShape">
                <a:avLst/>
              </a:prstTxWarp>
            </a:bodyPr>
            <a:lstStyle/>
            <a:p>
              <a:endParaRPr lang="en-US"/>
            </a:p>
          </p:txBody>
        </p:sp>
      </p:grpSp>
      <p:sp>
        <p:nvSpPr>
          <p:cNvPr id="17412" name="TextBox 9"/>
          <p:cNvSpPr txBox="1">
            <a:spLocks noChangeArrowheads="1"/>
          </p:cNvSpPr>
          <p:nvPr/>
        </p:nvSpPr>
        <p:spPr bwMode="auto">
          <a:xfrm>
            <a:off x="232117" y="923568"/>
            <a:ext cx="9268435" cy="898425"/>
          </a:xfrm>
          <a:prstGeom prst="rect">
            <a:avLst/>
          </a:prstGeom>
          <a:noFill/>
          <a:ln w="9525">
            <a:noFill/>
            <a:miter lim="800000"/>
            <a:headEnd/>
            <a:tailEnd/>
          </a:ln>
        </p:spPr>
        <p:txBody>
          <a:bodyPr wrap="square" lIns="97256" tIns="48628" rIns="97256" bIns="48628">
            <a:prstTxWarp prst="textNoShape">
              <a:avLst/>
            </a:prstTxWarp>
            <a:spAutoFit/>
          </a:bodyPr>
          <a:lstStyle/>
          <a:p>
            <a:pPr algn="l"/>
            <a:r>
              <a:rPr lang="en-US" sz="2600" b="1" dirty="0" smtClean="0">
                <a:ea typeface="Arial" charset="0"/>
                <a:cs typeface="Arial" charset="0"/>
              </a:rPr>
              <a:t>Large-scale, land only, regions used for temperature &amp; precipitation extremes:</a:t>
            </a:r>
            <a:endParaRPr lang="en-US" sz="2600" b="1" dirty="0">
              <a:ea typeface="Arial" charset="0"/>
              <a:cs typeface="Arial" charset="0"/>
            </a:endParaRPr>
          </a:p>
        </p:txBody>
      </p:sp>
      <p:sp>
        <p:nvSpPr>
          <p:cNvPr id="6" name="Title 1"/>
          <p:cNvSpPr txBox="1">
            <a:spLocks/>
          </p:cNvSpPr>
          <p:nvPr/>
        </p:nvSpPr>
        <p:spPr bwMode="auto">
          <a:xfrm>
            <a:off x="1005840" y="1"/>
            <a:ext cx="9052560" cy="518159"/>
          </a:xfrm>
          <a:prstGeom prst="rect">
            <a:avLst/>
          </a:prstGeom>
          <a:noFill/>
          <a:ln w="9525">
            <a:noFill/>
            <a:miter lim="800000"/>
            <a:headEnd/>
            <a:tailEnd/>
          </a:ln>
        </p:spPr>
        <p:txBody>
          <a:bodyPr vert="horz" wrap="square" lIns="97256" tIns="48628" rIns="97256" bIns="48628" numCol="1" anchor="ctr" anchorCtr="0" compatLnSpc="1">
            <a:prstTxWarp prst="textNoShape">
              <a:avLst/>
            </a:prstTxWarp>
          </a:bodyPr>
          <a:lstStyle/>
          <a:p>
            <a:pPr algn="r" defTabSz="972556" eaLnBrk="0" hangingPunct="0">
              <a:defRPr/>
            </a:pPr>
            <a:r>
              <a:rPr lang="en-US" sz="2400" b="1" kern="0" dirty="0" smtClean="0">
                <a:solidFill>
                  <a:srgbClr val="000000"/>
                </a:solidFill>
                <a:latin typeface="Arial"/>
                <a:cs typeface="Arial"/>
              </a:rPr>
              <a:t>SREX: Regional projections</a:t>
            </a:r>
            <a:endParaRPr lang="en-US" sz="2400" b="1" kern="0" dirty="0">
              <a:solidFill>
                <a:srgbClr val="000000"/>
              </a:solidFill>
              <a:latin typeface="Arial"/>
              <a:cs typeface="Arial"/>
            </a:endParaRPr>
          </a:p>
        </p:txBody>
      </p:sp>
      <p:pic>
        <p:nvPicPr>
          <p:cNvPr id="7" name="Picture 10" descr="IPCCLogoBlue_CMYK_300PPI_noBK.t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38563" y="7128299"/>
            <a:ext cx="2261393" cy="478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CuadroTexto"/>
          <p:cNvSpPr txBox="1"/>
          <p:nvPr/>
        </p:nvSpPr>
        <p:spPr>
          <a:xfrm>
            <a:off x="4032161" y="1452661"/>
            <a:ext cx="5291201" cy="492443"/>
          </a:xfrm>
          <a:prstGeom prst="rect">
            <a:avLst/>
          </a:prstGeom>
          <a:noFill/>
        </p:spPr>
        <p:txBody>
          <a:bodyPr wrap="square" rtlCol="0">
            <a:spAutoFit/>
          </a:bodyPr>
          <a:lstStyle/>
          <a:p>
            <a:r>
              <a:rPr lang="en-US" sz="2600" b="1" dirty="0" smtClean="0">
                <a:solidFill>
                  <a:srgbClr val="0070C0"/>
                </a:solidFill>
                <a:latin typeface="Wingdings"/>
                <a:ea typeface="Wingdings"/>
                <a:cs typeface="Wingdings"/>
              </a:rPr>
              <a:t></a:t>
            </a:r>
            <a:r>
              <a:rPr lang="en-US" b="1" dirty="0" smtClean="0">
                <a:solidFill>
                  <a:srgbClr val="0070C0"/>
                </a:solidFill>
                <a:ea typeface="Arial" charset="0"/>
                <a:cs typeface="Arial" charset="0"/>
              </a:rPr>
              <a:t> </a:t>
            </a:r>
            <a:r>
              <a:rPr lang="en-US" sz="2600" b="1" dirty="0" smtClean="0">
                <a:solidFill>
                  <a:srgbClr val="0070C0"/>
                </a:solidFill>
                <a:ea typeface="Arial" charset="0"/>
                <a:cs typeface="Arial" charset="0"/>
              </a:rPr>
              <a:t>More detail than AR4</a:t>
            </a:r>
            <a:endParaRPr lang="es-AR"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REXspmFig3A.png"/>
          <p:cNvPicPr>
            <a:picLocks noChangeAspect="1"/>
          </p:cNvPicPr>
          <p:nvPr/>
        </p:nvPicPr>
        <p:blipFill>
          <a:blip r:embed="rId2"/>
          <a:srcRect/>
          <a:stretch>
            <a:fillRect/>
          </a:stretch>
        </p:blipFill>
        <p:spPr bwMode="auto">
          <a:xfrm>
            <a:off x="0" y="949961"/>
            <a:ext cx="10058400" cy="6497240"/>
          </a:xfrm>
          <a:prstGeom prst="rect">
            <a:avLst/>
          </a:prstGeom>
          <a:noFill/>
          <a:ln w="9525">
            <a:noFill/>
            <a:miter lim="800000"/>
            <a:headEnd/>
            <a:tailEnd/>
          </a:ln>
        </p:spPr>
      </p:pic>
      <p:sp>
        <p:nvSpPr>
          <p:cNvPr id="15" name="Title 1"/>
          <p:cNvSpPr txBox="1">
            <a:spLocks/>
          </p:cNvSpPr>
          <p:nvPr/>
        </p:nvSpPr>
        <p:spPr bwMode="auto">
          <a:xfrm>
            <a:off x="1005840" y="1"/>
            <a:ext cx="9052560" cy="518159"/>
          </a:xfrm>
          <a:prstGeom prst="rect">
            <a:avLst/>
          </a:prstGeom>
          <a:noFill/>
          <a:ln w="9525">
            <a:noFill/>
            <a:miter lim="800000"/>
            <a:headEnd/>
            <a:tailEnd/>
          </a:ln>
        </p:spPr>
        <p:txBody>
          <a:bodyPr vert="horz" wrap="square" lIns="97256" tIns="48628" rIns="97256" bIns="48628" numCol="1" anchor="ctr" anchorCtr="0" compatLnSpc="1">
            <a:prstTxWarp prst="textNoShape">
              <a:avLst/>
            </a:prstTxWarp>
          </a:bodyPr>
          <a:lstStyle/>
          <a:p>
            <a:pPr algn="r" defTabSz="972556" eaLnBrk="0" hangingPunct="0">
              <a:defRPr/>
            </a:pPr>
            <a:r>
              <a:rPr lang="en-US" sz="2400" b="1" kern="0" dirty="0" smtClean="0">
                <a:solidFill>
                  <a:srgbClr val="000000"/>
                </a:solidFill>
                <a:latin typeface="Arial"/>
                <a:cs typeface="Arial"/>
              </a:rPr>
              <a:t>SREX: Regional projections</a:t>
            </a:r>
            <a:endParaRPr lang="en-US" sz="2400" b="1" kern="0" dirty="0">
              <a:solidFill>
                <a:srgbClr val="000000"/>
              </a:solidFill>
              <a:latin typeface="Arial"/>
              <a:cs typeface="Arial"/>
            </a:endParaRPr>
          </a:p>
        </p:txBody>
      </p:sp>
      <p:sp>
        <p:nvSpPr>
          <p:cNvPr id="5" name="TextBox 4"/>
          <p:cNvSpPr txBox="1">
            <a:spLocks noChangeArrowheads="1"/>
          </p:cNvSpPr>
          <p:nvPr/>
        </p:nvSpPr>
        <p:spPr bwMode="auto">
          <a:xfrm>
            <a:off x="7282210" y="3375934"/>
            <a:ext cx="2776190" cy="1300154"/>
          </a:xfrm>
          <a:prstGeom prst="rect">
            <a:avLst/>
          </a:prstGeom>
          <a:solidFill>
            <a:schemeClr val="bg1"/>
          </a:solidFill>
          <a:ln w="9525">
            <a:noFill/>
            <a:miter lim="800000"/>
            <a:headEnd/>
            <a:tailEnd/>
          </a:ln>
        </p:spPr>
        <p:txBody>
          <a:bodyPr wrap="square" lIns="68380" tIns="34190" rIns="68380" bIns="34190">
            <a:prstTxWarp prst="textNoShape">
              <a:avLst/>
            </a:prstTxWarp>
            <a:spAutoFit/>
          </a:bodyPr>
          <a:lstStyle/>
          <a:p>
            <a:pPr algn="ctr"/>
            <a:r>
              <a:rPr lang="en-US" sz="2000" dirty="0">
                <a:latin typeface="Arial"/>
                <a:cs typeface="Arial"/>
              </a:rPr>
              <a:t>Projected return </a:t>
            </a:r>
            <a:r>
              <a:rPr lang="en-US" sz="2000" dirty="0" smtClean="0">
                <a:latin typeface="Arial"/>
                <a:cs typeface="Arial"/>
              </a:rPr>
              <a:t>period (</a:t>
            </a:r>
            <a:r>
              <a:rPr lang="en-US" sz="2000" dirty="0">
                <a:latin typeface="Arial"/>
                <a:cs typeface="Arial"/>
              </a:rPr>
              <a:t>of hot day with late 20</a:t>
            </a:r>
            <a:r>
              <a:rPr lang="en-US" sz="2000" baseline="30000" dirty="0">
                <a:latin typeface="Arial"/>
                <a:cs typeface="Arial"/>
              </a:rPr>
              <a:t>th</a:t>
            </a:r>
            <a:r>
              <a:rPr lang="en-US" sz="2000" dirty="0">
                <a:latin typeface="Arial"/>
                <a:cs typeface="Arial"/>
              </a:rPr>
              <a:t> century return period of 20 years)</a:t>
            </a:r>
          </a:p>
        </p:txBody>
      </p:sp>
      <p:pic>
        <p:nvPicPr>
          <p:cNvPr id="10" name="Picture 3" descr="SREXspmFig3A.png"/>
          <p:cNvPicPr>
            <a:picLocks noChangeAspect="1"/>
          </p:cNvPicPr>
          <p:nvPr/>
        </p:nvPicPr>
        <p:blipFill>
          <a:blip r:embed="rId2"/>
          <a:srcRect l="8485" t="36783" r="81109" b="48395"/>
          <a:stretch>
            <a:fillRect/>
          </a:stretch>
        </p:blipFill>
        <p:spPr bwMode="auto">
          <a:xfrm>
            <a:off x="2099932" y="1828800"/>
            <a:ext cx="5182277" cy="4768080"/>
          </a:xfrm>
          <a:prstGeom prst="rect">
            <a:avLst/>
          </a:prstGeom>
          <a:noFill/>
          <a:ln w="9525">
            <a:noFill/>
            <a:miter lim="800000"/>
            <a:headEnd/>
            <a:tailEnd/>
          </a:ln>
        </p:spPr>
      </p:pic>
      <p:grpSp>
        <p:nvGrpSpPr>
          <p:cNvPr id="16" name="Group 14"/>
          <p:cNvGrpSpPr/>
          <p:nvPr/>
        </p:nvGrpSpPr>
        <p:grpSpPr>
          <a:xfrm>
            <a:off x="5030139" y="4384435"/>
            <a:ext cx="1459192" cy="1048265"/>
            <a:chOff x="5013925" y="2525141"/>
            <a:chExt cx="1437083" cy="924940"/>
          </a:xfrm>
        </p:grpSpPr>
        <p:sp>
          <p:nvSpPr>
            <p:cNvPr id="17" name="TextBox 11"/>
            <p:cNvSpPr txBox="1"/>
            <p:nvPr/>
          </p:nvSpPr>
          <p:spPr>
            <a:xfrm>
              <a:off x="5013925" y="2525141"/>
              <a:ext cx="472475" cy="325881"/>
            </a:xfrm>
            <a:prstGeom prst="rect">
              <a:avLst/>
            </a:prstGeom>
            <a:noFill/>
          </p:spPr>
          <p:txBody>
            <a:bodyPr wrap="none" rtlCol="0">
              <a:spAutoFit/>
            </a:bodyPr>
            <a:lstStyle/>
            <a:p>
              <a:r>
                <a:rPr lang="en-US" b="1" dirty="0" smtClean="0">
                  <a:solidFill>
                    <a:srgbClr val="2A2B6F"/>
                  </a:solidFill>
                  <a:latin typeface="Arial"/>
                  <a:cs typeface="Arial"/>
                </a:rPr>
                <a:t>B1</a:t>
              </a:r>
              <a:endParaRPr lang="en-US" b="1" dirty="0">
                <a:solidFill>
                  <a:srgbClr val="2A2B6F"/>
                </a:solidFill>
                <a:latin typeface="Arial"/>
                <a:cs typeface="Arial"/>
              </a:endParaRPr>
            </a:p>
          </p:txBody>
        </p:sp>
        <p:sp>
          <p:nvSpPr>
            <p:cNvPr id="18" name="TextBox 12"/>
            <p:cNvSpPr txBox="1"/>
            <p:nvPr/>
          </p:nvSpPr>
          <p:spPr>
            <a:xfrm>
              <a:off x="5371251" y="2891195"/>
              <a:ext cx="636648" cy="325881"/>
            </a:xfrm>
            <a:prstGeom prst="rect">
              <a:avLst/>
            </a:prstGeom>
            <a:noFill/>
          </p:spPr>
          <p:txBody>
            <a:bodyPr wrap="none" rtlCol="0">
              <a:spAutoFit/>
            </a:bodyPr>
            <a:lstStyle/>
            <a:p>
              <a:r>
                <a:rPr lang="en-US" b="1" dirty="0" smtClean="0">
                  <a:solidFill>
                    <a:srgbClr val="10854A"/>
                  </a:solidFill>
                  <a:latin typeface="Arial"/>
                  <a:cs typeface="Arial"/>
                </a:rPr>
                <a:t>A1B</a:t>
              </a:r>
              <a:endParaRPr lang="en-US" b="1" dirty="0">
                <a:solidFill>
                  <a:srgbClr val="10854A"/>
                </a:solidFill>
                <a:latin typeface="Arial"/>
                <a:cs typeface="Arial"/>
              </a:endParaRPr>
            </a:p>
          </p:txBody>
        </p:sp>
        <p:sp>
          <p:nvSpPr>
            <p:cNvPr id="19" name="TextBox 13"/>
            <p:cNvSpPr txBox="1"/>
            <p:nvPr/>
          </p:nvSpPr>
          <p:spPr>
            <a:xfrm>
              <a:off x="5978533" y="3124200"/>
              <a:ext cx="472475" cy="325881"/>
            </a:xfrm>
            <a:prstGeom prst="rect">
              <a:avLst/>
            </a:prstGeom>
            <a:noFill/>
          </p:spPr>
          <p:txBody>
            <a:bodyPr wrap="none" rtlCol="0">
              <a:spAutoFit/>
            </a:bodyPr>
            <a:lstStyle/>
            <a:p>
              <a:r>
                <a:rPr lang="en-US" b="1" dirty="0" smtClean="0">
                  <a:solidFill>
                    <a:srgbClr val="94222B"/>
                  </a:solidFill>
                  <a:latin typeface="Arial"/>
                  <a:cs typeface="Arial"/>
                </a:rPr>
                <a:t>A2</a:t>
              </a:r>
              <a:endParaRPr lang="en-US" b="1" dirty="0">
                <a:solidFill>
                  <a:srgbClr val="94222B"/>
                </a:solidFill>
                <a:latin typeface="Arial"/>
                <a:cs typeface="Arial"/>
              </a:endParaRPr>
            </a:p>
          </p:txBody>
        </p:sp>
      </p:grpSp>
      <p:pic>
        <p:nvPicPr>
          <p:cNvPr id="20" name="Picture 3" descr="SREXspmFig3A.png"/>
          <p:cNvPicPr>
            <a:picLocks noChangeAspect="1"/>
          </p:cNvPicPr>
          <p:nvPr/>
        </p:nvPicPr>
        <p:blipFill>
          <a:blip r:embed="rId2"/>
          <a:srcRect l="27885" t="79303" r="61090" b="6923"/>
          <a:stretch>
            <a:fillRect/>
          </a:stretch>
        </p:blipFill>
        <p:spPr bwMode="auto">
          <a:xfrm>
            <a:off x="145915" y="3840210"/>
            <a:ext cx="2376864" cy="1918172"/>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0"/>
            <a:ext cx="9052560" cy="1295400"/>
          </a:xfrm>
        </p:spPr>
        <p:txBody>
          <a:bodyPr/>
          <a:lstStyle/>
          <a:p>
            <a:r>
              <a:rPr lang="en-US" dirty="0" smtClean="0"/>
              <a:t>SREX Projections: Temperature extremes</a:t>
            </a:r>
            <a:endParaRPr lang="en-US" dirty="0"/>
          </a:p>
        </p:txBody>
      </p:sp>
      <p:sp>
        <p:nvSpPr>
          <p:cNvPr id="12" name="Rectangle 11"/>
          <p:cNvSpPr/>
          <p:nvPr/>
        </p:nvSpPr>
        <p:spPr bwMode="auto">
          <a:xfrm>
            <a:off x="0" y="4231640"/>
            <a:ext cx="3404382" cy="777240"/>
          </a:xfrm>
          <a:prstGeom prst="rect">
            <a:avLst/>
          </a:prstGeom>
          <a:solidFill>
            <a:srgbClr val="FFFFFF"/>
          </a:solidFill>
          <a:ln w="9525" cap="flat" cmpd="sng" algn="ctr">
            <a:noFill/>
            <a:prstDash val="solid"/>
            <a:round/>
            <a:headEnd type="none" w="med" len="med"/>
            <a:tailEnd type="none" w="med" len="med"/>
          </a:ln>
          <a:effectLst/>
        </p:spPr>
        <p:txBody>
          <a:bodyPr vert="horz" wrap="square" lIns="97256" tIns="48628" rIns="97256" bIns="48628" numCol="1" rtlCol="0" anchor="t" anchorCtr="0" compatLnSpc="1">
            <a:prstTxWarp prst="textNoShape">
              <a:avLst/>
            </a:prstTxWarp>
          </a:bodyPr>
          <a:lstStyle/>
          <a:p>
            <a:pPr algn="ctr" defTabSz="972556" eaLnBrk="0" hangingPunct="0"/>
            <a:endParaRPr lang="en-US" sz="2600" dirty="0">
              <a:latin typeface="Times" charset="0"/>
            </a:endParaRPr>
          </a:p>
        </p:txBody>
      </p:sp>
      <p:sp>
        <p:nvSpPr>
          <p:cNvPr id="13" name="Rectangle 12"/>
          <p:cNvSpPr/>
          <p:nvPr/>
        </p:nvSpPr>
        <p:spPr bwMode="auto">
          <a:xfrm>
            <a:off x="3249637" y="4663440"/>
            <a:ext cx="4023360" cy="259080"/>
          </a:xfrm>
          <a:prstGeom prst="rect">
            <a:avLst/>
          </a:prstGeom>
          <a:solidFill>
            <a:srgbClr val="FFFFFF"/>
          </a:solidFill>
          <a:ln w="9525" cap="flat" cmpd="sng" algn="ctr">
            <a:noFill/>
            <a:prstDash val="solid"/>
            <a:round/>
            <a:headEnd type="none" w="med" len="med"/>
            <a:tailEnd type="none" w="med" len="med"/>
          </a:ln>
          <a:effectLst/>
        </p:spPr>
        <p:txBody>
          <a:bodyPr vert="horz" wrap="square" lIns="97256" tIns="48628" rIns="97256" bIns="48628" numCol="1" rtlCol="0" anchor="t" anchorCtr="0" compatLnSpc="1">
            <a:prstTxWarp prst="textNoShape">
              <a:avLst/>
            </a:prstTxWarp>
          </a:bodyPr>
          <a:lstStyle/>
          <a:p>
            <a:pPr algn="ctr" defTabSz="972556" eaLnBrk="0" hangingPunct="0"/>
            <a:endParaRPr lang="en-US" sz="2600" dirty="0">
              <a:latin typeface="Times" charset="0"/>
            </a:endParaRPr>
          </a:p>
        </p:txBody>
      </p:sp>
      <p:sp>
        <p:nvSpPr>
          <p:cNvPr id="7" name="TextBox 26"/>
          <p:cNvSpPr txBox="1">
            <a:spLocks noChangeArrowheads="1"/>
          </p:cNvSpPr>
          <p:nvPr/>
        </p:nvSpPr>
        <p:spPr bwMode="auto">
          <a:xfrm>
            <a:off x="6570388" y="1217576"/>
            <a:ext cx="3429643" cy="5515073"/>
          </a:xfrm>
          <a:prstGeom prst="rect">
            <a:avLst/>
          </a:prstGeom>
          <a:noFill/>
          <a:ln w="9525">
            <a:noFill/>
            <a:miter lim="800000"/>
            <a:headEnd/>
            <a:tailEnd/>
          </a:ln>
        </p:spPr>
        <p:txBody>
          <a:bodyPr wrap="square" lIns="97256" tIns="48628" rIns="97256" bIns="48628">
            <a:spAutoFit/>
          </a:bodyPr>
          <a:lstStyle/>
          <a:p>
            <a:pPr algn="ctr"/>
            <a:r>
              <a:rPr lang="en-US" sz="2200" b="1" dirty="0">
                <a:solidFill>
                  <a:srgbClr val="006600"/>
                </a:solidFill>
                <a:latin typeface="Arial" pitchFamily="34" charset="0"/>
                <a:cs typeface="Arial" pitchFamily="34" charset="0"/>
              </a:rPr>
              <a:t>A1B</a:t>
            </a:r>
            <a:r>
              <a:rPr lang="en-US" sz="2200" b="1" dirty="0">
                <a:latin typeface="Arial" pitchFamily="34" charset="0"/>
                <a:cs typeface="Arial" pitchFamily="34" charset="0"/>
              </a:rPr>
              <a:t>, </a:t>
            </a:r>
            <a:r>
              <a:rPr lang="en-US" sz="2200" b="1" dirty="0">
                <a:solidFill>
                  <a:srgbClr val="C00000"/>
                </a:solidFill>
                <a:latin typeface="Arial" pitchFamily="34" charset="0"/>
                <a:cs typeface="Arial" pitchFamily="34" charset="0"/>
              </a:rPr>
              <a:t>A2</a:t>
            </a:r>
            <a:r>
              <a:rPr lang="en-US" sz="2200" b="1" dirty="0">
                <a:latin typeface="Arial" pitchFamily="34" charset="0"/>
                <a:cs typeface="Arial" pitchFamily="34" charset="0"/>
              </a:rPr>
              <a:t>:</a:t>
            </a:r>
            <a:r>
              <a:rPr lang="en-US" sz="2200" b="1" dirty="0" smtClean="0">
                <a:latin typeface="Arial" pitchFamily="34" charset="0"/>
                <a:cs typeface="Arial" pitchFamily="34" charset="0"/>
              </a:rPr>
              <a:t> </a:t>
            </a:r>
            <a:r>
              <a:rPr lang="en-US" sz="2200" dirty="0" smtClean="0">
                <a:latin typeface="Arial"/>
                <a:cs typeface="Arial"/>
              </a:rPr>
              <a:t>A (late 20</a:t>
            </a:r>
            <a:r>
              <a:rPr lang="en-US" sz="2200" baseline="30000" dirty="0" smtClean="0">
                <a:latin typeface="Arial"/>
                <a:cs typeface="Arial"/>
              </a:rPr>
              <a:t>th</a:t>
            </a:r>
            <a:r>
              <a:rPr lang="en-US" sz="2200" dirty="0" smtClean="0">
                <a:latin typeface="Arial"/>
                <a:cs typeface="Arial"/>
              </a:rPr>
              <a:t>-century) 1-in-20 year hottest day is </a:t>
            </a:r>
            <a:r>
              <a:rPr lang="en-US" sz="2200" i="1" dirty="0" smtClean="0">
                <a:latin typeface="Arial"/>
                <a:cs typeface="Arial"/>
              </a:rPr>
              <a:t>likely</a:t>
            </a:r>
            <a:r>
              <a:rPr lang="en-US" sz="2200" dirty="0" smtClean="0">
                <a:latin typeface="Arial"/>
                <a:cs typeface="Arial"/>
              </a:rPr>
              <a:t> to become a </a:t>
            </a:r>
            <a:r>
              <a:rPr lang="en-US" sz="2200" b="1" dirty="0" smtClean="0">
                <a:latin typeface="Arial"/>
                <a:cs typeface="Arial"/>
              </a:rPr>
              <a:t>1-in-2 year </a:t>
            </a:r>
            <a:r>
              <a:rPr lang="en-US" sz="2200" dirty="0" smtClean="0">
                <a:latin typeface="Arial"/>
                <a:cs typeface="Arial"/>
              </a:rPr>
              <a:t>event by the end of the 21st century in most regions, except in the high latitudes of the Northern Hemisphere, where it is </a:t>
            </a:r>
            <a:r>
              <a:rPr lang="en-US" sz="2200" i="1" dirty="0" smtClean="0">
                <a:latin typeface="Arial"/>
                <a:cs typeface="Arial"/>
              </a:rPr>
              <a:t>likely</a:t>
            </a:r>
            <a:r>
              <a:rPr lang="en-US" sz="2200" dirty="0" smtClean="0">
                <a:latin typeface="Arial"/>
                <a:cs typeface="Arial"/>
              </a:rPr>
              <a:t> to become a </a:t>
            </a:r>
            <a:r>
              <a:rPr lang="en-US" sz="2200" b="1" dirty="0" smtClean="0">
                <a:latin typeface="Arial"/>
                <a:cs typeface="Arial"/>
              </a:rPr>
              <a:t>1-in-5 year </a:t>
            </a:r>
            <a:r>
              <a:rPr lang="en-US" sz="2200" dirty="0" smtClean="0">
                <a:latin typeface="Arial"/>
                <a:cs typeface="Arial"/>
              </a:rPr>
              <a:t>event</a:t>
            </a:r>
          </a:p>
          <a:p>
            <a:pPr algn="ctr"/>
            <a:endParaRPr lang="en-US" sz="2200" dirty="0" smtClean="0">
              <a:latin typeface="Arial"/>
              <a:cs typeface="Arial"/>
            </a:endParaRPr>
          </a:p>
          <a:p>
            <a:pPr algn="ctr"/>
            <a:r>
              <a:rPr lang="en-US" sz="2200" b="1" dirty="0" smtClean="0">
                <a:solidFill>
                  <a:srgbClr val="2A2B6F"/>
                </a:solidFill>
                <a:latin typeface="Arial"/>
                <a:cs typeface="Arial"/>
              </a:rPr>
              <a:t>B1</a:t>
            </a:r>
            <a:r>
              <a:rPr lang="en-US" sz="2200" dirty="0" smtClean="0">
                <a:latin typeface="Arial"/>
                <a:cs typeface="Arial"/>
              </a:rPr>
              <a:t>: </a:t>
            </a:r>
            <a:r>
              <a:rPr lang="en-US" sz="2200" i="1" dirty="0" smtClean="0">
                <a:latin typeface="Arial"/>
                <a:cs typeface="Arial"/>
              </a:rPr>
              <a:t>likely</a:t>
            </a:r>
            <a:r>
              <a:rPr lang="en-US" sz="2200" dirty="0" smtClean="0">
                <a:latin typeface="Arial"/>
                <a:cs typeface="Arial"/>
              </a:rPr>
              <a:t> to become a </a:t>
            </a:r>
            <a:r>
              <a:rPr lang="en-US" sz="2200" b="1" dirty="0" smtClean="0">
                <a:latin typeface="Arial"/>
                <a:cs typeface="Arial"/>
              </a:rPr>
              <a:t>1-in-5 year </a:t>
            </a:r>
            <a:r>
              <a:rPr lang="en-US" sz="2200" dirty="0" smtClean="0">
                <a:latin typeface="Arial"/>
                <a:cs typeface="Arial"/>
              </a:rPr>
              <a:t>event (</a:t>
            </a:r>
            <a:r>
              <a:rPr lang="en-US" sz="2200" b="1" dirty="0" smtClean="0">
                <a:latin typeface="Arial"/>
                <a:cs typeface="Arial"/>
              </a:rPr>
              <a:t>1-in-10 </a:t>
            </a:r>
            <a:r>
              <a:rPr lang="en-US" sz="2200" dirty="0" smtClean="0">
                <a:latin typeface="Arial"/>
                <a:cs typeface="Arial"/>
              </a:rPr>
              <a:t>in NH high latitudes)</a:t>
            </a:r>
            <a:endParaRPr lang="en-US" sz="2200" dirty="0">
              <a:latin typeface="Arial"/>
              <a:cs typeface="Arial"/>
            </a:endParaRPr>
          </a:p>
        </p:txBody>
      </p:sp>
      <p:sp>
        <p:nvSpPr>
          <p:cNvPr id="15" name="Rectangle 14"/>
          <p:cNvSpPr/>
          <p:nvPr/>
        </p:nvSpPr>
        <p:spPr bwMode="auto">
          <a:xfrm>
            <a:off x="0" y="4490720"/>
            <a:ext cx="3327009" cy="518160"/>
          </a:xfrm>
          <a:prstGeom prst="rect">
            <a:avLst/>
          </a:prstGeom>
          <a:solidFill>
            <a:srgbClr val="FFFFFF"/>
          </a:solidFill>
          <a:ln w="9525" cap="flat" cmpd="sng" algn="ctr">
            <a:noFill/>
            <a:prstDash val="solid"/>
            <a:round/>
            <a:headEnd type="none" w="med" len="med"/>
            <a:tailEnd type="none" w="med" len="med"/>
          </a:ln>
          <a:effectLst/>
        </p:spPr>
        <p:txBody>
          <a:bodyPr vert="horz" wrap="square" lIns="97256" tIns="48628" rIns="97256" bIns="48628" numCol="1" rtlCol="0" anchor="t" anchorCtr="0" compatLnSpc="1">
            <a:prstTxWarp prst="textNoShape">
              <a:avLst/>
            </a:prstTxWarp>
          </a:bodyPr>
          <a:lstStyle/>
          <a:p>
            <a:pPr algn="ctr" defTabSz="972556" eaLnBrk="0" hangingPunct="0"/>
            <a:endParaRPr lang="en-US" sz="2600" dirty="0">
              <a:latin typeface="Times" charset="0"/>
            </a:endParaRPr>
          </a:p>
        </p:txBody>
      </p:sp>
      <p:pic>
        <p:nvPicPr>
          <p:cNvPr id="8" name="Picture 10" descr="IPCCLogoBlue_CMYK_300PPI_noBK.ti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538563" y="7128299"/>
            <a:ext cx="2261393" cy="478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spm3A_updated.jpg"/>
          <p:cNvPicPr>
            <a:picLocks noChangeAspect="1"/>
          </p:cNvPicPr>
          <p:nvPr/>
        </p:nvPicPr>
        <p:blipFill>
          <a:blip r:embed="rId3" cstate="screen">
            <a:extLst>
              <a:ext uri="{28A0092B-C50C-407E-A947-70E740481C1C}">
                <a14:useLocalDpi xmlns:a14="http://schemas.microsoft.com/office/drawing/2010/main"/>
              </a:ext>
            </a:extLst>
          </a:blip>
          <a:srcRect t="26336" r="59893"/>
          <a:stretch>
            <a:fillRect/>
          </a:stretch>
        </p:blipFill>
        <p:spPr bwMode="auto">
          <a:xfrm>
            <a:off x="188905" y="767876"/>
            <a:ext cx="5997302" cy="5895571"/>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spm3A_updated.jpg"/>
          <p:cNvPicPr>
            <a:picLocks noChangeAspect="1"/>
          </p:cNvPicPr>
          <p:nvPr/>
        </p:nvPicPr>
        <p:blipFill>
          <a:blip r:embed="rId3" cstate="screen">
            <a:extLst>
              <a:ext uri="{28A0092B-C50C-407E-A947-70E740481C1C}">
                <a14:useLocalDpi xmlns:a14="http://schemas.microsoft.com/office/drawing/2010/main"/>
              </a:ext>
            </a:extLst>
          </a:blip>
          <a:srcRect t="67711" r="91744"/>
          <a:stretch>
            <a:fillRect/>
          </a:stretch>
        </p:blipFill>
        <p:spPr bwMode="auto">
          <a:xfrm>
            <a:off x="4951631" y="767876"/>
            <a:ext cx="1234576" cy="2584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13582</TotalTime>
  <Words>1207</Words>
  <Application>Microsoft Office PowerPoint</Application>
  <PresentationFormat>Custom</PresentationFormat>
  <Paragraphs>109</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Observations and projections of extreme events  Carolina Vera CIMA/CONICET-Univ. of Buenos Aires, Argentina</vt:lpstr>
      <vt:lpstr>Overview of SREX Chapter 3</vt:lpstr>
      <vt:lpstr>SREX Chapter 3: Contents</vt:lpstr>
      <vt:lpstr>PowerPoint Presentation</vt:lpstr>
      <vt:lpstr>  Key messages – observed changes</vt:lpstr>
      <vt:lpstr>  Key messages – observed changes</vt:lpstr>
      <vt:lpstr>PowerPoint Presentation</vt:lpstr>
      <vt:lpstr>PowerPoint Presentation</vt:lpstr>
      <vt:lpstr>SREX Projections: Temperature extremes</vt:lpstr>
      <vt:lpstr>SREX Projections: Precipitation extremes</vt:lpstr>
      <vt:lpstr>  Key messages – projected changes</vt:lpstr>
      <vt:lpstr>  Key messages – projected changes</vt:lpstr>
      <vt:lpstr>Small Island States</vt:lpstr>
      <vt:lpstr>Small Island States</vt:lpstr>
      <vt:lpstr>Summary and conclusions</vt:lpstr>
    </vt:vector>
  </TitlesOfParts>
  <Company>Princeton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Jeffrey Van Humbeck</dc:creator>
  <cp:lastModifiedBy>JSTaylor</cp:lastModifiedBy>
  <cp:revision>433</cp:revision>
  <cp:lastPrinted>2011-11-18T01:20:50Z</cp:lastPrinted>
  <dcterms:created xsi:type="dcterms:W3CDTF">2012-03-26T21:41:18Z</dcterms:created>
  <dcterms:modified xsi:type="dcterms:W3CDTF">2012-04-30T10:01:14Z</dcterms:modified>
</cp:coreProperties>
</file>