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 snapToGrid="0">
      <p:cViewPr varScale="1">
        <p:scale>
          <a:sx n="101" d="100"/>
          <a:sy n="101" d="100"/>
        </p:scale>
        <p:origin x="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209675" y="1122363"/>
            <a:ext cx="9458325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000"/>
              <a:buFont typeface="Calibri"/>
              <a:buNone/>
            </a:pPr>
            <a:r>
              <a:rPr lang="en-US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Gender Equality and Climate Compatible Development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None/>
            </a:pPr>
            <a:r>
              <a:rPr lang="en-US" sz="40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Resource Pack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Calibri"/>
              <a:buNone/>
            </a:pPr>
            <a:r>
              <a:rPr lang="en-US" sz="40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About the resource pack</a:t>
            </a:r>
            <a:endParaRPr sz="40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838200" y="143510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This resource pack is developed in response to a need voiced during a Gender and Climate Change workshop </a:t>
            </a:r>
            <a:r>
              <a:rPr lang="en-US" dirty="0" err="1"/>
              <a:t>organised</a:t>
            </a:r>
            <a:r>
              <a:rPr lang="en-US" dirty="0"/>
              <a:t> by the CRGE Facility and CDKN in December 2019. The CDKN global gender pack is adapted to fit the country’s need </a:t>
            </a:r>
            <a:r>
              <a:rPr lang="en-US"/>
              <a:t>and is </a:t>
            </a:r>
            <a:r>
              <a:rPr lang="en-US" dirty="0"/>
              <a:t>updated </a:t>
            </a:r>
            <a:r>
              <a:rPr lang="en-US"/>
              <a:t>in January 2024. 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The Pack aims to make training modules, tools and other relevant resources available for the CRGE Facility, Ministry of Planning and Development, and other interested government institutions and development partners.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The different sections in the pack maybe used independently or in combination, based on need.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Interactive games are included in the training modules to keep the trainees engaged during the sessions.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Calibri"/>
              <a:buNone/>
            </a:pPr>
            <a:r>
              <a:rPr lang="en-US" sz="40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Modules and Annex</a:t>
            </a:r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845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None/>
            </a:pPr>
            <a:r>
              <a:rPr lang="en-US">
                <a:solidFill>
                  <a:srgbClr val="0C0C0C"/>
                </a:solidFill>
              </a:rPr>
              <a:t>Module 1: International frameworks and Ethiopian situation</a:t>
            </a:r>
            <a:endParaRPr>
              <a:solidFill>
                <a:srgbClr val="0C0C0C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None/>
            </a:pPr>
            <a:r>
              <a:rPr lang="en-US">
                <a:solidFill>
                  <a:srgbClr val="0C0C0C"/>
                </a:solidFill>
              </a:rPr>
              <a:t>Module 2: Why a gender approach is needed</a:t>
            </a:r>
            <a:endParaRPr>
              <a:solidFill>
                <a:srgbClr val="0C0C0C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None/>
            </a:pPr>
            <a:r>
              <a:rPr lang="en-US">
                <a:solidFill>
                  <a:srgbClr val="0C0C0C"/>
                </a:solidFill>
              </a:rPr>
              <a:t>Module 3: Assessing people’s climate risks and resilience</a:t>
            </a:r>
            <a:endParaRPr>
              <a:solidFill>
                <a:srgbClr val="0C0C0C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None/>
            </a:pPr>
            <a:r>
              <a:rPr lang="en-US">
                <a:solidFill>
                  <a:srgbClr val="0C0C0C"/>
                </a:solidFill>
              </a:rPr>
              <a:t>Module 4: Assess options for and plan gender-responsive, socially-inclusive climate solutions</a:t>
            </a:r>
            <a:endParaRPr>
              <a:solidFill>
                <a:srgbClr val="0C0C0C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None/>
            </a:pPr>
            <a:r>
              <a:rPr lang="en-US">
                <a:solidFill>
                  <a:srgbClr val="0C0C0C"/>
                </a:solidFill>
              </a:rPr>
              <a:t>Module 5: Commit equity-responsive budget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None/>
            </a:pPr>
            <a:r>
              <a:rPr lang="en-US">
                <a:solidFill>
                  <a:srgbClr val="0C0C0C"/>
                </a:solidFill>
              </a:rPr>
              <a:t>Module 6: Implement projects and programmes inclusively</a:t>
            </a:r>
            <a:endParaRPr>
              <a:solidFill>
                <a:srgbClr val="0C0C0C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Annex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Macintosh PowerPoint</Application>
  <PresentationFormat>Widescreen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Gender Equality and Climate Compatible Development</vt:lpstr>
      <vt:lpstr>About the resource pack</vt:lpstr>
      <vt:lpstr>Modules and Annex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Equality and Climate Compatible Development</dc:title>
  <cp:lastModifiedBy>Arsema Andargatchew</cp:lastModifiedBy>
  <cp:revision>1</cp:revision>
  <dcterms:modified xsi:type="dcterms:W3CDTF">2024-03-07T14:22:57Z</dcterms:modified>
</cp:coreProperties>
</file>