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1" r:id="rId5"/>
    <p:sldMasterId id="2147483761" r:id="rId6"/>
    <p:sldMasterId id="2147483780" r:id="rId7"/>
  </p:sldMasterIdLst>
  <p:notesMasterIdLst>
    <p:notesMasterId r:id="rId27"/>
  </p:notesMasterIdLst>
  <p:handoutMasterIdLst>
    <p:handoutMasterId r:id="rId28"/>
  </p:handoutMasterIdLst>
  <p:sldIdLst>
    <p:sldId id="268" r:id="rId8"/>
    <p:sldId id="275" r:id="rId9"/>
    <p:sldId id="346" r:id="rId10"/>
    <p:sldId id="347" r:id="rId11"/>
    <p:sldId id="351" r:id="rId12"/>
    <p:sldId id="348" r:id="rId13"/>
    <p:sldId id="349" r:id="rId14"/>
    <p:sldId id="373" r:id="rId15"/>
    <p:sldId id="387" r:id="rId16"/>
    <p:sldId id="377" r:id="rId17"/>
    <p:sldId id="384" r:id="rId18"/>
    <p:sldId id="379" r:id="rId19"/>
    <p:sldId id="382" r:id="rId20"/>
    <p:sldId id="378" r:id="rId21"/>
    <p:sldId id="383" r:id="rId22"/>
    <p:sldId id="381" r:id="rId23"/>
    <p:sldId id="385" r:id="rId24"/>
    <p:sldId id="380" r:id="rId25"/>
    <p:sldId id="386" r:id="rId26"/>
  </p:sldIdLst>
  <p:sldSz cx="9144000" cy="6858000" type="screen4x3"/>
  <p:notesSz cx="6810375" cy="9942513"/>
  <p:defaultTextStyle>
    <a:defPPr>
      <a:defRPr lang="en-US"/>
    </a:defPPr>
    <a:lvl1pPr algn="l" defTabSz="912813" rtl="0" fontAlgn="base">
      <a:spcBef>
        <a:spcPct val="0"/>
      </a:spcBef>
      <a:spcAft>
        <a:spcPct val="0"/>
      </a:spcAft>
      <a:defRPr kern="1200">
        <a:solidFill>
          <a:schemeClr val="tx1"/>
        </a:solidFill>
        <a:latin typeface="Calibri" pitchFamily="34" charset="0"/>
        <a:ea typeface="+mn-ea"/>
        <a:cs typeface="Arial" charset="0"/>
      </a:defRPr>
    </a:lvl1pPr>
    <a:lvl2pPr marL="455613" indent="1588" algn="l" defTabSz="912813" rtl="0" fontAlgn="base">
      <a:spcBef>
        <a:spcPct val="0"/>
      </a:spcBef>
      <a:spcAft>
        <a:spcPct val="0"/>
      </a:spcAft>
      <a:defRPr kern="1200">
        <a:solidFill>
          <a:schemeClr val="tx1"/>
        </a:solidFill>
        <a:latin typeface="Calibri" pitchFamily="34" charset="0"/>
        <a:ea typeface="+mn-ea"/>
        <a:cs typeface="Arial" charset="0"/>
      </a:defRPr>
    </a:lvl2pPr>
    <a:lvl3pPr marL="912813" indent="1588" algn="l" defTabSz="912813" rtl="0" fontAlgn="base">
      <a:spcBef>
        <a:spcPct val="0"/>
      </a:spcBef>
      <a:spcAft>
        <a:spcPct val="0"/>
      </a:spcAft>
      <a:defRPr kern="1200">
        <a:solidFill>
          <a:schemeClr val="tx1"/>
        </a:solidFill>
        <a:latin typeface="Calibri" pitchFamily="34" charset="0"/>
        <a:ea typeface="+mn-ea"/>
        <a:cs typeface="Arial" charset="0"/>
      </a:defRPr>
    </a:lvl3pPr>
    <a:lvl4pPr marL="1370013" indent="1588" algn="l" defTabSz="912813" rtl="0" fontAlgn="base">
      <a:spcBef>
        <a:spcPct val="0"/>
      </a:spcBef>
      <a:spcAft>
        <a:spcPct val="0"/>
      </a:spcAft>
      <a:defRPr kern="1200">
        <a:solidFill>
          <a:schemeClr val="tx1"/>
        </a:solidFill>
        <a:latin typeface="Calibri" pitchFamily="34" charset="0"/>
        <a:ea typeface="+mn-ea"/>
        <a:cs typeface="Arial" charset="0"/>
      </a:defRPr>
    </a:lvl4pPr>
    <a:lvl5pPr marL="1827213" indent="1588" algn="l" defTabSz="912813"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96625" autoAdjust="0"/>
  </p:normalViewPr>
  <p:slideViewPr>
    <p:cSldViewPr snapToObjects="1">
      <p:cViewPr>
        <p:scale>
          <a:sx n="75" d="100"/>
          <a:sy n="75" d="100"/>
        </p:scale>
        <p:origin x="-1428" y="48"/>
      </p:cViewPr>
      <p:guideLst>
        <p:guide orient="horz" pos="4201"/>
        <p:guide orient="horz" pos="119"/>
        <p:guide orient="horz" pos="1071"/>
        <p:guide orient="horz" pos="210"/>
        <p:guide orient="horz" pos="4020"/>
        <p:guide pos="2835"/>
        <p:guide pos="2925"/>
        <p:guide pos="113"/>
        <p:guide pos="5647"/>
        <p:guide pos="1565"/>
        <p:guide pos="1474"/>
        <p:guide pos="204"/>
        <p:guide pos="419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6" d="100"/>
          <a:sy n="86" d="100"/>
        </p:scale>
        <p:origin x="-3126" y="-72"/>
      </p:cViewPr>
      <p:guideLst>
        <p:guide orient="horz" pos="3132"/>
        <p:guide pos="214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559E7-1BFD-4A13-8CE4-B67502994B0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5292F0EB-5DA1-4B48-B967-72995D720588}">
      <dgm:prSet phldrT="[Text]" custT="1"/>
      <dgm:spPr>
        <a:xfrm>
          <a:off x="3575715" y="1637728"/>
          <a:ext cx="3111686" cy="2197293"/>
        </a:xfr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600" b="1" dirty="0" smtClean="0">
              <a:solidFill>
                <a:srgbClr val="FFFFFF"/>
              </a:solidFill>
              <a:latin typeface="Calibri"/>
              <a:ea typeface="+mn-ea"/>
              <a:cs typeface="+mn-cs"/>
            </a:rPr>
            <a:t>Research</a:t>
          </a:r>
        </a:p>
        <a:p>
          <a:r>
            <a:rPr lang="en-GB" sz="1600" b="1" dirty="0" smtClean="0">
              <a:solidFill>
                <a:srgbClr val="FFFFFF"/>
              </a:solidFill>
              <a:latin typeface="Calibri"/>
              <a:ea typeface="+mn-ea"/>
              <a:cs typeface="+mn-cs"/>
            </a:rPr>
            <a:t>Technical Assistance</a:t>
          </a:r>
        </a:p>
        <a:p>
          <a:r>
            <a:rPr lang="en-GB" sz="1600" b="1" dirty="0" smtClean="0">
              <a:solidFill>
                <a:srgbClr val="FFFFFF"/>
              </a:solidFill>
              <a:latin typeface="Calibri"/>
              <a:ea typeface="+mn-ea"/>
              <a:cs typeface="+mn-cs"/>
            </a:rPr>
            <a:t>Knowledge Management</a:t>
          </a:r>
        </a:p>
        <a:p>
          <a:r>
            <a:rPr lang="en-GB" sz="1600" b="1" dirty="0" smtClean="0">
              <a:solidFill>
                <a:srgbClr val="FFFFFF"/>
              </a:solidFill>
              <a:latin typeface="Calibri"/>
              <a:ea typeface="+mn-ea"/>
              <a:cs typeface="+mn-cs"/>
            </a:rPr>
            <a:t>Partnerships</a:t>
          </a:r>
        </a:p>
        <a:p>
          <a:r>
            <a:rPr lang="en-GB" sz="1600" b="1" dirty="0" smtClean="0">
              <a:solidFill>
                <a:srgbClr val="FFFFFF"/>
              </a:solidFill>
              <a:latin typeface="Calibri"/>
              <a:ea typeface="+mn-ea"/>
              <a:cs typeface="+mn-cs"/>
            </a:rPr>
            <a:t>Advocacy </a:t>
          </a:r>
          <a:endParaRPr lang="en-GB" sz="1600" b="1" dirty="0">
            <a:solidFill>
              <a:srgbClr val="FFFFFF"/>
            </a:solidFill>
            <a:latin typeface="Calibri"/>
            <a:ea typeface="+mn-ea"/>
            <a:cs typeface="+mn-cs"/>
          </a:endParaRPr>
        </a:p>
      </dgm:t>
    </dgm:pt>
    <dgm:pt modelId="{F6C265FE-F9D9-4DEA-8FA4-A598CA1806F6}" type="parTrans" cxnId="{3E2C3CBA-AD2F-4E01-B9DF-58AA94BBAE62}">
      <dgm:prSet/>
      <dgm:spPr/>
      <dgm:t>
        <a:bodyPr/>
        <a:lstStyle/>
        <a:p>
          <a:endParaRPr lang="en-GB"/>
        </a:p>
      </dgm:t>
    </dgm:pt>
    <dgm:pt modelId="{26348834-E0EE-4EE1-9D5C-DAFB93AA5E56}" type="sibTrans" cxnId="{3E2C3CBA-AD2F-4E01-B9DF-58AA94BBAE62}">
      <dgm:prSet/>
      <dgm:spPr/>
      <dgm:t>
        <a:bodyPr/>
        <a:lstStyle/>
        <a:p>
          <a:endParaRPr lang="en-GB"/>
        </a:p>
      </dgm:t>
    </dgm:pt>
    <dgm:pt modelId="{D5CD132C-F542-49FB-AD8D-2A9749599A5F}">
      <dgm:prSet phldrT="[Text]" custT="1"/>
      <dgm:spPr>
        <a:xfrm>
          <a:off x="4211957" y="2864"/>
          <a:ext cx="1839202" cy="1355803"/>
        </a:xfr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200" dirty="0" smtClean="0">
              <a:solidFill>
                <a:srgbClr val="FFFFFF"/>
              </a:solidFill>
              <a:latin typeface="Calibri"/>
              <a:ea typeface="+mn-ea"/>
              <a:cs typeface="+mn-cs"/>
            </a:rPr>
            <a:t>Climate Compatible Development Planning</a:t>
          </a:r>
          <a:endParaRPr lang="en-GB" sz="1200" dirty="0">
            <a:solidFill>
              <a:srgbClr val="FFFFFF"/>
            </a:solidFill>
            <a:latin typeface="Calibri"/>
            <a:ea typeface="+mn-ea"/>
            <a:cs typeface="+mn-cs"/>
          </a:endParaRPr>
        </a:p>
      </dgm:t>
    </dgm:pt>
    <dgm:pt modelId="{C0A8A0C6-9F8E-4566-9084-58B062B966E4}" type="parTrans" cxnId="{AB724711-5BFE-4FE6-A10B-3FDFE63D6985}">
      <dgm:prSet/>
      <dgm:spPr/>
      <dgm:t>
        <a:bodyPr/>
        <a:lstStyle/>
        <a:p>
          <a:endParaRPr lang="en-GB"/>
        </a:p>
      </dgm:t>
    </dgm:pt>
    <dgm:pt modelId="{362C1399-29D2-43FA-A3CD-66F3D236EB77}" type="sibTrans" cxnId="{AB724711-5BFE-4FE6-A10B-3FDFE63D6985}">
      <dgm:prSet/>
      <dgm:spPr>
        <a:xfrm>
          <a:off x="3655410" y="533593"/>
          <a:ext cx="4208835" cy="4208835"/>
        </a:xfrm>
        <a:solidFill>
          <a:srgbClr val="F37021">
            <a:tint val="60000"/>
            <a:hueOff val="0"/>
            <a:satOff val="0"/>
            <a:lumOff val="0"/>
            <a:alphaOff val="0"/>
          </a:srgbClr>
        </a:solidFill>
        <a:ln>
          <a:noFill/>
        </a:ln>
        <a:effectLst/>
      </dgm:spPr>
      <dgm:t>
        <a:bodyPr/>
        <a:lstStyle/>
        <a:p>
          <a:endParaRPr lang="en-GB"/>
        </a:p>
      </dgm:t>
    </dgm:pt>
    <dgm:pt modelId="{623C8B38-72C5-46AA-8449-ECB399874285}">
      <dgm:prSet phldrT="[Text]"/>
      <dgm:spPr>
        <a:xfrm>
          <a:off x="6895369" y="2003880"/>
          <a:ext cx="1839202" cy="1355803"/>
        </a:xfr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Calibri"/>
              <a:ea typeface="+mn-ea"/>
              <a:cs typeface="+mn-cs"/>
            </a:rPr>
            <a:t>Access to finance</a:t>
          </a:r>
          <a:endParaRPr lang="en-GB" dirty="0">
            <a:solidFill>
              <a:srgbClr val="FFFFFF"/>
            </a:solidFill>
            <a:latin typeface="Calibri"/>
            <a:ea typeface="+mn-ea"/>
            <a:cs typeface="+mn-cs"/>
          </a:endParaRPr>
        </a:p>
      </dgm:t>
    </dgm:pt>
    <dgm:pt modelId="{FD80A845-9085-46BE-BECD-2611B72DD1D6}" type="parTrans" cxnId="{226075D0-0370-446C-80FE-B4E26DC3D3F7}">
      <dgm:prSet/>
      <dgm:spPr/>
      <dgm:t>
        <a:bodyPr/>
        <a:lstStyle/>
        <a:p>
          <a:endParaRPr lang="en-GB"/>
        </a:p>
      </dgm:t>
    </dgm:pt>
    <dgm:pt modelId="{EACECAD7-2B12-40CE-A03D-002CFAFD999E}" type="sibTrans" cxnId="{226075D0-0370-446C-80FE-B4E26DC3D3F7}">
      <dgm:prSet/>
      <dgm:spPr>
        <a:xfrm>
          <a:off x="3660772" y="732051"/>
          <a:ext cx="4208835" cy="4208835"/>
        </a:xfrm>
        <a:solidFill>
          <a:srgbClr val="F37021">
            <a:tint val="60000"/>
            <a:hueOff val="0"/>
            <a:satOff val="0"/>
            <a:lumOff val="0"/>
            <a:alphaOff val="0"/>
          </a:srgbClr>
        </a:solidFill>
        <a:ln>
          <a:noFill/>
        </a:ln>
        <a:effectLst/>
      </dgm:spPr>
      <dgm:t>
        <a:bodyPr/>
        <a:lstStyle/>
        <a:p>
          <a:endParaRPr lang="en-GB"/>
        </a:p>
      </dgm:t>
    </dgm:pt>
    <dgm:pt modelId="{EBDE32CF-0D62-495C-A27C-EECB6EEC3C2F}">
      <dgm:prSet phldrT="[Text]"/>
      <dgm:spPr>
        <a:xfrm>
          <a:off x="4211957" y="4114082"/>
          <a:ext cx="1839202" cy="1355803"/>
        </a:xfr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Calibri"/>
              <a:ea typeface="+mn-ea"/>
              <a:cs typeface="+mn-cs"/>
            </a:rPr>
            <a:t>Risk management and resilience</a:t>
          </a:r>
          <a:endParaRPr lang="en-GB" dirty="0">
            <a:solidFill>
              <a:srgbClr val="FFFFFF"/>
            </a:solidFill>
            <a:latin typeface="Calibri"/>
            <a:ea typeface="+mn-ea"/>
            <a:cs typeface="+mn-cs"/>
          </a:endParaRPr>
        </a:p>
      </dgm:t>
    </dgm:pt>
    <dgm:pt modelId="{0464C69A-5FBD-4AAC-BB24-89DE6A1B8549}" type="parTrans" cxnId="{A0401650-C174-410E-8173-96BC1239BCFF}">
      <dgm:prSet/>
      <dgm:spPr/>
      <dgm:t>
        <a:bodyPr/>
        <a:lstStyle/>
        <a:p>
          <a:endParaRPr lang="en-GB"/>
        </a:p>
      </dgm:t>
    </dgm:pt>
    <dgm:pt modelId="{0F36CC88-46F4-46D7-96CF-DDE32AF6D442}" type="sibTrans" cxnId="{A0401650-C174-410E-8173-96BC1239BCFF}">
      <dgm:prSet/>
      <dgm:spPr>
        <a:xfrm>
          <a:off x="2313482" y="759816"/>
          <a:ext cx="4208835" cy="4208835"/>
        </a:xfrm>
        <a:solidFill>
          <a:srgbClr val="F37021">
            <a:tint val="60000"/>
            <a:hueOff val="0"/>
            <a:satOff val="0"/>
            <a:lumOff val="0"/>
            <a:alphaOff val="0"/>
          </a:srgbClr>
        </a:solidFill>
        <a:ln>
          <a:noFill/>
        </a:ln>
        <a:effectLst/>
      </dgm:spPr>
      <dgm:t>
        <a:bodyPr/>
        <a:lstStyle/>
        <a:p>
          <a:endParaRPr lang="en-GB"/>
        </a:p>
      </dgm:t>
    </dgm:pt>
    <dgm:pt modelId="{E54EE45B-F527-4641-8F15-E1C3F75A075D}">
      <dgm:prSet phldrT="[Text]" custT="1"/>
      <dgm:spPr>
        <a:xfrm>
          <a:off x="1446670" y="2058473"/>
          <a:ext cx="1839202" cy="1355803"/>
        </a:xfr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sz="1200" dirty="0" smtClean="0">
              <a:solidFill>
                <a:srgbClr val="FFFFFF"/>
              </a:solidFill>
              <a:latin typeface="Calibri"/>
              <a:ea typeface="+mn-ea"/>
              <a:cs typeface="+mn-cs"/>
            </a:rPr>
            <a:t>Capacity building for climate negotiators</a:t>
          </a:r>
          <a:endParaRPr lang="en-GB" sz="1200" dirty="0">
            <a:solidFill>
              <a:srgbClr val="FFFFFF"/>
            </a:solidFill>
            <a:latin typeface="Calibri"/>
            <a:ea typeface="+mn-ea"/>
            <a:cs typeface="+mn-cs"/>
          </a:endParaRPr>
        </a:p>
      </dgm:t>
    </dgm:pt>
    <dgm:pt modelId="{894EE864-86A6-4743-B4BB-4D67529522A3}" type="parTrans" cxnId="{4805E579-772E-47AA-9A90-EE965DE6BEDB}">
      <dgm:prSet/>
      <dgm:spPr/>
      <dgm:t>
        <a:bodyPr/>
        <a:lstStyle/>
        <a:p>
          <a:endParaRPr lang="en-GB"/>
        </a:p>
      </dgm:t>
    </dgm:pt>
    <dgm:pt modelId="{8FF841D5-ACB6-4D65-B848-FAC0B871A185}" type="sibTrans" cxnId="{4805E579-772E-47AA-9A90-EE965DE6BEDB}">
      <dgm:prSet/>
      <dgm:spPr>
        <a:xfrm>
          <a:off x="2313482" y="504098"/>
          <a:ext cx="4208835" cy="4208835"/>
        </a:xfrm>
        <a:solidFill>
          <a:srgbClr val="F37021">
            <a:tint val="60000"/>
            <a:hueOff val="0"/>
            <a:satOff val="0"/>
            <a:lumOff val="0"/>
            <a:alphaOff val="0"/>
          </a:srgbClr>
        </a:solidFill>
        <a:ln>
          <a:noFill/>
        </a:ln>
        <a:effectLst/>
      </dgm:spPr>
      <dgm:t>
        <a:bodyPr/>
        <a:lstStyle/>
        <a:p>
          <a:endParaRPr lang="en-GB"/>
        </a:p>
      </dgm:t>
    </dgm:pt>
    <dgm:pt modelId="{3A94BEDA-9B5B-4530-A1D1-B067FAEF86CC}" type="pres">
      <dgm:prSet presAssocID="{C39559E7-1BFD-4A13-8CE4-B67502994B03}" presName="Name0" presStyleCnt="0">
        <dgm:presLayoutVars>
          <dgm:chMax val="1"/>
          <dgm:dir/>
          <dgm:animLvl val="ctr"/>
          <dgm:resizeHandles val="exact"/>
        </dgm:presLayoutVars>
      </dgm:prSet>
      <dgm:spPr/>
      <dgm:t>
        <a:bodyPr/>
        <a:lstStyle/>
        <a:p>
          <a:endParaRPr lang="en-GB"/>
        </a:p>
      </dgm:t>
    </dgm:pt>
    <dgm:pt modelId="{073646BE-A115-4C58-BCFC-285A9AF735BF}" type="pres">
      <dgm:prSet presAssocID="{5292F0EB-5DA1-4B48-B967-72995D720588}" presName="centerShape" presStyleLbl="node0" presStyleIdx="0" presStyleCnt="1" custScaleX="207750" custScaleY="136882"/>
      <dgm:spPr>
        <a:prstGeom prst="ellipse">
          <a:avLst/>
        </a:prstGeom>
      </dgm:spPr>
      <dgm:t>
        <a:bodyPr/>
        <a:lstStyle/>
        <a:p>
          <a:endParaRPr lang="en-GB"/>
        </a:p>
      </dgm:t>
    </dgm:pt>
    <dgm:pt modelId="{25207953-9282-4932-BC3C-A5F571A3F233}" type="pres">
      <dgm:prSet presAssocID="{D5CD132C-F542-49FB-AD8D-2A9749599A5F}" presName="node" presStyleLbl="node1" presStyleIdx="0" presStyleCnt="4" custScaleX="135654">
        <dgm:presLayoutVars>
          <dgm:bulletEnabled val="1"/>
        </dgm:presLayoutVars>
      </dgm:prSet>
      <dgm:spPr>
        <a:prstGeom prst="ellipse">
          <a:avLst/>
        </a:prstGeom>
      </dgm:spPr>
      <dgm:t>
        <a:bodyPr/>
        <a:lstStyle/>
        <a:p>
          <a:endParaRPr lang="en-GB"/>
        </a:p>
      </dgm:t>
    </dgm:pt>
    <dgm:pt modelId="{BBBBB1D4-DA9F-4306-BB60-01EB80DD13D3}" type="pres">
      <dgm:prSet presAssocID="{D5CD132C-F542-49FB-AD8D-2A9749599A5F}" presName="dummy" presStyleCnt="0"/>
      <dgm:spPr/>
    </dgm:pt>
    <dgm:pt modelId="{9DE43577-4EEA-4C3C-A88B-90077E7F4CF9}" type="pres">
      <dgm:prSet presAssocID="{362C1399-29D2-43FA-A3CD-66F3D236EB77}" presName="sibTrans" presStyleLbl="sibTrans2D1" presStyleIdx="0" presStyleCnt="4"/>
      <dgm:spPr>
        <a:prstGeom prst="blockArc">
          <a:avLst>
            <a:gd name="adj1" fmla="val 15132212"/>
            <a:gd name="adj2" fmla="val 73208"/>
            <a:gd name="adj3" fmla="val 4639"/>
          </a:avLst>
        </a:prstGeom>
      </dgm:spPr>
      <dgm:t>
        <a:bodyPr/>
        <a:lstStyle/>
        <a:p>
          <a:endParaRPr lang="en-GB"/>
        </a:p>
      </dgm:t>
    </dgm:pt>
    <dgm:pt modelId="{DCD2A617-4A4E-46E0-9E5B-C45315D3936C}" type="pres">
      <dgm:prSet presAssocID="{623C8B38-72C5-46AA-8449-ECB399874285}" presName="node" presStyleLbl="node1" presStyleIdx="1" presStyleCnt="4" custScaleX="135654" custRadScaleRad="130568" custRadScaleInc="-3885">
        <dgm:presLayoutVars>
          <dgm:bulletEnabled val="1"/>
        </dgm:presLayoutVars>
      </dgm:prSet>
      <dgm:spPr>
        <a:prstGeom prst="ellipse">
          <a:avLst/>
        </a:prstGeom>
      </dgm:spPr>
      <dgm:t>
        <a:bodyPr/>
        <a:lstStyle/>
        <a:p>
          <a:endParaRPr lang="en-GB"/>
        </a:p>
      </dgm:t>
    </dgm:pt>
    <dgm:pt modelId="{5FE71C19-3CFE-4A13-882C-A44C29969A99}" type="pres">
      <dgm:prSet presAssocID="{623C8B38-72C5-46AA-8449-ECB399874285}" presName="dummy" presStyleCnt="0"/>
      <dgm:spPr/>
    </dgm:pt>
    <dgm:pt modelId="{94980BDC-2D86-4F3D-A8A2-804CA566188E}" type="pres">
      <dgm:prSet presAssocID="{EACECAD7-2B12-40CE-A03D-002CFAFD999E}" presName="sibTrans" presStyleLbl="sibTrans2D1" presStyleIdx="1" presStyleCnt="4"/>
      <dgm:spPr>
        <a:prstGeom prst="blockArc">
          <a:avLst>
            <a:gd name="adj1" fmla="val 21341061"/>
            <a:gd name="adj2" fmla="val 6477211"/>
            <a:gd name="adj3" fmla="val 4639"/>
          </a:avLst>
        </a:prstGeom>
      </dgm:spPr>
      <dgm:t>
        <a:bodyPr/>
        <a:lstStyle/>
        <a:p>
          <a:endParaRPr lang="en-GB"/>
        </a:p>
      </dgm:t>
    </dgm:pt>
    <dgm:pt modelId="{F5A0EA93-75E9-4437-85BE-03E2CEEB65B1}" type="pres">
      <dgm:prSet presAssocID="{EBDE32CF-0D62-495C-A27C-EECB6EEC3C2F}" presName="node" presStyleLbl="node1" presStyleIdx="2" presStyleCnt="4" custScaleX="135654">
        <dgm:presLayoutVars>
          <dgm:bulletEnabled val="1"/>
        </dgm:presLayoutVars>
      </dgm:prSet>
      <dgm:spPr>
        <a:prstGeom prst="ellipse">
          <a:avLst/>
        </a:prstGeom>
      </dgm:spPr>
      <dgm:t>
        <a:bodyPr/>
        <a:lstStyle/>
        <a:p>
          <a:endParaRPr lang="en-GB"/>
        </a:p>
      </dgm:t>
    </dgm:pt>
    <dgm:pt modelId="{CAEEAEA7-F05B-4826-B71A-9DE8B20F77A1}" type="pres">
      <dgm:prSet presAssocID="{EBDE32CF-0D62-495C-A27C-EECB6EEC3C2F}" presName="dummy" presStyleCnt="0"/>
      <dgm:spPr/>
    </dgm:pt>
    <dgm:pt modelId="{A5D624A5-9A84-4232-BEC5-6F4247F99731}" type="pres">
      <dgm:prSet presAssocID="{0F36CC88-46F4-46D7-96CF-DDE32AF6D442}" presName="sibTrans" presStyleLbl="sibTrans2D1" presStyleIdx="2" presStyleCnt="4"/>
      <dgm:spPr>
        <a:prstGeom prst="blockArc">
          <a:avLst>
            <a:gd name="adj1" fmla="val 4181118"/>
            <a:gd name="adj2" fmla="val 11013966"/>
            <a:gd name="adj3" fmla="val 4639"/>
          </a:avLst>
        </a:prstGeom>
      </dgm:spPr>
      <dgm:t>
        <a:bodyPr/>
        <a:lstStyle/>
        <a:p>
          <a:endParaRPr lang="en-GB"/>
        </a:p>
      </dgm:t>
    </dgm:pt>
    <dgm:pt modelId="{8E7E84A9-C444-495A-9636-3E1095AB01F3}" type="pres">
      <dgm:prSet presAssocID="{E54EE45B-F527-4641-8F15-E1C3F75A075D}" presName="node" presStyleLbl="node1" presStyleIdx="3" presStyleCnt="4" custScaleX="135654" custRadScaleRad="134524">
        <dgm:presLayoutVars>
          <dgm:bulletEnabled val="1"/>
        </dgm:presLayoutVars>
      </dgm:prSet>
      <dgm:spPr>
        <a:prstGeom prst="ellipse">
          <a:avLst/>
        </a:prstGeom>
      </dgm:spPr>
      <dgm:t>
        <a:bodyPr/>
        <a:lstStyle/>
        <a:p>
          <a:endParaRPr lang="en-GB"/>
        </a:p>
      </dgm:t>
    </dgm:pt>
    <dgm:pt modelId="{D04BF5C6-93C2-4257-B32D-EC7EE4C017F1}" type="pres">
      <dgm:prSet presAssocID="{E54EE45B-F527-4641-8F15-E1C3F75A075D}" presName="dummy" presStyleCnt="0"/>
      <dgm:spPr/>
    </dgm:pt>
    <dgm:pt modelId="{A6322F5F-1DEF-4127-A3B1-AFD48AEB799B}" type="pres">
      <dgm:prSet presAssocID="{8FF841D5-ACB6-4D65-B848-FAC0B871A185}" presName="sibTrans" presStyleLbl="sibTrans2D1" presStyleIdx="3" presStyleCnt="4"/>
      <dgm:spPr>
        <a:prstGeom prst="blockArc">
          <a:avLst>
            <a:gd name="adj1" fmla="val 10586034"/>
            <a:gd name="adj2" fmla="val 17418882"/>
            <a:gd name="adj3" fmla="val 4639"/>
          </a:avLst>
        </a:prstGeom>
      </dgm:spPr>
      <dgm:t>
        <a:bodyPr/>
        <a:lstStyle/>
        <a:p>
          <a:endParaRPr lang="en-GB"/>
        </a:p>
      </dgm:t>
    </dgm:pt>
  </dgm:ptLst>
  <dgm:cxnLst>
    <dgm:cxn modelId="{226075D0-0370-446C-80FE-B4E26DC3D3F7}" srcId="{5292F0EB-5DA1-4B48-B967-72995D720588}" destId="{623C8B38-72C5-46AA-8449-ECB399874285}" srcOrd="1" destOrd="0" parTransId="{FD80A845-9085-46BE-BECD-2611B72DD1D6}" sibTransId="{EACECAD7-2B12-40CE-A03D-002CFAFD999E}"/>
    <dgm:cxn modelId="{A0401650-C174-410E-8173-96BC1239BCFF}" srcId="{5292F0EB-5DA1-4B48-B967-72995D720588}" destId="{EBDE32CF-0D62-495C-A27C-EECB6EEC3C2F}" srcOrd="2" destOrd="0" parTransId="{0464C69A-5FBD-4AAC-BB24-89DE6A1B8549}" sibTransId="{0F36CC88-46F4-46D7-96CF-DDE32AF6D442}"/>
    <dgm:cxn modelId="{374D5254-FCEC-49ED-9955-BB7249E5053A}" type="presOf" srcId="{D5CD132C-F542-49FB-AD8D-2A9749599A5F}" destId="{25207953-9282-4932-BC3C-A5F571A3F233}" srcOrd="0" destOrd="0" presId="urn:microsoft.com/office/officeart/2005/8/layout/radial6"/>
    <dgm:cxn modelId="{85457982-FB88-4E49-AB0F-E6B03BFF6EDC}" type="presOf" srcId="{623C8B38-72C5-46AA-8449-ECB399874285}" destId="{DCD2A617-4A4E-46E0-9E5B-C45315D3936C}" srcOrd="0" destOrd="0" presId="urn:microsoft.com/office/officeart/2005/8/layout/radial6"/>
    <dgm:cxn modelId="{98279344-73CD-41A3-93D0-216DE0136248}" type="presOf" srcId="{8FF841D5-ACB6-4D65-B848-FAC0B871A185}" destId="{A6322F5F-1DEF-4127-A3B1-AFD48AEB799B}" srcOrd="0" destOrd="0" presId="urn:microsoft.com/office/officeart/2005/8/layout/radial6"/>
    <dgm:cxn modelId="{3E2C3CBA-AD2F-4E01-B9DF-58AA94BBAE62}" srcId="{C39559E7-1BFD-4A13-8CE4-B67502994B03}" destId="{5292F0EB-5DA1-4B48-B967-72995D720588}" srcOrd="0" destOrd="0" parTransId="{F6C265FE-F9D9-4DEA-8FA4-A598CA1806F6}" sibTransId="{26348834-E0EE-4EE1-9D5C-DAFB93AA5E56}"/>
    <dgm:cxn modelId="{7DDEEF7A-82C6-493B-BB88-CFC346802402}" type="presOf" srcId="{E54EE45B-F527-4641-8F15-E1C3F75A075D}" destId="{8E7E84A9-C444-495A-9636-3E1095AB01F3}" srcOrd="0" destOrd="0" presId="urn:microsoft.com/office/officeart/2005/8/layout/radial6"/>
    <dgm:cxn modelId="{644C62E5-B0D1-4096-B49A-67029D03175E}" type="presOf" srcId="{0F36CC88-46F4-46D7-96CF-DDE32AF6D442}" destId="{A5D624A5-9A84-4232-BEC5-6F4247F99731}" srcOrd="0" destOrd="0" presId="urn:microsoft.com/office/officeart/2005/8/layout/radial6"/>
    <dgm:cxn modelId="{4805E579-772E-47AA-9A90-EE965DE6BEDB}" srcId="{5292F0EB-5DA1-4B48-B967-72995D720588}" destId="{E54EE45B-F527-4641-8F15-E1C3F75A075D}" srcOrd="3" destOrd="0" parTransId="{894EE864-86A6-4743-B4BB-4D67529522A3}" sibTransId="{8FF841D5-ACB6-4D65-B848-FAC0B871A185}"/>
    <dgm:cxn modelId="{AA7A7EBF-9E55-49D1-BF4C-C92847D6302C}" type="presOf" srcId="{EACECAD7-2B12-40CE-A03D-002CFAFD999E}" destId="{94980BDC-2D86-4F3D-A8A2-804CA566188E}" srcOrd="0" destOrd="0" presId="urn:microsoft.com/office/officeart/2005/8/layout/radial6"/>
    <dgm:cxn modelId="{A8412DD0-75FE-4290-9D7C-53FE4E1792D4}" type="presOf" srcId="{5292F0EB-5DA1-4B48-B967-72995D720588}" destId="{073646BE-A115-4C58-BCFC-285A9AF735BF}" srcOrd="0" destOrd="0" presId="urn:microsoft.com/office/officeart/2005/8/layout/radial6"/>
    <dgm:cxn modelId="{881D5938-F3E5-4210-89C7-4221BDEF750A}" type="presOf" srcId="{362C1399-29D2-43FA-A3CD-66F3D236EB77}" destId="{9DE43577-4EEA-4C3C-A88B-90077E7F4CF9}" srcOrd="0" destOrd="0" presId="urn:microsoft.com/office/officeart/2005/8/layout/radial6"/>
    <dgm:cxn modelId="{8F476B46-0EC8-424D-B48C-74014AECCEF1}" type="presOf" srcId="{C39559E7-1BFD-4A13-8CE4-B67502994B03}" destId="{3A94BEDA-9B5B-4530-A1D1-B067FAEF86CC}" srcOrd="0" destOrd="0" presId="urn:microsoft.com/office/officeart/2005/8/layout/radial6"/>
    <dgm:cxn modelId="{DF0EF96F-2F59-41F2-85DB-AF4A24284948}" type="presOf" srcId="{EBDE32CF-0D62-495C-A27C-EECB6EEC3C2F}" destId="{F5A0EA93-75E9-4437-85BE-03E2CEEB65B1}" srcOrd="0" destOrd="0" presId="urn:microsoft.com/office/officeart/2005/8/layout/radial6"/>
    <dgm:cxn modelId="{AB724711-5BFE-4FE6-A10B-3FDFE63D6985}" srcId="{5292F0EB-5DA1-4B48-B967-72995D720588}" destId="{D5CD132C-F542-49FB-AD8D-2A9749599A5F}" srcOrd="0" destOrd="0" parTransId="{C0A8A0C6-9F8E-4566-9084-58B062B966E4}" sibTransId="{362C1399-29D2-43FA-A3CD-66F3D236EB77}"/>
    <dgm:cxn modelId="{3DA37269-A753-458A-B289-CE4BD1A1169B}" type="presParOf" srcId="{3A94BEDA-9B5B-4530-A1D1-B067FAEF86CC}" destId="{073646BE-A115-4C58-BCFC-285A9AF735BF}" srcOrd="0" destOrd="0" presId="urn:microsoft.com/office/officeart/2005/8/layout/radial6"/>
    <dgm:cxn modelId="{154B74CB-7540-425F-9446-4ECFFC2F2606}" type="presParOf" srcId="{3A94BEDA-9B5B-4530-A1D1-B067FAEF86CC}" destId="{25207953-9282-4932-BC3C-A5F571A3F233}" srcOrd="1" destOrd="0" presId="urn:microsoft.com/office/officeart/2005/8/layout/radial6"/>
    <dgm:cxn modelId="{5C3039E2-9A35-44A7-BC73-E72748B19818}" type="presParOf" srcId="{3A94BEDA-9B5B-4530-A1D1-B067FAEF86CC}" destId="{BBBBB1D4-DA9F-4306-BB60-01EB80DD13D3}" srcOrd="2" destOrd="0" presId="urn:microsoft.com/office/officeart/2005/8/layout/radial6"/>
    <dgm:cxn modelId="{824EF742-C379-4610-B462-6ED0C50AD899}" type="presParOf" srcId="{3A94BEDA-9B5B-4530-A1D1-B067FAEF86CC}" destId="{9DE43577-4EEA-4C3C-A88B-90077E7F4CF9}" srcOrd="3" destOrd="0" presId="urn:microsoft.com/office/officeart/2005/8/layout/radial6"/>
    <dgm:cxn modelId="{B88F7774-E3B7-40AB-A889-A70EE9D7AF93}" type="presParOf" srcId="{3A94BEDA-9B5B-4530-A1D1-B067FAEF86CC}" destId="{DCD2A617-4A4E-46E0-9E5B-C45315D3936C}" srcOrd="4" destOrd="0" presId="urn:microsoft.com/office/officeart/2005/8/layout/radial6"/>
    <dgm:cxn modelId="{558DA5F2-ECC5-454F-AF4B-086F6B08F026}" type="presParOf" srcId="{3A94BEDA-9B5B-4530-A1D1-B067FAEF86CC}" destId="{5FE71C19-3CFE-4A13-882C-A44C29969A99}" srcOrd="5" destOrd="0" presId="urn:microsoft.com/office/officeart/2005/8/layout/radial6"/>
    <dgm:cxn modelId="{100D2196-93F6-40C4-A63C-9109E8C3ED8B}" type="presParOf" srcId="{3A94BEDA-9B5B-4530-A1D1-B067FAEF86CC}" destId="{94980BDC-2D86-4F3D-A8A2-804CA566188E}" srcOrd="6" destOrd="0" presId="urn:microsoft.com/office/officeart/2005/8/layout/radial6"/>
    <dgm:cxn modelId="{04FC22E9-7FD5-4723-A699-E3E103A6C156}" type="presParOf" srcId="{3A94BEDA-9B5B-4530-A1D1-B067FAEF86CC}" destId="{F5A0EA93-75E9-4437-85BE-03E2CEEB65B1}" srcOrd="7" destOrd="0" presId="urn:microsoft.com/office/officeart/2005/8/layout/radial6"/>
    <dgm:cxn modelId="{0D240563-4C8D-4530-B33E-880D10AB70D3}" type="presParOf" srcId="{3A94BEDA-9B5B-4530-A1D1-B067FAEF86CC}" destId="{CAEEAEA7-F05B-4826-B71A-9DE8B20F77A1}" srcOrd="8" destOrd="0" presId="urn:microsoft.com/office/officeart/2005/8/layout/radial6"/>
    <dgm:cxn modelId="{A99A8383-A11D-43F3-A425-58CDC2F8FB54}" type="presParOf" srcId="{3A94BEDA-9B5B-4530-A1D1-B067FAEF86CC}" destId="{A5D624A5-9A84-4232-BEC5-6F4247F99731}" srcOrd="9" destOrd="0" presId="urn:microsoft.com/office/officeart/2005/8/layout/radial6"/>
    <dgm:cxn modelId="{EB753075-1AA8-43EB-BE4B-54D14EE2D438}" type="presParOf" srcId="{3A94BEDA-9B5B-4530-A1D1-B067FAEF86CC}" destId="{8E7E84A9-C444-495A-9636-3E1095AB01F3}" srcOrd="10" destOrd="0" presId="urn:microsoft.com/office/officeart/2005/8/layout/radial6"/>
    <dgm:cxn modelId="{68862939-73E6-4F2B-9F98-63742C65764E}" type="presParOf" srcId="{3A94BEDA-9B5B-4530-A1D1-B067FAEF86CC}" destId="{D04BF5C6-93C2-4257-B32D-EC7EE4C017F1}" srcOrd="11" destOrd="0" presId="urn:microsoft.com/office/officeart/2005/8/layout/radial6"/>
    <dgm:cxn modelId="{F524BEBF-AAB6-4535-A547-FCD29E506B47}" type="presParOf" srcId="{3A94BEDA-9B5B-4530-A1D1-B067FAEF86CC}" destId="{A6322F5F-1DEF-4127-A3B1-AFD48AEB799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5E57F-24AE-4EF8-BA41-0B06D0ACA757}"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GB"/>
        </a:p>
      </dgm:t>
    </dgm:pt>
    <dgm:pt modelId="{15E284CE-357B-49D4-974D-989439CB12C0}">
      <dgm:prSet phldrT="[Text]"/>
      <dgm:spPr/>
      <dgm:t>
        <a:bodyPr/>
        <a:lstStyle/>
        <a:p>
          <a:r>
            <a:rPr lang="en-GB" b="0" dirty="0" smtClean="0">
              <a:latin typeface="Calibri"/>
              <a:cs typeface="Calibri"/>
            </a:rPr>
            <a:t>Is a </a:t>
          </a:r>
          <a:r>
            <a:rPr lang="en-GB" b="1" dirty="0" smtClean="0">
              <a:latin typeface="Calibri"/>
              <a:cs typeface="Calibri"/>
            </a:rPr>
            <a:t>conceptual framing </a:t>
          </a:r>
          <a:r>
            <a:rPr lang="en-GB" dirty="0" smtClean="0">
              <a:latin typeface="Calibri"/>
              <a:cs typeface="Calibri"/>
            </a:rPr>
            <a:t>(umbrella concept)</a:t>
          </a:r>
          <a:endParaRPr lang="en-GB" dirty="0">
            <a:latin typeface="Calibri"/>
            <a:cs typeface="Calibri"/>
          </a:endParaRPr>
        </a:p>
      </dgm:t>
    </dgm:pt>
    <dgm:pt modelId="{C9D3ECF5-15EB-41A6-9E1F-0639215669B1}" type="parTrans" cxnId="{7E2073C1-B57E-4B46-A63F-AD716B0874B2}">
      <dgm:prSet/>
      <dgm:spPr/>
      <dgm:t>
        <a:bodyPr/>
        <a:lstStyle/>
        <a:p>
          <a:endParaRPr lang="en-GB"/>
        </a:p>
      </dgm:t>
    </dgm:pt>
    <dgm:pt modelId="{AB7B8805-D672-4237-883A-06AE00BB40D8}" type="sibTrans" cxnId="{7E2073C1-B57E-4B46-A63F-AD716B0874B2}">
      <dgm:prSet/>
      <dgm:spPr/>
      <dgm:t>
        <a:bodyPr/>
        <a:lstStyle/>
        <a:p>
          <a:endParaRPr lang="en-GB"/>
        </a:p>
      </dgm:t>
    </dgm:pt>
    <dgm:pt modelId="{7CD648BF-2945-4711-B497-4CE7A203279B}">
      <dgm:prSet phldrT="[Text]"/>
      <dgm:spPr/>
      <dgm:t>
        <a:bodyPr/>
        <a:lstStyle/>
        <a:p>
          <a:r>
            <a:rPr lang="en-GB" dirty="0" smtClean="0">
              <a:latin typeface="Calibri"/>
              <a:cs typeface="Calibri"/>
            </a:rPr>
            <a:t>Is an </a:t>
          </a:r>
          <a:r>
            <a:rPr lang="en-GB" b="1" dirty="0" smtClean="0">
              <a:latin typeface="Calibri"/>
              <a:cs typeface="Calibri"/>
            </a:rPr>
            <a:t>inclusive approach </a:t>
          </a:r>
          <a:r>
            <a:rPr lang="en-GB" dirty="0" smtClean="0">
              <a:latin typeface="Calibri"/>
              <a:cs typeface="Calibri"/>
            </a:rPr>
            <a:t>(recognises complex interplay between climate and development) </a:t>
          </a:r>
          <a:endParaRPr lang="en-GB" dirty="0">
            <a:latin typeface="Calibri"/>
            <a:cs typeface="Calibri"/>
          </a:endParaRPr>
        </a:p>
      </dgm:t>
    </dgm:pt>
    <dgm:pt modelId="{11B86F36-59D8-4729-8C78-47A539A06610}" type="parTrans" cxnId="{38A48E4F-2C94-42D8-AE21-F7DFA61D7ABD}">
      <dgm:prSet/>
      <dgm:spPr/>
      <dgm:t>
        <a:bodyPr/>
        <a:lstStyle/>
        <a:p>
          <a:endParaRPr lang="en-GB"/>
        </a:p>
      </dgm:t>
    </dgm:pt>
    <dgm:pt modelId="{DEAFD172-B212-4E95-B101-97D9469FECA3}" type="sibTrans" cxnId="{38A48E4F-2C94-42D8-AE21-F7DFA61D7ABD}">
      <dgm:prSet/>
      <dgm:spPr/>
      <dgm:t>
        <a:bodyPr/>
        <a:lstStyle/>
        <a:p>
          <a:endParaRPr lang="en-GB"/>
        </a:p>
      </dgm:t>
    </dgm:pt>
    <dgm:pt modelId="{8DC08034-5163-43D8-AFC9-5F837E351A67}">
      <dgm:prSet phldrT="[Text]"/>
      <dgm:spPr/>
      <dgm:t>
        <a:bodyPr/>
        <a:lstStyle/>
        <a:p>
          <a:r>
            <a:rPr lang="en-GB" dirty="0" smtClean="0">
              <a:latin typeface="Calibri"/>
              <a:cs typeface="Calibri"/>
            </a:rPr>
            <a:t>Promotes </a:t>
          </a:r>
          <a:r>
            <a:rPr lang="en-GB" b="1" dirty="0" smtClean="0">
              <a:latin typeface="Calibri"/>
              <a:cs typeface="Calibri"/>
            </a:rPr>
            <a:t>cross-sectoral and multi-scalar linkages and solutions</a:t>
          </a:r>
          <a:endParaRPr lang="en-GB" b="1" dirty="0">
            <a:latin typeface="Calibri"/>
            <a:cs typeface="Calibri"/>
          </a:endParaRPr>
        </a:p>
      </dgm:t>
    </dgm:pt>
    <dgm:pt modelId="{7A4BBC3C-C7C3-4440-965C-17109D1730C0}" type="parTrans" cxnId="{FE7073E5-C039-4108-8EA4-598941BD6860}">
      <dgm:prSet/>
      <dgm:spPr/>
      <dgm:t>
        <a:bodyPr/>
        <a:lstStyle/>
        <a:p>
          <a:endParaRPr lang="en-GB"/>
        </a:p>
      </dgm:t>
    </dgm:pt>
    <dgm:pt modelId="{F30011A7-DCEB-4F00-ACC3-861B00955EB7}" type="sibTrans" cxnId="{FE7073E5-C039-4108-8EA4-598941BD6860}">
      <dgm:prSet/>
      <dgm:spPr/>
      <dgm:t>
        <a:bodyPr/>
        <a:lstStyle/>
        <a:p>
          <a:endParaRPr lang="en-GB"/>
        </a:p>
      </dgm:t>
    </dgm:pt>
    <dgm:pt modelId="{D8C8A321-0C86-4930-BDA9-A1229D1EF0DB}" type="pres">
      <dgm:prSet presAssocID="{A925E57F-24AE-4EF8-BA41-0B06D0ACA757}" presName="Name0" presStyleCnt="0">
        <dgm:presLayoutVars>
          <dgm:chMax val="7"/>
          <dgm:chPref val="7"/>
          <dgm:dir/>
        </dgm:presLayoutVars>
      </dgm:prSet>
      <dgm:spPr/>
      <dgm:t>
        <a:bodyPr/>
        <a:lstStyle/>
        <a:p>
          <a:endParaRPr lang="en-GB"/>
        </a:p>
      </dgm:t>
    </dgm:pt>
    <dgm:pt modelId="{ACC2BCCB-D5C4-429A-8CBE-E5B9EDB9AFF8}" type="pres">
      <dgm:prSet presAssocID="{A925E57F-24AE-4EF8-BA41-0B06D0ACA757}" presName="Name1" presStyleCnt="0"/>
      <dgm:spPr/>
    </dgm:pt>
    <dgm:pt modelId="{F4133537-3DD4-4D67-8CD3-4CBF02E990F2}" type="pres">
      <dgm:prSet presAssocID="{A925E57F-24AE-4EF8-BA41-0B06D0ACA757}" presName="cycle" presStyleCnt="0"/>
      <dgm:spPr/>
    </dgm:pt>
    <dgm:pt modelId="{FB0DC84F-AC1E-4C58-85AA-42F42C9C7B85}" type="pres">
      <dgm:prSet presAssocID="{A925E57F-24AE-4EF8-BA41-0B06D0ACA757}" presName="srcNode" presStyleLbl="node1" presStyleIdx="0" presStyleCnt="3"/>
      <dgm:spPr/>
    </dgm:pt>
    <dgm:pt modelId="{78BD55AE-49A0-4C1B-8123-9867976242DD}" type="pres">
      <dgm:prSet presAssocID="{A925E57F-24AE-4EF8-BA41-0B06D0ACA757}" presName="conn" presStyleLbl="parChTrans1D2" presStyleIdx="0" presStyleCnt="1"/>
      <dgm:spPr/>
      <dgm:t>
        <a:bodyPr/>
        <a:lstStyle/>
        <a:p>
          <a:endParaRPr lang="en-GB"/>
        </a:p>
      </dgm:t>
    </dgm:pt>
    <dgm:pt modelId="{BD44DD61-466F-4A81-8296-B18A43947271}" type="pres">
      <dgm:prSet presAssocID="{A925E57F-24AE-4EF8-BA41-0B06D0ACA757}" presName="extraNode" presStyleLbl="node1" presStyleIdx="0" presStyleCnt="3"/>
      <dgm:spPr/>
    </dgm:pt>
    <dgm:pt modelId="{17F54EF0-4282-4D19-B7B6-1A0E33F96AC3}" type="pres">
      <dgm:prSet presAssocID="{A925E57F-24AE-4EF8-BA41-0B06D0ACA757}" presName="dstNode" presStyleLbl="node1" presStyleIdx="0" presStyleCnt="3"/>
      <dgm:spPr/>
    </dgm:pt>
    <dgm:pt modelId="{48D9EB77-AF99-464C-8B9D-77E0567F185E}" type="pres">
      <dgm:prSet presAssocID="{15E284CE-357B-49D4-974D-989439CB12C0}" presName="text_1" presStyleLbl="node1" presStyleIdx="0" presStyleCnt="3">
        <dgm:presLayoutVars>
          <dgm:bulletEnabled val="1"/>
        </dgm:presLayoutVars>
      </dgm:prSet>
      <dgm:spPr/>
      <dgm:t>
        <a:bodyPr/>
        <a:lstStyle/>
        <a:p>
          <a:endParaRPr lang="en-GB"/>
        </a:p>
      </dgm:t>
    </dgm:pt>
    <dgm:pt modelId="{D26264D8-8CCC-4884-B120-DB812E28F47C}" type="pres">
      <dgm:prSet presAssocID="{15E284CE-357B-49D4-974D-989439CB12C0}" presName="accent_1" presStyleCnt="0"/>
      <dgm:spPr/>
    </dgm:pt>
    <dgm:pt modelId="{9BDC3E84-74AE-47D3-8DA6-0E4EB9F8F7AF}" type="pres">
      <dgm:prSet presAssocID="{15E284CE-357B-49D4-974D-989439CB12C0}" presName="accentRepeatNode" presStyleLbl="solidFgAcc1" presStyleIdx="0" presStyleCnt="3"/>
      <dgm:spPr/>
    </dgm:pt>
    <dgm:pt modelId="{4C80B2B3-3C2F-42CA-A3B5-17F37667FC0A}" type="pres">
      <dgm:prSet presAssocID="{7CD648BF-2945-4711-B497-4CE7A203279B}" presName="text_2" presStyleLbl="node1" presStyleIdx="1" presStyleCnt="3">
        <dgm:presLayoutVars>
          <dgm:bulletEnabled val="1"/>
        </dgm:presLayoutVars>
      </dgm:prSet>
      <dgm:spPr/>
      <dgm:t>
        <a:bodyPr/>
        <a:lstStyle/>
        <a:p>
          <a:endParaRPr lang="en-GB"/>
        </a:p>
      </dgm:t>
    </dgm:pt>
    <dgm:pt modelId="{5ADFABA6-5D80-4A49-AAF0-5A66C79B9EE5}" type="pres">
      <dgm:prSet presAssocID="{7CD648BF-2945-4711-B497-4CE7A203279B}" presName="accent_2" presStyleCnt="0"/>
      <dgm:spPr/>
    </dgm:pt>
    <dgm:pt modelId="{AD2D1924-C40D-485F-888E-6574DC733F84}" type="pres">
      <dgm:prSet presAssocID="{7CD648BF-2945-4711-B497-4CE7A203279B}" presName="accentRepeatNode" presStyleLbl="solidFgAcc1" presStyleIdx="1" presStyleCnt="3"/>
      <dgm:spPr/>
    </dgm:pt>
    <dgm:pt modelId="{43AE64AE-63E0-46BA-BB06-148ADB7DB412}" type="pres">
      <dgm:prSet presAssocID="{8DC08034-5163-43D8-AFC9-5F837E351A67}" presName="text_3" presStyleLbl="node1" presStyleIdx="2" presStyleCnt="3">
        <dgm:presLayoutVars>
          <dgm:bulletEnabled val="1"/>
        </dgm:presLayoutVars>
      </dgm:prSet>
      <dgm:spPr/>
      <dgm:t>
        <a:bodyPr/>
        <a:lstStyle/>
        <a:p>
          <a:endParaRPr lang="en-GB"/>
        </a:p>
      </dgm:t>
    </dgm:pt>
    <dgm:pt modelId="{5E9B2F59-558D-425B-8E16-B2B948002B48}" type="pres">
      <dgm:prSet presAssocID="{8DC08034-5163-43D8-AFC9-5F837E351A67}" presName="accent_3" presStyleCnt="0"/>
      <dgm:spPr/>
    </dgm:pt>
    <dgm:pt modelId="{A61AE41B-1B9B-4672-9A3B-482178CB7538}" type="pres">
      <dgm:prSet presAssocID="{8DC08034-5163-43D8-AFC9-5F837E351A67}" presName="accentRepeatNode" presStyleLbl="solidFgAcc1" presStyleIdx="2" presStyleCnt="3"/>
      <dgm:spPr/>
    </dgm:pt>
  </dgm:ptLst>
  <dgm:cxnLst>
    <dgm:cxn modelId="{38A48E4F-2C94-42D8-AE21-F7DFA61D7ABD}" srcId="{A925E57F-24AE-4EF8-BA41-0B06D0ACA757}" destId="{7CD648BF-2945-4711-B497-4CE7A203279B}" srcOrd="1" destOrd="0" parTransId="{11B86F36-59D8-4729-8C78-47A539A06610}" sibTransId="{DEAFD172-B212-4E95-B101-97D9469FECA3}"/>
    <dgm:cxn modelId="{A8F64D2D-C2F7-4D6E-965C-30406B62F3DB}" type="presOf" srcId="{AB7B8805-D672-4237-883A-06AE00BB40D8}" destId="{78BD55AE-49A0-4C1B-8123-9867976242DD}" srcOrd="0" destOrd="0" presId="urn:microsoft.com/office/officeart/2008/layout/VerticalCurvedList"/>
    <dgm:cxn modelId="{FE7073E5-C039-4108-8EA4-598941BD6860}" srcId="{A925E57F-24AE-4EF8-BA41-0B06D0ACA757}" destId="{8DC08034-5163-43D8-AFC9-5F837E351A67}" srcOrd="2" destOrd="0" parTransId="{7A4BBC3C-C7C3-4440-965C-17109D1730C0}" sibTransId="{F30011A7-DCEB-4F00-ACC3-861B00955EB7}"/>
    <dgm:cxn modelId="{D31B87E1-4436-4628-8C01-5B0D5DD970E5}" type="presOf" srcId="{8DC08034-5163-43D8-AFC9-5F837E351A67}" destId="{43AE64AE-63E0-46BA-BB06-148ADB7DB412}" srcOrd="0" destOrd="0" presId="urn:microsoft.com/office/officeart/2008/layout/VerticalCurvedList"/>
    <dgm:cxn modelId="{CE8AFC1A-2106-4C41-BF24-9795325DD6CF}" type="presOf" srcId="{15E284CE-357B-49D4-974D-989439CB12C0}" destId="{48D9EB77-AF99-464C-8B9D-77E0567F185E}" srcOrd="0" destOrd="0" presId="urn:microsoft.com/office/officeart/2008/layout/VerticalCurvedList"/>
    <dgm:cxn modelId="{78C6E657-BFA9-4CBB-96EC-4BB8C68A81CF}" type="presOf" srcId="{7CD648BF-2945-4711-B497-4CE7A203279B}" destId="{4C80B2B3-3C2F-42CA-A3B5-17F37667FC0A}" srcOrd="0" destOrd="0" presId="urn:microsoft.com/office/officeart/2008/layout/VerticalCurvedList"/>
    <dgm:cxn modelId="{6DC3C955-2E28-47E4-AC5E-1A511B7791A4}" type="presOf" srcId="{A925E57F-24AE-4EF8-BA41-0B06D0ACA757}" destId="{D8C8A321-0C86-4930-BDA9-A1229D1EF0DB}" srcOrd="0" destOrd="0" presId="urn:microsoft.com/office/officeart/2008/layout/VerticalCurvedList"/>
    <dgm:cxn modelId="{7E2073C1-B57E-4B46-A63F-AD716B0874B2}" srcId="{A925E57F-24AE-4EF8-BA41-0B06D0ACA757}" destId="{15E284CE-357B-49D4-974D-989439CB12C0}" srcOrd="0" destOrd="0" parTransId="{C9D3ECF5-15EB-41A6-9E1F-0639215669B1}" sibTransId="{AB7B8805-D672-4237-883A-06AE00BB40D8}"/>
    <dgm:cxn modelId="{F33DD7B6-98DF-4DB9-BFC5-F2C31EBEC984}" type="presParOf" srcId="{D8C8A321-0C86-4930-BDA9-A1229D1EF0DB}" destId="{ACC2BCCB-D5C4-429A-8CBE-E5B9EDB9AFF8}" srcOrd="0" destOrd="0" presId="urn:microsoft.com/office/officeart/2008/layout/VerticalCurvedList"/>
    <dgm:cxn modelId="{B50930BE-EC47-42F7-B43F-00BF8A6C0204}" type="presParOf" srcId="{ACC2BCCB-D5C4-429A-8CBE-E5B9EDB9AFF8}" destId="{F4133537-3DD4-4D67-8CD3-4CBF02E990F2}" srcOrd="0" destOrd="0" presId="urn:microsoft.com/office/officeart/2008/layout/VerticalCurvedList"/>
    <dgm:cxn modelId="{11D5F2E9-7590-4E3B-BBAB-F3704B47EC91}" type="presParOf" srcId="{F4133537-3DD4-4D67-8CD3-4CBF02E990F2}" destId="{FB0DC84F-AC1E-4C58-85AA-42F42C9C7B85}" srcOrd="0" destOrd="0" presId="urn:microsoft.com/office/officeart/2008/layout/VerticalCurvedList"/>
    <dgm:cxn modelId="{903A521A-B974-45E1-ADF9-A68793F45DB0}" type="presParOf" srcId="{F4133537-3DD4-4D67-8CD3-4CBF02E990F2}" destId="{78BD55AE-49A0-4C1B-8123-9867976242DD}" srcOrd="1" destOrd="0" presId="urn:microsoft.com/office/officeart/2008/layout/VerticalCurvedList"/>
    <dgm:cxn modelId="{DE34EAD8-D3E7-42CE-8BCD-C633B9ABAE81}" type="presParOf" srcId="{F4133537-3DD4-4D67-8CD3-4CBF02E990F2}" destId="{BD44DD61-466F-4A81-8296-B18A43947271}" srcOrd="2" destOrd="0" presId="urn:microsoft.com/office/officeart/2008/layout/VerticalCurvedList"/>
    <dgm:cxn modelId="{720BA9C5-C38E-465A-95FA-FB97D86666F6}" type="presParOf" srcId="{F4133537-3DD4-4D67-8CD3-4CBF02E990F2}" destId="{17F54EF0-4282-4D19-B7B6-1A0E33F96AC3}" srcOrd="3" destOrd="0" presId="urn:microsoft.com/office/officeart/2008/layout/VerticalCurvedList"/>
    <dgm:cxn modelId="{C83D3096-C944-4A77-93A8-FA292E3288E4}" type="presParOf" srcId="{ACC2BCCB-D5C4-429A-8CBE-E5B9EDB9AFF8}" destId="{48D9EB77-AF99-464C-8B9D-77E0567F185E}" srcOrd="1" destOrd="0" presId="urn:microsoft.com/office/officeart/2008/layout/VerticalCurvedList"/>
    <dgm:cxn modelId="{3716A3D2-F166-45DA-B54B-75CE541E7C06}" type="presParOf" srcId="{ACC2BCCB-D5C4-429A-8CBE-E5B9EDB9AFF8}" destId="{D26264D8-8CCC-4884-B120-DB812E28F47C}" srcOrd="2" destOrd="0" presId="urn:microsoft.com/office/officeart/2008/layout/VerticalCurvedList"/>
    <dgm:cxn modelId="{DCA3CA19-C380-42A5-80DD-4CF6798BE88D}" type="presParOf" srcId="{D26264D8-8CCC-4884-B120-DB812E28F47C}" destId="{9BDC3E84-74AE-47D3-8DA6-0E4EB9F8F7AF}" srcOrd="0" destOrd="0" presId="urn:microsoft.com/office/officeart/2008/layout/VerticalCurvedList"/>
    <dgm:cxn modelId="{B1453743-E740-4891-A539-6D3BAB7319A9}" type="presParOf" srcId="{ACC2BCCB-D5C4-429A-8CBE-E5B9EDB9AFF8}" destId="{4C80B2B3-3C2F-42CA-A3B5-17F37667FC0A}" srcOrd="3" destOrd="0" presId="urn:microsoft.com/office/officeart/2008/layout/VerticalCurvedList"/>
    <dgm:cxn modelId="{746C2468-C251-4226-8FFB-B5D58EE3FB30}" type="presParOf" srcId="{ACC2BCCB-D5C4-429A-8CBE-E5B9EDB9AFF8}" destId="{5ADFABA6-5D80-4A49-AAF0-5A66C79B9EE5}" srcOrd="4" destOrd="0" presId="urn:microsoft.com/office/officeart/2008/layout/VerticalCurvedList"/>
    <dgm:cxn modelId="{93FE6890-BDC5-44C3-8A73-EFBE1CB4BA48}" type="presParOf" srcId="{5ADFABA6-5D80-4A49-AAF0-5A66C79B9EE5}" destId="{AD2D1924-C40D-485F-888E-6574DC733F84}" srcOrd="0" destOrd="0" presId="urn:microsoft.com/office/officeart/2008/layout/VerticalCurvedList"/>
    <dgm:cxn modelId="{6F2C2FD9-7F9C-4D28-8E0E-205B05ABD493}" type="presParOf" srcId="{ACC2BCCB-D5C4-429A-8CBE-E5B9EDB9AFF8}" destId="{43AE64AE-63E0-46BA-BB06-148ADB7DB412}" srcOrd="5" destOrd="0" presId="urn:microsoft.com/office/officeart/2008/layout/VerticalCurvedList"/>
    <dgm:cxn modelId="{89A1DC07-B485-412D-99E5-7452D88A7DAC}" type="presParOf" srcId="{ACC2BCCB-D5C4-429A-8CBE-E5B9EDB9AFF8}" destId="{5E9B2F59-558D-425B-8E16-B2B948002B48}" srcOrd="6" destOrd="0" presId="urn:microsoft.com/office/officeart/2008/layout/VerticalCurvedList"/>
    <dgm:cxn modelId="{990BBEE8-0356-4779-8D05-A980025F8C00}" type="presParOf" srcId="{5E9B2F59-558D-425B-8E16-B2B948002B48}" destId="{A61AE41B-1B9B-4672-9A3B-482178CB75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2F5F-1DEF-4127-A3B1-AFD48AEB799B}">
      <dsp:nvSpPr>
        <dsp:cNvPr id="0" name=""/>
        <dsp:cNvSpPr/>
      </dsp:nvSpPr>
      <dsp:spPr>
        <a:xfrm>
          <a:off x="1798816" y="358804"/>
          <a:ext cx="3013320" cy="3013320"/>
        </a:xfrm>
        <a:prstGeom prst="blockArc">
          <a:avLst>
            <a:gd name="adj1" fmla="val 10586034"/>
            <a:gd name="adj2" fmla="val 17418882"/>
            <a:gd name="adj3" fmla="val 4639"/>
          </a:avLst>
        </a:prstGeom>
        <a:solidFill>
          <a:srgbClr val="F37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5D624A5-9A84-4232-BEC5-6F4247F99731}">
      <dsp:nvSpPr>
        <dsp:cNvPr id="0" name=""/>
        <dsp:cNvSpPr/>
      </dsp:nvSpPr>
      <dsp:spPr>
        <a:xfrm>
          <a:off x="1798816" y="541887"/>
          <a:ext cx="3013320" cy="3013320"/>
        </a:xfrm>
        <a:prstGeom prst="blockArc">
          <a:avLst>
            <a:gd name="adj1" fmla="val 4181118"/>
            <a:gd name="adj2" fmla="val 11013966"/>
            <a:gd name="adj3" fmla="val 4639"/>
          </a:avLst>
        </a:prstGeom>
        <a:solidFill>
          <a:srgbClr val="F37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4980BDC-2D86-4F3D-A8A2-804CA566188E}">
      <dsp:nvSpPr>
        <dsp:cNvPr id="0" name=""/>
        <dsp:cNvSpPr/>
      </dsp:nvSpPr>
      <dsp:spPr>
        <a:xfrm>
          <a:off x="2763415" y="522008"/>
          <a:ext cx="3013320" cy="3013320"/>
        </a:xfrm>
        <a:prstGeom prst="blockArc">
          <a:avLst>
            <a:gd name="adj1" fmla="val 21341061"/>
            <a:gd name="adj2" fmla="val 6477211"/>
            <a:gd name="adj3" fmla="val 4639"/>
          </a:avLst>
        </a:prstGeom>
        <a:solidFill>
          <a:srgbClr val="F37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DE43577-4EEA-4C3C-A88B-90077E7F4CF9}">
      <dsp:nvSpPr>
        <dsp:cNvPr id="0" name=""/>
        <dsp:cNvSpPr/>
      </dsp:nvSpPr>
      <dsp:spPr>
        <a:xfrm>
          <a:off x="2759576" y="379921"/>
          <a:ext cx="3013320" cy="3013320"/>
        </a:xfrm>
        <a:prstGeom prst="blockArc">
          <a:avLst>
            <a:gd name="adj1" fmla="val 15132212"/>
            <a:gd name="adj2" fmla="val 73208"/>
            <a:gd name="adj3" fmla="val 4639"/>
          </a:avLst>
        </a:prstGeom>
        <a:solidFill>
          <a:srgbClr val="F37021">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73646BE-A115-4C58-BCFC-285A9AF735BF}">
      <dsp:nvSpPr>
        <dsp:cNvPr id="0" name=""/>
        <dsp:cNvSpPr/>
      </dsp:nvSpPr>
      <dsp:spPr>
        <a:xfrm>
          <a:off x="2376264" y="1008115"/>
          <a:ext cx="2880319" cy="1897780"/>
        </a:xfrm>
        <a:prstGeom prst="ellipse">
          <a:avLst/>
        </a:prstGeo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FFFF"/>
              </a:solidFill>
              <a:latin typeface="Calibri"/>
              <a:ea typeface="+mn-ea"/>
              <a:cs typeface="+mn-cs"/>
            </a:rPr>
            <a:t>Research</a:t>
          </a:r>
        </a:p>
        <a:p>
          <a:pPr lvl="0" algn="ctr" defTabSz="711200">
            <a:lnSpc>
              <a:spcPct val="90000"/>
            </a:lnSpc>
            <a:spcBef>
              <a:spcPct val="0"/>
            </a:spcBef>
            <a:spcAft>
              <a:spcPct val="35000"/>
            </a:spcAft>
          </a:pPr>
          <a:r>
            <a:rPr lang="en-GB" sz="1600" b="1" kern="1200" dirty="0" smtClean="0">
              <a:solidFill>
                <a:srgbClr val="FFFFFF"/>
              </a:solidFill>
              <a:latin typeface="Calibri"/>
              <a:ea typeface="+mn-ea"/>
              <a:cs typeface="+mn-cs"/>
            </a:rPr>
            <a:t>Technical Assistance</a:t>
          </a:r>
        </a:p>
        <a:p>
          <a:pPr lvl="0" algn="ctr" defTabSz="711200">
            <a:lnSpc>
              <a:spcPct val="90000"/>
            </a:lnSpc>
            <a:spcBef>
              <a:spcPct val="0"/>
            </a:spcBef>
            <a:spcAft>
              <a:spcPct val="35000"/>
            </a:spcAft>
          </a:pPr>
          <a:r>
            <a:rPr lang="en-GB" sz="1600" b="1" kern="1200" dirty="0" smtClean="0">
              <a:solidFill>
                <a:srgbClr val="FFFFFF"/>
              </a:solidFill>
              <a:latin typeface="Calibri"/>
              <a:ea typeface="+mn-ea"/>
              <a:cs typeface="+mn-cs"/>
            </a:rPr>
            <a:t>Knowledge Management</a:t>
          </a:r>
        </a:p>
        <a:p>
          <a:pPr lvl="0" algn="ctr" defTabSz="711200">
            <a:lnSpc>
              <a:spcPct val="90000"/>
            </a:lnSpc>
            <a:spcBef>
              <a:spcPct val="0"/>
            </a:spcBef>
            <a:spcAft>
              <a:spcPct val="35000"/>
            </a:spcAft>
          </a:pPr>
          <a:r>
            <a:rPr lang="en-GB" sz="1600" b="1" kern="1200" dirty="0" smtClean="0">
              <a:solidFill>
                <a:srgbClr val="FFFFFF"/>
              </a:solidFill>
              <a:latin typeface="Calibri"/>
              <a:ea typeface="+mn-ea"/>
              <a:cs typeface="+mn-cs"/>
            </a:rPr>
            <a:t>Partnerships</a:t>
          </a:r>
        </a:p>
        <a:p>
          <a:pPr lvl="0" algn="ctr" defTabSz="711200">
            <a:lnSpc>
              <a:spcPct val="90000"/>
            </a:lnSpc>
            <a:spcBef>
              <a:spcPct val="0"/>
            </a:spcBef>
            <a:spcAft>
              <a:spcPct val="35000"/>
            </a:spcAft>
          </a:pPr>
          <a:r>
            <a:rPr lang="en-GB" sz="1600" b="1" kern="1200" dirty="0" smtClean="0">
              <a:solidFill>
                <a:srgbClr val="FFFFFF"/>
              </a:solidFill>
              <a:latin typeface="Calibri"/>
              <a:ea typeface="+mn-ea"/>
              <a:cs typeface="+mn-cs"/>
            </a:rPr>
            <a:t>Advocacy </a:t>
          </a:r>
          <a:endParaRPr lang="en-GB" sz="1600" b="1" kern="1200" dirty="0">
            <a:solidFill>
              <a:srgbClr val="FFFFFF"/>
            </a:solidFill>
            <a:latin typeface="Calibri"/>
            <a:ea typeface="+mn-ea"/>
            <a:cs typeface="+mn-cs"/>
          </a:endParaRPr>
        </a:p>
      </dsp:txBody>
      <dsp:txXfrm>
        <a:off x="2798077" y="1286038"/>
        <a:ext cx="2036693" cy="1341934"/>
      </dsp:txXfrm>
    </dsp:sp>
    <dsp:sp modelId="{25207953-9282-4932-BC3C-A5F571A3F233}">
      <dsp:nvSpPr>
        <dsp:cNvPr id="0" name=""/>
        <dsp:cNvSpPr/>
      </dsp:nvSpPr>
      <dsp:spPr>
        <a:xfrm>
          <a:off x="3158159" y="31"/>
          <a:ext cx="1316528" cy="970504"/>
        </a:xfrm>
        <a:prstGeom prst="ellipse">
          <a:avLst/>
        </a:prstGeo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FF"/>
              </a:solidFill>
              <a:latin typeface="Calibri"/>
              <a:ea typeface="+mn-ea"/>
              <a:cs typeface="+mn-cs"/>
            </a:rPr>
            <a:t>Climate Compatible Development Planning</a:t>
          </a:r>
          <a:endParaRPr lang="en-GB" sz="1200" kern="1200" dirty="0">
            <a:solidFill>
              <a:srgbClr val="FFFFFF"/>
            </a:solidFill>
            <a:latin typeface="Calibri"/>
            <a:ea typeface="+mn-ea"/>
            <a:cs typeface="+mn-cs"/>
          </a:endParaRPr>
        </a:p>
      </dsp:txBody>
      <dsp:txXfrm>
        <a:off x="3350960" y="142158"/>
        <a:ext cx="930926" cy="686250"/>
      </dsp:txXfrm>
    </dsp:sp>
    <dsp:sp modelId="{DCD2A617-4A4E-46E0-9E5B-C45315D3936C}">
      <dsp:nvSpPr>
        <dsp:cNvPr id="0" name=""/>
        <dsp:cNvSpPr/>
      </dsp:nvSpPr>
      <dsp:spPr>
        <a:xfrm>
          <a:off x="5079360" y="1432667"/>
          <a:ext cx="1316528" cy="970504"/>
        </a:xfrm>
        <a:prstGeom prst="ellipse">
          <a:avLst/>
        </a:prstGeo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FF"/>
              </a:solidFill>
              <a:latin typeface="Calibri"/>
              <a:ea typeface="+mn-ea"/>
              <a:cs typeface="+mn-cs"/>
            </a:rPr>
            <a:t>Access to finance</a:t>
          </a:r>
          <a:endParaRPr lang="en-GB" sz="1200" kern="1200" dirty="0">
            <a:solidFill>
              <a:srgbClr val="FFFFFF"/>
            </a:solidFill>
            <a:latin typeface="Calibri"/>
            <a:ea typeface="+mn-ea"/>
            <a:cs typeface="+mn-cs"/>
          </a:endParaRPr>
        </a:p>
      </dsp:txBody>
      <dsp:txXfrm>
        <a:off x="5272161" y="1574794"/>
        <a:ext cx="930926" cy="686250"/>
      </dsp:txXfrm>
    </dsp:sp>
    <dsp:sp modelId="{F5A0EA93-75E9-4437-85BE-03E2CEEB65B1}">
      <dsp:nvSpPr>
        <dsp:cNvPr id="0" name=""/>
        <dsp:cNvSpPr/>
      </dsp:nvSpPr>
      <dsp:spPr>
        <a:xfrm>
          <a:off x="3158159" y="2943475"/>
          <a:ext cx="1316528" cy="970504"/>
        </a:xfrm>
        <a:prstGeom prst="ellipse">
          <a:avLst/>
        </a:prstGeo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FF"/>
              </a:solidFill>
              <a:latin typeface="Calibri"/>
              <a:ea typeface="+mn-ea"/>
              <a:cs typeface="+mn-cs"/>
            </a:rPr>
            <a:t>Risk management and resilience</a:t>
          </a:r>
          <a:endParaRPr lang="en-GB" sz="1200" kern="1200" dirty="0">
            <a:solidFill>
              <a:srgbClr val="FFFFFF"/>
            </a:solidFill>
            <a:latin typeface="Calibri"/>
            <a:ea typeface="+mn-ea"/>
            <a:cs typeface="+mn-cs"/>
          </a:endParaRPr>
        </a:p>
      </dsp:txBody>
      <dsp:txXfrm>
        <a:off x="3350960" y="3085602"/>
        <a:ext cx="930926" cy="686250"/>
      </dsp:txXfrm>
    </dsp:sp>
    <dsp:sp modelId="{8E7E84A9-C444-495A-9636-3E1095AB01F3}">
      <dsp:nvSpPr>
        <dsp:cNvPr id="0" name=""/>
        <dsp:cNvSpPr/>
      </dsp:nvSpPr>
      <dsp:spPr>
        <a:xfrm>
          <a:off x="1178340" y="1471753"/>
          <a:ext cx="1316528" cy="970504"/>
        </a:xfrm>
        <a:prstGeom prst="ellipse">
          <a:avLst/>
        </a:prstGeom>
        <a:solidFill>
          <a:srgbClr val="F37021">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rgbClr val="FFFFFF"/>
              </a:solidFill>
              <a:latin typeface="Calibri"/>
              <a:ea typeface="+mn-ea"/>
              <a:cs typeface="+mn-cs"/>
            </a:rPr>
            <a:t>Capacity building for climate negotiators</a:t>
          </a:r>
          <a:endParaRPr lang="en-GB" sz="1200" kern="1200" dirty="0">
            <a:solidFill>
              <a:srgbClr val="FFFFFF"/>
            </a:solidFill>
            <a:latin typeface="Calibri"/>
            <a:ea typeface="+mn-ea"/>
            <a:cs typeface="+mn-cs"/>
          </a:endParaRPr>
        </a:p>
      </dsp:txBody>
      <dsp:txXfrm>
        <a:off x="1371141" y="1613880"/>
        <a:ext cx="930926" cy="68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D55AE-49A0-4C1B-8123-9867976242DD}">
      <dsp:nvSpPr>
        <dsp:cNvPr id="0" name=""/>
        <dsp:cNvSpPr/>
      </dsp:nvSpPr>
      <dsp:spPr>
        <a:xfrm>
          <a:off x="-545417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8D9EB77-AF99-464C-8B9D-77E0567F185E}">
      <dsp:nvSpPr>
        <dsp:cNvPr id="0" name=""/>
        <dsp:cNvSpPr/>
      </dsp:nvSpPr>
      <dsp:spPr>
        <a:xfrm>
          <a:off x="669645" y="482453"/>
          <a:ext cx="7076643" cy="96490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5895" tIns="63500" rIns="63500" bIns="63500" numCol="1" spcCol="1270" anchor="ctr" anchorCtr="0">
          <a:noAutofit/>
        </a:bodyPr>
        <a:lstStyle/>
        <a:p>
          <a:pPr lvl="0" algn="l" defTabSz="1111250">
            <a:lnSpc>
              <a:spcPct val="90000"/>
            </a:lnSpc>
            <a:spcBef>
              <a:spcPct val="0"/>
            </a:spcBef>
            <a:spcAft>
              <a:spcPct val="35000"/>
            </a:spcAft>
          </a:pPr>
          <a:r>
            <a:rPr lang="en-GB" sz="2500" b="0" kern="1200" dirty="0" smtClean="0">
              <a:latin typeface="Calibri"/>
              <a:cs typeface="Calibri"/>
            </a:rPr>
            <a:t>Is a </a:t>
          </a:r>
          <a:r>
            <a:rPr lang="en-GB" sz="2500" b="1" kern="1200" dirty="0" smtClean="0">
              <a:latin typeface="Calibri"/>
              <a:cs typeface="Calibri"/>
            </a:rPr>
            <a:t>conceptual framing </a:t>
          </a:r>
          <a:r>
            <a:rPr lang="en-GB" sz="2500" kern="1200" dirty="0" smtClean="0">
              <a:latin typeface="Calibri"/>
              <a:cs typeface="Calibri"/>
            </a:rPr>
            <a:t>(umbrella concept)</a:t>
          </a:r>
          <a:endParaRPr lang="en-GB" sz="2500" kern="1200" dirty="0">
            <a:latin typeface="Calibri"/>
            <a:cs typeface="Calibri"/>
          </a:endParaRPr>
        </a:p>
      </dsp:txBody>
      <dsp:txXfrm>
        <a:off x="669645" y="482453"/>
        <a:ext cx="7076643" cy="964907"/>
      </dsp:txXfrm>
    </dsp:sp>
    <dsp:sp modelId="{9BDC3E84-74AE-47D3-8DA6-0E4EB9F8F7AF}">
      <dsp:nvSpPr>
        <dsp:cNvPr id="0" name=""/>
        <dsp:cNvSpPr/>
      </dsp:nvSpPr>
      <dsp:spPr>
        <a:xfrm>
          <a:off x="66578" y="361840"/>
          <a:ext cx="1206134" cy="12061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C80B2B3-3C2F-42CA-A3B5-17F37667FC0A}">
      <dsp:nvSpPr>
        <dsp:cNvPr id="0" name=""/>
        <dsp:cNvSpPr/>
      </dsp:nvSpPr>
      <dsp:spPr>
        <a:xfrm>
          <a:off x="1020389" y="1929814"/>
          <a:ext cx="6725900" cy="96490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5895"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latin typeface="Calibri"/>
              <a:cs typeface="Calibri"/>
            </a:rPr>
            <a:t>Is an </a:t>
          </a:r>
          <a:r>
            <a:rPr lang="en-GB" sz="2500" b="1" kern="1200" dirty="0" smtClean="0">
              <a:latin typeface="Calibri"/>
              <a:cs typeface="Calibri"/>
            </a:rPr>
            <a:t>inclusive approach </a:t>
          </a:r>
          <a:r>
            <a:rPr lang="en-GB" sz="2500" kern="1200" dirty="0" smtClean="0">
              <a:latin typeface="Calibri"/>
              <a:cs typeface="Calibri"/>
            </a:rPr>
            <a:t>(recognises complex interplay between climate and development) </a:t>
          </a:r>
          <a:endParaRPr lang="en-GB" sz="2500" kern="1200" dirty="0">
            <a:latin typeface="Calibri"/>
            <a:cs typeface="Calibri"/>
          </a:endParaRPr>
        </a:p>
      </dsp:txBody>
      <dsp:txXfrm>
        <a:off x="1020389" y="1929814"/>
        <a:ext cx="6725900" cy="964907"/>
      </dsp:txXfrm>
    </dsp:sp>
    <dsp:sp modelId="{AD2D1924-C40D-485F-888E-6574DC733F84}">
      <dsp:nvSpPr>
        <dsp:cNvPr id="0" name=""/>
        <dsp:cNvSpPr/>
      </dsp:nvSpPr>
      <dsp:spPr>
        <a:xfrm>
          <a:off x="417322" y="1809201"/>
          <a:ext cx="1206134" cy="12061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3AE64AE-63E0-46BA-BB06-148ADB7DB412}">
      <dsp:nvSpPr>
        <dsp:cNvPr id="0" name=""/>
        <dsp:cNvSpPr/>
      </dsp:nvSpPr>
      <dsp:spPr>
        <a:xfrm>
          <a:off x="669645" y="3377175"/>
          <a:ext cx="7076643" cy="96490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5895" tIns="63500" rIns="63500" bIns="63500" numCol="1" spcCol="1270" anchor="ctr" anchorCtr="0">
          <a:noAutofit/>
        </a:bodyPr>
        <a:lstStyle/>
        <a:p>
          <a:pPr lvl="0" algn="l" defTabSz="1111250">
            <a:lnSpc>
              <a:spcPct val="90000"/>
            </a:lnSpc>
            <a:spcBef>
              <a:spcPct val="0"/>
            </a:spcBef>
            <a:spcAft>
              <a:spcPct val="35000"/>
            </a:spcAft>
          </a:pPr>
          <a:r>
            <a:rPr lang="en-GB" sz="2500" kern="1200" dirty="0" smtClean="0">
              <a:latin typeface="Calibri"/>
              <a:cs typeface="Calibri"/>
            </a:rPr>
            <a:t>Promotes </a:t>
          </a:r>
          <a:r>
            <a:rPr lang="en-GB" sz="2500" b="1" kern="1200" dirty="0" smtClean="0">
              <a:latin typeface="Calibri"/>
              <a:cs typeface="Calibri"/>
            </a:rPr>
            <a:t>cross-sectoral and multi-scalar linkages and solutions</a:t>
          </a:r>
          <a:endParaRPr lang="en-GB" sz="2500" b="1" kern="1200" dirty="0">
            <a:latin typeface="Calibri"/>
            <a:cs typeface="Calibri"/>
          </a:endParaRPr>
        </a:p>
      </dsp:txBody>
      <dsp:txXfrm>
        <a:off x="669645" y="3377175"/>
        <a:ext cx="7076643" cy="964907"/>
      </dsp:txXfrm>
    </dsp:sp>
    <dsp:sp modelId="{A61AE41B-1B9B-4672-9A3B-482178CB7538}">
      <dsp:nvSpPr>
        <dsp:cNvPr id="0" name=""/>
        <dsp:cNvSpPr/>
      </dsp:nvSpPr>
      <dsp:spPr>
        <a:xfrm>
          <a:off x="66578" y="3256561"/>
          <a:ext cx="1206134" cy="120613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18470F7C-9930-4526-A918-F99170CF399E}" type="datetimeFigureOut">
              <a:rPr lang="en-GB" smtClean="0"/>
              <a:t>27/09/2013</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5A23CE3-80B7-435A-9496-F1F5F8643EAA}" type="slidenum">
              <a:rPr lang="en-GB" smtClean="0"/>
              <a:t>‹#›</a:t>
            </a:fld>
            <a:endParaRPr lang="en-GB"/>
          </a:p>
        </p:txBody>
      </p:sp>
    </p:spTree>
    <p:extLst>
      <p:ext uri="{BB962C8B-B14F-4D97-AF65-F5344CB8AC3E}">
        <p14:creationId xmlns:p14="http://schemas.microsoft.com/office/powerpoint/2010/main" val="3384620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defTabSz="914239" fontAlgn="auto">
              <a:spcBef>
                <a:spcPts val="0"/>
              </a:spcBef>
              <a:spcAft>
                <a:spcPts val="0"/>
              </a:spcAft>
              <a:defRPr sz="1200">
                <a:latin typeface="Arial" pitchFamily="34" charset="0"/>
                <a:cs typeface="+mn-cs"/>
              </a:defRPr>
            </a:lvl1pPr>
          </a:lstStyle>
          <a:p>
            <a:pPr>
              <a:defRPr/>
            </a:pPr>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defTabSz="914239" fontAlgn="auto">
              <a:spcBef>
                <a:spcPts val="0"/>
              </a:spcBef>
              <a:spcAft>
                <a:spcPts val="0"/>
              </a:spcAft>
              <a:defRPr sz="1200">
                <a:latin typeface="Arial" pitchFamily="34" charset="0"/>
                <a:cs typeface="+mn-cs"/>
              </a:defRPr>
            </a:lvl1pPr>
          </a:lstStyle>
          <a:p>
            <a:pPr>
              <a:defRPr/>
            </a:pPr>
            <a:fld id="{46E1F2A6-774E-41CB-B46F-D1D98C68699F}" type="datetimeFigureOut">
              <a:rPr lang="en-US"/>
              <a:pPr>
                <a:defRPr/>
              </a:pPr>
              <a:t>9/27/2013</a:t>
            </a:fld>
            <a:endParaRPr lang="en-GB" dirty="0"/>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defTabSz="914239" fontAlgn="auto">
              <a:spcBef>
                <a:spcPts val="0"/>
              </a:spcBef>
              <a:spcAft>
                <a:spcPts val="0"/>
              </a:spcAft>
              <a:defRPr sz="1200">
                <a:latin typeface="Arial" pitchFamily="34" charset="0"/>
                <a:cs typeface="+mn-cs"/>
              </a:defRPr>
            </a:lvl1pPr>
          </a:lstStyle>
          <a:p>
            <a:pPr>
              <a:defRPr/>
            </a:pPr>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defTabSz="914239" fontAlgn="auto">
              <a:spcBef>
                <a:spcPts val="0"/>
              </a:spcBef>
              <a:spcAft>
                <a:spcPts val="0"/>
              </a:spcAft>
              <a:defRPr sz="1200">
                <a:latin typeface="Arial" pitchFamily="34" charset="0"/>
                <a:cs typeface="+mn-cs"/>
              </a:defRPr>
            </a:lvl1pPr>
          </a:lstStyle>
          <a:p>
            <a:pPr>
              <a:defRPr/>
            </a:pPr>
            <a:fld id="{1512121D-383E-488F-A8CD-9FB78E88C95A}" type="slidenum">
              <a:rPr lang="en-GB"/>
              <a:pPr>
                <a:defRPr/>
              </a:pPr>
              <a:t>‹#›</a:t>
            </a:fld>
            <a:endParaRPr lang="en-GB" dirty="0"/>
          </a:p>
        </p:txBody>
      </p:sp>
    </p:spTree>
    <p:extLst>
      <p:ext uri="{BB962C8B-B14F-4D97-AF65-F5344CB8AC3E}">
        <p14:creationId xmlns:p14="http://schemas.microsoft.com/office/powerpoint/2010/main" val="1237813916"/>
      </p:ext>
    </p:extLst>
  </p:cSld>
  <p:clrMap bg1="lt1" tx1="dk1" bg2="lt2" tx2="dk2" accent1="accent1" accent2="accent2" accent3="accent3" accent4="accent4" accent5="accent5" accent6="accent6" hlink="hlink" folHlink="folHlink"/>
  <p:notesStyle>
    <a:lvl1pPr algn="l" defTabSz="800100" rtl="0" eaLnBrk="0" fontAlgn="base" hangingPunct="0">
      <a:spcBef>
        <a:spcPct val="30000"/>
      </a:spcBef>
      <a:spcAft>
        <a:spcPct val="0"/>
      </a:spcAft>
      <a:defRPr sz="1100" kern="1200">
        <a:solidFill>
          <a:schemeClr val="tx1"/>
        </a:solidFill>
        <a:latin typeface="Arial" pitchFamily="34" charset="0"/>
        <a:ea typeface="+mn-ea"/>
        <a:cs typeface="+mn-cs"/>
      </a:defRPr>
    </a:lvl1pPr>
    <a:lvl2pPr marL="400050" algn="l" defTabSz="800100" rtl="0" eaLnBrk="0" fontAlgn="base" hangingPunct="0">
      <a:spcBef>
        <a:spcPct val="30000"/>
      </a:spcBef>
      <a:spcAft>
        <a:spcPct val="0"/>
      </a:spcAft>
      <a:defRPr sz="1100" kern="1200">
        <a:solidFill>
          <a:schemeClr val="tx1"/>
        </a:solidFill>
        <a:latin typeface="Arial" pitchFamily="34" charset="0"/>
        <a:ea typeface="+mn-ea"/>
        <a:cs typeface="+mn-cs"/>
      </a:defRPr>
    </a:lvl2pPr>
    <a:lvl3pPr marL="800100" algn="l" defTabSz="800100" rtl="0" eaLnBrk="0" fontAlgn="base" hangingPunct="0">
      <a:spcBef>
        <a:spcPct val="30000"/>
      </a:spcBef>
      <a:spcAft>
        <a:spcPct val="0"/>
      </a:spcAft>
      <a:defRPr sz="1100" kern="1200">
        <a:solidFill>
          <a:schemeClr val="tx1"/>
        </a:solidFill>
        <a:latin typeface="Arial" pitchFamily="34" charset="0"/>
        <a:ea typeface="+mn-ea"/>
        <a:cs typeface="+mn-cs"/>
      </a:defRPr>
    </a:lvl3pPr>
    <a:lvl4pPr marL="1201738" algn="l" defTabSz="800100" rtl="0" eaLnBrk="0" fontAlgn="base" hangingPunct="0">
      <a:spcBef>
        <a:spcPct val="30000"/>
      </a:spcBef>
      <a:spcAft>
        <a:spcPct val="0"/>
      </a:spcAft>
      <a:defRPr sz="1100" kern="1200">
        <a:solidFill>
          <a:schemeClr val="tx1"/>
        </a:solidFill>
        <a:latin typeface="Arial" pitchFamily="34" charset="0"/>
        <a:ea typeface="+mn-ea"/>
        <a:cs typeface="+mn-cs"/>
      </a:defRPr>
    </a:lvl4pPr>
    <a:lvl5pPr marL="1601788" algn="l" defTabSz="800100" rtl="0" eaLnBrk="0" fontAlgn="base" hangingPunct="0">
      <a:spcBef>
        <a:spcPct val="30000"/>
      </a:spcBef>
      <a:spcAft>
        <a:spcPct val="0"/>
      </a:spcAft>
      <a:defRPr sz="1100" kern="1200">
        <a:solidFill>
          <a:schemeClr val="tx1"/>
        </a:solidFill>
        <a:latin typeface="Arial" pitchFamily="34" charset="0"/>
        <a:ea typeface="+mn-ea"/>
        <a:cs typeface="+mn-cs"/>
      </a:defRPr>
    </a:lvl5pPr>
    <a:lvl6pPr marL="2003679" algn="l" defTabSz="801472" rtl="0" eaLnBrk="1" latinLnBrk="0" hangingPunct="1">
      <a:defRPr sz="1100" kern="1200">
        <a:solidFill>
          <a:schemeClr val="tx1"/>
        </a:solidFill>
        <a:latin typeface="+mn-lt"/>
        <a:ea typeface="+mn-ea"/>
        <a:cs typeface="+mn-cs"/>
      </a:defRPr>
    </a:lvl6pPr>
    <a:lvl7pPr marL="2404415" algn="l" defTabSz="801472" rtl="0" eaLnBrk="1" latinLnBrk="0" hangingPunct="1">
      <a:defRPr sz="1100" kern="1200">
        <a:solidFill>
          <a:schemeClr val="tx1"/>
        </a:solidFill>
        <a:latin typeface="+mn-lt"/>
        <a:ea typeface="+mn-ea"/>
        <a:cs typeface="+mn-cs"/>
      </a:defRPr>
    </a:lvl7pPr>
    <a:lvl8pPr marL="2805151" algn="l" defTabSz="801472" rtl="0" eaLnBrk="1" latinLnBrk="0" hangingPunct="1">
      <a:defRPr sz="1100" kern="1200">
        <a:solidFill>
          <a:schemeClr val="tx1"/>
        </a:solidFill>
        <a:latin typeface="+mn-lt"/>
        <a:ea typeface="+mn-ea"/>
        <a:cs typeface="+mn-cs"/>
      </a:defRPr>
    </a:lvl8pPr>
    <a:lvl9pPr marL="3205886" algn="l" defTabSz="8014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daptation-fund.org/project/1330-addressing-climate-change-risks-water-resources-honduras-increased-systemic-resilienc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thegef.org/gef/gef_projects_fund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dm.unfccc.int/Projects/DB/TUEV-SUED1193228673.11/vie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a:t>
            </a:fld>
            <a:endParaRPr lang="en-GB" dirty="0"/>
          </a:p>
        </p:txBody>
      </p:sp>
    </p:spTree>
    <p:extLst>
      <p:ext uri="{BB962C8B-B14F-4D97-AF65-F5344CB8AC3E}">
        <p14:creationId xmlns:p14="http://schemas.microsoft.com/office/powerpoint/2010/main" val="274347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100" kern="1200" dirty="0" smtClean="0">
                <a:solidFill>
                  <a:schemeClr val="tx1"/>
                </a:solidFill>
                <a:effectLst/>
                <a:latin typeface="Arial" pitchFamily="34" charset="0"/>
                <a:ea typeface="+mn-ea"/>
                <a:cs typeface="+mn-cs"/>
              </a:rPr>
              <a:t>How to administer mitigation and adaptation funds at the national level is still negotiated between the government and the stakeholders. The National Environment</a:t>
            </a:r>
            <a:r>
              <a:rPr lang="en-US" sz="1100" kern="1200" baseline="0" dirty="0" smtClean="0">
                <a:solidFill>
                  <a:schemeClr val="tx1"/>
                </a:solidFill>
                <a:effectLst/>
                <a:latin typeface="Arial" pitchFamily="34" charset="0"/>
                <a:ea typeface="+mn-ea"/>
                <a:cs typeface="+mn-cs"/>
              </a:rPr>
              <a:t> Management Authority (</a:t>
            </a:r>
            <a:r>
              <a:rPr lang="en-US" sz="1100" kern="1200" dirty="0" smtClean="0">
                <a:solidFill>
                  <a:schemeClr val="tx1"/>
                </a:solidFill>
                <a:effectLst/>
                <a:latin typeface="Arial" pitchFamily="34" charset="0"/>
                <a:ea typeface="+mn-ea"/>
                <a:cs typeface="+mn-cs"/>
              </a:rPr>
              <a:t>NEMA) is the Designated National</a:t>
            </a:r>
            <a:r>
              <a:rPr lang="en-US" sz="1100" kern="1200" baseline="0" dirty="0" smtClean="0">
                <a:solidFill>
                  <a:schemeClr val="tx1"/>
                </a:solidFill>
                <a:effectLst/>
                <a:latin typeface="Arial" pitchFamily="34" charset="0"/>
                <a:ea typeface="+mn-ea"/>
                <a:cs typeface="+mn-cs"/>
              </a:rPr>
              <a:t> Authority (DNA) for approval of CDM project. </a:t>
            </a:r>
            <a:r>
              <a:rPr lang="en-US" sz="1100" kern="1200" dirty="0" smtClean="0">
                <a:solidFill>
                  <a:schemeClr val="tx1"/>
                </a:solidFill>
                <a:effectLst/>
                <a:latin typeface="Arial" pitchFamily="34" charset="0"/>
                <a:ea typeface="+mn-ea"/>
                <a:cs typeface="+mn-cs"/>
              </a:rPr>
              <a:t>The National</a:t>
            </a:r>
            <a:r>
              <a:rPr lang="en-US" sz="1100" kern="1200" baseline="0" dirty="0" smtClean="0">
                <a:solidFill>
                  <a:schemeClr val="tx1"/>
                </a:solidFill>
                <a:effectLst/>
                <a:latin typeface="Arial" pitchFamily="34" charset="0"/>
                <a:ea typeface="+mn-ea"/>
                <a:cs typeface="+mn-cs"/>
              </a:rPr>
              <a:t> Implementation Entity (</a:t>
            </a:r>
            <a:r>
              <a:rPr lang="en-US" sz="1100" kern="1200" dirty="0" smtClean="0">
                <a:solidFill>
                  <a:schemeClr val="tx1"/>
                </a:solidFill>
                <a:effectLst/>
                <a:latin typeface="Arial" pitchFamily="34" charset="0"/>
                <a:ea typeface="+mn-ea"/>
                <a:cs typeface="+mn-cs"/>
              </a:rPr>
              <a:t>NIE) is managing some mitigation and adaptation funds from the international sources. The Ministry of Finance has the capacity to administer national and international funds due to its developed structure but </a:t>
            </a:r>
            <a:r>
              <a:rPr lang="en-US" sz="1100" b="1" kern="1200" dirty="0" smtClean="0">
                <a:solidFill>
                  <a:schemeClr val="tx1"/>
                </a:solidFill>
                <a:effectLst/>
                <a:latin typeface="Arial" pitchFamily="34" charset="0"/>
                <a:ea typeface="+mn-ea"/>
                <a:cs typeface="+mn-cs"/>
              </a:rPr>
              <a:t>there are concerns whether the staff involved might be lacking sufficient knowledge on climate change and food security to ensure equitable distribution of finance to priority projects</a:t>
            </a:r>
            <a:r>
              <a:rPr lang="en-US" sz="1100" kern="1200" dirty="0" smtClean="0">
                <a:solidFill>
                  <a:schemeClr val="tx1"/>
                </a:solidFill>
                <a:effectLst/>
                <a:latin typeface="Arial" pitchFamily="34" charset="0"/>
                <a:ea typeface="+mn-ea"/>
                <a:cs typeface="+mn-cs"/>
              </a:rPr>
              <a:t>. Some stakeholders proposed that an autonomous body need to be formed to guarantee the objectives of climate stakeholders. In the draft Climate Change Authority Bill 2012, the stakeholders proposed the establishment of a Climate Change Authority but it is yet to receive sufficient political support to be approved by the executive arm of government. The Climate Change Unit at the State Department of Environment, Water and Natural Resources still remains the coordinator of climate change activities in the country. Non-governmental organizations and the private sector mostly prefer a consortium of institutions to be some kind of gatekeeper for climate finance. This is based on the argument that in such a diverse framework inefficiency in fund management can be mitigated while building of trust among stakeholders, transparency and accountability can be achieved.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b="1" kern="1200" dirty="0" smtClean="0">
                <a:solidFill>
                  <a:schemeClr val="tx1"/>
                </a:solidFill>
                <a:effectLst/>
                <a:latin typeface="Arial" pitchFamily="34" charset="0"/>
                <a:ea typeface="+mn-ea"/>
                <a:cs typeface="+mn-cs"/>
              </a:rPr>
              <a:t>“Stories of Change”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After the General Elections on 4</a:t>
            </a:r>
            <a:r>
              <a:rPr lang="en-US" sz="1100" kern="1200" baseline="30000" dirty="0" smtClean="0">
                <a:solidFill>
                  <a:schemeClr val="tx1"/>
                </a:solidFill>
                <a:effectLst/>
                <a:latin typeface="Arial" pitchFamily="34" charset="0"/>
                <a:ea typeface="+mn-ea"/>
                <a:cs typeface="+mn-cs"/>
              </a:rPr>
              <a:t>th</a:t>
            </a:r>
            <a:r>
              <a:rPr lang="en-US" sz="1100" kern="1200" dirty="0" smtClean="0">
                <a:solidFill>
                  <a:schemeClr val="tx1"/>
                </a:solidFill>
                <a:effectLst/>
                <a:latin typeface="Arial" pitchFamily="34" charset="0"/>
                <a:ea typeface="+mn-ea"/>
                <a:cs typeface="+mn-cs"/>
              </a:rPr>
              <a:t> March, 2013 Kenya’s Government is realigning itself to the new Constitution 2010 which requires the central government to devolve some state functions to the county governments. This approach aims to ensure that services including agricultural extension services reach the local needy farmers and vulnerable groups in the country. The consulted stakeholders emphasize the need for building capacity of both the national and county agriculture extension officers and related stakeholders to ensure integration of climate compatible development into the county master plan</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 The stakeholders expressed the unsatisfactory level</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 of farmers due to inconsistent or lack of extension services </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at local communities. The workshop participants from the Ministry of Agriculture pledged to train and</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 share knowledge with their colleagues on how to ensure that food security elements are sufficiently integrated during the implementation of the climate change action plan. Additionally the Ministry envisages allocating more resources to the local farmers.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The Ministry of Environment, Water and Natural Resources has developed a training strategy for facilitating capacity building of county stakeholders on integration of climate change into their country development plans as well as realigning county activities with the NCCAP. The Ministry and stakeholders are optimistic that the county governments will allocate finance towards supporting climate change mitigation and adaptation from the recently developed County Allocation. </a:t>
            </a:r>
            <a:r>
              <a:rPr lang="de-DE"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The NCCAP </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is the key tool that will guide the government and stakeholders to integrate and achieve synergies between mitigation and adaptation. The launching of the action plan indicated enthusiasm among stakeholders to integrate mitigation and adaptation elements into the national and county development while ensuring food security. The Action Plan has captured the framework on how to achieve such synergies. This will take time and support from stakeholders .</a:t>
            </a:r>
            <a:endParaRPr lang="en-GB" sz="1100" kern="1200" dirty="0" smtClean="0">
              <a:solidFill>
                <a:schemeClr val="tx1"/>
              </a:solidFill>
              <a:effectLst/>
              <a:latin typeface="Arial" pitchFamily="34" charset="0"/>
              <a:ea typeface="+mn-ea"/>
              <a:cs typeface="+mn-cs"/>
            </a:endParaRPr>
          </a:p>
          <a:p>
            <a:r>
              <a:rPr lang="de-DE" sz="1100" kern="1200" dirty="0" smtClean="0">
                <a:solidFill>
                  <a:schemeClr val="tx1"/>
                </a:solidFill>
                <a:effectLst/>
                <a:latin typeface="Arial" pitchFamily="34" charset="0"/>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11</a:t>
            </a:fld>
            <a:endParaRPr lang="en-GB" dirty="0"/>
          </a:p>
        </p:txBody>
      </p:sp>
    </p:spTree>
    <p:extLst>
      <p:ext uri="{BB962C8B-B14F-4D97-AF65-F5344CB8AC3E}">
        <p14:creationId xmlns:p14="http://schemas.microsoft.com/office/powerpoint/2010/main" val="117375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800100" rtl="0" eaLnBrk="0" fontAlgn="base" latinLnBrk="0" hangingPunct="0">
              <a:lnSpc>
                <a:spcPct val="100000"/>
              </a:lnSpc>
              <a:spcBef>
                <a:spcPct val="30000"/>
              </a:spcBef>
              <a:spcAft>
                <a:spcPct val="0"/>
              </a:spcAft>
              <a:buClrTx/>
              <a:buSzTx/>
              <a:buFontTx/>
              <a:buNone/>
              <a:tabLst/>
              <a:defRPr/>
            </a:pPr>
            <a:r>
              <a:rPr lang="en-US" sz="1100" b="0" kern="1200" dirty="0" smtClean="0">
                <a:solidFill>
                  <a:schemeClr val="tx1"/>
                </a:solidFill>
                <a:effectLst/>
                <a:latin typeface="Arial" pitchFamily="34" charset="0"/>
                <a:ea typeface="+mn-ea"/>
                <a:cs typeface="+mn-cs"/>
              </a:rPr>
              <a:t>Agriculture is</a:t>
            </a:r>
            <a:r>
              <a:rPr lang="en-US" sz="1100" b="0" kern="1200" baseline="0" dirty="0" smtClean="0">
                <a:solidFill>
                  <a:schemeClr val="tx1"/>
                </a:solidFill>
                <a:effectLst/>
                <a:latin typeface="Arial" pitchFamily="34" charset="0"/>
                <a:ea typeface="+mn-ea"/>
                <a:cs typeface="+mn-cs"/>
              </a:rPr>
              <a:t> an important source of income for people living in Honduras.</a:t>
            </a: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r>
              <a:rPr lang="en-US" sz="1100" b="0" kern="1200" baseline="0" dirty="0" smtClean="0">
                <a:solidFill>
                  <a:schemeClr val="tx1"/>
                </a:solidFill>
                <a:effectLst/>
                <a:latin typeface="Arial" pitchFamily="34" charset="0"/>
                <a:ea typeface="+mn-ea"/>
                <a:cs typeface="+mn-cs"/>
              </a:rPr>
              <a:t>However, research conducted in the country has demonstrated that: </a:t>
            </a: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latin typeface="Arial" pitchFamily="34" charset="0"/>
              <a:ea typeface="+mn-ea"/>
              <a:cs typeface="+mn-cs"/>
            </a:endParaRP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US" sz="1100" b="0" kern="1200" dirty="0" smtClean="0">
                <a:solidFill>
                  <a:schemeClr val="tx1"/>
                </a:solidFill>
                <a:effectLst/>
                <a:latin typeface="Arial" pitchFamily="34" charset="0"/>
                <a:ea typeface="+mn-ea"/>
                <a:cs typeface="+mn-cs"/>
              </a:rPr>
              <a:t>Honduras</a:t>
            </a:r>
            <a:r>
              <a:rPr lang="en-US" sz="1100" kern="1200" dirty="0" smtClean="0">
                <a:solidFill>
                  <a:schemeClr val="tx1"/>
                </a:solidFill>
                <a:effectLst/>
                <a:latin typeface="Arial" pitchFamily="34" charset="0"/>
                <a:ea typeface="+mn-ea"/>
                <a:cs typeface="+mn-cs"/>
              </a:rPr>
              <a:t> has only one approved project under the Adaptation Fund related to improved access to water resources, also for agricultural activities. Its total volume is about 5.6 million USD (</a:t>
            </a:r>
            <a:r>
              <a:rPr lang="en-US" sz="1100" u="sng" kern="1200" dirty="0" smtClean="0">
                <a:solidFill>
                  <a:schemeClr val="tx1"/>
                </a:solidFill>
                <a:effectLst/>
                <a:latin typeface="Arial" pitchFamily="34" charset="0"/>
                <a:ea typeface="+mn-ea"/>
                <a:cs typeface="+mn-cs"/>
                <a:hlinkClick r:id="rId3"/>
              </a:rPr>
              <a:t>https://www.adaptation-fund.org/project/1330-addressing-climate-change-risks-water-resources-honduras-increased-systemic-resilience-</a:t>
            </a:r>
            <a:r>
              <a:rPr lang="en-US" sz="1100" kern="1200" dirty="0" smtClean="0">
                <a:solidFill>
                  <a:schemeClr val="tx1"/>
                </a:solidFill>
                <a:effectLst/>
                <a:latin typeface="Arial" pitchFamily="34" charset="0"/>
                <a:ea typeface="+mn-ea"/>
                <a:cs typeface="+mn-cs"/>
              </a:rPr>
              <a:t>). Additionally the country has 20 funded projects under SCCF and LDCF of GEF, none is specifically aiming on agriculture (see </a:t>
            </a:r>
            <a:r>
              <a:rPr lang="en-US" sz="1100" u="sng" kern="1200" dirty="0" smtClean="0">
                <a:solidFill>
                  <a:schemeClr val="tx1"/>
                </a:solidFill>
                <a:effectLst/>
                <a:latin typeface="Arial" pitchFamily="34" charset="0"/>
                <a:ea typeface="+mn-ea"/>
                <a:cs typeface="+mn-cs"/>
                <a:hlinkClick r:id="rId4"/>
              </a:rPr>
              <a:t>http://www.thegef.org/gef/gef_projects_funding</a:t>
            </a:r>
            <a:r>
              <a:rPr lang="en-US" sz="1100" kern="1200" dirty="0" smtClean="0">
                <a:solidFill>
                  <a:schemeClr val="tx1"/>
                </a:solidFill>
                <a:effectLst/>
                <a:latin typeface="Arial" pitchFamily="34" charset="0"/>
                <a:ea typeface="+mn-ea"/>
                <a:cs typeface="+mn-cs"/>
              </a:rPr>
              <a:t>). </a:t>
            </a: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US" sz="1100" kern="1200" dirty="0" smtClean="0">
                <a:solidFill>
                  <a:schemeClr val="tx1"/>
                </a:solidFill>
                <a:effectLst/>
                <a:latin typeface="Arial" pitchFamily="34" charset="0"/>
                <a:ea typeface="+mn-ea"/>
                <a:cs typeface="+mn-cs"/>
              </a:rPr>
              <a:t>Silo working-style</a:t>
            </a:r>
            <a:r>
              <a:rPr lang="en-US" sz="1100" kern="1200" baseline="0" dirty="0" smtClean="0">
                <a:solidFill>
                  <a:schemeClr val="tx1"/>
                </a:solidFill>
                <a:effectLst/>
                <a:latin typeface="Arial" pitchFamily="34" charset="0"/>
                <a:ea typeface="+mn-ea"/>
                <a:cs typeface="+mn-cs"/>
              </a:rPr>
              <a:t> and limited awareness towards building synergies</a:t>
            </a: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US" sz="1100" kern="1200" baseline="0" dirty="0" smtClean="0">
                <a:solidFill>
                  <a:schemeClr val="tx1"/>
                </a:solidFill>
                <a:effectLst/>
                <a:latin typeface="Arial" pitchFamily="34" charset="0"/>
                <a:ea typeface="+mn-ea"/>
                <a:cs typeface="+mn-cs"/>
              </a:rPr>
              <a:t>Limited institutional leadership and capacity on environmental issues and financial resources to develop project proposals.</a:t>
            </a: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US" sz="1100" kern="1200" baseline="0" dirty="0" smtClean="0">
                <a:solidFill>
                  <a:schemeClr val="tx1"/>
                </a:solidFill>
                <a:effectLst/>
                <a:latin typeface="Arial" pitchFamily="34" charset="0"/>
                <a:ea typeface="+mn-ea"/>
                <a:cs typeface="+mn-cs"/>
              </a:rPr>
              <a:t>No awareness to carry out mitigation and adaptation measures</a:t>
            </a: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US" sz="1100" kern="1200" baseline="0" dirty="0" smtClean="0">
                <a:solidFill>
                  <a:schemeClr val="tx1"/>
                </a:solidFill>
                <a:effectLst/>
                <a:latin typeface="Arial" pitchFamily="34" charset="0"/>
                <a:ea typeface="+mn-ea"/>
                <a:cs typeface="+mn-cs"/>
              </a:rPr>
              <a:t>For local farmers it is difficult to apply new production techniques.</a:t>
            </a:r>
            <a:endParaRPr lang="en-US" sz="1100" kern="120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r>
              <a:rPr lang="en-US" sz="1100" b="0" kern="1200" baseline="0" dirty="0" smtClean="0">
                <a:solidFill>
                  <a:schemeClr val="tx1"/>
                </a:solidFill>
                <a:effectLst/>
                <a:latin typeface="Arial" pitchFamily="34" charset="0"/>
                <a:ea typeface="+mn-ea"/>
                <a:cs typeface="+mn-cs"/>
              </a:rPr>
              <a:t>To respond to projected climate change impacts the Government of Honduras developed the National Climate Change Strategy (NCCS). Built on 7 priority areas, sets 17 strategic objectives, of which 15 are related to adaptation and 2 to mitigation. The NCCS will create Regional Development Councils (in line with Country Vision and Nation’s Plan Law) for each region so that strategies can be potentiated at the local level. But implementation challenges</a:t>
            </a:r>
            <a:endParaRPr lang="en-US" sz="1100" b="0" kern="120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endParaRPr lang="en-GB" sz="11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12</a:t>
            </a:fld>
            <a:endParaRPr lang="en-GB" dirty="0"/>
          </a:p>
        </p:txBody>
      </p:sp>
    </p:spTree>
    <p:extLst>
      <p:ext uri="{BB962C8B-B14F-4D97-AF65-F5344CB8AC3E}">
        <p14:creationId xmlns:p14="http://schemas.microsoft.com/office/powerpoint/2010/main" val="378041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smtClean="0"/>
          </a:p>
          <a:p>
            <a:pPr marL="0" marR="0" indent="0" algn="l" defTabSz="800100" rtl="0" eaLnBrk="0" fontAlgn="base" latinLnBrk="0" hangingPunct="0">
              <a:lnSpc>
                <a:spcPct val="100000"/>
              </a:lnSpc>
              <a:spcBef>
                <a:spcPct val="30000"/>
              </a:spcBef>
              <a:spcAft>
                <a:spcPct val="0"/>
              </a:spcAft>
              <a:buClrTx/>
              <a:buSzTx/>
              <a:buFontTx/>
              <a:buNone/>
              <a:tabLst/>
              <a:defRPr/>
            </a:pPr>
            <a:r>
              <a:rPr lang="en-GB" dirty="0" smtClean="0"/>
              <a:t>Discussions during the last workshop in the context of the joint research project in May 2013 and subsequent consultations with officials of the Ministry of Agriculture and the Ministry of Natural Resources and Environment revealed that the ideal platform for attracting and channelling technical and financial support to most vulnerable communities are the Regional Development Councils (CDR’s in Spanish) because of their close link with the local population. The CDR’s are consisting of multiple stakeholders from the central government, local government, private enterprises, development agencies, civil society and international </a:t>
            </a:r>
            <a:r>
              <a:rPr lang="en-GB" dirty="0" err="1" smtClean="0"/>
              <a:t>cooperations</a:t>
            </a:r>
            <a:r>
              <a:rPr lang="en-GB" dirty="0" smtClean="0"/>
              <a:t>. A thematic platform on agriculture, food security and climate change plays a crucial role within CDR and stakeholders from different levels of society are participating. Regional Development Councils (CDRs) were identified and proposed as the feasible private/public local platform to become the gatekeeper institution responsible for the management of potential resources from climate funds. Within the Subcommittee on Agriculture and Food Security, the CDRs have been identified as the institution responsible for the management of processes and activities to address the impacts of climate change in the agricultural sector with particular focus on the most vulnerable communities.</a:t>
            </a:r>
          </a:p>
          <a:p>
            <a:endParaRPr lang="en-GB" dirty="0" smtClean="0"/>
          </a:p>
          <a:p>
            <a:r>
              <a:rPr lang="en-GB" dirty="0" smtClean="0"/>
              <a:t>It is further expected that CDRs have the potential to successfully link the Inter-institutional Technical Committee on Climate Change (ITCCC) and institutions from the central Government. The ITCCC is a unique dialogue platform in Central America. It consists of about 40 public and private organizations that discuss in a subcommittee responses to climate change impacts on agriculture and food security.</a:t>
            </a:r>
          </a:p>
          <a:p>
            <a:endParaRPr lang="en-GB" dirty="0" smtClean="0"/>
          </a:p>
          <a:p>
            <a:r>
              <a:rPr lang="en-GB" dirty="0" smtClean="0"/>
              <a:t>During the workshops and events organized by the CDR’s it was proposed by several institutions that the Secretary of Planning, the Ministry of Natural Resources and Environment and the Ministry of Agriculture and Livestock will be involved. This way the three ministries would become the coordinating entity and international focal point for the gatekeeper institution embedded in the operating public/private framework of the Regional Development Councils. This approach integrates governmental as well as private and public/private actors to ensure transparency, efficient management of resources and technical assistance aiming to promote the implementation of articulated processes for adaptation and mitigation in vulnerable areas of Honduras. As a next step it will be required to improve the organizational and participatory capabilities within the Regional Development Councils.</a:t>
            </a:r>
          </a:p>
          <a:p>
            <a:endParaRPr lang="en-GB" dirty="0" smtClean="0"/>
          </a:p>
          <a:p>
            <a:r>
              <a:rPr lang="en-GB" dirty="0" smtClean="0"/>
              <a:t>The project has supported the evolution of the National Node for Agriculture and Food Security, originally conceived as an instance of academia. Also due to findings and outcomes from the project it has become the Subcommittee on Agriculture and Food Security. This established a joint platform for public and private stakeholders within the Inter-institutional Technical Committee on Climate Change of Honduras.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13</a:t>
            </a:fld>
            <a:endParaRPr lang="en-GB" dirty="0"/>
          </a:p>
        </p:txBody>
      </p:sp>
    </p:spTree>
    <p:extLst>
      <p:ext uri="{BB962C8B-B14F-4D97-AF65-F5344CB8AC3E}">
        <p14:creationId xmlns:p14="http://schemas.microsoft.com/office/powerpoint/2010/main" val="353294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800100" rtl="0" eaLnBrk="0" fontAlgn="base" latinLnBrk="0" hangingPunct="0">
              <a:lnSpc>
                <a:spcPct val="100000"/>
              </a:lnSpc>
              <a:spcBef>
                <a:spcPct val="30000"/>
              </a:spcBef>
              <a:spcAft>
                <a:spcPct val="0"/>
              </a:spcAft>
              <a:buClrTx/>
              <a:buSzTx/>
              <a:buFontTx/>
              <a:buNone/>
              <a:tabLst/>
              <a:defRPr/>
            </a:pPr>
            <a:r>
              <a:rPr lang="en-GB" dirty="0" smtClean="0"/>
              <a:t>In Bangladesh, agriculture is the mainstay</a:t>
            </a:r>
            <a:r>
              <a:rPr lang="en-GB" baseline="0" dirty="0" smtClean="0"/>
              <a:t> of the majority of people. To counter global warming, a dozen of ministries are involved in addressing climate change. </a:t>
            </a:r>
          </a:p>
          <a:p>
            <a:pPr marL="0" marR="0" indent="0" algn="l" defTabSz="8001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800100" rtl="0" eaLnBrk="0" fontAlgn="base" latinLnBrk="0" hangingPunct="0">
              <a:lnSpc>
                <a:spcPct val="100000"/>
              </a:lnSpc>
              <a:spcBef>
                <a:spcPct val="30000"/>
              </a:spcBef>
              <a:spcAft>
                <a:spcPct val="0"/>
              </a:spcAft>
              <a:buClrTx/>
              <a:buSzTx/>
              <a:buFontTx/>
              <a:buNone/>
              <a:tabLst/>
              <a:defRPr/>
            </a:pPr>
            <a:r>
              <a:rPr lang="en-GB" baseline="0" dirty="0" smtClean="0"/>
              <a:t>Limitations to the current situation are:</a:t>
            </a:r>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GB" baseline="0" dirty="0" smtClean="0"/>
              <a:t>Limited access to international finance: </a:t>
            </a:r>
            <a:r>
              <a:rPr lang="en-US" sz="1100" b="1" kern="1200" dirty="0" smtClean="0">
                <a:solidFill>
                  <a:schemeClr val="tx1"/>
                </a:solidFill>
                <a:effectLst/>
                <a:latin typeface="Arial" pitchFamily="34" charset="0"/>
                <a:ea typeface="+mn-ea"/>
                <a:cs typeface="+mn-cs"/>
              </a:rPr>
              <a:t>Bangladesh</a:t>
            </a:r>
            <a:r>
              <a:rPr lang="en-US" sz="1100" kern="1200" dirty="0" smtClean="0">
                <a:solidFill>
                  <a:schemeClr val="tx1"/>
                </a:solidFill>
                <a:effectLst/>
                <a:latin typeface="Arial" pitchFamily="34" charset="0"/>
                <a:ea typeface="+mn-ea"/>
                <a:cs typeface="+mn-cs"/>
              </a:rPr>
              <a:t> has 19 funded projects under the LDCF and SCCF of GEF. Hereby none is specifically aiming on agriculture and food security. Regarding mitigation, </a:t>
            </a:r>
            <a:r>
              <a:rPr lang="en-US" sz="1100" b="1" kern="1200" dirty="0" smtClean="0">
                <a:solidFill>
                  <a:schemeClr val="tx1"/>
                </a:solidFill>
                <a:effectLst/>
                <a:latin typeface="Arial" pitchFamily="34" charset="0"/>
                <a:ea typeface="+mn-ea"/>
                <a:cs typeface="+mn-cs"/>
              </a:rPr>
              <a:t>Banglades</a:t>
            </a:r>
            <a:r>
              <a:rPr lang="en-US" sz="1100" kern="1200" dirty="0" smtClean="0">
                <a:solidFill>
                  <a:schemeClr val="tx1"/>
                </a:solidFill>
                <a:effectLst/>
                <a:latin typeface="Arial" pitchFamily="34" charset="0"/>
                <a:ea typeface="+mn-ea"/>
                <a:cs typeface="+mn-cs"/>
              </a:rPr>
              <a:t>h has 4 registered CDM projects, none is agriculture specific. </a:t>
            </a:r>
            <a:r>
              <a:rPr lang="en-US" sz="1100" b="1" kern="1200" dirty="0" smtClean="0">
                <a:solidFill>
                  <a:schemeClr val="tx1"/>
                </a:solidFill>
                <a:effectLst/>
                <a:latin typeface="Arial" pitchFamily="34" charset="0"/>
                <a:ea typeface="+mn-ea"/>
                <a:cs typeface="+mn-cs"/>
              </a:rPr>
              <a:t>Honduras</a:t>
            </a:r>
            <a:r>
              <a:rPr lang="en-US" sz="1100" kern="1200" dirty="0" smtClean="0">
                <a:solidFill>
                  <a:schemeClr val="tx1"/>
                </a:solidFill>
                <a:effectLst/>
                <a:latin typeface="Arial" pitchFamily="34" charset="0"/>
                <a:ea typeface="+mn-ea"/>
                <a:cs typeface="+mn-cs"/>
              </a:rPr>
              <a:t> has 29 CDM projects, some of them are related to methane capture and usage but not directly related to agriculture. </a:t>
            </a:r>
            <a:endParaRPr lang="en-GB" baseline="0" dirty="0" smtClean="0"/>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GB" baseline="0" dirty="0" smtClean="0"/>
              <a:t>The country does not feel obliged to reduce GHG emissions: lack of policy incentives and how to harness synergies between adaptation and mitigation</a:t>
            </a:r>
          </a:p>
          <a:p>
            <a:pPr marL="171450" marR="0" lvl="0" indent="-171450" algn="l" defTabSz="800100" rtl="0" eaLnBrk="0" fontAlgn="base" latinLnBrk="0" hangingPunct="0">
              <a:lnSpc>
                <a:spcPct val="100000"/>
              </a:lnSpc>
              <a:spcBef>
                <a:spcPct val="30000"/>
              </a:spcBef>
              <a:spcAft>
                <a:spcPct val="0"/>
              </a:spcAft>
              <a:buClrTx/>
              <a:buSzTx/>
              <a:buFontTx/>
              <a:buChar char="-"/>
              <a:tabLst/>
              <a:defRPr/>
            </a:pPr>
            <a:r>
              <a:rPr lang="en-GB" baseline="0" dirty="0" smtClean="0"/>
              <a:t>Lack of skilled manpower and clarity on how to reduce GHG emissions within agriculture sector. In particular, </a:t>
            </a:r>
            <a:r>
              <a:rPr lang="en-US" sz="1100" kern="1200" dirty="0" smtClean="0">
                <a:solidFill>
                  <a:schemeClr val="tx1"/>
                </a:solidFill>
                <a:effectLst/>
                <a:latin typeface="Arial" pitchFamily="34" charset="0"/>
                <a:ea typeface="+mn-ea"/>
                <a:cs typeface="+mn-cs"/>
              </a:rPr>
              <a:t>lack of awareness at community level about solution of the problems (i.e., adaptation and mitigation). There is need for social mobilization, motivation and capacity building at local level for collective actions to cope with the impacts, reduces risks and vulnerability and ensuring food insecurity as well as mitigation measures at individual, family and community level for offsetting carbon and GHG reduction. </a:t>
            </a:r>
            <a:endParaRPr lang="en-GB" baseline="0" dirty="0" smtClean="0"/>
          </a:p>
          <a:p>
            <a:pPr marL="171450" marR="0" indent="-171450" algn="l" defTabSz="800100" rtl="0" eaLnBrk="0" fontAlgn="base" latinLnBrk="0" hangingPunct="0">
              <a:lnSpc>
                <a:spcPct val="100000"/>
              </a:lnSpc>
              <a:spcBef>
                <a:spcPct val="30000"/>
              </a:spcBef>
              <a:spcAft>
                <a:spcPct val="0"/>
              </a:spcAft>
              <a:buClrTx/>
              <a:buSzTx/>
              <a:buFontTx/>
              <a:buChar char="-"/>
              <a:tabLst/>
              <a:defRPr/>
            </a:pPr>
            <a:r>
              <a:rPr lang="en-GB" baseline="0" dirty="0" smtClean="0"/>
              <a:t>Lack of transport and communication infrastructures.</a:t>
            </a:r>
          </a:p>
          <a:p>
            <a:pPr marL="171450" marR="0" indent="-171450" algn="l" defTabSz="800100" rtl="0" eaLnBrk="0" fontAlgn="base" latinLnBrk="0" hangingPunct="0">
              <a:lnSpc>
                <a:spcPct val="100000"/>
              </a:lnSpc>
              <a:spcBef>
                <a:spcPct val="30000"/>
              </a:spcBef>
              <a:spcAft>
                <a:spcPct val="0"/>
              </a:spcAft>
              <a:buClrTx/>
              <a:buSzTx/>
              <a:buFontTx/>
              <a:buChar char="-"/>
              <a:tabLst/>
              <a:defRPr/>
            </a:pPr>
            <a:endParaRPr lang="en-GB" baseline="0" dirty="0" smtClean="0"/>
          </a:p>
          <a:p>
            <a:pPr marL="0" marR="0" indent="0" algn="l" defTabSz="8001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8001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Arial" pitchFamily="34" charset="0"/>
                <a:ea typeface="+mn-ea"/>
                <a:cs typeface="+mn-cs"/>
              </a:rPr>
              <a:t>In the case of Bangladesh, the country also developed the Bangladesh National Climate Change Strategy and Action Plan as its framework to guide mitigation and adaptation policies and then established the </a:t>
            </a:r>
            <a:r>
              <a:rPr lang="en-US" sz="1100" b="1" kern="1200" dirty="0" smtClean="0">
                <a:solidFill>
                  <a:schemeClr val="tx1"/>
                </a:solidFill>
                <a:effectLst/>
                <a:latin typeface="Arial" pitchFamily="34" charset="0"/>
                <a:ea typeface="+mn-ea"/>
                <a:cs typeface="+mn-cs"/>
              </a:rPr>
              <a:t>Bangladesh Climate Change Resilience Fund</a:t>
            </a:r>
            <a:r>
              <a:rPr lang="en-US" sz="1100" kern="1200" dirty="0" smtClean="0">
                <a:solidFill>
                  <a:schemeClr val="tx1"/>
                </a:solidFill>
                <a:effectLst/>
                <a:latin typeface="Arial" pitchFamily="34" charset="0"/>
                <a:ea typeface="+mn-ea"/>
                <a:cs typeface="+mn-cs"/>
              </a:rPr>
              <a:t>. As the name indicates, this fund will focus on adaptation and resilience needs of the country particularly focusing on vulnerable communities and the agricultural sector. A very interesting feature of the fund’s governance structure is that part of the funding is being disbursed through ministries and departments (on-budget activities), while the other part (off-budget activities) will be accessible for civil society organizations and the private sector.</a:t>
            </a:r>
            <a:endParaRPr lang="en-GB" sz="1100" kern="120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800100" rtl="0" eaLnBrk="0" fontAlgn="base" latinLnBrk="0" hangingPunct="0">
              <a:lnSpc>
                <a:spcPct val="100000"/>
              </a:lnSpc>
              <a:spcBef>
                <a:spcPct val="30000"/>
              </a:spcBef>
              <a:spcAft>
                <a:spcPct val="0"/>
              </a:spcAft>
              <a:buClrTx/>
              <a:buSzTx/>
              <a:buFontTx/>
              <a:buNone/>
              <a:tabLst/>
              <a:defRPr/>
            </a:pPr>
            <a:endParaRPr lang="en-GB" dirty="0" smtClean="0"/>
          </a:p>
          <a:p>
            <a:endParaRPr lang="en-GB" baseline="0" dirty="0" smtClean="0"/>
          </a:p>
          <a:p>
            <a:r>
              <a:rPr lang="en-GB" i="1" baseline="0" dirty="0" smtClean="0"/>
              <a:t>TO NOTE:</a:t>
            </a:r>
          </a:p>
          <a:p>
            <a:r>
              <a:rPr lang="en-GB" i="1" dirty="0" smtClean="0"/>
              <a:t>Multi-stakeholder formulation of climate change action plan</a:t>
            </a:r>
          </a:p>
          <a:p>
            <a:r>
              <a:rPr lang="en-GB" i="1" dirty="0" smtClean="0"/>
              <a:t>Adaptation is the highest priority, via: climate resilient crops, short duration crops, change in cropping patterns, risk management and increased R&amp;D.</a:t>
            </a:r>
          </a:p>
          <a:p>
            <a:r>
              <a:rPr lang="en-GB" i="1" dirty="0" smtClean="0"/>
              <a:t>Mitigation: less water dependent crops, local varieties, efficient farming machinery, renewable energy in irrigation, agro-forestry.</a:t>
            </a:r>
          </a:p>
          <a:p>
            <a:r>
              <a:rPr lang="en-GB" i="1" dirty="0" smtClean="0"/>
              <a:t>Wider development: Gov. of Bangladesh establishing USD$100m Bangladesh Climate Change Trust Fund (BCCTF), focusing on food security and social protection. </a:t>
            </a:r>
          </a:p>
          <a:p>
            <a:endParaRPr lang="en-GB" dirty="0" smtClean="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14</a:t>
            </a:fld>
            <a:endParaRPr lang="en-GB" dirty="0"/>
          </a:p>
        </p:txBody>
      </p:sp>
    </p:spTree>
    <p:extLst>
      <p:ext uri="{BB962C8B-B14F-4D97-AF65-F5344CB8AC3E}">
        <p14:creationId xmlns:p14="http://schemas.microsoft.com/office/powerpoint/2010/main" val="164102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800100" rtl="0" eaLnBrk="0" fontAlgn="base" latinLnBrk="0" hangingPunct="0">
              <a:lnSpc>
                <a:spcPct val="100000"/>
              </a:lnSpc>
              <a:spcBef>
                <a:spcPct val="30000"/>
              </a:spcBef>
              <a:spcAft>
                <a:spcPct val="0"/>
              </a:spcAft>
              <a:buClrTx/>
              <a:buSzTx/>
              <a:buFontTx/>
              <a:buNone/>
              <a:tabLst/>
              <a:defRPr/>
            </a:pPr>
            <a:r>
              <a:rPr lang="en-US" dirty="0" smtClean="0"/>
              <a:t>Since there is lack understanding about the approach and potentials of CCD, more inter-disciplinary, participatory and applied research could be undertaken to generate new and applicable knowledge on the issues. </a:t>
            </a:r>
            <a:r>
              <a:rPr lang="en-US" sz="1100" kern="1200" dirty="0" smtClean="0">
                <a:solidFill>
                  <a:schemeClr val="tx1"/>
                </a:solidFill>
                <a:effectLst/>
                <a:latin typeface="Arial" pitchFamily="34" charset="0"/>
                <a:ea typeface="+mn-ea"/>
                <a:cs typeface="+mn-cs"/>
              </a:rPr>
              <a:t>There is gap in scientific knowledge and prediction about climate change trends and impacts at regional and local level for taking adaptation and mitigation actions. Information and knowledge is to be generated for planning, decision making and implantation of adaptation, mitigation and social protection measures for addressing climate change and food security. Farmers and community people also need new and updated knowledge about climate change impacts, adaptation and mitigation measures for local action.</a:t>
            </a:r>
          </a:p>
          <a:p>
            <a:pPr marL="0" marR="0" lvl="0" indent="0" algn="l" defTabSz="800100" rtl="0" eaLnBrk="0" fontAlgn="base" latinLnBrk="0" hangingPunct="0">
              <a:lnSpc>
                <a:spcPct val="100000"/>
              </a:lnSpc>
              <a:spcBef>
                <a:spcPct val="30000"/>
              </a:spcBef>
              <a:spcAft>
                <a:spcPct val="0"/>
              </a:spcAft>
              <a:buClrTx/>
              <a:buSzTx/>
              <a:buFontTx/>
              <a:buNone/>
              <a:tabLst/>
              <a:defRPr/>
            </a:pPr>
            <a:endParaRPr lang="en-US"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Integration of climate change issues (impacts, risk, vulnerability, adaptation and mitigation) in agricultural policy, strategies and </a:t>
            </a:r>
            <a:r>
              <a:rPr lang="en-US" sz="1100" kern="1200" dirty="0" err="1" smtClean="0">
                <a:solidFill>
                  <a:schemeClr val="tx1"/>
                </a:solidFill>
                <a:effectLst/>
                <a:latin typeface="Arial" pitchFamily="34" charset="0"/>
                <a:ea typeface="+mn-ea"/>
                <a:cs typeface="+mn-cs"/>
              </a:rPr>
              <a:t>programmes</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Improving knowledge generation, technology, scientific research, R&amp;D and information dissemination structure at all levels</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Improving capacity for planning and implementation of adaptation and mitigation projects in agriculture and food systems as well as find synergies and co-benefits </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Improving negotiation capacity of the government delegations to access international funding and technology supports under the UNFCCC and multi-lateral funding mechanism</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Increasing national investment in research and action on CCD, climate resilient and sustainable agriculture and food security</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Developing and implementation of adaptation and mitigation </a:t>
            </a:r>
            <a:r>
              <a:rPr lang="en-US" sz="1100" kern="1200" dirty="0" err="1" smtClean="0">
                <a:solidFill>
                  <a:schemeClr val="tx1"/>
                </a:solidFill>
                <a:effectLst/>
                <a:latin typeface="Arial" pitchFamily="34" charset="0"/>
                <a:ea typeface="+mn-ea"/>
                <a:cs typeface="+mn-cs"/>
              </a:rPr>
              <a:t>programmes</a:t>
            </a:r>
            <a:r>
              <a:rPr lang="en-US" sz="1100" kern="1200" dirty="0" smtClean="0">
                <a:solidFill>
                  <a:schemeClr val="tx1"/>
                </a:solidFill>
                <a:effectLst/>
                <a:latin typeface="Arial" pitchFamily="34" charset="0"/>
                <a:ea typeface="+mn-ea"/>
                <a:cs typeface="+mn-cs"/>
              </a:rPr>
              <a:t> with the vulnerable communities living in climate hotspots, and</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Reformulation of social protection and safety net </a:t>
            </a:r>
            <a:r>
              <a:rPr lang="en-US" sz="1100" kern="1200" dirty="0" err="1" smtClean="0">
                <a:solidFill>
                  <a:schemeClr val="tx1"/>
                </a:solidFill>
                <a:effectLst/>
                <a:latin typeface="Arial" pitchFamily="34" charset="0"/>
                <a:ea typeface="+mn-ea"/>
                <a:cs typeface="+mn-cs"/>
              </a:rPr>
              <a:t>programmes</a:t>
            </a:r>
            <a:r>
              <a:rPr lang="en-US" sz="1100" kern="1200" dirty="0" smtClean="0">
                <a:solidFill>
                  <a:schemeClr val="tx1"/>
                </a:solidFill>
                <a:effectLst/>
                <a:latin typeface="Arial" pitchFamily="34" charset="0"/>
                <a:ea typeface="+mn-ea"/>
                <a:cs typeface="+mn-cs"/>
              </a:rPr>
              <a:t> in the context of greater intensity of climatic disasters and strengthening the humanitarian aid and actions for the poor, marginal and vulnerable communities</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Formulation of appropriate climate resilient policy  and regulatory frameworks</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Development of climate resilient physical science, attribution and detection</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Development of tools for climate vulnerability and disaster risk assessment</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Identification of adaptation strategies and options</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Capacity development and institutional strengthening</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Development of  economics and financing aspects of climate adaptation</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Identify legal aspects of climate adaptation</a:t>
            </a:r>
          </a:p>
          <a:p>
            <a:r>
              <a:rPr lang="en-GB" sz="1100" b="1"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r>
              <a:rPr lang="en-GB" sz="1100" kern="1200" dirty="0" smtClean="0">
                <a:solidFill>
                  <a:schemeClr val="tx1"/>
                </a:solidFill>
                <a:effectLst/>
                <a:latin typeface="Arial" pitchFamily="34" charset="0"/>
                <a:ea typeface="+mn-ea"/>
                <a:cs typeface="+mn-cs"/>
              </a:rPr>
              <a:t>The workshop also put forward the following recommendations in relation to </a:t>
            </a:r>
            <a:r>
              <a:rPr lang="en-US" sz="1100" kern="1200" dirty="0" smtClean="0">
                <a:solidFill>
                  <a:schemeClr val="tx1"/>
                </a:solidFill>
                <a:effectLst/>
                <a:latin typeface="Arial" pitchFamily="34" charset="0"/>
                <a:ea typeface="+mn-ea"/>
                <a:cs typeface="+mn-cs"/>
              </a:rPr>
              <a:t>potential institutional structure of the gatekeeper:</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To ensure a clear mandate it was suggested that instead of being made up of a network of institutions the gatekeeper should be comprised of only one organization. With regard to taking advantage of existing capacities in other institutions, most policy makers however see the need to establish some kind of procedure to involve </a:t>
            </a:r>
            <a:r>
              <a:rPr lang="en-GB" sz="1100" kern="1200" dirty="0" smtClean="0">
                <a:solidFill>
                  <a:schemeClr val="tx1"/>
                </a:solidFill>
                <a:effectLst/>
                <a:latin typeface="Arial" pitchFamily="34" charset="0"/>
                <a:ea typeface="+mn-ea"/>
                <a:cs typeface="+mn-cs"/>
              </a:rPr>
              <a:t>NGOs and academia.</a:t>
            </a: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While the Government of Bangladesh should become be a key player in the gatekeeper institution, an international organization such as UNDP should be in charge of undertaking </a:t>
            </a:r>
            <a:r>
              <a:rPr lang="en-GB" sz="1100" kern="1200" dirty="0" smtClean="0">
                <a:solidFill>
                  <a:schemeClr val="tx1"/>
                </a:solidFill>
                <a:effectLst/>
                <a:latin typeface="Arial" pitchFamily="34" charset="0"/>
                <a:ea typeface="+mn-ea"/>
                <a:cs typeface="+mn-cs"/>
              </a:rPr>
              <a:t>fiduciary standards management and procurement services</a:t>
            </a:r>
            <a:r>
              <a:rPr lang="en-US" sz="1100" kern="1200" dirty="0" smtClean="0">
                <a:solidFill>
                  <a:schemeClr val="tx1"/>
                </a:solidFill>
                <a:effectLst/>
                <a:latin typeface="Arial" pitchFamily="34" charset="0"/>
                <a:ea typeface="+mn-ea"/>
                <a:cs typeface="+mn-cs"/>
              </a:rPr>
              <a:t>. (difference with respect to</a:t>
            </a:r>
            <a:r>
              <a:rPr lang="en-US" sz="1100" kern="1200" baseline="0" dirty="0" smtClean="0">
                <a:solidFill>
                  <a:schemeClr val="tx1"/>
                </a:solidFill>
                <a:effectLst/>
                <a:latin typeface="Arial" pitchFamily="34" charset="0"/>
                <a:ea typeface="+mn-ea"/>
                <a:cs typeface="+mn-cs"/>
              </a:rPr>
              <a:t> Honduras, where gatekeeper was seen as constituted by multiple </a:t>
            </a:r>
            <a:r>
              <a:rPr lang="en-US" sz="1100" kern="1200" baseline="0" dirty="0" err="1" smtClean="0">
                <a:solidFill>
                  <a:schemeClr val="tx1"/>
                </a:solidFill>
                <a:effectLst/>
                <a:latin typeface="Arial" pitchFamily="34" charset="0"/>
                <a:ea typeface="+mn-ea"/>
                <a:cs typeface="+mn-cs"/>
              </a:rPr>
              <a:t>organisations</a:t>
            </a:r>
            <a:r>
              <a:rPr lang="en-US" sz="1100" kern="1200" baseline="0" dirty="0" smtClean="0">
                <a:solidFill>
                  <a:schemeClr val="tx1"/>
                </a:solidFill>
                <a:effectLst/>
                <a:latin typeface="Arial" pitchFamily="34" charset="0"/>
                <a:ea typeface="+mn-ea"/>
                <a:cs typeface="+mn-cs"/>
              </a:rPr>
              <a:t>)</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Many policy makers see the need of having 2-3 committees (political, technical and agricultural committee) that are made out of experts from different institutions. This way, it was expressed, the gatekeeper would draw as much knowledge as possible.</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 gatekeeper institution should be open to project proposals that directly derive from farmers as well as to proposals from bi-or international organizations. It should then make sure that approved projects on the one hand align to the BCCSAP and on the other hand effectively address the needs of the most vulnerable. </a:t>
            </a:r>
            <a:endParaRPr lang="en-GB" sz="1100" kern="120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100" b="1"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15</a:t>
            </a:fld>
            <a:endParaRPr lang="en-GB" dirty="0"/>
          </a:p>
        </p:txBody>
      </p:sp>
    </p:spTree>
    <p:extLst>
      <p:ext uri="{BB962C8B-B14F-4D97-AF65-F5344CB8AC3E}">
        <p14:creationId xmlns:p14="http://schemas.microsoft.com/office/powerpoint/2010/main" val="212674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Access to information is critical for all stakeholders</a:t>
            </a:r>
            <a:r>
              <a:rPr lang="en-GB" sz="1100" kern="1200" dirty="0" smtClean="0">
                <a:solidFill>
                  <a:schemeClr val="tx1"/>
                </a:solidFill>
                <a:effectLst/>
                <a:latin typeface="Arial" pitchFamily="34" charset="0"/>
                <a:ea typeface="+mn-ea"/>
                <a:cs typeface="+mn-cs"/>
              </a:rPr>
              <a:t> so that a common objective can be defined and development projects are approached holistically. </a:t>
            </a: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As developing countries often see little obligation to reduce their GHG emissions it is important to promote the co-benefits of combining adaptation with mitigation measures, especially in the context of agricultural and food security issues.</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Climate change and agriculture are two very interdisciplinary matters that are being addressed from different ministries and at different political levels. Communication and coordination across all scales are therefore key to address developmental issues in a holistic interdisciplinary manner and to prevent a silo approach which creates duplication or gaps in efforts. </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Due to limited technical and institutional capacity as well as a lack of financial resources, developing countries are often constrained to develop project proposals and access international climate funding. This contradiction needs to be addressed by the international community, e.g. by capacity building or providing support in terms of the form and content of the proposals. </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 majority of small scale farmers in developing countries apply traditional practices and knowledge within the agricultural sector. Projects that target to improve agricultural productivity and make it more resilient to climate change therefore need to consider the farmers' preferences to certain indigenous crops and also that local farmers might have difficulties to apply new production techniques. </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 Green Climate Fund as the (potentially) main future multilateral funding source for climate finance has the mandate that "a</a:t>
            </a:r>
            <a:r>
              <a:rPr lang="en-GB" sz="1100" kern="1200" dirty="0" smtClean="0">
                <a:solidFill>
                  <a:schemeClr val="tx1"/>
                </a:solidFill>
                <a:effectLst/>
                <a:latin typeface="Arial" pitchFamily="34" charset="0"/>
                <a:ea typeface="+mn-ea"/>
                <a:cs typeface="+mn-cs"/>
              </a:rPr>
              <a:t>n integrated approach to funding mitigation and adaptation will be used to allow for cross-cutting projects and programmes." (GCF 2012). When designing its modalities it should take into account country-level experience such as that generated through this research.</a:t>
            </a:r>
          </a:p>
          <a:p>
            <a:r>
              <a:rPr lang="en-GB" sz="1100" kern="1200" dirty="0" smtClean="0">
                <a:solidFill>
                  <a:schemeClr val="tx1"/>
                </a:solidFill>
                <a:effectLst/>
                <a:latin typeface="Arial" pitchFamily="34" charset="0"/>
                <a:ea typeface="+mn-ea"/>
                <a:cs typeface="+mn-cs"/>
              </a:rPr>
              <a:t> </a:t>
            </a:r>
          </a:p>
          <a:p>
            <a:r>
              <a:rPr lang="en-GB" sz="1100" kern="1200" dirty="0" smtClean="0">
                <a:solidFill>
                  <a:schemeClr val="tx1"/>
                </a:solidFill>
                <a:effectLst/>
                <a:latin typeface="Arial" pitchFamily="34" charset="0"/>
                <a:ea typeface="+mn-ea"/>
                <a:cs typeface="+mn-cs"/>
              </a:rPr>
              <a:t>In order to overcome these barriers, it is required to explore options for innovative institutional approaches within developing countries that are able to link the international funding level and related negotiation platforms to the domestic implementation level, most notably the smallholders. </a:t>
            </a:r>
          </a:p>
          <a:p>
            <a:r>
              <a:rPr lang="en-GB" sz="1100" kern="1200" dirty="0" smtClean="0">
                <a:solidFill>
                  <a:schemeClr val="tx1"/>
                </a:solidFill>
                <a:effectLst/>
                <a:latin typeface="Arial" pitchFamily="34" charset="0"/>
                <a:ea typeface="+mn-ea"/>
                <a:cs typeface="+mn-cs"/>
              </a:rPr>
              <a:t>Thus we propose the establishment of a new institutional set-up to address climate change in agriculture, namely a domestic gatekeeper. Design elements of such a gatekeeper are outlined in the following chapter.</a:t>
            </a:r>
          </a:p>
          <a:p>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16</a:t>
            </a:fld>
            <a:endParaRPr lang="en-GB" dirty="0"/>
          </a:p>
        </p:txBody>
      </p:sp>
    </p:spTree>
    <p:extLst>
      <p:ext uri="{BB962C8B-B14F-4D97-AF65-F5344CB8AC3E}">
        <p14:creationId xmlns:p14="http://schemas.microsoft.com/office/powerpoint/2010/main" val="2860321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concrete facts to support discussion on barriers:</a:t>
            </a:r>
          </a:p>
          <a:p>
            <a:pPr marL="171450" indent="-171450">
              <a:buFont typeface="Arial" panose="020B0604020202020204" pitchFamily="34" charset="0"/>
              <a:buChar char="•"/>
            </a:pPr>
            <a:endParaRPr lang="en-GB" baseline="0" dirty="0" smtClean="0"/>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In terms of climate finance for adaptation in the field of agriculture and food security it can be noted that 52% of the projects approved by the Adaptation Fund relate to one or both issues. For the LDCF the ratio is 28% while the PPCR only approved 11% of agriculture and food security relevant projects (status July 2012).</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Regarding mitigation, the CDM Executive Board has approved 8 methodologies in the agricultural and related sectors, three of them covering methane avoidance. These small and large-scale methodologies have been applied by more than 90 registered projects. Furthermore about 160 registered activities make use of two methodologies tackling manure management and biogas production. Overall they have reduced about 0.75 Mt CO2-eq until mid of 2012.</a:t>
            </a:r>
            <a:endParaRPr lang="en-GB" sz="1100" kern="1200" dirty="0" smtClean="0">
              <a:solidFill>
                <a:schemeClr val="tx1"/>
              </a:solidFill>
              <a:effectLst/>
              <a:latin typeface="Arial" pitchFamily="34" charset="0"/>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Up to 40 unilateral NAMA concepts exist in the agricultural sector in more than 15 countries. These approaches cover a broad range of activities outlined in chapter 4 such as no-tillage farming (Brazil), promotion of nitrogen-fixing species or improved farming seeds (Central African Republic), implementation of agro-forestry systems (Ethiopia), uncontrolled burning </a:t>
            </a:r>
            <a:r>
              <a:rPr lang="en-US" sz="1100" kern="1200" dirty="0" err="1" smtClean="0">
                <a:solidFill>
                  <a:schemeClr val="tx1"/>
                </a:solidFill>
                <a:effectLst/>
                <a:latin typeface="Arial" pitchFamily="34" charset="0"/>
                <a:ea typeface="+mn-ea"/>
                <a:cs typeface="+mn-cs"/>
              </a:rPr>
              <a:t>practises</a:t>
            </a:r>
            <a:r>
              <a:rPr lang="en-US" sz="1100" kern="1200" dirty="0" smtClean="0">
                <a:solidFill>
                  <a:schemeClr val="tx1"/>
                </a:solidFill>
                <a:effectLst/>
                <a:latin typeface="Arial" pitchFamily="34" charset="0"/>
                <a:ea typeface="+mn-ea"/>
                <a:cs typeface="+mn-cs"/>
              </a:rPr>
              <a:t> (Ghana) or irrigation efficiency (Indonesia). Some supported NAMA concepts in the agricultural sector exist as well (see our report Task3 for a detailed overview).</a:t>
            </a:r>
            <a:endParaRPr lang="en-GB" sz="1100" kern="1200" dirty="0" smtClean="0">
              <a:solidFill>
                <a:schemeClr val="tx1"/>
              </a:solidFill>
              <a:effectLst/>
              <a:latin typeface="Arial" pitchFamily="34" charset="0"/>
              <a:ea typeface="+mn-ea"/>
              <a:cs typeface="+mn-cs"/>
            </a:endParaRPr>
          </a:p>
          <a:p>
            <a:endParaRPr lang="en-GB" sz="1100" kern="1200" dirty="0" smtClean="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17</a:t>
            </a:fld>
            <a:endParaRPr lang="en-GB" dirty="0"/>
          </a:p>
        </p:txBody>
      </p:sp>
    </p:spTree>
    <p:extLst>
      <p:ext uri="{BB962C8B-B14F-4D97-AF65-F5344CB8AC3E}">
        <p14:creationId xmlns:p14="http://schemas.microsoft.com/office/powerpoint/2010/main" val="28031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800100" rtl="0" eaLnBrk="0" fontAlgn="base" latinLnBrk="0" hangingPunct="0">
              <a:lnSpc>
                <a:spcPct val="100000"/>
              </a:lnSpc>
              <a:spcBef>
                <a:spcPct val="30000"/>
              </a:spcBef>
              <a:spcAft>
                <a:spcPct val="0"/>
              </a:spcAft>
              <a:buClrTx/>
              <a:buSzTx/>
              <a:buFontTx/>
              <a:buNone/>
              <a:tabLst/>
              <a:defRPr/>
            </a:pPr>
            <a:r>
              <a:rPr lang="en-US" sz="1100" kern="1200" smtClean="0">
                <a:solidFill>
                  <a:schemeClr val="tx1"/>
                </a:solidFill>
                <a:effectLst/>
                <a:latin typeface="Arial" pitchFamily="34" charset="0"/>
                <a:ea typeface="+mn-ea"/>
                <a:cs typeface="+mn-cs"/>
              </a:rPr>
              <a:t>The figure illustrates </a:t>
            </a:r>
            <a:r>
              <a:rPr lang="en-US" sz="1100" kern="1200" dirty="0" smtClean="0">
                <a:solidFill>
                  <a:schemeClr val="tx1"/>
                </a:solidFill>
                <a:effectLst/>
                <a:latin typeface="Arial" pitchFamily="34" charset="0"/>
                <a:ea typeface="+mn-ea"/>
                <a:cs typeface="+mn-cs"/>
              </a:rPr>
              <a:t>the institutional set up and potential responsibilities. On the international level the gatekeeper attracts funding from the variety of existing bi- and multilateral sources. It acts as a focal point for communication with donors or the UNFCCC. Furthermore provides monitoring results and, in case the carbon market is involved, transfers generated credits. On the domestic level the gatekeeper disseminates information about potential activities and incentives, builds capacity of smallholders and monitors project results. Required funds are channeled to small- and large-scale farmers by applying different financial instruments such as loans, grants or insurances as well as market based approaches like carbon credits or taxes.</a:t>
            </a:r>
            <a:endParaRPr lang="en-GB" sz="1100" kern="1200" dirty="0" smtClean="0">
              <a:solidFill>
                <a:schemeClr val="tx1"/>
              </a:solidFill>
              <a:effectLst/>
              <a:latin typeface="Arial" pitchFamily="34" charset="0"/>
              <a:ea typeface="+mn-ea"/>
              <a:cs typeface="+mn-cs"/>
            </a:endParaRPr>
          </a:p>
          <a:p>
            <a:pPr lvl="0"/>
            <a:endParaRPr lang="en-GB" sz="1100" kern="1200" dirty="0" smtClean="0">
              <a:solidFill>
                <a:schemeClr val="tx1"/>
              </a:solidFill>
              <a:effectLst/>
              <a:latin typeface="Arial" pitchFamily="34" charset="0"/>
              <a:ea typeface="+mn-ea"/>
              <a:cs typeface="+mn-cs"/>
            </a:endParaRPr>
          </a:p>
          <a:p>
            <a:pPr lvl="0"/>
            <a:endParaRPr lang="en-GB" sz="1100" kern="1200" dirty="0" smtClean="0">
              <a:solidFill>
                <a:schemeClr val="tx1"/>
              </a:solidFill>
              <a:effectLst/>
              <a:latin typeface="Arial" pitchFamily="34" charset="0"/>
              <a:ea typeface="+mn-ea"/>
              <a:cs typeface="+mn-cs"/>
            </a:endParaRPr>
          </a:p>
          <a:p>
            <a:pPr lvl="0"/>
            <a:r>
              <a:rPr lang="en-GB" sz="1100" kern="1200" dirty="0" smtClean="0">
                <a:solidFill>
                  <a:schemeClr val="tx1"/>
                </a:solidFill>
                <a:effectLst/>
                <a:latin typeface="Arial" pitchFamily="34" charset="0"/>
                <a:ea typeface="+mn-ea"/>
                <a:cs typeface="+mn-cs"/>
              </a:rPr>
              <a:t>The following requirements for the gatekeeper institution are laid out:</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It is crucial that the gatekeeper institution has </a:t>
            </a:r>
            <a:r>
              <a:rPr lang="en-GB" sz="1100" u="sng" kern="1200" dirty="0" smtClean="0">
                <a:solidFill>
                  <a:schemeClr val="tx1"/>
                </a:solidFill>
                <a:effectLst/>
                <a:latin typeface="Arial" pitchFamily="34" charset="0"/>
                <a:ea typeface="+mn-ea"/>
                <a:cs typeface="+mn-cs"/>
              </a:rPr>
              <a:t>sufficient institutional and organisational capacity to manage the funds according to high fiduciary standards</a:t>
            </a:r>
            <a:r>
              <a:rPr lang="en-GB" sz="1100" kern="1200" dirty="0" smtClean="0">
                <a:solidFill>
                  <a:schemeClr val="tx1"/>
                </a:solidFill>
                <a:effectLst/>
                <a:latin typeface="Arial" pitchFamily="34" charset="0"/>
                <a:ea typeface="+mn-ea"/>
                <a:cs typeface="+mn-cs"/>
              </a:rPr>
              <a:t>, such as anti-fraud policies, independent audits, etc. If a fund should attract external resources, this aspect seems to be even more important than particular expertise in climate change mitigation, or adaptation, or agriculture. </a:t>
            </a:r>
          </a:p>
          <a:p>
            <a:pPr marL="171450" lvl="0" indent="-171450">
              <a:buFont typeface="Arial" panose="020B0604020202020204" pitchFamily="34" charset="0"/>
              <a:buChar char="•"/>
            </a:pPr>
            <a:r>
              <a:rPr lang="en-GB" sz="1100" u="sng" kern="1200" dirty="0" smtClean="0">
                <a:solidFill>
                  <a:schemeClr val="tx1"/>
                </a:solidFill>
                <a:effectLst/>
                <a:latin typeface="Arial" pitchFamily="34" charset="0"/>
                <a:ea typeface="+mn-ea"/>
                <a:cs typeface="+mn-cs"/>
              </a:rPr>
              <a:t>Ability to use different financial instruments</a:t>
            </a:r>
            <a:r>
              <a:rPr lang="en-GB" sz="1100" kern="1200" dirty="0" smtClean="0">
                <a:solidFill>
                  <a:schemeClr val="tx1"/>
                </a:solidFill>
                <a:effectLst/>
                <a:latin typeface="Arial" pitchFamily="34" charset="0"/>
                <a:ea typeface="+mn-ea"/>
                <a:cs typeface="+mn-cs"/>
              </a:rPr>
              <a:t>, as addressing adaptation and mitigation in the context of food security may involve the management of more complex financial instruments such as loans, risk insurance, etc.</a:t>
            </a:r>
          </a:p>
          <a:p>
            <a:pPr marL="171450" lvl="0" indent="-171450">
              <a:buFont typeface="Arial" panose="020B0604020202020204" pitchFamily="34" charset="0"/>
              <a:buChar char="•"/>
            </a:pPr>
            <a:r>
              <a:rPr lang="en-GB" sz="1100" u="sng" kern="1200" dirty="0" smtClean="0">
                <a:solidFill>
                  <a:schemeClr val="tx1"/>
                </a:solidFill>
                <a:effectLst/>
                <a:latin typeface="Arial" pitchFamily="34" charset="0"/>
                <a:ea typeface="+mn-ea"/>
                <a:cs typeface="+mn-cs"/>
              </a:rPr>
              <a:t>Ability to advocate for smallholders interests and to manage the complex nexus between mitigation, adaptation and food security</a:t>
            </a:r>
            <a:r>
              <a:rPr lang="en-GB" sz="1100" kern="1200" dirty="0" smtClean="0">
                <a:solidFill>
                  <a:schemeClr val="tx1"/>
                </a:solidFill>
                <a:effectLst/>
                <a:latin typeface="Arial" pitchFamily="34" charset="0"/>
                <a:ea typeface="+mn-ea"/>
                <a:cs typeface="+mn-cs"/>
              </a:rPr>
              <a:t>: A gatekeeper institution should have a very good understanding and record of dealing with the agricultural sector and its diverse players, with a particular attention to small-scale farmers. Furthermore, specific expertise related to climate change mitigation and adaptation and the international climate finance landscape is required. </a:t>
            </a:r>
          </a:p>
          <a:p>
            <a:pPr marL="171450" lvl="0" indent="-171450">
              <a:buFont typeface="Arial" panose="020B0604020202020204" pitchFamily="34" charset="0"/>
              <a:buChar char="•"/>
            </a:pPr>
            <a:r>
              <a:rPr lang="en-GB" sz="1100" u="sng" kern="1200" dirty="0" smtClean="0">
                <a:solidFill>
                  <a:schemeClr val="tx1"/>
                </a:solidFill>
                <a:effectLst/>
                <a:latin typeface="Arial" pitchFamily="34" charset="0"/>
                <a:ea typeface="+mn-ea"/>
                <a:cs typeface="+mn-cs"/>
              </a:rPr>
              <a:t>Capacity to build on existing institutions</a:t>
            </a:r>
            <a:r>
              <a:rPr lang="en-GB" sz="1100" kern="1200" dirty="0" smtClean="0">
                <a:solidFill>
                  <a:schemeClr val="tx1"/>
                </a:solidFill>
                <a:effectLst/>
                <a:latin typeface="Arial" pitchFamily="34" charset="0"/>
                <a:ea typeface="+mn-ea"/>
                <a:cs typeface="+mn-cs"/>
              </a:rPr>
              <a:t>: This means that the starting point for the establishment of a gatekeeper institution would be to screen existing institutional portfolios in a given developing country to see to what extent they meet the required qualifications.</a:t>
            </a:r>
          </a:p>
          <a:p>
            <a:pPr marL="171450" lvl="0" indent="-171450">
              <a:buFont typeface="Arial" panose="020B0604020202020204" pitchFamily="34" charset="0"/>
              <a:buChar char="•"/>
            </a:pPr>
            <a:r>
              <a:rPr lang="en-GB" sz="1100" u="sng" kern="1200" dirty="0" smtClean="0">
                <a:solidFill>
                  <a:schemeClr val="tx1"/>
                </a:solidFill>
                <a:effectLst/>
                <a:latin typeface="Arial" pitchFamily="34" charset="0"/>
                <a:ea typeface="+mn-ea"/>
                <a:cs typeface="+mn-cs"/>
              </a:rPr>
              <a:t>Ability to involve multiple stakeholders</a:t>
            </a:r>
            <a:r>
              <a:rPr lang="en-GB" sz="1100" kern="1200" dirty="0" smtClean="0">
                <a:solidFill>
                  <a:schemeClr val="tx1"/>
                </a:solidFill>
                <a:effectLst/>
                <a:latin typeface="Arial" pitchFamily="34" charset="0"/>
                <a:ea typeface="+mn-ea"/>
                <a:cs typeface="+mn-cs"/>
              </a:rPr>
              <a:t>: taking into account country-specific conditions, as well as being able to prioritise target groups.</a:t>
            </a:r>
          </a:p>
          <a:p>
            <a:pPr marL="171450" lvl="0" indent="-171450">
              <a:buFont typeface="Arial" panose="020B0604020202020204" pitchFamily="34" charset="0"/>
              <a:buChar char="•"/>
            </a:pPr>
            <a:r>
              <a:rPr lang="en-GB" sz="1100" u="sng" kern="1200" dirty="0" smtClean="0">
                <a:solidFill>
                  <a:schemeClr val="tx1"/>
                </a:solidFill>
                <a:effectLst/>
                <a:latin typeface="Arial" pitchFamily="34" charset="0"/>
                <a:ea typeface="+mn-ea"/>
                <a:cs typeface="+mn-cs"/>
              </a:rPr>
              <a:t>Capacity to identify projects and programmes</a:t>
            </a:r>
            <a:r>
              <a:rPr lang="en-GB" sz="1100" kern="1200" dirty="0" smtClean="0">
                <a:solidFill>
                  <a:schemeClr val="tx1"/>
                </a:solidFill>
                <a:effectLst/>
                <a:latin typeface="Arial" pitchFamily="34" charset="0"/>
                <a:ea typeface="+mn-ea"/>
                <a:cs typeface="+mn-cs"/>
              </a:rPr>
              <a:t>: that harness synergies between adaptation and mitigation and enhance food security at the same time. .</a:t>
            </a:r>
          </a:p>
          <a:p>
            <a:pPr marL="171450" lvl="0" indent="-171450">
              <a:buFont typeface="Arial" panose="020B0604020202020204" pitchFamily="34" charset="0"/>
              <a:buChar char="•"/>
            </a:pPr>
            <a:r>
              <a:rPr lang="en-GB" sz="1100" kern="1200" dirty="0" smtClean="0">
                <a:solidFill>
                  <a:schemeClr val="tx1"/>
                </a:solidFill>
                <a:effectLst/>
                <a:latin typeface="Arial" pitchFamily="34" charset="0"/>
                <a:ea typeface="+mn-ea"/>
                <a:cs typeface="+mn-cs"/>
              </a:rPr>
              <a:t>It is recommended to build gatekeepers in existing institutions in order to make use of existing capacity and not to increase institutional fragmentation. Depending on the country’s institutional structure, gatekeepers can be established as a single, centralised institution, or as a network of several partner organisations </a:t>
            </a:r>
          </a:p>
          <a:p>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18</a:t>
            </a:fld>
            <a:endParaRPr lang="en-GB" dirty="0"/>
          </a:p>
        </p:txBody>
      </p:sp>
    </p:spTree>
    <p:extLst>
      <p:ext uri="{BB962C8B-B14F-4D97-AF65-F5344CB8AC3E}">
        <p14:creationId xmlns:p14="http://schemas.microsoft.com/office/powerpoint/2010/main" val="243581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smtClean="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2</a:t>
            </a:fld>
            <a:endParaRPr lang="en-GB" dirty="0"/>
          </a:p>
        </p:txBody>
      </p:sp>
    </p:spTree>
    <p:extLst>
      <p:ext uri="{BB962C8B-B14F-4D97-AF65-F5344CB8AC3E}">
        <p14:creationId xmlns:p14="http://schemas.microsoft.com/office/powerpoint/2010/main" val="344504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00013">
              <a:buFont typeface="Arial" pitchFamily="34" charset="0"/>
              <a:buNone/>
            </a:pPr>
            <a:r>
              <a:rPr lang="en-GB" b="1" dirty="0" smtClean="0"/>
              <a:t>Brief</a:t>
            </a:r>
            <a:r>
              <a:rPr lang="en-GB" b="1" baseline="0" dirty="0" smtClean="0"/>
              <a:t> i</a:t>
            </a:r>
            <a:r>
              <a:rPr lang="en-GB" b="1" dirty="0" smtClean="0"/>
              <a:t>ntroduction on CDKN is:</a:t>
            </a:r>
          </a:p>
          <a:p>
            <a:pPr marL="285750" indent="-285750" defTabSz="800013">
              <a:buFont typeface="Arial" pitchFamily="34" charset="0"/>
              <a:buChar char="•"/>
            </a:pPr>
            <a:r>
              <a:rPr lang="en-GB" sz="1700" dirty="0" smtClean="0">
                <a:solidFill>
                  <a:schemeClr val="tx2"/>
                </a:solidFill>
                <a:ea typeface="Arial" pitchFamily="34" charset="0"/>
              </a:rPr>
              <a:t>Funded from British and Dutch governments to support decision-makers in delivering </a:t>
            </a:r>
            <a:r>
              <a:rPr lang="en-GB" sz="1700" i="1" dirty="0" smtClean="0">
                <a:solidFill>
                  <a:schemeClr val="tx2"/>
                </a:solidFill>
                <a:ea typeface="Arial" pitchFamily="34" charset="0"/>
              </a:rPr>
              <a:t>‘climate compatible development’ .</a:t>
            </a:r>
          </a:p>
          <a:p>
            <a:pPr marL="285750" indent="-285750" defTabSz="800013">
              <a:buFont typeface="Arial" pitchFamily="34" charset="0"/>
              <a:buChar char="•"/>
            </a:pPr>
            <a:r>
              <a:rPr lang="en-GB" sz="1700" dirty="0" smtClean="0">
                <a:solidFill>
                  <a:srgbClr val="C00000"/>
                </a:solidFill>
                <a:ea typeface="Arial" pitchFamily="34" charset="0"/>
              </a:rPr>
              <a:t>Windows for research, TA, knowledge management,</a:t>
            </a:r>
            <a:r>
              <a:rPr lang="en-GB" sz="1700" baseline="0" dirty="0" smtClean="0">
                <a:solidFill>
                  <a:srgbClr val="C00000"/>
                </a:solidFill>
                <a:ea typeface="Arial" pitchFamily="34" charset="0"/>
              </a:rPr>
              <a:t> </a:t>
            </a:r>
            <a:r>
              <a:rPr lang="en-GB" sz="1700" dirty="0" smtClean="0">
                <a:solidFill>
                  <a:srgbClr val="C00000"/>
                </a:solidFill>
                <a:ea typeface="Arial" pitchFamily="34" charset="0"/>
              </a:rPr>
              <a:t>partnerships and negotiations support.</a:t>
            </a:r>
          </a:p>
          <a:p>
            <a:pPr marL="285750" indent="-285750" defTabSz="800013">
              <a:buFont typeface="Arial" pitchFamily="34" charset="0"/>
              <a:buChar char="•"/>
            </a:pPr>
            <a:r>
              <a:rPr lang="en-GB" sz="1700" dirty="0" smtClean="0">
                <a:solidFill>
                  <a:srgbClr val="C00000"/>
                </a:solidFill>
                <a:ea typeface="Arial" pitchFamily="34" charset="0"/>
              </a:rPr>
              <a:t>Managed by 6 organisations in alliance across 4 regions</a:t>
            </a:r>
          </a:p>
          <a:p>
            <a:pPr marL="285750" indent="-285750" defTabSz="800013">
              <a:buFont typeface="Arial" pitchFamily="34" charset="0"/>
              <a:buChar char="•"/>
            </a:pPr>
            <a:r>
              <a:rPr lang="en-GB" sz="1700" dirty="0" smtClean="0">
                <a:solidFill>
                  <a:srgbClr val="C00000"/>
                </a:solidFill>
                <a:ea typeface="Arial" pitchFamily="34" charset="0"/>
              </a:rPr>
              <a:t>Established and recognised development programme in over 30 countries.</a:t>
            </a:r>
            <a:endParaRPr lang="en-GB" sz="1600" dirty="0" smtClean="0"/>
          </a:p>
          <a:p>
            <a:pPr defTabSz="800013">
              <a:buFont typeface="Arial" pitchFamily="34" charset="0"/>
              <a:buNone/>
            </a:pPr>
            <a:endParaRPr lang="en-GB" dirty="0" smtClean="0"/>
          </a:p>
          <a:p>
            <a:r>
              <a:rPr lang="en-GB" dirty="0" smtClean="0">
                <a:ea typeface="ＭＳ Ｐゴシック"/>
                <a:cs typeface="ＭＳ Ｐゴシック"/>
              </a:rPr>
              <a:t>A talented team from 6 institutions working across 3 regions and a London hub</a:t>
            </a:r>
          </a:p>
          <a:p>
            <a:r>
              <a:rPr lang="en-GB" dirty="0" smtClean="0">
                <a:ea typeface="ＭＳ Ｐゴシック"/>
                <a:cs typeface="ＭＳ Ｐゴシック"/>
              </a:rPr>
              <a:t>Overall strategy and vision</a:t>
            </a:r>
          </a:p>
          <a:p>
            <a:r>
              <a:rPr lang="en-GB" dirty="0" smtClean="0">
                <a:ea typeface="ＭＳ Ｐゴシック"/>
                <a:cs typeface="ＭＳ Ｐゴシック"/>
              </a:rPr>
              <a:t>Project cycle, procurement and financial systems in place</a:t>
            </a:r>
          </a:p>
          <a:p>
            <a:r>
              <a:rPr lang="en-GB" dirty="0" smtClean="0">
                <a:ea typeface="ＭＳ Ｐゴシック"/>
                <a:cs typeface="ＭＳ Ｐゴシック"/>
              </a:rPr>
              <a:t>Rapid speed up of project pipeline</a:t>
            </a:r>
          </a:p>
          <a:p>
            <a:r>
              <a:rPr lang="en-GB" dirty="0" smtClean="0">
                <a:ea typeface="ＭＳ Ｐゴシック"/>
                <a:cs typeface="ＭＳ Ｐゴシック"/>
              </a:rPr>
              <a:t>Impressive spread of projects</a:t>
            </a:r>
          </a:p>
          <a:p>
            <a:r>
              <a:rPr lang="en-GB" dirty="0" smtClean="0">
                <a:ea typeface="ＭＳ Ｐゴシック"/>
                <a:cs typeface="ＭＳ Ｐゴシック"/>
              </a:rPr>
              <a:t>CDKN voice and visibility emerging</a:t>
            </a:r>
          </a:p>
          <a:p>
            <a:pPr defTabSz="800013">
              <a:buFont typeface="Arial" pitchFamily="34" charset="0"/>
              <a:buNone/>
            </a:pPr>
            <a:endParaRPr lang="en-GB" dirty="0" smtClean="0"/>
          </a:p>
          <a:p>
            <a:pPr defTabSz="800013">
              <a:buFont typeface="Arial" pitchFamily="34" charset="0"/>
              <a:buNone/>
            </a:pPr>
            <a:r>
              <a:rPr lang="en-GB" dirty="0" smtClean="0"/>
              <a:t>We are South and North led: our regional leadership and hubs in Cape Town, Quito,  Islamabad and London are close to the clients and the need.  The CDKN alliance of PwC, ODI, SSN, FFLA, LEAD and INTRAC combines leading NGOs (southern and northern), a think-tank and a large private sector company working. This allows us unprecedented breadth and depth of expertise on climate change and development.   We focus around four areas: climate compatible development planning; climate finance; disaster risk management; and climate negotiation.  These are supported by work on climate-smart agriculture, energy, water security, coastal zones, and urban and sub-national areas.   It is underpinned by core in-house expertise in programme planning and management, quality control and impact. </a:t>
            </a:r>
          </a:p>
          <a:p>
            <a:endParaRPr lang="en-GB" dirty="0"/>
          </a:p>
        </p:txBody>
      </p:sp>
      <p:sp>
        <p:nvSpPr>
          <p:cNvPr id="4" name="Slide Number Placeholder 3"/>
          <p:cNvSpPr>
            <a:spLocks noGrp="1"/>
          </p:cNvSpPr>
          <p:nvPr>
            <p:ph type="sldNum" sz="quarter" idx="10"/>
          </p:nvPr>
        </p:nvSpPr>
        <p:spPr/>
        <p:txBody>
          <a:bodyPr/>
          <a:lstStyle/>
          <a:p>
            <a:pPr>
              <a:defRPr/>
            </a:pPr>
            <a:fld id="{3BF688D6-575A-4615-A426-926C838E16D5}" type="slidenum">
              <a:rPr lang="en-GB" smtClean="0">
                <a:solidFill>
                  <a:prstClr val="black"/>
                </a:solidFill>
              </a:rPr>
              <a:pPr>
                <a:defRPr/>
              </a:pPr>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4</a:t>
            </a:fld>
            <a:endParaRPr lang="en-GB" dirty="0"/>
          </a:p>
        </p:txBody>
      </p:sp>
    </p:spTree>
    <p:extLst>
      <p:ext uri="{BB962C8B-B14F-4D97-AF65-F5344CB8AC3E}">
        <p14:creationId xmlns:p14="http://schemas.microsoft.com/office/powerpoint/2010/main" val="157535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lIns="91714" tIns="45857" rIns="91714" bIns="45857" numCol="1" anchor="t" anchorCtr="0" compatLnSpc="1">
            <a:prstTxWarp prst="textNoShape">
              <a:avLst/>
            </a:prstTxWarp>
          </a:bodyPr>
          <a:lstStyle/>
          <a:p>
            <a:pPr eaLnBrk="1" hangingPunct="1"/>
            <a:endParaRPr lang="en-GB" dirty="0" smtClean="0">
              <a:ea typeface="ＭＳ Ｐゴシック"/>
              <a:cs typeface="ＭＳ Ｐゴシック"/>
            </a:endParaRPr>
          </a:p>
        </p:txBody>
      </p:sp>
      <p:sp>
        <p:nvSpPr>
          <p:cNvPr id="4" name="Slide Number Placeholder 3"/>
          <p:cNvSpPr txBox="1">
            <a:spLocks noGrp="1"/>
          </p:cNvSpPr>
          <p:nvPr/>
        </p:nvSpPr>
        <p:spPr bwMode="auto">
          <a:xfrm>
            <a:off x="3857636" y="9444198"/>
            <a:ext cx="2951163" cy="496729"/>
          </a:xfrm>
          <a:prstGeom prst="rect">
            <a:avLst/>
          </a:prstGeom>
          <a:noFill/>
          <a:ln w="9525">
            <a:noFill/>
            <a:miter lim="800000"/>
            <a:headEnd/>
            <a:tailEnd/>
          </a:ln>
        </p:spPr>
        <p:txBody>
          <a:bodyPr lIns="91714" tIns="45857" rIns="91714" bIns="45857" anchor="b"/>
          <a:lstStyle/>
          <a:p>
            <a:pPr algn="r" defTabSz="915988"/>
            <a:fld id="{67A267FC-9767-483D-83E0-88CD8B941ED1}" type="slidenum">
              <a:rPr lang="en-GB" sz="1200">
                <a:latin typeface="Arial" pitchFamily="34" charset="0"/>
                <a:cs typeface="Arial" pitchFamily="34" charset="0"/>
              </a:rPr>
              <a:pPr algn="r" defTabSz="915988"/>
              <a:t>5</a:t>
            </a:fld>
            <a:endParaRPr lang="en-GB" sz="120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14300">
              <a:spcBef>
                <a:spcPct val="0"/>
              </a:spcBef>
            </a:pPr>
            <a:endParaRPr lang="en-GB" dirty="0" smtClean="0">
              <a:latin typeface="Arial" charset="0"/>
              <a:ea typeface="ＭＳ Ｐゴシック" pitchFamily="34"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19A1655F-EB08-455B-9B15-11AC6A33BFA9}" type="slidenum">
              <a:rPr lang="en-GB" smtClean="0">
                <a:solidFill>
                  <a:prstClr val="black"/>
                </a:solidFill>
                <a:latin typeface="Arial" charset="0"/>
                <a:ea typeface="ＭＳ Ｐゴシック" pitchFamily="34" charset="-128"/>
              </a:rPr>
              <a:pPr/>
              <a:t>6</a:t>
            </a:fld>
            <a:endParaRPr lang="en-GB" smtClean="0">
              <a:solidFill>
                <a:prstClr val="black"/>
              </a:solidFill>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7</a:t>
            </a:fld>
            <a:endParaRPr lang="en-GB" dirty="0"/>
          </a:p>
        </p:txBody>
      </p:sp>
    </p:spTree>
    <p:extLst>
      <p:ext uri="{BB962C8B-B14F-4D97-AF65-F5344CB8AC3E}">
        <p14:creationId xmlns:p14="http://schemas.microsoft.com/office/powerpoint/2010/main" val="323013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100" kern="1200" dirty="0" smtClean="0">
                <a:solidFill>
                  <a:schemeClr val="tx1"/>
                </a:solidFill>
                <a:effectLst/>
                <a:latin typeface="Arial" pitchFamily="34" charset="0"/>
                <a:ea typeface="+mn-ea"/>
                <a:cs typeface="+mn-cs"/>
              </a:rPr>
              <a:t>The agricultural sector is a useful entry point for CCD strategies, as it presents opportunities for addressing mitigation, adaptation and food security (in turn, key to address poverty and development issues) in a synergetic way. </a:t>
            </a:r>
          </a:p>
          <a:p>
            <a:r>
              <a:rPr lang="en-GB" sz="1100" kern="1200" dirty="0" smtClean="0">
                <a:solidFill>
                  <a:schemeClr val="tx1"/>
                </a:solidFill>
                <a:effectLst/>
                <a:latin typeface="Arial" pitchFamily="34" charset="0"/>
                <a:ea typeface="+mn-ea"/>
                <a:cs typeface="+mn-cs"/>
              </a:rPr>
              <a:t>In fact, climate change will affect agriculture through higher temperatures, greater crop water demand, more variable rainfall and extreme climate events such as heat waves, floods and droughts. A pessimistic assumption about global warming estimates that, by the 2080s, the world agricultural productivity will decline by 3-16%. The loss in Africa could be of 17-28%. Adaptation, therefore, will be essential. Yet, whilst largely negatively affected, the agricultural sector bears an immense potential for CO</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 emission reductions as it is a major source of global anthropogenic greenhouse gas (GHG) emissions. According to the 4</a:t>
            </a:r>
            <a:r>
              <a:rPr lang="en-GB" sz="1100" kern="1200" baseline="30000" dirty="0" smtClean="0">
                <a:solidFill>
                  <a:schemeClr val="tx1"/>
                </a:solidFill>
                <a:effectLst/>
                <a:latin typeface="Arial" pitchFamily="34" charset="0"/>
                <a:ea typeface="+mn-ea"/>
                <a:cs typeface="+mn-cs"/>
              </a:rPr>
              <a:t>th</a:t>
            </a:r>
            <a:r>
              <a:rPr lang="en-GB" sz="1100" kern="1200" dirty="0" smtClean="0">
                <a:solidFill>
                  <a:schemeClr val="tx1"/>
                </a:solidFill>
                <a:effectLst/>
                <a:latin typeface="Arial" pitchFamily="34" charset="0"/>
                <a:ea typeface="+mn-ea"/>
                <a:cs typeface="+mn-cs"/>
              </a:rPr>
              <a:t> IPCC Assessment Report, agricultural activities accounted for about 5.1 to 6.1 </a:t>
            </a:r>
            <a:r>
              <a:rPr lang="en-GB" sz="1100" kern="1200" dirty="0" err="1" smtClean="0">
                <a:solidFill>
                  <a:schemeClr val="tx1"/>
                </a:solidFill>
                <a:effectLst/>
                <a:latin typeface="Arial" pitchFamily="34" charset="0"/>
                <a:ea typeface="+mn-ea"/>
                <a:cs typeface="+mn-cs"/>
              </a:rPr>
              <a:t>Gt</a:t>
            </a:r>
            <a:r>
              <a:rPr lang="en-GB" sz="1100" kern="1200" dirty="0" smtClean="0">
                <a:solidFill>
                  <a:schemeClr val="tx1"/>
                </a:solidFill>
                <a:effectLst/>
                <a:latin typeface="Arial" pitchFamily="34" charset="0"/>
                <a:ea typeface="+mn-ea"/>
                <a:cs typeface="+mn-cs"/>
              </a:rPr>
              <a:t> CO</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-eq/</a:t>
            </a:r>
            <a:r>
              <a:rPr lang="en-GB" sz="1100" kern="1200" dirty="0" err="1" smtClean="0">
                <a:solidFill>
                  <a:schemeClr val="tx1"/>
                </a:solidFill>
                <a:effectLst/>
                <a:latin typeface="Arial" pitchFamily="34" charset="0"/>
                <a:ea typeface="+mn-ea"/>
                <a:cs typeface="+mn-cs"/>
              </a:rPr>
              <a:t>yr</a:t>
            </a:r>
            <a:r>
              <a:rPr lang="en-GB" sz="1100" kern="1200" dirty="0" smtClean="0">
                <a:solidFill>
                  <a:schemeClr val="tx1"/>
                </a:solidFill>
                <a:effectLst/>
                <a:latin typeface="Arial" pitchFamily="34" charset="0"/>
                <a:ea typeface="+mn-ea"/>
                <a:cs typeface="+mn-cs"/>
              </a:rPr>
              <a:t> in 2005, a global share of 10-12% of total emissions. Major gases are methane (CH</a:t>
            </a:r>
            <a:r>
              <a:rPr lang="en-GB" sz="1100" kern="1200" baseline="-25000" dirty="0" smtClean="0">
                <a:solidFill>
                  <a:schemeClr val="tx1"/>
                </a:solidFill>
                <a:effectLst/>
                <a:latin typeface="Arial" pitchFamily="34" charset="0"/>
                <a:ea typeface="+mn-ea"/>
                <a:cs typeface="+mn-cs"/>
              </a:rPr>
              <a:t>4</a:t>
            </a:r>
            <a:r>
              <a:rPr lang="en-GB" sz="1100" kern="1200" dirty="0" smtClean="0">
                <a:solidFill>
                  <a:schemeClr val="tx1"/>
                </a:solidFill>
                <a:effectLst/>
                <a:latin typeface="Arial" pitchFamily="34" charset="0"/>
                <a:ea typeface="+mn-ea"/>
                <a:cs typeface="+mn-cs"/>
              </a:rPr>
              <a:t>) with 3.3 </a:t>
            </a:r>
            <a:r>
              <a:rPr lang="en-GB" sz="1100" kern="1200" dirty="0" err="1" smtClean="0">
                <a:solidFill>
                  <a:schemeClr val="tx1"/>
                </a:solidFill>
                <a:effectLst/>
                <a:latin typeface="Arial" pitchFamily="34" charset="0"/>
                <a:ea typeface="+mn-ea"/>
                <a:cs typeface="+mn-cs"/>
              </a:rPr>
              <a:t>Gt</a:t>
            </a:r>
            <a:r>
              <a:rPr lang="en-GB" sz="1100" kern="1200" dirty="0" smtClean="0">
                <a:solidFill>
                  <a:schemeClr val="tx1"/>
                </a:solidFill>
                <a:effectLst/>
                <a:latin typeface="Arial" pitchFamily="34" charset="0"/>
                <a:ea typeface="+mn-ea"/>
                <a:cs typeface="+mn-cs"/>
              </a:rPr>
              <a:t> CO</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-eq/</a:t>
            </a:r>
            <a:r>
              <a:rPr lang="en-GB" sz="1100" kern="1200" dirty="0" err="1" smtClean="0">
                <a:solidFill>
                  <a:schemeClr val="tx1"/>
                </a:solidFill>
                <a:effectLst/>
                <a:latin typeface="Arial" pitchFamily="34" charset="0"/>
                <a:ea typeface="+mn-ea"/>
                <a:cs typeface="+mn-cs"/>
              </a:rPr>
              <a:t>yr</a:t>
            </a:r>
            <a:r>
              <a:rPr lang="en-GB" sz="1100" kern="1200" dirty="0" smtClean="0">
                <a:solidFill>
                  <a:schemeClr val="tx1"/>
                </a:solidFill>
                <a:effectLst/>
                <a:latin typeface="Arial" pitchFamily="34" charset="0"/>
                <a:ea typeface="+mn-ea"/>
                <a:cs typeface="+mn-cs"/>
              </a:rPr>
              <a:t>, nitrous oxide (N</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O) with 2.8 </a:t>
            </a:r>
            <a:r>
              <a:rPr lang="en-GB" sz="1100" kern="1200" dirty="0" err="1" smtClean="0">
                <a:solidFill>
                  <a:schemeClr val="tx1"/>
                </a:solidFill>
                <a:effectLst/>
                <a:latin typeface="Arial" pitchFamily="34" charset="0"/>
                <a:ea typeface="+mn-ea"/>
                <a:cs typeface="+mn-cs"/>
              </a:rPr>
              <a:t>Gt</a:t>
            </a:r>
            <a:r>
              <a:rPr lang="en-GB" sz="1100" kern="1200" dirty="0" smtClean="0">
                <a:solidFill>
                  <a:schemeClr val="tx1"/>
                </a:solidFill>
                <a:effectLst/>
                <a:latin typeface="Arial" pitchFamily="34" charset="0"/>
                <a:ea typeface="+mn-ea"/>
                <a:cs typeface="+mn-cs"/>
              </a:rPr>
              <a:t> CO</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-eq/</a:t>
            </a:r>
            <a:r>
              <a:rPr lang="en-GB" sz="1100" kern="1200" dirty="0" err="1" smtClean="0">
                <a:solidFill>
                  <a:schemeClr val="tx1"/>
                </a:solidFill>
                <a:effectLst/>
                <a:latin typeface="Arial" pitchFamily="34" charset="0"/>
                <a:ea typeface="+mn-ea"/>
                <a:cs typeface="+mn-cs"/>
              </a:rPr>
              <a:t>yr</a:t>
            </a:r>
            <a:r>
              <a:rPr lang="en-GB" sz="1100" kern="1200" dirty="0" smtClean="0">
                <a:solidFill>
                  <a:schemeClr val="tx1"/>
                </a:solidFill>
                <a:effectLst/>
                <a:latin typeface="Arial" pitchFamily="34" charset="0"/>
                <a:ea typeface="+mn-ea"/>
                <a:cs typeface="+mn-cs"/>
              </a:rPr>
              <a:t> and to a minor extent CO</a:t>
            </a:r>
            <a:r>
              <a:rPr lang="en-GB" sz="1100" kern="1200" baseline="-25000" dirty="0" smtClean="0">
                <a:solidFill>
                  <a:schemeClr val="tx1"/>
                </a:solidFill>
                <a:effectLst/>
                <a:latin typeface="Arial" pitchFamily="34" charset="0"/>
                <a:ea typeface="+mn-ea"/>
                <a:cs typeface="+mn-cs"/>
              </a:rPr>
              <a:t>2</a:t>
            </a:r>
            <a:r>
              <a:rPr lang="en-GB" sz="1100" kern="1200" dirty="0" smtClean="0">
                <a:solidFill>
                  <a:schemeClr val="tx1"/>
                </a:solidFill>
                <a:effectLst/>
                <a:latin typeface="Arial" pitchFamily="34" charset="0"/>
                <a:ea typeface="+mn-ea"/>
                <a:cs typeface="+mn-cs"/>
              </a:rPr>
              <a:t>. </a:t>
            </a:r>
          </a:p>
          <a:p>
            <a:r>
              <a:rPr lang="en-GB" sz="1100" kern="1200" dirty="0" smtClean="0">
                <a:solidFill>
                  <a:schemeClr val="tx1"/>
                </a:solidFill>
                <a:effectLst/>
                <a:latin typeface="Arial" pitchFamily="34" charset="0"/>
                <a:ea typeface="+mn-ea"/>
                <a:cs typeface="+mn-cs"/>
              </a:rPr>
              <a:t> </a:t>
            </a:r>
          </a:p>
          <a:p>
            <a:r>
              <a:rPr lang="en-GB" sz="1100" kern="1200" dirty="0" smtClean="0">
                <a:solidFill>
                  <a:schemeClr val="tx1"/>
                </a:solidFill>
                <a:effectLst/>
                <a:latin typeface="Arial" pitchFamily="34" charset="0"/>
                <a:ea typeface="+mn-ea"/>
                <a:cs typeface="+mn-cs"/>
              </a:rPr>
              <a:t>In light of these considerations, major international actors in the agricultural sector, such as the FAO, have started looking at agriculture as a way to support adaptation and mitigation efforts to climate change, while improving food security and rural livelihoods: this type of agricultural systems are called “climate smart”. They comprise a combined policy, technology and financing approach to enable countries to achieve sustainable agricultural development under climate change. The CSA approach thus involves the direct incorporation of climate change adaptation and mitigation into agricultural development planning and investment strategies. </a:t>
            </a:r>
          </a:p>
          <a:p>
            <a:endParaRPr lang="en-GB" sz="1100" kern="1200" dirty="0" smtClean="0">
              <a:solidFill>
                <a:schemeClr val="tx1"/>
              </a:solidFill>
              <a:effectLst/>
              <a:latin typeface="Arial" pitchFamily="34" charset="0"/>
              <a:ea typeface="+mn-ea"/>
              <a:cs typeface="+mn-cs"/>
            </a:endParaRPr>
          </a:p>
          <a:p>
            <a:r>
              <a:rPr lang="en-GB" sz="1100" kern="1200" dirty="0" smtClean="0">
                <a:solidFill>
                  <a:schemeClr val="tx1"/>
                </a:solidFill>
                <a:effectLst/>
                <a:latin typeface="Arial" pitchFamily="34" charset="0"/>
                <a:ea typeface="+mn-ea"/>
                <a:cs typeface="+mn-cs"/>
              </a:rPr>
              <a:t>CSA is not a new approach to agriculture, but simply comprises better agricultural practices and risk management. It includes existing approaches such as conservation, agriculture, agroforestry, residue management and low-tillage, post-harvest storage, market links. Clearly, CSA bears the potential to bring about some synergies such as income diversification, tree/forest products, reducing landscape vulnerability, improving soil fertility, conservation of forest/riparian corridors, wetlands and mangroves, reductions in waste, some agriculture intensification. </a:t>
            </a:r>
          </a:p>
          <a:p>
            <a:r>
              <a:rPr lang="en-GB" sz="1100" kern="1200" dirty="0" smtClean="0">
                <a:solidFill>
                  <a:schemeClr val="tx1"/>
                </a:solidFill>
                <a:effectLst/>
                <a:latin typeface="Arial" pitchFamily="34" charset="0"/>
                <a:ea typeface="+mn-ea"/>
                <a:cs typeface="+mn-cs"/>
              </a:rPr>
              <a:t>But some trade-offs are also evident: there is the whole debate on biofuels, the risks linked to tree planting in water-scarce areas, and the trade-off between climate smart agroforestry versus intensification of agriculture for food production. Therefore, careful, site-specific design with participatory project development is needed.  </a:t>
            </a:r>
          </a:p>
          <a:p>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8</a:t>
            </a:fld>
            <a:endParaRPr lang="en-GB" dirty="0"/>
          </a:p>
        </p:txBody>
      </p:sp>
    </p:spTree>
    <p:extLst>
      <p:ext uri="{BB962C8B-B14F-4D97-AF65-F5344CB8AC3E}">
        <p14:creationId xmlns:p14="http://schemas.microsoft.com/office/powerpoint/2010/main" val="2922321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b="0" kern="1200" dirty="0" smtClean="0">
                <a:solidFill>
                  <a:schemeClr val="tx1"/>
                </a:solidFill>
                <a:effectLst/>
                <a:latin typeface="Arial" pitchFamily="34" charset="0"/>
                <a:ea typeface="+mn-ea"/>
                <a:cs typeface="+mn-cs"/>
              </a:rPr>
              <a:t>Agriculture is the</a:t>
            </a:r>
            <a:r>
              <a:rPr lang="en-US" sz="1100" b="0" kern="1200" baseline="0" dirty="0" smtClean="0">
                <a:solidFill>
                  <a:schemeClr val="tx1"/>
                </a:solidFill>
                <a:effectLst/>
                <a:latin typeface="Arial" pitchFamily="34" charset="0"/>
                <a:ea typeface="+mn-ea"/>
                <a:cs typeface="+mn-cs"/>
              </a:rPr>
              <a:t> mainstay of Kenya’s economy. </a:t>
            </a:r>
            <a:r>
              <a:rPr lang="en-US" sz="1100" b="1" kern="1200" dirty="0" smtClean="0">
                <a:solidFill>
                  <a:schemeClr val="tx1"/>
                </a:solidFill>
                <a:effectLst/>
                <a:latin typeface="Arial" pitchFamily="34" charset="0"/>
                <a:ea typeface="+mn-ea"/>
                <a:cs typeface="+mn-cs"/>
              </a:rPr>
              <a:t>PROBLEMS</a:t>
            </a:r>
            <a:r>
              <a:rPr lang="en-US" sz="1100" b="1" kern="1200" baseline="0" dirty="0" smtClean="0">
                <a:solidFill>
                  <a:schemeClr val="tx1"/>
                </a:solidFill>
                <a:effectLst/>
                <a:latin typeface="Arial" pitchFamily="34" charset="0"/>
                <a:ea typeface="+mn-ea"/>
                <a:cs typeface="+mn-cs"/>
              </a:rPr>
              <a:t> IDENTIFIED: </a:t>
            </a: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 workshop participants, policy makers and stakeholders consulted agreed that the funding initiatives for supporting mitigation and adaptation activities in the country appear to be uncoordinated and there is lack of alignment to priority areas. </a:t>
            </a:r>
          </a:p>
          <a:p>
            <a:pPr marL="171450" indent="-171450">
              <a:buFont typeface="Arial" panose="020B0604020202020204" pitchFamily="34" charset="0"/>
              <a:buChar char="•"/>
            </a:pPr>
            <a:endParaRPr lang="en-US" sz="1100" kern="120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They appreciated that there is proliferation</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 of funding initiatives, both from bilateral and multilateral sources. There is insufficient information about specific funds dedicated to food security in the context of mitigation and adaptation projects. </a:t>
            </a:r>
            <a:endParaRPr lang="en-GB" sz="1100" kern="1200" dirty="0" smtClean="0">
              <a:solidFill>
                <a:schemeClr val="tx1"/>
              </a:solidFill>
              <a:effectLst/>
              <a:latin typeface="Arial" pitchFamily="34" charset="0"/>
              <a:ea typeface="+mn-ea"/>
              <a:cs typeface="+mn-cs"/>
            </a:endParaRPr>
          </a:p>
          <a:p>
            <a:pPr marL="0" indent="0">
              <a:buFont typeface="Arial" panose="020B0604020202020204" pitchFamily="34" charset="0"/>
              <a:buNone/>
            </a:pPr>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pPr marL="171450" marR="0" indent="-171450" algn="l" defTabSz="8001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smtClean="0">
                <a:solidFill>
                  <a:schemeClr val="tx1"/>
                </a:solidFill>
                <a:effectLst/>
                <a:latin typeface="Arial" pitchFamily="34" charset="0"/>
                <a:ea typeface="+mn-ea"/>
                <a:cs typeface="+mn-cs"/>
              </a:rPr>
              <a:t>The government has experienced challenges in mobilizing and allocating funds to climate related projects in its ministries and departments. </a:t>
            </a:r>
            <a:r>
              <a:rPr lang="en-US" sz="1100" b="0" kern="1200" baseline="0" dirty="0" smtClean="0">
                <a:solidFill>
                  <a:schemeClr val="tx1"/>
                </a:solidFill>
                <a:effectLst/>
                <a:latin typeface="Arial" pitchFamily="34" charset="0"/>
                <a:ea typeface="+mn-ea"/>
                <a:cs typeface="+mn-cs"/>
              </a:rPr>
              <a:t>Limited access to international climate finance in relation to projects in agriculture: </a:t>
            </a:r>
            <a:r>
              <a:rPr lang="en-US" sz="1100" b="1" kern="1200" dirty="0" smtClean="0">
                <a:solidFill>
                  <a:schemeClr val="tx1"/>
                </a:solidFill>
                <a:effectLst/>
                <a:latin typeface="Arial" pitchFamily="34" charset="0"/>
                <a:ea typeface="+mn-ea"/>
                <a:cs typeface="+mn-cs"/>
              </a:rPr>
              <a:t>Kenya</a:t>
            </a:r>
            <a:r>
              <a:rPr lang="en-US" sz="1100" kern="1200" dirty="0" smtClean="0">
                <a:solidFill>
                  <a:schemeClr val="tx1"/>
                </a:solidFill>
                <a:effectLst/>
                <a:latin typeface="Arial" pitchFamily="34" charset="0"/>
                <a:ea typeface="+mn-ea"/>
                <a:cs typeface="+mn-cs"/>
              </a:rPr>
              <a:t> has 32 funded projects under the LDCF and SCCF of GEF, some of them have agricultural related elements such as sustainable water management. Two are focusing specifically on agriculture (Scaling up Sustainable Land Management and </a:t>
            </a:r>
            <a:r>
              <a:rPr lang="en-US" sz="1100" kern="1200" dirty="0" err="1" smtClean="0">
                <a:solidFill>
                  <a:schemeClr val="tx1"/>
                </a:solidFill>
                <a:effectLst/>
                <a:latin typeface="Arial" pitchFamily="34" charset="0"/>
                <a:ea typeface="+mn-ea"/>
                <a:cs typeface="+mn-cs"/>
              </a:rPr>
              <a:t>Agrobiodiversity</a:t>
            </a:r>
            <a:r>
              <a:rPr lang="en-US" sz="1100" kern="1200" dirty="0" smtClean="0">
                <a:solidFill>
                  <a:schemeClr val="tx1"/>
                </a:solidFill>
                <a:effectLst/>
                <a:latin typeface="Arial" pitchFamily="34" charset="0"/>
                <a:ea typeface="+mn-ea"/>
                <a:cs typeface="+mn-cs"/>
              </a:rPr>
              <a:t> Conservation to Reduce Environmental Degradation in Small Scale Agriculture in Western Kenya (no. 5272) and Agricultural Productivity and Sustainable Land Management (no. 2355).</a:t>
            </a:r>
            <a:r>
              <a:rPr lang="en-US" sz="1100" b="1" kern="1200" dirty="0" smtClean="0">
                <a:solidFill>
                  <a:schemeClr val="tx1"/>
                </a:solidFill>
                <a:effectLst/>
                <a:latin typeface="Arial" pitchFamily="34" charset="0"/>
                <a:ea typeface="+mn-ea"/>
                <a:cs typeface="+mn-cs"/>
              </a:rPr>
              <a:t> Kenya</a:t>
            </a:r>
            <a:r>
              <a:rPr lang="en-US" sz="1100" kern="1200" dirty="0" smtClean="0">
                <a:solidFill>
                  <a:schemeClr val="tx1"/>
                </a:solidFill>
                <a:effectLst/>
                <a:latin typeface="Arial" pitchFamily="34" charset="0"/>
                <a:ea typeface="+mn-ea"/>
                <a:cs typeface="+mn-cs"/>
              </a:rPr>
              <a:t> has 16 registered CDM projects, one is related to sugar processing (bagasse cogeneration: </a:t>
            </a:r>
            <a:r>
              <a:rPr lang="en-US" sz="1100" u="sng" kern="1200" dirty="0" smtClean="0">
                <a:solidFill>
                  <a:schemeClr val="tx1"/>
                </a:solidFill>
                <a:effectLst/>
                <a:latin typeface="Arial" pitchFamily="34" charset="0"/>
                <a:ea typeface="+mn-ea"/>
                <a:cs typeface="+mn-cs"/>
                <a:hlinkClick r:id="rId3"/>
              </a:rPr>
              <a:t>http://cdm.unfccc.int/Projects/DB/TUEV-SUED1193228673.11/view</a:t>
            </a:r>
            <a:r>
              <a:rPr lang="en-US" sz="1100" kern="1200" dirty="0" smtClean="0">
                <a:solidFill>
                  <a:schemeClr val="tx1"/>
                </a:solidFill>
                <a:effectLst/>
                <a:latin typeface="Arial" pitchFamily="34" charset="0"/>
                <a:ea typeface="+mn-ea"/>
                <a:cs typeface="+mn-cs"/>
              </a:rPr>
              <a:t>). None of the three countries has communicated NAMAs so far.</a:t>
            </a:r>
          </a:p>
          <a:p>
            <a:pPr marL="171450" indent="-171450">
              <a:buFont typeface="Arial" panose="020B0604020202020204" pitchFamily="34" charset="0"/>
              <a:buChar char="•"/>
            </a:pPr>
            <a:endParaRPr lang="en-US" sz="1100" kern="120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The existing insufficient integration of climate change into the agriculture sector, lack of sufficient local and international climate finance, lack of cross-sectoral approaches, insufficient sharing of concrete case studies among the governments, private sector, donors and stakeholders, bureaucracy in government and insufficient expertise hinders efficient and effective implementation of synergies between mitigation and adaptation in the agriculture sector.</a:t>
            </a:r>
            <a:r>
              <a:rPr lang="en-GB" sz="1100" kern="1200" dirty="0" smtClean="0">
                <a:solidFill>
                  <a:schemeClr val="tx1"/>
                </a:solidFill>
                <a:effectLst/>
                <a:latin typeface="Arial" pitchFamily="34" charset="0"/>
                <a:ea typeface="+mn-ea"/>
                <a:cs typeface="+mn-cs"/>
              </a:rPr>
              <a:t> The insufficient cross-sectoral integration can also be a challenged in ensuring that the National Implementing Entity (NIE) supports the priority areas of the agricultural sector.  The workshop participants identified that the National Environment</a:t>
            </a:r>
            <a:r>
              <a:rPr lang="en-GB" sz="1100" kern="1200" baseline="0" dirty="0" smtClean="0">
                <a:solidFill>
                  <a:schemeClr val="tx1"/>
                </a:solidFill>
                <a:effectLst/>
                <a:latin typeface="Arial" pitchFamily="34" charset="0"/>
                <a:ea typeface="+mn-ea"/>
                <a:cs typeface="+mn-cs"/>
              </a:rPr>
              <a:t> Management Authority (</a:t>
            </a:r>
            <a:r>
              <a:rPr lang="en-GB" sz="1100" kern="1200" dirty="0" smtClean="0">
                <a:solidFill>
                  <a:schemeClr val="tx1"/>
                </a:solidFill>
                <a:effectLst/>
                <a:latin typeface="Arial" pitchFamily="34" charset="0"/>
                <a:ea typeface="+mn-ea"/>
                <a:cs typeface="+mn-cs"/>
              </a:rPr>
              <a:t>NEMA) does not have the sufficient expertise to administer the mitigation and adaptation funds as well as coordinate the activities to ensure synergies are achieved. </a:t>
            </a: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(The National Environment Management Authority (NEMA) which is the Designated National Authority (DNA) for approval of Clean Development Mechanism (CDM) projects has accepted renewable energy projects utilizing biofuel from sugarcane. NEMA also has been accredited the National Implementing Entity (NIE) by the Adaptation Fund Board to receive and transfer finance for carrying out adaptation projects and </a:t>
            </a:r>
            <a:r>
              <a:rPr lang="en-US" sz="1100" kern="1200" dirty="0" err="1" smtClean="0">
                <a:solidFill>
                  <a:schemeClr val="tx1"/>
                </a:solidFill>
                <a:effectLst/>
                <a:latin typeface="Arial" pitchFamily="34" charset="0"/>
                <a:ea typeface="+mn-ea"/>
                <a:cs typeface="+mn-cs"/>
              </a:rPr>
              <a:t>programmes</a:t>
            </a:r>
            <a:r>
              <a:rPr lang="en-US" sz="1100" kern="1200" dirty="0" smtClean="0">
                <a:solidFill>
                  <a:schemeClr val="tx1"/>
                </a:solidFill>
                <a:effectLst/>
                <a:latin typeface="Arial" pitchFamily="34" charset="0"/>
                <a:ea typeface="+mn-ea"/>
                <a:cs typeface="+mn-cs"/>
              </a:rPr>
              <a:t> in the country.  The adaptation project areas identified include arid and semi-arid regions. The proposed adaptation strategies include dry land agriculture. Potentially the proposed adaptation option will enhance food security in arid and semi-arid regions but the challenge is the slow pace at which the available adaptation funding is being disbursed to reach the target countries on time. </a:t>
            </a:r>
            <a:r>
              <a:rPr lang="de-DE" sz="1100" kern="1200" dirty="0" smtClean="0">
                <a:solidFill>
                  <a:schemeClr val="tx1"/>
                </a:solidFill>
                <a:effectLst/>
                <a:latin typeface="Arial" pitchFamily="34" charset="0"/>
                <a:ea typeface="+mn-ea"/>
                <a:cs typeface="+mn-cs"/>
              </a:rPr>
              <a:t>)</a:t>
            </a:r>
            <a:endParaRPr lang="en-GB" sz="1100" kern="1200" dirty="0" smtClean="0">
              <a:solidFill>
                <a:schemeClr val="tx1"/>
              </a:solidFill>
              <a:effectLst/>
              <a:latin typeface="Arial" pitchFamily="34" charset="0"/>
              <a:ea typeface="+mn-ea"/>
              <a:cs typeface="+mn-cs"/>
            </a:endParaRPr>
          </a:p>
          <a:p>
            <a:r>
              <a:rPr lang="en-US"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pPr marL="171450" indent="-171450">
              <a:buFont typeface="Arial" panose="020B0604020202020204" pitchFamily="34" charset="0"/>
              <a:buChar char="•"/>
            </a:pPr>
            <a:r>
              <a:rPr lang="en-US" sz="1100" kern="1200" dirty="0" smtClean="0">
                <a:solidFill>
                  <a:schemeClr val="tx1"/>
                </a:solidFill>
                <a:effectLst/>
                <a:latin typeface="Arial" pitchFamily="34" charset="0"/>
                <a:ea typeface="+mn-ea"/>
                <a:cs typeface="+mn-cs"/>
              </a:rPr>
              <a:t>Continuous consultation with the policymakers and stakeholders revealed that </a:t>
            </a:r>
            <a:r>
              <a:rPr lang="en-US" sz="1100" b="1" kern="1200" dirty="0" smtClean="0">
                <a:solidFill>
                  <a:schemeClr val="tx1"/>
                </a:solidFill>
                <a:effectLst/>
                <a:latin typeface="Arial" pitchFamily="34" charset="0"/>
                <a:ea typeface="+mn-ea"/>
                <a:cs typeface="+mn-cs"/>
              </a:rPr>
              <a:t>mitigation activities are preferred by donors and other development partners compared to adaptation. The latter has received less financial support</a:t>
            </a:r>
            <a:r>
              <a:rPr lang="en-US" sz="1100" kern="1200" dirty="0" smtClean="0">
                <a:solidFill>
                  <a:schemeClr val="tx1"/>
                </a:solidFill>
                <a:effectLst/>
                <a:latin typeface="Arial" pitchFamily="34" charset="0"/>
                <a:ea typeface="+mn-ea"/>
                <a:cs typeface="+mn-cs"/>
              </a:rPr>
              <a:t>. INTERESTING –</a:t>
            </a:r>
            <a:r>
              <a:rPr lang="en-US" sz="1100" kern="1200" baseline="0" dirty="0" smtClean="0">
                <a:solidFill>
                  <a:schemeClr val="tx1"/>
                </a:solidFill>
                <a:effectLst/>
                <a:latin typeface="Arial" pitchFamily="34" charset="0"/>
                <a:ea typeface="+mn-ea"/>
                <a:cs typeface="+mn-cs"/>
              </a:rPr>
              <a:t> DIFFERENCE WITH RESPECT TO OTHER COUNTRIES. </a:t>
            </a:r>
            <a:r>
              <a:rPr lang="en-US" sz="1100" kern="1200" dirty="0" smtClean="0">
                <a:solidFill>
                  <a:schemeClr val="tx1"/>
                </a:solidFill>
                <a:effectLst/>
                <a:latin typeface="Arial" pitchFamily="34" charset="0"/>
                <a:ea typeface="+mn-ea"/>
                <a:cs typeface="+mn-cs"/>
              </a:rPr>
              <a:t>This is also shown by the energy sector that receives more funding support than agriculture sector at the national level. The government is implementing large energy related projects in the country, for example geothermal and co-generation ones. So there is the requirement to review Kenya’s priorities regarding climate finance as currently  food security is not sufficiently supported through the available funds.</a:t>
            </a:r>
            <a:r>
              <a:rPr lang="de-DE" sz="1100" kern="1200" dirty="0" smtClean="0">
                <a:solidFill>
                  <a:schemeClr val="tx1"/>
                </a:solidFill>
                <a:effectLst/>
                <a:latin typeface="Arial" pitchFamily="34" charset="0"/>
                <a:ea typeface="+mn-ea"/>
                <a:cs typeface="+mn-cs"/>
              </a:rPr>
              <a:t> </a:t>
            </a:r>
            <a:endParaRPr lang="en-GB" sz="1100" kern="120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latin typeface="Arial" pitchFamily="34" charset="0"/>
              <a:ea typeface="+mn-ea"/>
              <a:cs typeface="+mn-cs"/>
            </a:endParaRPr>
          </a:p>
          <a:p>
            <a:pPr marL="0" marR="0" indent="0" algn="l" defTabSz="800100" rtl="0" eaLnBrk="0" fontAlgn="base" latinLnBrk="0" hangingPunct="0">
              <a:lnSpc>
                <a:spcPct val="100000"/>
              </a:lnSpc>
              <a:spcBef>
                <a:spcPct val="30000"/>
              </a:spcBef>
              <a:spcAft>
                <a:spcPct val="0"/>
              </a:spcAft>
              <a:buClrTx/>
              <a:buSzTx/>
              <a:buFontTx/>
              <a:buNone/>
              <a:tabLst/>
              <a:defRPr/>
            </a:pPr>
            <a:endParaRPr lang="en-US" sz="1100" b="0" kern="1200" baseline="0" dirty="0" smtClean="0">
              <a:solidFill>
                <a:schemeClr val="tx1"/>
              </a:solidFill>
              <a:effectLst/>
              <a:latin typeface="Arial" pitchFamily="34" charset="0"/>
              <a:ea typeface="+mn-ea"/>
              <a:cs typeface="+mn-cs"/>
            </a:endParaRPr>
          </a:p>
          <a:p>
            <a:r>
              <a:rPr lang="en-GB" b="1" dirty="0" smtClean="0"/>
              <a:t>GOVERNANCE</a:t>
            </a:r>
            <a:r>
              <a:rPr lang="en-GB" b="1" baseline="0" dirty="0" smtClean="0"/>
              <a:t> STRUCTURE</a:t>
            </a:r>
            <a:endParaRPr lang="en-GB" b="1" dirty="0" smtClean="0"/>
          </a:p>
          <a:p>
            <a:r>
              <a:rPr lang="en-GB" dirty="0" smtClean="0"/>
              <a:t>To</a:t>
            </a:r>
            <a:r>
              <a:rPr lang="en-GB" baseline="0" dirty="0" smtClean="0"/>
              <a:t> address climate change, the government of Kenya has developed the National Climate Change Response Strategy with its primary focus to ensure that adaptation and mitigation measures are integrated in all governmental planning processes. Further, it calls for a collaborative and joint action with all stakeholders and has proposed a number of adaptation as well as mitigation measures.</a:t>
            </a:r>
          </a:p>
          <a:p>
            <a:endParaRPr lang="en-GB" baseline="0" dirty="0" smtClean="0"/>
          </a:p>
          <a:p>
            <a:r>
              <a:rPr lang="en-US" sz="1100" kern="1200" dirty="0" smtClean="0">
                <a:solidFill>
                  <a:schemeClr val="tx1"/>
                </a:solidFill>
                <a:effectLst/>
                <a:latin typeface="Arial" pitchFamily="34" charset="0"/>
                <a:ea typeface="+mn-ea"/>
                <a:cs typeface="+mn-cs"/>
              </a:rPr>
              <a:t>The launching of the National Climate Change Action Plan (NCCAP)</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 in March 2013 by the government and key stakeholders was a required guideline on how to implement the strategy with a view of achieving synergies between mitigation and adaptation while advancing climate compatible development. It provides policymakers and stakeholders in the agricultural sector with tools to integrate food security elements and guidance </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for effective and efficient access to climate finance.</a:t>
            </a:r>
            <a:endParaRPr lang="en-GB" sz="1100" kern="1200" dirty="0" smtClean="0">
              <a:solidFill>
                <a:schemeClr val="tx1"/>
              </a:solidFill>
              <a:effectLst/>
              <a:latin typeface="Arial" pitchFamily="34" charset="0"/>
              <a:ea typeface="+mn-ea"/>
              <a:cs typeface="+mn-cs"/>
            </a:endParaRPr>
          </a:p>
          <a:p>
            <a:endParaRPr lang="en-GB" baseline="0" dirty="0" smtClean="0"/>
          </a:p>
          <a:p>
            <a:pPr marL="0" marR="0" indent="0" algn="l" defTabSz="8001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Arial" pitchFamily="34" charset="0"/>
                <a:ea typeface="+mn-ea"/>
                <a:cs typeface="+mn-cs"/>
              </a:rPr>
              <a:t>The government enacted the Agriculture, Fisheries and Food Authority Act 2013 with support from the agriculture stakeholders. The act consolidates laws on regulation and promotion of agriculture. and enables national and county governments to ensure that farmers</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conserve the environment, ensure ecologically sustainable development and sustainable use of natural resources, as defined in the Kenya’s Constitution. At least ten government ministries and departments providing agricultural services have been established under the Agriculture Sector Coordination Unit (ASCU). The Authority </a:t>
            </a:r>
            <a:r>
              <a:rPr lang="de-DE" sz="1100" kern="1200" dirty="0" smtClean="0">
                <a:solidFill>
                  <a:schemeClr val="tx1"/>
                </a:solidFill>
                <a:effectLst/>
                <a:latin typeface="Arial" pitchFamily="34" charset="0"/>
                <a:ea typeface="+mn-ea"/>
                <a:cs typeface="+mn-cs"/>
              </a:rPr>
              <a:t> </a:t>
            </a:r>
            <a:r>
              <a:rPr lang="en-US" sz="1100" kern="1200" dirty="0" smtClean="0">
                <a:solidFill>
                  <a:schemeClr val="tx1"/>
                </a:solidFill>
                <a:effectLst/>
                <a:latin typeface="Arial" pitchFamily="34" charset="0"/>
                <a:ea typeface="+mn-ea"/>
                <a:cs typeface="+mn-cs"/>
              </a:rPr>
              <a:t>will be mandated to borrow money or make investments that foster agricultural activities in the country while the ASCU is mandated to coordinate and harmonize agricultural related policies. </a:t>
            </a:r>
            <a:endParaRPr lang="en-GB" sz="1100" kern="1200" dirty="0" smtClean="0">
              <a:solidFill>
                <a:schemeClr val="tx1"/>
              </a:solidFill>
              <a:effectLst/>
              <a:latin typeface="Arial" pitchFamily="34" charset="0"/>
              <a:ea typeface="+mn-ea"/>
              <a:cs typeface="+mn-cs"/>
            </a:endParaRPr>
          </a:p>
          <a:p>
            <a:endParaRPr lang="en-GB" baseline="0" dirty="0" smtClean="0"/>
          </a:p>
          <a:p>
            <a:r>
              <a:rPr lang="en-GB" baseline="0" dirty="0" smtClean="0"/>
              <a:t>To date, Kenya has several successful community-based programmes that can be scaled up to respond to food insecurity.</a:t>
            </a:r>
            <a:endParaRPr lang="en-GB" dirty="0"/>
          </a:p>
        </p:txBody>
      </p:sp>
      <p:sp>
        <p:nvSpPr>
          <p:cNvPr id="4" name="Slide Number Placeholder 3"/>
          <p:cNvSpPr>
            <a:spLocks noGrp="1"/>
          </p:cNvSpPr>
          <p:nvPr>
            <p:ph type="sldNum" sz="quarter" idx="10"/>
          </p:nvPr>
        </p:nvSpPr>
        <p:spPr/>
        <p:txBody>
          <a:bodyPr/>
          <a:lstStyle/>
          <a:p>
            <a:pPr>
              <a:defRPr/>
            </a:pPr>
            <a:fld id="{1512121D-383E-488F-A8CD-9FB78E88C95A}" type="slidenum">
              <a:rPr lang="en-GB" smtClean="0"/>
              <a:pPr>
                <a:defRPr/>
              </a:pPr>
              <a:t>10</a:t>
            </a:fld>
            <a:endParaRPr lang="en-GB" dirty="0"/>
          </a:p>
        </p:txBody>
      </p:sp>
    </p:spTree>
    <p:extLst>
      <p:ext uri="{BB962C8B-B14F-4D97-AF65-F5344CB8AC3E}">
        <p14:creationId xmlns:p14="http://schemas.microsoft.com/office/powerpoint/2010/main" val="113185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9692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0456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69863" y="163513"/>
            <a:ext cx="8804275" cy="6530975"/>
          </a:xfrm>
          <a:prstGeom prst="rect">
            <a:avLst/>
          </a:prstGeom>
          <a:solidFill>
            <a:schemeClr val="accent1"/>
          </a:solidFill>
          <a:ln w="9525">
            <a:noFill/>
            <a:miter lim="800000"/>
            <a:headEnd/>
            <a:tailEnd/>
          </a:ln>
        </p:spPr>
        <p:txBody>
          <a:bodyPr lIns="80147" tIns="40074" rIns="80147" bIns="40074"/>
          <a:lstStyle/>
          <a:p>
            <a:pPr>
              <a:defRPr/>
            </a:pPr>
            <a:endParaRPr lang="en-GB">
              <a:solidFill>
                <a:srgbClr val="000000"/>
              </a:solidFill>
              <a:ea typeface="ＭＳ Ｐゴシック" charset="-128"/>
              <a:cs typeface="+mn-cs"/>
            </a:endParaRPr>
          </a:p>
        </p:txBody>
      </p:sp>
      <p:sp>
        <p:nvSpPr>
          <p:cNvPr id="6" name="TextBox 5"/>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FFFFFF"/>
                </a:solidFill>
                <a:latin typeface="Calibri"/>
                <a:ea typeface="ＭＳ Ｐゴシック"/>
                <a:cs typeface="Arial" pitchFamily="34" charset="0"/>
              </a:rPr>
              <a:t>Climate and Development Knowledge Network</a:t>
            </a:r>
          </a:p>
        </p:txBody>
      </p:sp>
      <p:sp>
        <p:nvSpPr>
          <p:cNvPr id="7" name="Slide Number Placeholder 25"/>
          <p:cNvSpPr txBox="1">
            <a:spLocks/>
          </p:cNvSpPr>
          <p:nvPr userDrawn="1"/>
        </p:nvSpPr>
        <p:spPr>
          <a:xfrm>
            <a:off x="8662988" y="6472238"/>
            <a:ext cx="149225" cy="152400"/>
          </a:xfrm>
          <a:prstGeom prst="rect">
            <a:avLst/>
          </a:prstGeom>
          <a:noFill/>
        </p:spPr>
        <p:txBody>
          <a:bodyPr wrap="none" lIns="0" tIns="0" rIns="0" bIns="0">
            <a:spAutoFit/>
          </a:bodyPr>
          <a:lstStyle/>
          <a:p>
            <a:pPr algn="r">
              <a:defRPr/>
            </a:pPr>
            <a:fld id="{3859308B-B5DF-433C-8201-CE750180A66C}" type="slidenum">
              <a:rPr lang="en-GB" sz="1000">
                <a:solidFill>
                  <a:srgbClr val="FFFFFF"/>
                </a:solidFill>
                <a:ea typeface="ＭＳ Ｐゴシック" charset="-128"/>
                <a:cs typeface="Arial" pitchFamily="34" charset="0"/>
              </a:rPr>
              <a:pPr algn="r">
                <a:defRPr/>
              </a:pPr>
              <a:t>‹#›</a:t>
            </a:fld>
            <a:endParaRPr lang="en-GB" sz="1000">
              <a:solidFill>
                <a:srgbClr val="FFFFFF"/>
              </a:solidFill>
              <a:ea typeface="ＭＳ Ｐゴシック" charset="-128"/>
              <a:cs typeface="Arial" pitchFamily="34" charset="0"/>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04189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28613"/>
            <a:ext cx="3852863" cy="1676400"/>
          </a:xfrm>
          <a:prstGeom prst="rect">
            <a:avLst/>
          </a:prstGeom>
          <a:noFill/>
          <a:ln w="9525">
            <a:noFill/>
            <a:miter lim="800000"/>
            <a:headEnd/>
            <a:tailEnd/>
          </a:ln>
        </p:spPr>
      </p:pic>
      <p:cxnSp>
        <p:nvCxnSpPr>
          <p:cNvPr id="5" name="Straight Connector 4"/>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smtClean="0"/>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1640699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p:cNvGrpSpPr>
            <a:grpSpLocks/>
          </p:cNvGrpSpPr>
          <p:nvPr userDrawn="1"/>
        </p:nvGrpSpPr>
        <p:grpSpPr bwMode="auto">
          <a:xfrm flipH="1">
            <a:off x="169863" y="163513"/>
            <a:ext cx="8804275" cy="6532562"/>
            <a:chOff x="198404" y="180631"/>
            <a:chExt cx="10296592" cy="7202832"/>
          </a:xfrm>
        </p:grpSpPr>
        <p:sp>
          <p:nvSpPr>
            <p:cNvPr id="3" name="Rectangle 22"/>
            <p:cNvSpPr>
              <a:spLocks noChangeArrowheads="1"/>
            </p:cNvSpPr>
            <p:nvPr userDrawn="1"/>
          </p:nvSpPr>
          <p:spPr bwMode="auto">
            <a:xfrm>
              <a:off x="198404" y="180631"/>
              <a:ext cx="10296592" cy="7199331"/>
            </a:xfrm>
            <a:prstGeom prst="rect">
              <a:avLst/>
            </a:prstGeom>
            <a:solidFill>
              <a:srgbClr val="F37021"/>
            </a:solidFill>
            <a:ln w="9525">
              <a:noFill/>
              <a:miter lim="800000"/>
              <a:headEnd/>
              <a:tailEnd/>
            </a:ln>
          </p:spPr>
          <p:txBody>
            <a:bodyPr/>
            <a:lstStyle/>
            <a:p>
              <a:pPr>
                <a:defRPr/>
              </a:pPr>
              <a:endParaRPr lang="en-GB">
                <a:solidFill>
                  <a:srgbClr val="000000"/>
                </a:solidFill>
                <a:ea typeface="ＭＳ Ｐゴシック" charset="-128"/>
                <a:cs typeface="+mn-cs"/>
              </a:endParaRPr>
            </a:p>
          </p:txBody>
        </p:sp>
        <p:grpSp>
          <p:nvGrpSpPr>
            <p:cNvPr id="4" name="Group 23"/>
            <p:cNvGrpSpPr>
              <a:grpSpLocks/>
            </p:cNvGrpSpPr>
            <p:nvPr userDrawn="1"/>
          </p:nvGrpSpPr>
          <p:grpSpPr bwMode="auto">
            <a:xfrm>
              <a:off x="198404" y="184132"/>
              <a:ext cx="4064054" cy="7199331"/>
              <a:chOff x="11903075" y="184132"/>
              <a:chExt cx="4064054" cy="7199331"/>
            </a:xfrm>
          </p:grpSpPr>
          <p:sp>
            <p:nvSpPr>
              <p:cNvPr id="5" name="Freeform 4"/>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6" name="Freeform 5"/>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7" name="Freeform 6"/>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8" name="Freeform 7"/>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9" name="Freeform 8"/>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w="9525">
                <a:noFill/>
                <a:round/>
                <a:headEnd/>
                <a:tailEnd/>
              </a:ln>
            </p:spPr>
            <p:txBody>
              <a:bodyPr/>
              <a:lstStyle/>
              <a:p>
                <a:pPr>
                  <a:defRPr/>
                </a:pPr>
                <a:endParaRPr lang="en-GB">
                  <a:solidFill>
                    <a:srgbClr val="000000"/>
                  </a:solidFill>
                  <a:ea typeface="ＭＳ Ｐゴシック" charset="-128"/>
                  <a:cs typeface="+mn-cs"/>
                </a:endParaRPr>
              </a:p>
            </p:txBody>
          </p:sp>
        </p:grpSp>
      </p:grpSp>
      <p:sp>
        <p:nvSpPr>
          <p:cNvPr id="10" name="Rectangle 9"/>
          <p:cNvSpPr>
            <a:spLocks noChangeArrowheads="1"/>
          </p:cNvSpPr>
          <p:nvPr userDrawn="1"/>
        </p:nvSpPr>
        <p:spPr bwMode="auto">
          <a:xfrm>
            <a:off x="323850" y="4310063"/>
            <a:ext cx="6230938" cy="2205037"/>
          </a:xfrm>
          <a:prstGeom prst="rect">
            <a:avLst/>
          </a:prstGeom>
          <a:noFill/>
          <a:ln w="9525">
            <a:noFill/>
            <a:miter lim="800000"/>
            <a:headEnd/>
            <a:tailEnd/>
          </a:ln>
        </p:spPr>
        <p:txBody>
          <a:bodyPr lIns="0" tIns="0" rIns="0" bIns="0" anchor="b">
            <a:spAutoFit/>
          </a:bodyPr>
          <a:lstStyle/>
          <a:p>
            <a:pPr marL="0" lvl="1" indent="0">
              <a:lnSpc>
                <a:spcPct val="110000"/>
              </a:lnSpc>
              <a:spcBef>
                <a:spcPct val="50000"/>
              </a:spcBef>
              <a:defRPr/>
            </a:pPr>
            <a:r>
              <a:rPr lang="en-GB" sz="1000">
                <a:solidFill>
                  <a:srgbClr val="FFFFFF"/>
                </a:solidFill>
                <a:ea typeface="ＭＳ Ｐゴシック" charset="-128"/>
                <a:cs typeface="+mn-cs"/>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s members, the UK Department for International Development (</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DFID</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p>
          <a:p>
            <a:pPr marL="0" lvl="1" indent="0">
              <a:lnSpc>
                <a:spcPct val="110000"/>
              </a:lnSpc>
              <a:spcBef>
                <a:spcPct val="50000"/>
              </a:spcBef>
              <a:defRPr/>
            </a:pPr>
            <a:r>
              <a:rPr lang="en-GB" sz="1000">
                <a:solidFill>
                  <a:srgbClr val="FFFFFF"/>
                </a:solidFill>
                <a:ea typeface="ＭＳ Ｐゴシック" charset="-128"/>
                <a:cs typeface="+mn-cs"/>
              </a:rPr>
              <a:t>Copyright © 2010, Climate and Development Knowledge Network. All rights reserved.</a:t>
            </a:r>
          </a:p>
        </p:txBody>
      </p:sp>
      <p:sp>
        <p:nvSpPr>
          <p:cNvPr id="11" name="TextBox 30"/>
          <p:cNvSpPr txBox="1">
            <a:spLocks noChangeArrowheads="1"/>
          </p:cNvSpPr>
          <p:nvPr userDrawn="1"/>
        </p:nvSpPr>
        <p:spPr bwMode="auto">
          <a:xfrm>
            <a:off x="323850" y="3695700"/>
            <a:ext cx="2703513" cy="554038"/>
          </a:xfrm>
          <a:prstGeom prst="rect">
            <a:avLst/>
          </a:prstGeom>
          <a:noFill/>
          <a:ln>
            <a:noFill/>
          </a:ln>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smtClean="0">
                <a:solidFill>
                  <a:srgbClr val="FFFFFF"/>
                </a:solidFill>
                <a:ea typeface="ＭＳ Ｐゴシック"/>
              </a:rPr>
              <a:t>www.cdkn.org</a:t>
            </a:r>
          </a:p>
        </p:txBody>
      </p:sp>
    </p:spTree>
    <p:extLst>
      <p:ext uri="{BB962C8B-B14F-4D97-AF65-F5344CB8AC3E}">
        <p14:creationId xmlns:p14="http://schemas.microsoft.com/office/powerpoint/2010/main" val="252563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169863" y="163513"/>
            <a:ext cx="8804275" cy="6530975"/>
          </a:xfrm>
          <a:prstGeom prst="rect">
            <a:avLst/>
          </a:prstGeom>
          <a:solidFill>
            <a:schemeClr val="tx2"/>
          </a:solidFill>
          <a:ln w="9525">
            <a:noFill/>
            <a:miter lim="800000"/>
            <a:headEnd/>
            <a:tailEnd/>
          </a:ln>
        </p:spPr>
        <p:txBody>
          <a:bodyPr lIns="80147" tIns="40074" rIns="80147" bIns="40074"/>
          <a:lstStyle/>
          <a:p>
            <a:pPr>
              <a:defRPr/>
            </a:pPr>
            <a:endParaRPr lang="en-GB">
              <a:solidFill>
                <a:srgbClr val="000000"/>
              </a:solidFill>
              <a:ea typeface="ＭＳ Ｐゴシック" charset="-128"/>
              <a:cs typeface="+mn-cs"/>
            </a:endParaRPr>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4952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25438"/>
            <a:ext cx="8496300" cy="492125"/>
          </a:xfrm>
        </p:spPr>
        <p:txBody>
          <a:bodyPr/>
          <a:lstStyle/>
          <a:p>
            <a:r>
              <a:rPr lang="en-US" smtClean="0"/>
              <a:t>Click to edit Master title style</a:t>
            </a:r>
            <a:endParaRPr lang="en-GB"/>
          </a:p>
        </p:txBody>
      </p:sp>
      <p:sp>
        <p:nvSpPr>
          <p:cNvPr id="3" name="Content Placeholder 2"/>
          <p:cNvSpPr>
            <a:spLocks noGrp="1"/>
          </p:cNvSpPr>
          <p:nvPr>
            <p:ph idx="1"/>
          </p:nvPr>
        </p:nvSpPr>
        <p:spPr>
          <a:xfrm>
            <a:off x="323850" y="1708150"/>
            <a:ext cx="849630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848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69640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37857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6935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69863" y="163513"/>
            <a:ext cx="8804275" cy="6530975"/>
          </a:xfrm>
          <a:prstGeom prst="rect">
            <a:avLst/>
          </a:prstGeom>
          <a:solidFill>
            <a:schemeClr val="accent1"/>
          </a:solidFill>
          <a:ln w="9525">
            <a:noFill/>
            <a:miter lim="800000"/>
            <a:headEnd/>
            <a:tailEnd/>
          </a:ln>
        </p:spPr>
        <p:txBody>
          <a:bodyPr lIns="80147" tIns="40074" rIns="80147" bIns="40074"/>
          <a:lstStyle/>
          <a:p>
            <a:pPr>
              <a:defRPr/>
            </a:pPr>
            <a:endParaRPr lang="en-GB">
              <a:solidFill>
                <a:srgbClr val="000000"/>
              </a:solidFill>
              <a:ea typeface="ＭＳ Ｐゴシック" charset="-128"/>
              <a:cs typeface="+mn-cs"/>
            </a:endParaRPr>
          </a:p>
        </p:txBody>
      </p:sp>
      <p:sp>
        <p:nvSpPr>
          <p:cNvPr id="6" name="TextBox 5"/>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FFFFFF"/>
                </a:solidFill>
                <a:latin typeface="Calibri"/>
                <a:ea typeface="ＭＳ Ｐゴシック"/>
                <a:cs typeface="Arial" pitchFamily="34" charset="0"/>
              </a:rPr>
              <a:t>Climate and Development Knowledge Network</a:t>
            </a:r>
          </a:p>
        </p:txBody>
      </p:sp>
      <p:sp>
        <p:nvSpPr>
          <p:cNvPr id="7" name="Slide Number Placeholder 25"/>
          <p:cNvSpPr txBox="1">
            <a:spLocks/>
          </p:cNvSpPr>
          <p:nvPr userDrawn="1"/>
        </p:nvSpPr>
        <p:spPr>
          <a:xfrm>
            <a:off x="8662988" y="6472238"/>
            <a:ext cx="149225" cy="152400"/>
          </a:xfrm>
          <a:prstGeom prst="rect">
            <a:avLst/>
          </a:prstGeom>
          <a:noFill/>
        </p:spPr>
        <p:txBody>
          <a:bodyPr wrap="none" lIns="0" tIns="0" rIns="0" bIns="0">
            <a:spAutoFit/>
          </a:bodyPr>
          <a:lstStyle/>
          <a:p>
            <a:pPr algn="r">
              <a:defRPr/>
            </a:pPr>
            <a:fld id="{3859308B-B5DF-433C-8201-CE750180A66C}" type="slidenum">
              <a:rPr lang="en-GB" sz="1000">
                <a:solidFill>
                  <a:srgbClr val="FFFFFF"/>
                </a:solidFill>
                <a:ea typeface="ＭＳ Ｐゴシック" charset="-128"/>
                <a:cs typeface="Arial" pitchFamily="34" charset="0"/>
              </a:rPr>
              <a:pPr algn="r">
                <a:defRPr/>
              </a:pPr>
              <a:t>‹#›</a:t>
            </a:fld>
            <a:endParaRPr lang="en-GB" sz="1000">
              <a:solidFill>
                <a:srgbClr val="FFFFFF"/>
              </a:solidFill>
              <a:ea typeface="ＭＳ Ｐゴシック" charset="-128"/>
              <a:cs typeface="Arial" pitchFamily="34" charset="0"/>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409971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28613"/>
            <a:ext cx="3852863" cy="1676400"/>
          </a:xfrm>
          <a:prstGeom prst="rect">
            <a:avLst/>
          </a:prstGeom>
          <a:noFill/>
          <a:ln w="9525">
            <a:noFill/>
            <a:miter lim="800000"/>
            <a:headEnd/>
            <a:tailEnd/>
          </a:ln>
        </p:spPr>
      </p:pic>
      <p:cxnSp>
        <p:nvCxnSpPr>
          <p:cNvPr id="5" name="Straight Connector 4"/>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smtClean="0"/>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06774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grpSp>
        <p:nvGrpSpPr>
          <p:cNvPr id="2" name="Group 21"/>
          <p:cNvGrpSpPr>
            <a:grpSpLocks/>
          </p:cNvGrpSpPr>
          <p:nvPr userDrawn="1"/>
        </p:nvGrpSpPr>
        <p:grpSpPr bwMode="auto">
          <a:xfrm flipH="1">
            <a:off x="169863" y="163513"/>
            <a:ext cx="8804275" cy="6532562"/>
            <a:chOff x="198404" y="180631"/>
            <a:chExt cx="10296592" cy="7202832"/>
          </a:xfrm>
        </p:grpSpPr>
        <p:sp>
          <p:nvSpPr>
            <p:cNvPr id="3" name="Rectangle 22"/>
            <p:cNvSpPr>
              <a:spLocks noChangeArrowheads="1"/>
            </p:cNvSpPr>
            <p:nvPr userDrawn="1"/>
          </p:nvSpPr>
          <p:spPr bwMode="auto">
            <a:xfrm>
              <a:off x="198404" y="180631"/>
              <a:ext cx="10296592" cy="7199331"/>
            </a:xfrm>
            <a:prstGeom prst="rect">
              <a:avLst/>
            </a:prstGeom>
            <a:solidFill>
              <a:srgbClr val="F37021"/>
            </a:solidFill>
            <a:ln w="9525">
              <a:noFill/>
              <a:miter lim="800000"/>
              <a:headEnd/>
              <a:tailEnd/>
            </a:ln>
          </p:spPr>
          <p:txBody>
            <a:bodyPr/>
            <a:lstStyle/>
            <a:p>
              <a:pPr>
                <a:defRPr/>
              </a:pPr>
              <a:endParaRPr lang="en-GB">
                <a:solidFill>
                  <a:srgbClr val="000000"/>
                </a:solidFill>
                <a:ea typeface="ＭＳ Ｐゴシック" charset="-128"/>
                <a:cs typeface="+mn-cs"/>
              </a:endParaRPr>
            </a:p>
          </p:txBody>
        </p:sp>
        <p:grpSp>
          <p:nvGrpSpPr>
            <p:cNvPr id="4" name="Group 23"/>
            <p:cNvGrpSpPr>
              <a:grpSpLocks/>
            </p:cNvGrpSpPr>
            <p:nvPr userDrawn="1"/>
          </p:nvGrpSpPr>
          <p:grpSpPr bwMode="auto">
            <a:xfrm>
              <a:off x="198404" y="184132"/>
              <a:ext cx="4064054" cy="7199331"/>
              <a:chOff x="11903075" y="184132"/>
              <a:chExt cx="4064054" cy="7199331"/>
            </a:xfrm>
          </p:grpSpPr>
          <p:sp>
            <p:nvSpPr>
              <p:cNvPr id="5" name="Freeform 4"/>
              <p:cNvSpPr>
                <a:spLocks/>
              </p:cNvSpPr>
              <p:nvPr userDrawn="1"/>
            </p:nvSpPr>
            <p:spPr bwMode="auto">
              <a:xfrm>
                <a:off x="11903075" y="184132"/>
                <a:ext cx="3620331" cy="2005941"/>
              </a:xfrm>
              <a:custGeom>
                <a:avLst/>
                <a:gdLst>
                  <a:gd name="T0" fmla="*/ 0 w 1140"/>
                  <a:gd name="T1" fmla="*/ 2147483647 h 632"/>
                  <a:gd name="T2" fmla="*/ 2147483647 w 1140"/>
                  <a:gd name="T3" fmla="*/ 2147483647 h 632"/>
                  <a:gd name="T4" fmla="*/ 2147483647 w 1140"/>
                  <a:gd name="T5" fmla="*/ 2147483647 h 632"/>
                  <a:gd name="T6" fmla="*/ 2147483647 w 1140"/>
                  <a:gd name="T7" fmla="*/ 0 h 632"/>
                  <a:gd name="T8" fmla="*/ 0 w 1140"/>
                  <a:gd name="T9" fmla="*/ 0 h 632"/>
                  <a:gd name="T10" fmla="*/ 0 w 1140"/>
                  <a:gd name="T11" fmla="*/ 2147483647 h 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0" h="632">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6" name="Freeform 5"/>
              <p:cNvSpPr>
                <a:spLocks/>
              </p:cNvSpPr>
              <p:nvPr userDrawn="1"/>
            </p:nvSpPr>
            <p:spPr bwMode="auto">
              <a:xfrm>
                <a:off x="11903075" y="187633"/>
                <a:ext cx="4064054" cy="3982124"/>
              </a:xfrm>
              <a:custGeom>
                <a:avLst/>
                <a:gdLst>
                  <a:gd name="T0" fmla="*/ 0 w 1280"/>
                  <a:gd name="T1" fmla="*/ 2147483647 h 1255"/>
                  <a:gd name="T2" fmla="*/ 0 w 1280"/>
                  <a:gd name="T3" fmla="*/ 2147483647 h 1255"/>
                  <a:gd name="T4" fmla="*/ 2147483647 w 1280"/>
                  <a:gd name="T5" fmla="*/ 2147483647 h 1255"/>
                  <a:gd name="T6" fmla="*/ 2147483647 w 1280"/>
                  <a:gd name="T7" fmla="*/ 2147483647 h 1255"/>
                  <a:gd name="T8" fmla="*/ 2147483647 w 1280"/>
                  <a:gd name="T9" fmla="*/ 2147483647 h 1255"/>
                  <a:gd name="T10" fmla="*/ 2147483647 w 1280"/>
                  <a:gd name="T11" fmla="*/ 0 h 1255"/>
                  <a:gd name="T12" fmla="*/ 2147483647 w 1280"/>
                  <a:gd name="T13" fmla="*/ 0 h 1255"/>
                  <a:gd name="T14" fmla="*/ 0 w 1280"/>
                  <a:gd name="T15" fmla="*/ 2147483647 h 1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80" h="1255">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7" name="Freeform 6"/>
              <p:cNvSpPr>
                <a:spLocks/>
              </p:cNvSpPr>
              <p:nvPr userDrawn="1"/>
            </p:nvSpPr>
            <p:spPr bwMode="auto">
              <a:xfrm>
                <a:off x="11903075" y="6298225"/>
                <a:ext cx="915294" cy="1085238"/>
              </a:xfrm>
              <a:custGeom>
                <a:avLst/>
                <a:gdLst>
                  <a:gd name="T0" fmla="*/ 0 w 288"/>
                  <a:gd name="T1" fmla="*/ 0 h 342"/>
                  <a:gd name="T2" fmla="*/ 0 w 288"/>
                  <a:gd name="T3" fmla="*/ 2147483647 h 342"/>
                  <a:gd name="T4" fmla="*/ 2147483647 w 288"/>
                  <a:gd name="T5" fmla="*/ 2147483647 h 342"/>
                  <a:gd name="T6" fmla="*/ 2147483647 w 288"/>
                  <a:gd name="T7" fmla="*/ 2147483647 h 342"/>
                  <a:gd name="T8" fmla="*/ 0 w 288"/>
                  <a:gd name="T9" fmla="*/ 0 h 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342">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8" name="Freeform 7"/>
              <p:cNvSpPr>
                <a:spLocks/>
              </p:cNvSpPr>
              <p:nvPr userDrawn="1"/>
            </p:nvSpPr>
            <p:spPr bwMode="auto">
              <a:xfrm>
                <a:off x="11903075" y="4169757"/>
                <a:ext cx="2829428" cy="3204955"/>
              </a:xfrm>
              <a:custGeom>
                <a:avLst/>
                <a:gdLst>
                  <a:gd name="T0" fmla="*/ 0 w 891"/>
                  <a:gd name="T1" fmla="*/ 2147483647 h 1009"/>
                  <a:gd name="T2" fmla="*/ 0 w 891"/>
                  <a:gd name="T3" fmla="*/ 2147483647 h 1009"/>
                  <a:gd name="T4" fmla="*/ 2147483647 w 891"/>
                  <a:gd name="T5" fmla="*/ 2147483647 h 1009"/>
                  <a:gd name="T6" fmla="*/ 2147483647 w 891"/>
                  <a:gd name="T7" fmla="*/ 2147483647 h 1009"/>
                  <a:gd name="T8" fmla="*/ 2147483647 w 891"/>
                  <a:gd name="T9" fmla="*/ 0 h 1009"/>
                  <a:gd name="T10" fmla="*/ 2147483647 w 891"/>
                  <a:gd name="T11" fmla="*/ 2147483647 h 1009"/>
                  <a:gd name="T12" fmla="*/ 0 w 891"/>
                  <a:gd name="T13" fmla="*/ 2147483647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1" h="1009">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9" name="Freeform 8"/>
              <p:cNvSpPr>
                <a:spLocks/>
              </p:cNvSpPr>
              <p:nvPr userDrawn="1"/>
            </p:nvSpPr>
            <p:spPr bwMode="auto">
              <a:xfrm>
                <a:off x="11903075" y="2599663"/>
                <a:ext cx="2679045" cy="1974434"/>
              </a:xfrm>
              <a:custGeom>
                <a:avLst/>
                <a:gdLst>
                  <a:gd name="T0" fmla="*/ 2147483647 w 844"/>
                  <a:gd name="T1" fmla="*/ 0 h 622"/>
                  <a:gd name="T2" fmla="*/ 0 w 844"/>
                  <a:gd name="T3" fmla="*/ 2147483647 h 622"/>
                  <a:gd name="T4" fmla="*/ 0 w 844"/>
                  <a:gd name="T5" fmla="*/ 2147483647 h 622"/>
                  <a:gd name="T6" fmla="*/ 2147483647 w 844"/>
                  <a:gd name="T7" fmla="*/ 2147483647 h 622"/>
                  <a:gd name="T8" fmla="*/ 2147483647 w 844"/>
                  <a:gd name="T9" fmla="*/ 2147483647 h 622"/>
                  <a:gd name="T10" fmla="*/ 2147483647 w 844"/>
                  <a:gd name="T11" fmla="*/ 0 h 6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4" h="622">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w="9525">
                <a:noFill/>
                <a:round/>
                <a:headEnd/>
                <a:tailEnd/>
              </a:ln>
            </p:spPr>
            <p:txBody>
              <a:bodyPr/>
              <a:lstStyle/>
              <a:p>
                <a:pPr>
                  <a:defRPr/>
                </a:pPr>
                <a:endParaRPr lang="en-GB">
                  <a:solidFill>
                    <a:srgbClr val="000000"/>
                  </a:solidFill>
                  <a:ea typeface="ＭＳ Ｐゴシック" charset="-128"/>
                  <a:cs typeface="+mn-cs"/>
                </a:endParaRPr>
              </a:p>
            </p:txBody>
          </p:sp>
        </p:grpSp>
      </p:grpSp>
      <p:sp>
        <p:nvSpPr>
          <p:cNvPr id="10" name="Rectangle 9"/>
          <p:cNvSpPr>
            <a:spLocks noChangeArrowheads="1"/>
          </p:cNvSpPr>
          <p:nvPr userDrawn="1"/>
        </p:nvSpPr>
        <p:spPr bwMode="auto">
          <a:xfrm>
            <a:off x="323850" y="4310063"/>
            <a:ext cx="6230938" cy="2205037"/>
          </a:xfrm>
          <a:prstGeom prst="rect">
            <a:avLst/>
          </a:prstGeom>
          <a:noFill/>
          <a:ln w="9525">
            <a:noFill/>
            <a:miter lim="800000"/>
            <a:headEnd/>
            <a:tailEnd/>
          </a:ln>
        </p:spPr>
        <p:txBody>
          <a:bodyPr lIns="0" tIns="0" rIns="0" bIns="0" anchor="b">
            <a:spAutoFit/>
          </a:bodyPr>
          <a:lstStyle/>
          <a:p>
            <a:pPr marL="0" lvl="1" indent="0">
              <a:lnSpc>
                <a:spcPct val="110000"/>
              </a:lnSpc>
              <a:spcBef>
                <a:spcPct val="50000"/>
              </a:spcBef>
              <a:defRPr/>
            </a:pPr>
            <a:r>
              <a:rPr lang="en-GB" sz="1000">
                <a:solidFill>
                  <a:srgbClr val="FFFFFF"/>
                </a:solidFill>
                <a:ea typeface="ＭＳ Ｐゴシック" charset="-128"/>
                <a:cs typeface="+mn-cs"/>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s members, the UK Department for International Development (</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DFID</a:t>
            </a:r>
            <a:r>
              <a:rPr lang="en-GB" altLang="en-US" sz="1000">
                <a:solidFill>
                  <a:srgbClr val="FFFFFF"/>
                </a:solidFill>
                <a:ea typeface="ＭＳ Ｐゴシック" charset="-128"/>
                <a:cs typeface="+mn-cs"/>
              </a:rPr>
              <a:t>’</a:t>
            </a:r>
            <a:r>
              <a:rPr lang="en-GB" sz="1000">
                <a:solidFill>
                  <a:srgbClr val="FFFFFF"/>
                </a:solidFill>
                <a:ea typeface="ＭＳ Ｐゴシック" charset="-128"/>
                <a:cs typeface="+mn-cs"/>
              </a:rPr>
              <a:t>),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p>
          <a:p>
            <a:pPr marL="0" lvl="1" indent="0">
              <a:lnSpc>
                <a:spcPct val="110000"/>
              </a:lnSpc>
              <a:spcBef>
                <a:spcPct val="50000"/>
              </a:spcBef>
              <a:defRPr/>
            </a:pPr>
            <a:r>
              <a:rPr lang="en-GB" sz="1000">
                <a:solidFill>
                  <a:srgbClr val="FFFFFF"/>
                </a:solidFill>
                <a:ea typeface="ＭＳ Ｐゴシック" charset="-128"/>
                <a:cs typeface="+mn-cs"/>
              </a:rPr>
              <a:t>Copyright © 2010, Climate and Development Knowledge Network. All rights reserved.</a:t>
            </a:r>
          </a:p>
        </p:txBody>
      </p:sp>
      <p:sp>
        <p:nvSpPr>
          <p:cNvPr id="11" name="TextBox 30"/>
          <p:cNvSpPr txBox="1">
            <a:spLocks noChangeArrowheads="1"/>
          </p:cNvSpPr>
          <p:nvPr userDrawn="1"/>
        </p:nvSpPr>
        <p:spPr bwMode="auto">
          <a:xfrm>
            <a:off x="323850" y="3695700"/>
            <a:ext cx="2703513" cy="554038"/>
          </a:xfrm>
          <a:prstGeom prst="rect">
            <a:avLst/>
          </a:prstGeom>
          <a:noFill/>
          <a:ln>
            <a:noFill/>
          </a:ln>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smtClean="0">
                <a:solidFill>
                  <a:srgbClr val="FFFFFF"/>
                </a:solidFill>
                <a:ea typeface="ＭＳ Ｐゴシック"/>
              </a:rPr>
              <a:t>www.cdkn.org</a:t>
            </a:r>
          </a:p>
        </p:txBody>
      </p:sp>
    </p:spTree>
    <p:extLst>
      <p:ext uri="{BB962C8B-B14F-4D97-AF65-F5344CB8AC3E}">
        <p14:creationId xmlns:p14="http://schemas.microsoft.com/office/powerpoint/2010/main" val="185668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169863" y="163513"/>
            <a:ext cx="8804275" cy="6530975"/>
          </a:xfrm>
          <a:prstGeom prst="rect">
            <a:avLst/>
          </a:prstGeom>
          <a:solidFill>
            <a:schemeClr val="tx2"/>
          </a:solidFill>
          <a:ln w="9525">
            <a:noFill/>
            <a:miter lim="800000"/>
            <a:headEnd/>
            <a:tailEnd/>
          </a:ln>
        </p:spPr>
        <p:txBody>
          <a:bodyPr lIns="80147" tIns="40074" rIns="80147" bIns="40074"/>
          <a:lstStyle/>
          <a:p>
            <a:pPr>
              <a:defRPr/>
            </a:pPr>
            <a:endParaRPr lang="en-GB">
              <a:solidFill>
                <a:srgbClr val="000000"/>
              </a:solidFill>
              <a:ea typeface="ＭＳ Ｐゴシック" charset="-128"/>
              <a:cs typeface="+mn-cs"/>
            </a:endParaRPr>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583060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25438"/>
            <a:ext cx="8496300" cy="492125"/>
          </a:xfrm>
        </p:spPr>
        <p:txBody>
          <a:bodyPr/>
          <a:lstStyle/>
          <a:p>
            <a:r>
              <a:rPr lang="en-US" smtClean="0"/>
              <a:t>Click to edit Master title style</a:t>
            </a:r>
            <a:endParaRPr lang="en-GB"/>
          </a:p>
        </p:txBody>
      </p:sp>
      <p:sp>
        <p:nvSpPr>
          <p:cNvPr id="3" name="Content Placeholder 2"/>
          <p:cNvSpPr>
            <a:spLocks noGrp="1"/>
          </p:cNvSpPr>
          <p:nvPr>
            <p:ph idx="1"/>
          </p:nvPr>
        </p:nvSpPr>
        <p:spPr>
          <a:xfrm>
            <a:off x="323850" y="1708150"/>
            <a:ext cx="849630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3870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84329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
        <p:nvSpPr>
          <p:cNvPr id="4" name="Text Placeholder 4"/>
          <p:cNvSpPr>
            <a:spLocks noGrp="1"/>
          </p:cNvSpPr>
          <p:nvPr>
            <p:ph type="body" sz="quarter" idx="11"/>
          </p:nvPr>
        </p:nvSpPr>
        <p:spPr>
          <a:xfrm>
            <a:off x="4632913" y="1700213"/>
            <a:ext cx="4187237"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380852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55879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69863" y="163513"/>
            <a:ext cx="8804275" cy="6530975"/>
          </a:xfrm>
          <a:prstGeom prst="rect">
            <a:avLst/>
          </a:prstGeom>
          <a:solidFill>
            <a:schemeClr val="accent1"/>
          </a:solidFill>
          <a:ln w="9525">
            <a:noFill/>
            <a:miter lim="800000"/>
            <a:headEnd/>
            <a:tailEnd/>
          </a:ln>
        </p:spPr>
        <p:txBody>
          <a:bodyPr lIns="80147" tIns="40074" rIns="80147" bIns="40074"/>
          <a:lstStyle/>
          <a:p>
            <a:endParaRPr lang="en-GB">
              <a:solidFill>
                <a:srgbClr val="000000"/>
              </a:solidFill>
            </a:endParaRPr>
          </a:p>
        </p:txBody>
      </p:sp>
      <p:sp>
        <p:nvSpPr>
          <p:cNvPr id="6" name="TextBox 5"/>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FFFFFF"/>
                </a:solidFill>
                <a:latin typeface="Arial"/>
                <a:cs typeface="Arial" pitchFamily="34" charset="0"/>
              </a:rPr>
              <a:t>Climate and Development Knowledge Network</a:t>
            </a:r>
          </a:p>
        </p:txBody>
      </p:sp>
      <p:sp>
        <p:nvSpPr>
          <p:cNvPr id="7" name="Slide Number Placeholder 25"/>
          <p:cNvSpPr txBox="1">
            <a:spLocks/>
          </p:cNvSpPr>
          <p:nvPr userDrawn="1"/>
        </p:nvSpPr>
        <p:spPr>
          <a:xfrm>
            <a:off x="8655050" y="6472238"/>
            <a:ext cx="157163" cy="161925"/>
          </a:xfrm>
          <a:prstGeom prst="rect">
            <a:avLst/>
          </a:prstGeom>
          <a:noFill/>
        </p:spPr>
        <p:txBody>
          <a:bodyPr wrap="none" lIns="0" tIns="0" rIns="0" bIns="0">
            <a:spAutoFit/>
          </a:bodyPr>
          <a:lstStyle/>
          <a:p>
            <a:pPr algn="r" defTabSz="914239" fontAlgn="auto">
              <a:spcBef>
                <a:spcPts val="0"/>
              </a:spcBef>
              <a:spcAft>
                <a:spcPts val="0"/>
              </a:spcAft>
              <a:defRPr/>
            </a:pPr>
            <a:fld id="{AA28A18A-3101-48C5-8A78-E17F4D97C109}" type="slidenum">
              <a:rPr lang="en-GB" sz="1050">
                <a:solidFill>
                  <a:srgbClr val="FFFFFF"/>
                </a:solidFill>
                <a:latin typeface="Arial"/>
                <a:cs typeface="Arial" pitchFamily="34" charset="0"/>
              </a:rPr>
              <a:pPr algn="r" defTabSz="914239" fontAlgn="auto">
                <a:spcBef>
                  <a:spcPts val="0"/>
                </a:spcBef>
                <a:spcAft>
                  <a:spcPts val="0"/>
                </a:spcAft>
                <a:defRPr/>
              </a:pPr>
              <a:t>‹#›</a:t>
            </a:fld>
            <a:endParaRPr lang="en-GB" sz="1050" dirty="0">
              <a:solidFill>
                <a:srgbClr val="FFFFFF"/>
              </a:solidFill>
              <a:latin typeface="Arial"/>
              <a:cs typeface="Arial" pitchFamily="34" charset="0"/>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99808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28613"/>
            <a:ext cx="3852863" cy="1676400"/>
          </a:xfrm>
          <a:prstGeom prst="rect">
            <a:avLst/>
          </a:prstGeom>
          <a:noFill/>
          <a:ln w="9525">
            <a:noFill/>
            <a:miter lim="800000"/>
            <a:headEnd/>
            <a:tailEnd/>
          </a:ln>
        </p:spPr>
      </p:pic>
      <p:cxnSp>
        <p:nvCxnSpPr>
          <p:cNvPr id="5" name="Straight Connector 4"/>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smtClean="0"/>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25564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_key messag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9" y="1644801"/>
            <a:ext cx="2030793" cy="2407854"/>
          </a:xfrm>
          <a:solidFill>
            <a:schemeClr val="accent1"/>
          </a:solidFill>
        </p:spPr>
        <p:txBody>
          <a:bodyPr lIns="47331" tIns="47331" rIns="47331" bIns="4733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4"/>
          <p:cNvSpPr>
            <a:spLocks noGrp="1"/>
          </p:cNvSpPr>
          <p:nvPr>
            <p:ph type="body" sz="quarter" idx="11"/>
          </p:nvPr>
        </p:nvSpPr>
        <p:spPr>
          <a:xfrm>
            <a:off x="2474691" y="1700213"/>
            <a:ext cx="6345459" cy="106901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sp>
        <p:nvSpPr>
          <p:cNvPr id="2" name="Rectangle 1"/>
          <p:cNvSpPr/>
          <p:nvPr userDrawn="1"/>
        </p:nvSpPr>
        <p:spPr>
          <a:xfrm>
            <a:off x="323850" y="4310063"/>
            <a:ext cx="6230938" cy="2205037"/>
          </a:xfrm>
          <a:prstGeom prst="rect">
            <a:avLst/>
          </a:prstGeom>
        </p:spPr>
        <p:txBody>
          <a:bodyPr lIns="0" tIns="0" rIns="0" bIns="0" anchor="b">
            <a:spAutoFit/>
          </a:bodyPr>
          <a:lstStyle/>
          <a:p>
            <a:pPr marL="1392" lvl="1" indent="0" defTabSz="914239" fontAlgn="auto">
              <a:lnSpc>
                <a:spcPct val="110000"/>
              </a:lnSpc>
              <a:spcBef>
                <a:spcPct val="50000"/>
              </a:spcBef>
              <a:spcAft>
                <a:spcPts val="0"/>
              </a:spcAft>
              <a:defRPr/>
            </a:pPr>
            <a:r>
              <a:rPr lang="en-GB" sz="1050" dirty="0">
                <a:solidFill>
                  <a:srgbClr val="C72326"/>
                </a:solidFill>
                <a:latin typeface="Arial"/>
              </a:rPr>
              <a:t>This document is an output from a project funded by the UK Department for International Development (</a:t>
            </a:r>
            <a:r>
              <a:rPr lang="en-GB" sz="1050" dirty="0" err="1">
                <a:solidFill>
                  <a:srgbClr val="C72326"/>
                </a:solidFill>
                <a:latin typeface="Arial"/>
              </a:rPr>
              <a:t>DFID</a:t>
            </a:r>
            <a:r>
              <a:rPr lang="en-GB" sz="1050" dirty="0">
                <a:solidFill>
                  <a:srgbClr val="C72326"/>
                </a:solidFill>
                <a:latin typeface="Arial"/>
              </a:rPr>
              <a:t>) for the benefit of developing countries. However, the views expressed and information contained in it are not necessarily those of or endorsed by </a:t>
            </a:r>
            <a:r>
              <a:rPr lang="en-GB" sz="1050" dirty="0" err="1">
                <a:solidFill>
                  <a:srgbClr val="C72326"/>
                </a:solidFill>
                <a:latin typeface="Arial"/>
              </a:rPr>
              <a:t>DFID</a:t>
            </a:r>
            <a:r>
              <a:rPr lang="en-GB" sz="1050" dirty="0">
                <a:solidFill>
                  <a:srgbClr val="C72326"/>
                </a:solidFill>
                <a:latin typeface="Arial"/>
              </a:rPr>
              <a:t>,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a:t>
            </a:r>
            <a:r>
              <a:rPr lang="en-GB" sz="1050" dirty="0" err="1">
                <a:solidFill>
                  <a:srgbClr val="C72326"/>
                </a:solidFill>
                <a:latin typeface="Arial"/>
              </a:rPr>
              <a:t>DFID</a:t>
            </a:r>
            <a:r>
              <a:rPr lang="en-GB" sz="1050" dirty="0">
                <a:solidFill>
                  <a:srgbClr val="C72326"/>
                </a:solidFill>
                <a:latin typeface="Arial"/>
              </a:rPr>
              <a:t>’),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p>
          <a:p>
            <a:pPr marL="1392" lvl="1" indent="0" defTabSz="914239" fontAlgn="auto">
              <a:lnSpc>
                <a:spcPct val="110000"/>
              </a:lnSpc>
              <a:spcBef>
                <a:spcPct val="50000"/>
              </a:spcBef>
              <a:spcAft>
                <a:spcPts val="0"/>
              </a:spcAft>
              <a:defRPr/>
            </a:pPr>
            <a:r>
              <a:rPr lang="en-GB" sz="1050" dirty="0">
                <a:solidFill>
                  <a:srgbClr val="C72326"/>
                </a:solidFill>
                <a:latin typeface="Arial"/>
              </a:rPr>
              <a:t>Copyright © 2010, Climate and Development Knowledge Network. All rights reserved.</a:t>
            </a:r>
          </a:p>
        </p:txBody>
      </p:sp>
      <p:sp>
        <p:nvSpPr>
          <p:cNvPr id="3" name="TextBox 30"/>
          <p:cNvSpPr txBox="1">
            <a:spLocks noChangeArrowheads="1"/>
          </p:cNvSpPr>
          <p:nvPr userDrawn="1"/>
        </p:nvSpPr>
        <p:spPr bwMode="auto">
          <a:xfrm>
            <a:off x="323850" y="3695700"/>
            <a:ext cx="27035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smtClean="0">
                <a:solidFill>
                  <a:srgbClr val="F37021"/>
                </a:solidFill>
              </a:rPr>
              <a:t>www.cdkn.org</a:t>
            </a:r>
          </a:p>
        </p:txBody>
      </p:sp>
      <p:sp>
        <p:nvSpPr>
          <p:cNvPr id="4" name="Rectangle 3"/>
          <p:cNvSpPr/>
          <p:nvPr userDrawn="1"/>
        </p:nvSpPr>
        <p:spPr>
          <a:xfrm>
            <a:off x="323850"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rgbClr val="C72326"/>
                </a:solidFill>
              </a:rPr>
              <a:t>SPACE FOR LOGOS</a:t>
            </a:r>
          </a:p>
        </p:txBody>
      </p:sp>
      <p:sp>
        <p:nvSpPr>
          <p:cNvPr id="5" name="Rectangle 4"/>
          <p:cNvSpPr/>
          <p:nvPr userDrawn="1"/>
        </p:nvSpPr>
        <p:spPr>
          <a:xfrm>
            <a:off x="1936750"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rgbClr val="C72326"/>
                </a:solidFill>
              </a:rPr>
              <a:t>SPACE FOR LOGOS</a:t>
            </a:r>
          </a:p>
        </p:txBody>
      </p:sp>
      <p:sp>
        <p:nvSpPr>
          <p:cNvPr id="6" name="Rectangle 5"/>
          <p:cNvSpPr/>
          <p:nvPr userDrawn="1"/>
        </p:nvSpPr>
        <p:spPr>
          <a:xfrm>
            <a:off x="3544888"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rgbClr val="C72326"/>
                </a:solidFill>
              </a:rPr>
              <a:t>SPACE FOR LOGOS</a:t>
            </a:r>
          </a:p>
        </p:txBody>
      </p:sp>
      <p:sp>
        <p:nvSpPr>
          <p:cNvPr id="7" name="Rectangle 6"/>
          <p:cNvSpPr/>
          <p:nvPr userDrawn="1"/>
        </p:nvSpPr>
        <p:spPr>
          <a:xfrm>
            <a:off x="5148263" y="1924050"/>
            <a:ext cx="1506537"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rgbClr val="C72326"/>
                </a:solidFill>
              </a:rPr>
              <a:t>SPACE FOR LOGOS</a:t>
            </a:r>
          </a:p>
        </p:txBody>
      </p:sp>
      <p:pic>
        <p:nvPicPr>
          <p:cNvPr id="8"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39725"/>
            <a:ext cx="2592388" cy="1128713"/>
          </a:xfrm>
          <a:prstGeom prst="rect">
            <a:avLst/>
          </a:prstGeom>
          <a:noFill/>
          <a:ln w="9525">
            <a:noFill/>
            <a:miter lim="800000"/>
            <a:headEnd/>
            <a:tailEnd/>
          </a:ln>
        </p:spPr>
      </p:pic>
    </p:spTree>
    <p:extLst>
      <p:ext uri="{BB962C8B-B14F-4D97-AF65-F5344CB8AC3E}">
        <p14:creationId xmlns:p14="http://schemas.microsoft.com/office/powerpoint/2010/main" val="2494145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169863" y="163513"/>
            <a:ext cx="8804275" cy="6530975"/>
          </a:xfrm>
          <a:prstGeom prst="rect">
            <a:avLst/>
          </a:prstGeom>
          <a:solidFill>
            <a:schemeClr val="tx2"/>
          </a:solidFill>
          <a:ln w="9525">
            <a:noFill/>
            <a:miter lim="800000"/>
            <a:headEnd/>
            <a:tailEnd/>
          </a:ln>
        </p:spPr>
        <p:txBody>
          <a:bodyPr lIns="80147" tIns="40074" rIns="80147" bIns="40074"/>
          <a:lstStyle/>
          <a:p>
            <a:endParaRPr lang="en-GB">
              <a:solidFill>
                <a:srgbClr val="000000"/>
              </a:solidFill>
            </a:endParaRPr>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96988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3A36DCC-2AB8-4D2E-A046-7158863034E2}" type="datetimeFigureOut">
              <a:rPr lang="en-GB">
                <a:solidFill>
                  <a:srgbClr val="000000"/>
                </a:solidFill>
              </a:rPr>
              <a:pPr>
                <a:defRPr/>
              </a:pPr>
              <a:t>27/09/2013</a:t>
            </a:fld>
            <a:endParaRPr lang="en-GB">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7B71713-8F04-44E4-BA73-E182BE7A08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6948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tro title_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324438" y="1860285"/>
            <a:ext cx="8496481" cy="304699"/>
          </a:xfrm>
        </p:spPr>
        <p:txBody>
          <a:bodyPr/>
          <a:lstStyle>
            <a:lvl1pPr>
              <a:defRPr sz="1800"/>
            </a:lvl1pPr>
            <a:lvl2pPr>
              <a:defRPr sz="1100"/>
            </a:lvl2pPr>
            <a:lvl3pPr>
              <a:defRPr sz="1100"/>
            </a:lvl3pPr>
            <a:lvl4pPr>
              <a:defRPr sz="1100"/>
            </a:lvl4pPr>
            <a:lvl5pPr>
              <a:defRPr sz="1100"/>
            </a:lvl5pPr>
          </a:lstStyle>
          <a:p>
            <a:pPr lvl="0"/>
            <a:r>
              <a:rPr lang="en-US" dirty="0" smtClean="0"/>
              <a:t>Click to edit Master text styles</a:t>
            </a:r>
          </a:p>
        </p:txBody>
      </p:sp>
      <p:sp>
        <p:nvSpPr>
          <p:cNvPr id="6" name="Text Placeholder 4"/>
          <p:cNvSpPr>
            <a:spLocks noGrp="1"/>
          </p:cNvSpPr>
          <p:nvPr>
            <p:ph type="body" sz="quarter" idx="11"/>
          </p:nvPr>
        </p:nvSpPr>
        <p:spPr>
          <a:xfrm>
            <a:off x="324577" y="2645272"/>
            <a:ext cx="4186337" cy="186512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4"/>
          <p:cNvSpPr>
            <a:spLocks noGrp="1"/>
          </p:cNvSpPr>
          <p:nvPr>
            <p:ph type="body" sz="quarter" idx="12"/>
          </p:nvPr>
        </p:nvSpPr>
        <p:spPr>
          <a:xfrm>
            <a:off x="4633087" y="2645272"/>
            <a:ext cx="4186337" cy="18651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54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Column text_Full colour">
    <p:spTree>
      <p:nvGrpSpPr>
        <p:cNvPr id="1" name=""/>
        <p:cNvGrpSpPr/>
        <p:nvPr/>
      </p:nvGrpSpPr>
      <p:grpSpPr>
        <a:xfrm>
          <a:off x="0" y="0"/>
          <a:ext cx="0" cy="0"/>
          <a:chOff x="0" y="0"/>
          <a:chExt cx="0" cy="0"/>
        </a:xfrm>
      </p:grpSpPr>
      <p:sp>
        <p:nvSpPr>
          <p:cNvPr id="4" name="Rectangle 21"/>
          <p:cNvSpPr>
            <a:spLocks noChangeArrowheads="1"/>
          </p:cNvSpPr>
          <p:nvPr userDrawn="1"/>
        </p:nvSpPr>
        <p:spPr bwMode="auto">
          <a:xfrm>
            <a:off x="169863" y="163513"/>
            <a:ext cx="8804275" cy="6530975"/>
          </a:xfrm>
          <a:prstGeom prst="rect">
            <a:avLst/>
          </a:prstGeom>
          <a:solidFill>
            <a:schemeClr val="accent1"/>
          </a:solidFill>
          <a:ln w="9525">
            <a:noFill/>
            <a:miter lim="800000"/>
            <a:headEnd/>
            <a:tailEnd/>
          </a:ln>
        </p:spPr>
        <p:txBody>
          <a:bodyPr lIns="80147" tIns="40074" rIns="80147" bIns="40074"/>
          <a:lstStyle/>
          <a:p>
            <a:pPr>
              <a:defRPr/>
            </a:pPr>
            <a:endParaRPr lang="en-GB"/>
          </a:p>
        </p:txBody>
      </p:sp>
      <p:sp>
        <p:nvSpPr>
          <p:cNvPr id="6" name="TextBox 5"/>
          <p:cNvSpPr txBox="1"/>
          <p:nvPr userDrawn="1"/>
        </p:nvSpPr>
        <p:spPr>
          <a:xfrm>
            <a:off x="323850" y="6472238"/>
            <a:ext cx="25654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bg1"/>
                </a:solidFill>
                <a:latin typeface="+mn-lt"/>
                <a:cs typeface="Arial" pitchFamily="34" charset="0"/>
              </a:rPr>
              <a:t>Climate and Development Knowledge Network</a:t>
            </a:r>
          </a:p>
        </p:txBody>
      </p:sp>
      <p:sp>
        <p:nvSpPr>
          <p:cNvPr id="7" name="Slide Number Placeholder 25"/>
          <p:cNvSpPr txBox="1">
            <a:spLocks/>
          </p:cNvSpPr>
          <p:nvPr userDrawn="1"/>
        </p:nvSpPr>
        <p:spPr>
          <a:xfrm>
            <a:off x="8655050" y="6472238"/>
            <a:ext cx="157163" cy="161925"/>
          </a:xfrm>
          <a:prstGeom prst="rect">
            <a:avLst/>
          </a:prstGeom>
          <a:noFill/>
        </p:spPr>
        <p:txBody>
          <a:bodyPr wrap="none" lIns="0" tIns="0" rIns="0" bIns="0">
            <a:spAutoFit/>
          </a:bodyPr>
          <a:lstStyle/>
          <a:p>
            <a:pPr algn="r" defTabSz="914239" fontAlgn="auto">
              <a:spcBef>
                <a:spcPts val="0"/>
              </a:spcBef>
              <a:spcAft>
                <a:spcPts val="0"/>
              </a:spcAft>
              <a:defRPr/>
            </a:pPr>
            <a:fld id="{4F36C456-18A7-42A5-B01B-C1F094C8300C}" type="slidenum">
              <a:rPr lang="en-GB" sz="1050">
                <a:solidFill>
                  <a:schemeClr val="bg1"/>
                </a:solidFill>
                <a:latin typeface="+mn-lt"/>
                <a:cs typeface="Arial" pitchFamily="34" charset="0"/>
              </a:rPr>
              <a:pPr algn="r" defTabSz="914239" fontAlgn="auto">
                <a:spcBef>
                  <a:spcPts val="0"/>
                </a:spcBef>
                <a:spcAft>
                  <a:spcPts val="0"/>
                </a:spcAft>
                <a:defRPr/>
              </a:pPr>
              <a:t>‹#›</a:t>
            </a:fld>
            <a:endParaRPr lang="en-GB" sz="1050" dirty="0">
              <a:solidFill>
                <a:schemeClr val="bg1"/>
              </a:solidFill>
              <a:latin typeface="+mn-lt"/>
              <a:cs typeface="Arial" pitchFamily="34" charset="0"/>
            </a:endParaRPr>
          </a:p>
        </p:txBody>
      </p:sp>
      <p:sp>
        <p:nvSpPr>
          <p:cNvPr id="5" name="Text Placeholder 4"/>
          <p:cNvSpPr>
            <a:spLocks noGrp="1"/>
          </p:cNvSpPr>
          <p:nvPr>
            <p:ph type="body" sz="quarter" idx="10"/>
          </p:nvPr>
        </p:nvSpPr>
        <p:spPr>
          <a:xfrm>
            <a:off x="323080" y="1700213"/>
            <a:ext cx="8497839" cy="257711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solidFill>
                  <a:schemeClr val="bg1"/>
                </a:solidFill>
              </a:defRPr>
            </a:lvl6pPr>
            <a:lvl7pPr>
              <a:defRPr>
                <a:solidFill>
                  <a:schemeClr val="bg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endParaRPr lang="en-GB" dirty="0"/>
          </a:p>
        </p:txBody>
      </p:sp>
      <p:sp>
        <p:nvSpPr>
          <p:cNvPr id="3" name="Title 2"/>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28613"/>
            <a:ext cx="3852863" cy="1676400"/>
          </a:xfrm>
          <a:prstGeom prst="rect">
            <a:avLst/>
          </a:prstGeom>
          <a:noFill/>
          <a:ln w="9525">
            <a:noFill/>
            <a:miter lim="800000"/>
            <a:headEnd/>
            <a:tailEnd/>
          </a:ln>
        </p:spPr>
      </p:pic>
      <p:cxnSp>
        <p:nvCxnSpPr>
          <p:cNvPr id="5" name="Straight Connector 4"/>
          <p:cNvCxnSpPr/>
          <p:nvPr userDrawn="1"/>
        </p:nvCxnSpPr>
        <p:spPr>
          <a:xfrm>
            <a:off x="323850" y="4200525"/>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3081" y="3018089"/>
            <a:ext cx="8186016" cy="1181862"/>
          </a:xfrm>
        </p:spPr>
        <p:txBody>
          <a:bodyPr anchor="b"/>
          <a:lstStyle>
            <a:lvl1pPr>
              <a:defRPr sz="4800">
                <a:solidFill>
                  <a:schemeClr val="accent1"/>
                </a:solidFill>
              </a:defRPr>
            </a:lvl1pPr>
          </a:lstStyle>
          <a:p>
            <a:r>
              <a:rPr lang="en-US" smtClean="0"/>
              <a:t>Click to edit Master title style</a:t>
            </a:r>
            <a:endParaRPr lang="en-GB" dirty="0"/>
          </a:p>
        </p:txBody>
      </p:sp>
      <p:sp>
        <p:nvSpPr>
          <p:cNvPr id="9" name="Text Placeholder 22"/>
          <p:cNvSpPr>
            <a:spLocks noGrp="1"/>
          </p:cNvSpPr>
          <p:nvPr>
            <p:ph type="body" sz="quarter" idx="10"/>
          </p:nvPr>
        </p:nvSpPr>
        <p:spPr>
          <a:xfrm>
            <a:off x="323077" y="4199950"/>
            <a:ext cx="8186020" cy="473976"/>
          </a:xfrm>
        </p:spPr>
        <p:txBody>
          <a:bodyPr/>
          <a:lstStyle>
            <a:lvl1pPr>
              <a:defRPr sz="2800" b="0">
                <a:solidFill>
                  <a:schemeClr val="tx2"/>
                </a:solidFil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_Full_Disclaimer">
    <p:spTree>
      <p:nvGrpSpPr>
        <p:cNvPr id="1" name=""/>
        <p:cNvGrpSpPr/>
        <p:nvPr/>
      </p:nvGrpSpPr>
      <p:grpSpPr>
        <a:xfrm>
          <a:off x="0" y="0"/>
          <a:ext cx="0" cy="0"/>
          <a:chOff x="0" y="0"/>
          <a:chExt cx="0" cy="0"/>
        </a:xfrm>
      </p:grpSpPr>
      <p:sp>
        <p:nvSpPr>
          <p:cNvPr id="2" name="Rectangle 1"/>
          <p:cNvSpPr/>
          <p:nvPr userDrawn="1"/>
        </p:nvSpPr>
        <p:spPr>
          <a:xfrm>
            <a:off x="323850" y="4526414"/>
            <a:ext cx="6230938" cy="1988686"/>
          </a:xfrm>
          <a:prstGeom prst="rect">
            <a:avLst/>
          </a:prstGeom>
        </p:spPr>
        <p:txBody>
          <a:bodyPr lIns="0" tIns="0" rIns="0" bIns="0" anchor="b">
            <a:spAutoFit/>
          </a:bodyPr>
          <a:lstStyle/>
          <a:p>
            <a:pPr>
              <a:lnSpc>
                <a:spcPts val="1200"/>
              </a:lnSpc>
              <a:spcAft>
                <a:spcPts val="600"/>
              </a:spcAft>
            </a:pPr>
            <a:r>
              <a:rPr lang="en-GB" sz="900" dirty="0" smtClean="0">
                <a:solidFill>
                  <a:srgbClr val="E26200"/>
                </a:solidFill>
                <a:latin typeface="+mn-lt"/>
                <a:ea typeface="Arial"/>
                <a:cs typeface="Times New Roman"/>
              </a:rPr>
              <a:t>This document is an output from a project funded by the UK Department for International Development (DFID) and the Netherlands Directorate-General for International Cooperation (DGIS) for the benefit of developing countries. However, the views expressed and information contained in it are not necessarily those of or endorsed by DFID or DGIS, who can accept no responsibility for such views or information or for any reliance placed on them.</a:t>
            </a:r>
            <a:endParaRPr lang="en-GB" sz="900" dirty="0" smtClean="0">
              <a:latin typeface="+mn-lt"/>
              <a:ea typeface="Arial"/>
              <a:cs typeface="Times New Roman"/>
            </a:endParaRPr>
          </a:p>
          <a:p>
            <a:pPr>
              <a:lnSpc>
                <a:spcPts val="1200"/>
              </a:lnSpc>
              <a:spcAft>
                <a:spcPts val="600"/>
              </a:spcAft>
            </a:pPr>
            <a:r>
              <a:rPr lang="en-GB" sz="900" dirty="0" smtClean="0">
                <a:solidFill>
                  <a:srgbClr val="E26200"/>
                </a:solidFill>
                <a:latin typeface="+mn-lt"/>
                <a:ea typeface="Arial"/>
                <a:cs typeface="Times New Roman"/>
              </a:rPr>
              <a:t>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entities managing the delivery of the Climate and Development Knowledge Network* do not accept or assume any liability, responsibility or duty of care for any consequences of you or anyone else acting, or refraining to act, in reliance on the information contained in this publication or for any decision based on it.</a:t>
            </a:r>
            <a:endParaRPr lang="en-GB" sz="900" dirty="0" smtClean="0">
              <a:latin typeface="+mn-lt"/>
              <a:ea typeface="Arial"/>
              <a:cs typeface="Times New Roman"/>
            </a:endParaRPr>
          </a:p>
          <a:p>
            <a:pPr>
              <a:lnSpc>
                <a:spcPts val="1200"/>
              </a:lnSpc>
              <a:spcAft>
                <a:spcPts val="1200"/>
              </a:spcAft>
            </a:pPr>
            <a:r>
              <a:rPr lang="en-GB" sz="900" dirty="0" smtClean="0">
                <a:solidFill>
                  <a:srgbClr val="E26200"/>
                </a:solidFill>
                <a:latin typeface="+mn-lt"/>
                <a:ea typeface="Arial"/>
                <a:cs typeface="Times New Roman"/>
              </a:rPr>
              <a:t>© 2012, All rights reserved</a:t>
            </a:r>
            <a:endParaRPr lang="en-GB" sz="900" dirty="0">
              <a:latin typeface="+mn-lt"/>
              <a:ea typeface="Arial"/>
              <a:cs typeface="Times New Roman"/>
            </a:endParaRPr>
          </a:p>
        </p:txBody>
      </p:sp>
      <p:sp>
        <p:nvSpPr>
          <p:cNvPr id="3" name="TextBox 30"/>
          <p:cNvSpPr txBox="1">
            <a:spLocks noChangeArrowheads="1"/>
          </p:cNvSpPr>
          <p:nvPr userDrawn="1"/>
        </p:nvSpPr>
        <p:spPr bwMode="auto">
          <a:xfrm>
            <a:off x="323850" y="3695700"/>
            <a:ext cx="2703513" cy="554038"/>
          </a:xfrm>
          <a:prstGeom prst="rect">
            <a:avLst/>
          </a:prstGeom>
          <a:noFill/>
          <a:ln>
            <a:noFill/>
          </a:ln>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r>
              <a:rPr lang="en-GB" sz="3600" dirty="0" smtClean="0">
                <a:solidFill>
                  <a:schemeClr val="accent1"/>
                </a:solidFill>
              </a:rPr>
              <a:t>www.cdkn.org</a:t>
            </a:r>
          </a:p>
        </p:txBody>
      </p:sp>
      <p:sp>
        <p:nvSpPr>
          <p:cNvPr id="4" name="Rectangle 3"/>
          <p:cNvSpPr/>
          <p:nvPr userDrawn="1"/>
        </p:nvSpPr>
        <p:spPr>
          <a:xfrm>
            <a:off x="323850"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chemeClr val="tx2"/>
                </a:solidFill>
              </a:rPr>
              <a:t>SPACE FOR LOGOS</a:t>
            </a:r>
          </a:p>
        </p:txBody>
      </p:sp>
      <p:sp>
        <p:nvSpPr>
          <p:cNvPr id="5" name="Rectangle 4"/>
          <p:cNvSpPr/>
          <p:nvPr userDrawn="1"/>
        </p:nvSpPr>
        <p:spPr>
          <a:xfrm>
            <a:off x="1936750"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chemeClr val="tx2"/>
                </a:solidFill>
              </a:rPr>
              <a:t>SPACE FOR LOGOS</a:t>
            </a:r>
          </a:p>
        </p:txBody>
      </p:sp>
      <p:sp>
        <p:nvSpPr>
          <p:cNvPr id="6" name="Rectangle 5"/>
          <p:cNvSpPr/>
          <p:nvPr userDrawn="1"/>
        </p:nvSpPr>
        <p:spPr>
          <a:xfrm>
            <a:off x="3544888" y="1924050"/>
            <a:ext cx="1504950"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chemeClr val="tx2"/>
                </a:solidFill>
              </a:rPr>
              <a:t>SPACE FOR LOGOS</a:t>
            </a:r>
          </a:p>
        </p:txBody>
      </p:sp>
      <p:sp>
        <p:nvSpPr>
          <p:cNvPr id="7" name="Rectangle 6"/>
          <p:cNvSpPr/>
          <p:nvPr userDrawn="1"/>
        </p:nvSpPr>
        <p:spPr>
          <a:xfrm>
            <a:off x="5148263" y="1924050"/>
            <a:ext cx="1506537" cy="1504950"/>
          </a:xfrm>
          <a:prstGeom prst="rect">
            <a:avLst/>
          </a:prstGeom>
          <a:solidFill>
            <a:schemeClr val="bg2">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schemeClr val="tx2"/>
                </a:solidFill>
              </a:rPr>
              <a:t>SPACE FOR LOGOS</a:t>
            </a:r>
          </a:p>
        </p:txBody>
      </p:sp>
      <p:pic>
        <p:nvPicPr>
          <p:cNvPr id="8" name="Picture 2" descr="C:\Users\Carl\Documents\PwC\Projects\6355_CDKN\CDKN Main Logo_Orange.png"/>
          <p:cNvPicPr>
            <a:picLocks noChangeAspect="1" noChangeArrowheads="1"/>
          </p:cNvPicPr>
          <p:nvPr userDrawn="1"/>
        </p:nvPicPr>
        <p:blipFill>
          <a:blip r:embed="rId2" cstate="print"/>
          <a:srcRect/>
          <a:stretch>
            <a:fillRect/>
          </a:stretch>
        </p:blipFill>
        <p:spPr bwMode="auto">
          <a:xfrm>
            <a:off x="323850" y="339725"/>
            <a:ext cx="2592388" cy="112871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age">
    <p:spTree>
      <p:nvGrpSpPr>
        <p:cNvPr id="1" name=""/>
        <p:cNvGrpSpPr/>
        <p:nvPr/>
      </p:nvGrpSpPr>
      <p:grpSpPr>
        <a:xfrm>
          <a:off x="0" y="0"/>
          <a:ext cx="0" cy="0"/>
          <a:chOff x="0" y="0"/>
          <a:chExt cx="0" cy="0"/>
        </a:xfrm>
      </p:grpSpPr>
      <p:sp>
        <p:nvSpPr>
          <p:cNvPr id="3" name="Rectangle 21"/>
          <p:cNvSpPr>
            <a:spLocks noChangeArrowheads="1"/>
          </p:cNvSpPr>
          <p:nvPr userDrawn="1"/>
        </p:nvSpPr>
        <p:spPr bwMode="auto">
          <a:xfrm>
            <a:off x="169863" y="163513"/>
            <a:ext cx="8804275" cy="6530975"/>
          </a:xfrm>
          <a:prstGeom prst="rect">
            <a:avLst/>
          </a:prstGeom>
          <a:solidFill>
            <a:schemeClr val="tx2"/>
          </a:solidFill>
          <a:ln w="9525">
            <a:noFill/>
            <a:miter lim="800000"/>
            <a:headEnd/>
            <a:tailEnd/>
          </a:ln>
        </p:spPr>
        <p:txBody>
          <a:bodyPr lIns="80147" tIns="40074" rIns="80147" bIns="40074"/>
          <a:lstStyle/>
          <a:p>
            <a:pPr>
              <a:defRPr/>
            </a:pPr>
            <a:endParaRPr lang="en-GB"/>
          </a:p>
        </p:txBody>
      </p:sp>
      <p:sp>
        <p:nvSpPr>
          <p:cNvPr id="6" name="Title 5"/>
          <p:cNvSpPr>
            <a:spLocks noGrp="1"/>
          </p:cNvSpPr>
          <p:nvPr>
            <p:ph type="title"/>
          </p:nvPr>
        </p:nvSpPr>
        <p:spPr>
          <a:xfrm>
            <a:off x="324577" y="476672"/>
            <a:ext cx="6341335" cy="1477328"/>
          </a:xfrm>
        </p:spPr>
        <p:txBody>
          <a:bodyPr/>
          <a:lstStyle>
            <a:lvl1pPr>
              <a:defRPr sz="6000">
                <a:solidFill>
                  <a:schemeClr val="bg1"/>
                </a:solidFill>
              </a:defRPr>
            </a:lvl1pPr>
          </a:lstStyle>
          <a:p>
            <a:r>
              <a:rPr lang="en-US" dirty="0" smtClean="0"/>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AA309A6D-C09C-4548-B29A-6CF363A7E532}" type="datetimeFigureOut">
              <a:rPr lang="fr-FR" smtClean="0"/>
              <a:pPr/>
              <a:t>27/09/2013</a:t>
            </a:fld>
            <a:endParaRPr lang="fr-BE"/>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pPr/>
              <a:t>‹#›</a:t>
            </a:fld>
            <a:endParaRPr lang="fr-BE"/>
          </a:p>
        </p:txBody>
      </p:sp>
    </p:spTree>
    <p:extLst>
      <p:ext uri="{BB962C8B-B14F-4D97-AF65-F5344CB8AC3E}">
        <p14:creationId xmlns:p14="http://schemas.microsoft.com/office/powerpoint/2010/main" val="126392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4438" y="1700213"/>
            <a:ext cx="8495711" cy="10690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Title 2"/>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502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20"/>
          <p:cNvGrpSpPr>
            <a:grpSpLocks noChangeAspect="1"/>
          </p:cNvGrpSpPr>
          <p:nvPr userDrawn="1"/>
        </p:nvGrpSpPr>
        <p:grpSpPr bwMode="auto">
          <a:xfrm>
            <a:off x="8189913" y="5961063"/>
            <a:ext cx="801687" cy="823912"/>
            <a:chOff x="5272088" y="2268538"/>
            <a:chExt cx="1784351" cy="1770062"/>
          </a:xfrm>
        </p:grpSpPr>
        <p:sp>
          <p:nvSpPr>
            <p:cNvPr id="1031" name="AutoShape 15"/>
            <p:cNvSpPr>
              <a:spLocks noChangeAspect="1" noChangeArrowheads="1" noTextEdit="1"/>
            </p:cNvSpPr>
            <p:nvPr userDrawn="1"/>
          </p:nvSpPr>
          <p:spPr bwMode="auto">
            <a:xfrm>
              <a:off x="5275620" y="2268538"/>
              <a:ext cx="1777286" cy="1766653"/>
            </a:xfrm>
            <a:prstGeom prst="rect">
              <a:avLst/>
            </a:prstGeom>
            <a:noFill/>
            <a:ln w="9525">
              <a:noFill/>
              <a:miter lim="800000"/>
              <a:headEnd/>
              <a:tailEnd/>
            </a:ln>
          </p:spPr>
          <p:txBody>
            <a:bodyPr/>
            <a:lstStyle/>
            <a:p>
              <a:pPr>
                <a:defRPr/>
              </a:pPr>
              <a:endParaRPr lang="en-GB"/>
            </a:p>
          </p:txBody>
        </p:sp>
        <p:sp>
          <p:nvSpPr>
            <p:cNvPr id="1032" name="Oval 17"/>
            <p:cNvSpPr>
              <a:spLocks noChangeArrowheads="1"/>
            </p:cNvSpPr>
            <p:nvPr userDrawn="1"/>
          </p:nvSpPr>
          <p:spPr bwMode="auto">
            <a:xfrm>
              <a:off x="5537090" y="2520917"/>
              <a:ext cx="1519349" cy="1517683"/>
            </a:xfrm>
            <a:prstGeom prst="ellipse">
              <a:avLst/>
            </a:prstGeom>
            <a:solidFill>
              <a:srgbClr val="F37021"/>
            </a:solidFill>
            <a:ln w="9525">
              <a:noFill/>
              <a:round/>
              <a:headEnd/>
              <a:tailEnd/>
            </a:ln>
          </p:spPr>
          <p:txBody>
            <a:bodyPr/>
            <a:lstStyle/>
            <a:p>
              <a:pPr>
                <a:defRPr/>
              </a:pPr>
              <a:endParaRPr lang="en-GB"/>
            </a:p>
          </p:txBody>
        </p:sp>
        <p:sp>
          <p:nvSpPr>
            <p:cNvPr id="1033" name="Freeform 18"/>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pPr>
                <a:defRPr/>
              </a:pPr>
              <a:endParaRPr lang="en-GB"/>
            </a:p>
          </p:txBody>
        </p:sp>
        <p:sp>
          <p:nvSpPr>
            <p:cNvPr id="1034" name="Freeform 19"/>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pPr>
                <a:defRPr/>
              </a:pPr>
              <a:endParaRPr lang="en-GB"/>
            </a:p>
          </p:txBody>
        </p:sp>
        <p:sp>
          <p:nvSpPr>
            <p:cNvPr id="1035" name="Freeform 20"/>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pPr>
                <a:defRPr/>
              </a:pPr>
              <a:endParaRPr lang="en-GB"/>
            </a:p>
          </p:txBody>
        </p:sp>
        <p:sp>
          <p:nvSpPr>
            <p:cNvPr id="1036" name="Freeform 21"/>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pPr>
                <a:defRPr/>
              </a:pPr>
              <a:endParaRPr lang="en-GB"/>
            </a:p>
          </p:txBody>
        </p:sp>
        <p:sp>
          <p:nvSpPr>
            <p:cNvPr id="1037" name="Freeform 22"/>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pPr>
                <a:defRPr/>
              </a:pPr>
              <a:endParaRPr lang="en-GB"/>
            </a:p>
          </p:txBody>
        </p:sp>
        <p:sp>
          <p:nvSpPr>
            <p:cNvPr id="1038" name="Freeform 23"/>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pPr>
                <a:defRPr/>
              </a:pPr>
              <a:endParaRPr lang="en-GB"/>
            </a:p>
          </p:txBody>
        </p:sp>
      </p:grpSp>
      <p:sp>
        <p:nvSpPr>
          <p:cNvPr id="1027" name="Text Placeholder 2"/>
          <p:cNvSpPr>
            <a:spLocks noGrp="1"/>
          </p:cNvSpPr>
          <p:nvPr>
            <p:ph type="body" idx="1"/>
          </p:nvPr>
        </p:nvSpPr>
        <p:spPr bwMode="auto">
          <a:xfrm>
            <a:off x="323850" y="1708150"/>
            <a:ext cx="8496300" cy="1865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itle Placeholder 1"/>
          <p:cNvSpPr>
            <a:spLocks noGrp="1"/>
          </p:cNvSpPr>
          <p:nvPr>
            <p:ph type="title"/>
          </p:nvPr>
        </p:nvSpPr>
        <p:spPr bwMode="auto">
          <a:xfrm>
            <a:off x="323850" y="325438"/>
            <a:ext cx="8496300"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a:t>
            </a:r>
            <a:r>
              <a:rPr lang="en-US" dirty="0" err="1" smtClean="0"/>
              <a:t>ffffMaster</a:t>
            </a:r>
            <a:r>
              <a:rPr lang="en-US" dirty="0" smtClean="0"/>
              <a:t> title style</a:t>
            </a:r>
            <a:endParaRPr lang="en-GB" dirty="0" smtClean="0"/>
          </a:p>
        </p:txBody>
      </p:sp>
      <p:sp>
        <p:nvSpPr>
          <p:cNvPr id="61" name="TextBox 60"/>
          <p:cNvSpPr txBox="1"/>
          <p:nvPr userDrawn="1"/>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chemeClr val="tx2"/>
                </a:solidFill>
                <a:latin typeface="+mn-lt"/>
                <a:cs typeface="Arial" pitchFamily="34" charset="0"/>
              </a:rPr>
              <a:t>Climate and Development Knowledge Network  |  www.cdkn.org  </a:t>
            </a:r>
          </a:p>
        </p:txBody>
      </p:sp>
      <p:sp>
        <p:nvSpPr>
          <p:cNvPr id="1030" name="Slide Number Placeholder 25"/>
          <p:cNvSpPr txBox="1">
            <a:spLocks/>
          </p:cNvSpPr>
          <p:nvPr userDrawn="1"/>
        </p:nvSpPr>
        <p:spPr bwMode="auto">
          <a:xfrm>
            <a:off x="8620125" y="6419850"/>
            <a:ext cx="211138" cy="214313"/>
          </a:xfrm>
          <a:prstGeom prst="rect">
            <a:avLst/>
          </a:prstGeom>
          <a:noFill/>
          <a:ln>
            <a:noFill/>
          </a:ln>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1A38B127-2572-4EF2-9B98-B0A7370B5216}" type="slidenum">
              <a:rPr lang="en-GB" sz="1400" smtClean="0">
                <a:solidFill>
                  <a:schemeClr val="bg1"/>
                </a:solidFill>
              </a:rPr>
              <a:pPr algn="r">
                <a:defRPr/>
              </a:pPr>
              <a:t>‹#›</a:t>
            </a:fld>
            <a:endParaRPr lang="en-GB" sz="14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90" r:id="rId8"/>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mj-ea"/>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charset="0"/>
        <a:defRPr sz="2000" b="1" kern="1200">
          <a:solidFill>
            <a:schemeClr val="accent1"/>
          </a:solidFill>
          <a:latin typeface="+mn-lt"/>
          <a:ea typeface="+mn-ea"/>
          <a:cs typeface="Arial" pitchFamily="34" charset="0"/>
        </a:defRPr>
      </a:lvl1pPr>
      <a:lvl2pPr marL="742950" indent="-285750" algn="l" defTabSz="912813" rtl="0" eaLnBrk="0" fontAlgn="base" hangingPunct="0">
        <a:lnSpc>
          <a:spcPct val="110000"/>
        </a:lnSpc>
        <a:spcBef>
          <a:spcPct val="0"/>
        </a:spcBef>
        <a:spcAft>
          <a:spcPts val="600"/>
        </a:spcAft>
        <a:buFont typeface="Arial" charset="0"/>
        <a:defRPr kern="1200">
          <a:solidFill>
            <a:srgbClr val="9F1D20"/>
          </a:solidFill>
          <a:latin typeface="+mn-lt"/>
          <a:ea typeface="+mn-ea"/>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mn-ea"/>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mn-ea"/>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mn-ea"/>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20"/>
          <p:cNvGrpSpPr>
            <a:grpSpLocks noChangeAspect="1"/>
          </p:cNvGrpSpPr>
          <p:nvPr/>
        </p:nvGrpSpPr>
        <p:grpSpPr bwMode="auto">
          <a:xfrm>
            <a:off x="8189913" y="5961063"/>
            <a:ext cx="801687" cy="823912"/>
            <a:chOff x="5272088" y="2268538"/>
            <a:chExt cx="1784351" cy="1770062"/>
          </a:xfrm>
        </p:grpSpPr>
        <p:sp>
          <p:nvSpPr>
            <p:cNvPr id="1031" name="AutoShape 15"/>
            <p:cNvSpPr>
              <a:spLocks noChangeAspect="1" noChangeArrowheads="1" noTextEdit="1"/>
            </p:cNvSpPr>
            <p:nvPr userDrawn="1"/>
          </p:nvSpPr>
          <p:spPr bwMode="auto">
            <a:xfrm>
              <a:off x="5275620" y="2268538"/>
              <a:ext cx="1777286" cy="1766653"/>
            </a:xfrm>
            <a:prstGeom prst="rect">
              <a:avLst/>
            </a:prstGeom>
            <a:noFill/>
            <a:ln w="9525">
              <a:noFill/>
              <a:miter lim="800000"/>
              <a:headEnd/>
              <a:tailEnd/>
            </a:ln>
          </p:spPr>
          <p:txBody>
            <a:bodyPr/>
            <a:lstStyle/>
            <a:p>
              <a:pPr>
                <a:defRPr/>
              </a:pPr>
              <a:endParaRPr lang="en-GB">
                <a:solidFill>
                  <a:srgbClr val="000000"/>
                </a:solidFill>
                <a:ea typeface="ＭＳ Ｐゴシック" charset="-128"/>
                <a:cs typeface="+mn-cs"/>
              </a:endParaRPr>
            </a:p>
          </p:txBody>
        </p:sp>
        <p:sp>
          <p:nvSpPr>
            <p:cNvPr id="1032" name="Oval 17"/>
            <p:cNvSpPr>
              <a:spLocks noChangeArrowheads="1"/>
            </p:cNvSpPr>
            <p:nvPr userDrawn="1"/>
          </p:nvSpPr>
          <p:spPr bwMode="auto">
            <a:xfrm>
              <a:off x="5537090" y="2520917"/>
              <a:ext cx="1519349" cy="1517683"/>
            </a:xfrm>
            <a:prstGeom prst="ellipse">
              <a:avLst/>
            </a:prstGeom>
            <a:solidFill>
              <a:srgbClr val="F37021"/>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3" name="Freeform 18"/>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4" name="Freeform 19"/>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5" name="Freeform 20"/>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6" name="Freeform 21"/>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7" name="Freeform 22"/>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8" name="Freeform 23"/>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pPr>
                <a:defRPr/>
              </a:pPr>
              <a:endParaRPr lang="en-GB">
                <a:solidFill>
                  <a:srgbClr val="000000"/>
                </a:solidFill>
                <a:ea typeface="ＭＳ Ｐゴシック" charset="-128"/>
                <a:cs typeface="+mn-cs"/>
              </a:endParaRPr>
            </a:p>
          </p:txBody>
        </p:sp>
      </p:grpSp>
      <p:sp>
        <p:nvSpPr>
          <p:cNvPr id="3" name="Text Placeholder 2"/>
          <p:cNvSpPr>
            <a:spLocks noGrp="1"/>
          </p:cNvSpPr>
          <p:nvPr>
            <p:ph type="body" idx="1"/>
          </p:nvPr>
        </p:nvSpPr>
        <p:spPr>
          <a:xfrm>
            <a:off x="323850" y="1708150"/>
            <a:ext cx="8496300" cy="344328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Numbering 1 (sixth level)</a:t>
            </a:r>
          </a:p>
          <a:p>
            <a:pPr lvl="6"/>
            <a:r>
              <a:rPr lang="en-GB" dirty="0" smtClean="0"/>
              <a:t>Numbering 2 (seventh level)</a:t>
            </a:r>
          </a:p>
          <a:p>
            <a:pPr lvl="7"/>
            <a:r>
              <a:rPr lang="en-US" dirty="0" smtClean="0"/>
              <a:t>Eight level</a:t>
            </a:r>
          </a:p>
          <a:p>
            <a:pPr lvl="8"/>
            <a:r>
              <a:rPr lang="en-US" dirty="0" smtClean="0"/>
              <a:t>Ninth level</a:t>
            </a:r>
            <a:endParaRPr lang="en-GB" dirty="0"/>
          </a:p>
        </p:txBody>
      </p:sp>
      <p:sp>
        <p:nvSpPr>
          <p:cNvPr id="2052" name="Title Placeholder 1"/>
          <p:cNvSpPr>
            <a:spLocks noGrp="1"/>
          </p:cNvSpPr>
          <p:nvPr>
            <p:ph type="title"/>
          </p:nvPr>
        </p:nvSpPr>
        <p:spPr bwMode="auto">
          <a:xfrm>
            <a:off x="323850" y="325438"/>
            <a:ext cx="8496300"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GB" smtClean="0"/>
          </a:p>
        </p:txBody>
      </p:sp>
      <p:sp>
        <p:nvSpPr>
          <p:cNvPr id="61" name="TextBox 60"/>
          <p:cNvSpPr txBox="1"/>
          <p:nvPr/>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C72326"/>
                </a:solidFill>
                <a:latin typeface="Calibri"/>
                <a:ea typeface="ＭＳ Ｐゴシック"/>
                <a:cs typeface="Arial" pitchFamily="34" charset="0"/>
              </a:rPr>
              <a:t>Climate and Development Knowledge Network  |  www.cdkn.org  </a:t>
            </a:r>
          </a:p>
        </p:txBody>
      </p:sp>
      <p:sp>
        <p:nvSpPr>
          <p:cNvPr id="1030" name="Slide Number Placeholder 25"/>
          <p:cNvSpPr txBox="1">
            <a:spLocks/>
          </p:cNvSpPr>
          <p:nvPr/>
        </p:nvSpPr>
        <p:spPr bwMode="auto">
          <a:xfrm>
            <a:off x="8620125" y="6419850"/>
            <a:ext cx="211138" cy="214313"/>
          </a:xfrm>
          <a:prstGeom prst="rect">
            <a:avLst/>
          </a:prstGeom>
          <a:noFill/>
          <a:ln>
            <a:noFill/>
          </a:ln>
          <a:extLst/>
        </p:spPr>
        <p:txBody>
          <a:bodyPr wrap="none" lIns="0" tIns="0" rIns="0" bIns="0">
            <a:spAutoFit/>
          </a:bodyPr>
          <a:lstStyle/>
          <a:p>
            <a:pPr algn="r">
              <a:defRPr/>
            </a:pPr>
            <a:fld id="{11714AE4-F822-4393-A72B-09C552B9B761}" type="slidenum">
              <a:rPr lang="en-GB" sz="1400">
                <a:solidFill>
                  <a:srgbClr val="FFFFFF"/>
                </a:solidFill>
                <a:ea typeface="ＭＳ Ｐゴシック" charset="-128"/>
                <a:cs typeface="Arial" pitchFamily="34" charset="0"/>
              </a:rPr>
              <a:pPr algn="r">
                <a:defRPr/>
              </a:pPr>
              <a:t>‹#›</a:t>
            </a:fld>
            <a:endParaRPr lang="en-GB" sz="1400">
              <a:solidFill>
                <a:srgbClr val="FFFFFF"/>
              </a:solidFill>
              <a:ea typeface="ＭＳ Ｐゴシック" charset="-128"/>
              <a:cs typeface="Arial" pitchFamily="34" charset="0"/>
            </a:endParaRPr>
          </a:p>
        </p:txBody>
      </p:sp>
    </p:spTree>
    <p:extLst>
      <p:ext uri="{BB962C8B-B14F-4D97-AF65-F5344CB8AC3E}">
        <p14:creationId xmlns:p14="http://schemas.microsoft.com/office/powerpoint/2010/main" val="56366849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60" r:id="rId8"/>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itchFamily="34" charset="0"/>
        <a:defRPr sz="2000" b="1" kern="1200">
          <a:solidFill>
            <a:schemeClr val="accent1"/>
          </a:solidFill>
          <a:latin typeface="+mn-lt"/>
          <a:ea typeface="ＭＳ Ｐゴシック" charset="0"/>
          <a:cs typeface="Arial" pitchFamily="34" charset="0"/>
        </a:defRPr>
      </a:lvl1pPr>
      <a:lvl2pPr marL="742950" indent="-285750" algn="l" defTabSz="912813" rtl="0" eaLnBrk="0" fontAlgn="base" hangingPunct="0">
        <a:lnSpc>
          <a:spcPct val="110000"/>
        </a:lnSpc>
        <a:spcBef>
          <a:spcPct val="0"/>
        </a:spcBef>
        <a:spcAft>
          <a:spcPts val="600"/>
        </a:spcAft>
        <a:buFont typeface="Arial" pitchFamily="34" charset="0"/>
        <a:defRPr kern="1200">
          <a:solidFill>
            <a:srgbClr val="9F1D20"/>
          </a:solidFill>
          <a:latin typeface="+mn-lt"/>
          <a:ea typeface="Arial" charset="0"/>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Arial" charset="0"/>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20"/>
          <p:cNvGrpSpPr>
            <a:grpSpLocks noChangeAspect="1"/>
          </p:cNvGrpSpPr>
          <p:nvPr/>
        </p:nvGrpSpPr>
        <p:grpSpPr bwMode="auto">
          <a:xfrm>
            <a:off x="8189913" y="5961063"/>
            <a:ext cx="801687" cy="823912"/>
            <a:chOff x="5272088" y="2268538"/>
            <a:chExt cx="1784351" cy="1770062"/>
          </a:xfrm>
        </p:grpSpPr>
        <p:sp>
          <p:nvSpPr>
            <p:cNvPr id="1031" name="AutoShape 15"/>
            <p:cNvSpPr>
              <a:spLocks noChangeAspect="1" noChangeArrowheads="1" noTextEdit="1"/>
            </p:cNvSpPr>
            <p:nvPr userDrawn="1"/>
          </p:nvSpPr>
          <p:spPr bwMode="auto">
            <a:xfrm>
              <a:off x="5275620" y="2268538"/>
              <a:ext cx="1777286" cy="1766653"/>
            </a:xfrm>
            <a:prstGeom prst="rect">
              <a:avLst/>
            </a:prstGeom>
            <a:noFill/>
            <a:ln w="9525">
              <a:noFill/>
              <a:miter lim="800000"/>
              <a:headEnd/>
              <a:tailEnd/>
            </a:ln>
          </p:spPr>
          <p:txBody>
            <a:bodyPr/>
            <a:lstStyle/>
            <a:p>
              <a:pPr>
                <a:defRPr/>
              </a:pPr>
              <a:endParaRPr lang="en-GB">
                <a:solidFill>
                  <a:srgbClr val="000000"/>
                </a:solidFill>
                <a:ea typeface="ＭＳ Ｐゴシック" charset="-128"/>
                <a:cs typeface="+mn-cs"/>
              </a:endParaRPr>
            </a:p>
          </p:txBody>
        </p:sp>
        <p:sp>
          <p:nvSpPr>
            <p:cNvPr id="1032" name="Oval 17"/>
            <p:cNvSpPr>
              <a:spLocks noChangeArrowheads="1"/>
            </p:cNvSpPr>
            <p:nvPr userDrawn="1"/>
          </p:nvSpPr>
          <p:spPr bwMode="auto">
            <a:xfrm>
              <a:off x="5537090" y="2520917"/>
              <a:ext cx="1519349" cy="1517683"/>
            </a:xfrm>
            <a:prstGeom prst="ellipse">
              <a:avLst/>
            </a:prstGeom>
            <a:solidFill>
              <a:srgbClr val="F37021"/>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3" name="Freeform 18"/>
            <p:cNvSpPr>
              <a:spLocks/>
            </p:cNvSpPr>
            <p:nvPr userDrawn="1"/>
          </p:nvSpPr>
          <p:spPr bwMode="auto">
            <a:xfrm>
              <a:off x="5593624" y="2520917"/>
              <a:ext cx="816210" cy="746904"/>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4" name="Freeform 19"/>
            <p:cNvSpPr>
              <a:spLocks/>
            </p:cNvSpPr>
            <p:nvPr userDrawn="1"/>
          </p:nvSpPr>
          <p:spPr bwMode="auto">
            <a:xfrm>
              <a:off x="5272088" y="3087064"/>
              <a:ext cx="544139" cy="78783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5" name="Freeform 20"/>
            <p:cNvSpPr>
              <a:spLocks/>
            </p:cNvSpPr>
            <p:nvPr userDrawn="1"/>
          </p:nvSpPr>
          <p:spPr bwMode="auto">
            <a:xfrm>
              <a:off x="5416955" y="2988158"/>
              <a:ext cx="176669" cy="2387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6" name="Freeform 21"/>
            <p:cNvSpPr>
              <a:spLocks/>
            </p:cNvSpPr>
            <p:nvPr userDrawn="1"/>
          </p:nvSpPr>
          <p:spPr bwMode="auto">
            <a:xfrm>
              <a:off x="5537090" y="3226895"/>
              <a:ext cx="639541" cy="641179"/>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7" name="Freeform 22"/>
            <p:cNvSpPr>
              <a:spLocks/>
            </p:cNvSpPr>
            <p:nvPr userDrawn="1"/>
          </p:nvSpPr>
          <p:spPr bwMode="auto">
            <a:xfrm>
              <a:off x="5540624" y="2971106"/>
              <a:ext cx="604205" cy="371746"/>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pPr>
                <a:defRPr/>
              </a:pPr>
              <a:endParaRPr lang="en-GB">
                <a:solidFill>
                  <a:srgbClr val="000000"/>
                </a:solidFill>
                <a:ea typeface="ＭＳ Ｐゴシック" charset="-128"/>
                <a:cs typeface="+mn-cs"/>
              </a:endParaRPr>
            </a:p>
          </p:txBody>
        </p:sp>
        <p:sp>
          <p:nvSpPr>
            <p:cNvPr id="1038" name="Freeform 23"/>
            <p:cNvSpPr>
              <a:spLocks/>
            </p:cNvSpPr>
            <p:nvPr userDrawn="1"/>
          </p:nvSpPr>
          <p:spPr bwMode="auto">
            <a:xfrm>
              <a:off x="5339221" y="2271947"/>
              <a:ext cx="985811" cy="81511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pPr>
                <a:defRPr/>
              </a:pPr>
              <a:endParaRPr lang="en-GB">
                <a:solidFill>
                  <a:srgbClr val="000000"/>
                </a:solidFill>
                <a:ea typeface="ＭＳ Ｐゴシック" charset="-128"/>
                <a:cs typeface="+mn-cs"/>
              </a:endParaRPr>
            </a:p>
          </p:txBody>
        </p:sp>
      </p:grpSp>
      <p:sp>
        <p:nvSpPr>
          <p:cNvPr id="3" name="Text Placeholder 2"/>
          <p:cNvSpPr>
            <a:spLocks noGrp="1"/>
          </p:cNvSpPr>
          <p:nvPr>
            <p:ph type="body" idx="1"/>
          </p:nvPr>
        </p:nvSpPr>
        <p:spPr>
          <a:xfrm>
            <a:off x="323850" y="1708150"/>
            <a:ext cx="8496300" cy="344328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Numbering 1 (sixth level)</a:t>
            </a:r>
          </a:p>
          <a:p>
            <a:pPr lvl="6"/>
            <a:r>
              <a:rPr lang="en-GB" dirty="0" smtClean="0"/>
              <a:t>Numbering 2 (seventh level)</a:t>
            </a:r>
          </a:p>
          <a:p>
            <a:pPr lvl="7"/>
            <a:r>
              <a:rPr lang="en-US" dirty="0" smtClean="0"/>
              <a:t>Eight level</a:t>
            </a:r>
          </a:p>
          <a:p>
            <a:pPr lvl="8"/>
            <a:r>
              <a:rPr lang="en-US" dirty="0" smtClean="0"/>
              <a:t>Ninth level</a:t>
            </a:r>
            <a:endParaRPr lang="en-GB" dirty="0"/>
          </a:p>
        </p:txBody>
      </p:sp>
      <p:sp>
        <p:nvSpPr>
          <p:cNvPr id="2052" name="Title Placeholder 1"/>
          <p:cNvSpPr>
            <a:spLocks noGrp="1"/>
          </p:cNvSpPr>
          <p:nvPr>
            <p:ph type="title"/>
          </p:nvPr>
        </p:nvSpPr>
        <p:spPr bwMode="auto">
          <a:xfrm>
            <a:off x="323850" y="325438"/>
            <a:ext cx="8496300"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GB" smtClean="0"/>
          </a:p>
        </p:txBody>
      </p:sp>
      <p:sp>
        <p:nvSpPr>
          <p:cNvPr id="61" name="TextBox 60"/>
          <p:cNvSpPr txBox="1"/>
          <p:nvPr/>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C72326"/>
                </a:solidFill>
                <a:latin typeface="Calibri"/>
                <a:ea typeface="ＭＳ Ｐゴシック"/>
                <a:cs typeface="Arial" pitchFamily="34" charset="0"/>
              </a:rPr>
              <a:t>Climate and Development Knowledge Network  |  www.cdkn.org  </a:t>
            </a:r>
          </a:p>
        </p:txBody>
      </p:sp>
      <p:sp>
        <p:nvSpPr>
          <p:cNvPr id="1030" name="Slide Number Placeholder 25"/>
          <p:cNvSpPr txBox="1">
            <a:spLocks/>
          </p:cNvSpPr>
          <p:nvPr/>
        </p:nvSpPr>
        <p:spPr bwMode="auto">
          <a:xfrm>
            <a:off x="8620125" y="6419850"/>
            <a:ext cx="211138" cy="214313"/>
          </a:xfrm>
          <a:prstGeom prst="rect">
            <a:avLst/>
          </a:prstGeom>
          <a:noFill/>
          <a:ln>
            <a:noFill/>
          </a:ln>
          <a:extLst/>
        </p:spPr>
        <p:txBody>
          <a:bodyPr wrap="none" lIns="0" tIns="0" rIns="0" bIns="0">
            <a:spAutoFit/>
          </a:bodyPr>
          <a:lstStyle/>
          <a:p>
            <a:pPr algn="r">
              <a:defRPr/>
            </a:pPr>
            <a:fld id="{11714AE4-F822-4393-A72B-09C552B9B761}" type="slidenum">
              <a:rPr lang="en-GB" sz="1400">
                <a:solidFill>
                  <a:srgbClr val="FFFFFF"/>
                </a:solidFill>
                <a:ea typeface="ＭＳ Ｐゴシック" charset="-128"/>
                <a:cs typeface="Arial" pitchFamily="34" charset="0"/>
              </a:rPr>
              <a:pPr algn="r">
                <a:defRPr/>
              </a:pPr>
              <a:t>‹#›</a:t>
            </a:fld>
            <a:endParaRPr lang="en-GB" sz="1400">
              <a:solidFill>
                <a:srgbClr val="FFFFFF"/>
              </a:solidFill>
              <a:ea typeface="ＭＳ Ｐゴシック" charset="-128"/>
              <a:cs typeface="Arial" pitchFamily="34" charset="0"/>
            </a:endParaRPr>
          </a:p>
        </p:txBody>
      </p:sp>
    </p:spTree>
    <p:extLst>
      <p:ext uri="{BB962C8B-B14F-4D97-AF65-F5344CB8AC3E}">
        <p14:creationId xmlns:p14="http://schemas.microsoft.com/office/powerpoint/2010/main" val="144906322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70" r:id="rId8"/>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pitchFamily="34" charset="0"/>
        <a:defRPr sz="2000" b="1" kern="1200">
          <a:solidFill>
            <a:schemeClr val="accent1"/>
          </a:solidFill>
          <a:latin typeface="+mn-lt"/>
          <a:ea typeface="ＭＳ Ｐゴシック" charset="0"/>
          <a:cs typeface="Arial" pitchFamily="34" charset="0"/>
        </a:defRPr>
      </a:lvl1pPr>
      <a:lvl2pPr marL="742950" indent="-285750" algn="l" defTabSz="912813" rtl="0" eaLnBrk="0" fontAlgn="base" hangingPunct="0">
        <a:lnSpc>
          <a:spcPct val="110000"/>
        </a:lnSpc>
        <a:spcBef>
          <a:spcPct val="0"/>
        </a:spcBef>
        <a:spcAft>
          <a:spcPts val="600"/>
        </a:spcAft>
        <a:buFont typeface="Arial" pitchFamily="34" charset="0"/>
        <a:defRPr kern="1200">
          <a:solidFill>
            <a:srgbClr val="9F1D20"/>
          </a:solidFill>
          <a:latin typeface="+mn-lt"/>
          <a:ea typeface="Arial" charset="0"/>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Arial" charset="0"/>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Arial" charset="0"/>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20"/>
          <p:cNvGrpSpPr>
            <a:grpSpLocks noChangeAspect="1"/>
          </p:cNvGrpSpPr>
          <p:nvPr userDrawn="1"/>
        </p:nvGrpSpPr>
        <p:grpSpPr bwMode="auto">
          <a:xfrm>
            <a:off x="8189913" y="5961063"/>
            <a:ext cx="801687" cy="823912"/>
            <a:chOff x="5272088" y="2268538"/>
            <a:chExt cx="1784351" cy="1770062"/>
          </a:xfrm>
        </p:grpSpPr>
        <p:sp>
          <p:nvSpPr>
            <p:cNvPr id="1031" name="AutoShape 15"/>
            <p:cNvSpPr>
              <a:spLocks noChangeAspect="1" noChangeArrowheads="1" noTextEdit="1"/>
            </p:cNvSpPr>
            <p:nvPr userDrawn="1"/>
          </p:nvSpPr>
          <p:spPr bwMode="auto">
            <a:xfrm>
              <a:off x="5275263" y="2268538"/>
              <a:ext cx="1778000" cy="1766887"/>
            </a:xfrm>
            <a:prstGeom prst="rect">
              <a:avLst/>
            </a:prstGeom>
            <a:noFill/>
            <a:ln w="9525">
              <a:noFill/>
              <a:miter lim="800000"/>
              <a:headEnd/>
              <a:tailEnd/>
            </a:ln>
          </p:spPr>
          <p:txBody>
            <a:bodyPr/>
            <a:lstStyle/>
            <a:p>
              <a:endParaRPr lang="en-GB">
                <a:solidFill>
                  <a:srgbClr val="000000"/>
                </a:solidFill>
              </a:endParaRPr>
            </a:p>
          </p:txBody>
        </p:sp>
        <p:sp>
          <p:nvSpPr>
            <p:cNvPr id="1032" name="Oval 17"/>
            <p:cNvSpPr>
              <a:spLocks noChangeArrowheads="1"/>
            </p:cNvSpPr>
            <p:nvPr userDrawn="1"/>
          </p:nvSpPr>
          <p:spPr bwMode="auto">
            <a:xfrm>
              <a:off x="5537201" y="2519363"/>
              <a:ext cx="1519238" cy="1519237"/>
            </a:xfrm>
            <a:prstGeom prst="ellipse">
              <a:avLst/>
            </a:prstGeom>
            <a:solidFill>
              <a:srgbClr val="F37021"/>
            </a:solidFill>
            <a:ln w="9525">
              <a:noFill/>
              <a:round/>
              <a:headEnd/>
              <a:tailEnd/>
            </a:ln>
          </p:spPr>
          <p:txBody>
            <a:bodyPr/>
            <a:lstStyle/>
            <a:p>
              <a:endParaRPr lang="en-GB">
                <a:solidFill>
                  <a:srgbClr val="000000"/>
                </a:solidFill>
              </a:endParaRPr>
            </a:p>
          </p:txBody>
        </p:sp>
        <p:sp>
          <p:nvSpPr>
            <p:cNvPr id="1033" name="Freeform 18"/>
            <p:cNvSpPr>
              <a:spLocks/>
            </p:cNvSpPr>
            <p:nvPr userDrawn="1"/>
          </p:nvSpPr>
          <p:spPr bwMode="auto">
            <a:xfrm>
              <a:off x="5594351" y="2519363"/>
              <a:ext cx="814388" cy="747712"/>
            </a:xfrm>
            <a:custGeom>
              <a:avLst/>
              <a:gdLst>
                <a:gd name="T0" fmla="*/ 0 w 217"/>
                <a:gd name="T1" fmla="*/ 2147483647 h 199"/>
                <a:gd name="T2" fmla="*/ 2147483647 w 217"/>
                <a:gd name="T3" fmla="*/ 2147483647 h 199"/>
                <a:gd name="T4" fmla="*/ 2147483647 w 217"/>
                <a:gd name="T5" fmla="*/ 2147483647 h 199"/>
                <a:gd name="T6" fmla="*/ 2147483647 w 217"/>
                <a:gd name="T7" fmla="*/ 2147483647 h 199"/>
                <a:gd name="T8" fmla="*/ 2147483647 w 217"/>
                <a:gd name="T9" fmla="*/ 0 h 199"/>
                <a:gd name="T10" fmla="*/ 2147483647 w 217"/>
                <a:gd name="T11" fmla="*/ 0 h 199"/>
                <a:gd name="T12" fmla="*/ 0 w 217"/>
                <a:gd name="T13" fmla="*/ 2147483647 h 1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199">
                  <a:moveTo>
                    <a:pt x="0" y="125"/>
                  </a:moveTo>
                  <a:cubicBezTo>
                    <a:pt x="11" y="122"/>
                    <a:pt x="22" y="120"/>
                    <a:pt x="34" y="120"/>
                  </a:cubicBezTo>
                  <a:cubicBezTo>
                    <a:pt x="86" y="120"/>
                    <a:pt x="130" y="153"/>
                    <a:pt x="147" y="199"/>
                  </a:cubicBezTo>
                  <a:cubicBezTo>
                    <a:pt x="189" y="174"/>
                    <a:pt x="217" y="128"/>
                    <a:pt x="217" y="76"/>
                  </a:cubicBezTo>
                  <a:cubicBezTo>
                    <a:pt x="217" y="48"/>
                    <a:pt x="209" y="22"/>
                    <a:pt x="195" y="0"/>
                  </a:cubicBezTo>
                  <a:cubicBezTo>
                    <a:pt x="192" y="0"/>
                    <a:pt x="190" y="0"/>
                    <a:pt x="188" y="0"/>
                  </a:cubicBezTo>
                  <a:cubicBezTo>
                    <a:pt x="103" y="0"/>
                    <a:pt x="31" y="51"/>
                    <a:pt x="0" y="125"/>
                  </a:cubicBezTo>
                  <a:close/>
                </a:path>
              </a:pathLst>
            </a:custGeom>
            <a:solidFill>
              <a:srgbClr val="E84722"/>
            </a:solidFill>
            <a:ln w="9525">
              <a:noFill/>
              <a:round/>
              <a:headEnd/>
              <a:tailEnd/>
            </a:ln>
          </p:spPr>
          <p:txBody>
            <a:bodyPr/>
            <a:lstStyle/>
            <a:p>
              <a:endParaRPr lang="en-GB">
                <a:solidFill>
                  <a:srgbClr val="000000"/>
                </a:solidFill>
              </a:endParaRPr>
            </a:p>
          </p:txBody>
        </p:sp>
        <p:sp>
          <p:nvSpPr>
            <p:cNvPr id="1034" name="Freeform 19"/>
            <p:cNvSpPr>
              <a:spLocks/>
            </p:cNvSpPr>
            <p:nvPr userDrawn="1"/>
          </p:nvSpPr>
          <p:spPr bwMode="auto">
            <a:xfrm>
              <a:off x="5272088" y="3086100"/>
              <a:ext cx="542925" cy="787400"/>
            </a:xfrm>
            <a:custGeom>
              <a:avLst/>
              <a:gdLst>
                <a:gd name="T0" fmla="*/ 2147483647 w 145"/>
                <a:gd name="T1" fmla="*/ 2147483647 h 210"/>
                <a:gd name="T2" fmla="*/ 2147483647 w 145"/>
                <a:gd name="T3" fmla="*/ 2147483647 h 210"/>
                <a:gd name="T4" fmla="*/ 2147483647 w 145"/>
                <a:gd name="T5" fmla="*/ 0 h 210"/>
                <a:gd name="T6" fmla="*/ 0 w 145"/>
                <a:gd name="T7" fmla="*/ 2147483647 h 210"/>
                <a:gd name="T8" fmla="*/ 2147483647 w 145"/>
                <a:gd name="T9" fmla="*/ 2147483647 h 210"/>
                <a:gd name="T10" fmla="*/ 2147483647 w 145"/>
                <a:gd name="T11" fmla="*/ 2147483647 h 210"/>
                <a:gd name="T12" fmla="*/ 2147483647 w 145"/>
                <a:gd name="T13" fmla="*/ 2147483647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5" h="210">
                  <a:moveTo>
                    <a:pt x="71" y="51"/>
                  </a:moveTo>
                  <a:cubicBezTo>
                    <a:pt x="71" y="46"/>
                    <a:pt x="71" y="41"/>
                    <a:pt x="72" y="37"/>
                  </a:cubicBezTo>
                  <a:cubicBezTo>
                    <a:pt x="59" y="26"/>
                    <a:pt x="48" y="14"/>
                    <a:pt x="39" y="0"/>
                  </a:cubicBezTo>
                  <a:cubicBezTo>
                    <a:pt x="15" y="22"/>
                    <a:pt x="0" y="54"/>
                    <a:pt x="0" y="90"/>
                  </a:cubicBezTo>
                  <a:cubicBezTo>
                    <a:pt x="0" y="156"/>
                    <a:pt x="54" y="210"/>
                    <a:pt x="120" y="210"/>
                  </a:cubicBezTo>
                  <a:cubicBezTo>
                    <a:pt x="129" y="210"/>
                    <a:pt x="137" y="209"/>
                    <a:pt x="145" y="208"/>
                  </a:cubicBezTo>
                  <a:cubicBezTo>
                    <a:pt x="100" y="171"/>
                    <a:pt x="71" y="114"/>
                    <a:pt x="71" y="51"/>
                  </a:cubicBezTo>
                  <a:close/>
                </a:path>
              </a:pathLst>
            </a:custGeom>
            <a:solidFill>
              <a:srgbClr val="C4161C"/>
            </a:solidFill>
            <a:ln w="9525">
              <a:noFill/>
              <a:round/>
              <a:headEnd/>
              <a:tailEnd/>
            </a:ln>
          </p:spPr>
          <p:txBody>
            <a:bodyPr/>
            <a:lstStyle/>
            <a:p>
              <a:endParaRPr lang="en-GB">
                <a:solidFill>
                  <a:srgbClr val="000000"/>
                </a:solidFill>
              </a:endParaRPr>
            </a:p>
          </p:txBody>
        </p:sp>
        <p:sp>
          <p:nvSpPr>
            <p:cNvPr id="1035" name="Freeform 20"/>
            <p:cNvSpPr>
              <a:spLocks/>
            </p:cNvSpPr>
            <p:nvPr userDrawn="1"/>
          </p:nvSpPr>
          <p:spPr bwMode="auto">
            <a:xfrm>
              <a:off x="5418138" y="2989263"/>
              <a:ext cx="176213" cy="236537"/>
            </a:xfrm>
            <a:custGeom>
              <a:avLst/>
              <a:gdLst>
                <a:gd name="T0" fmla="*/ 2147483647 w 47"/>
                <a:gd name="T1" fmla="*/ 2147483647 h 63"/>
                <a:gd name="T2" fmla="*/ 2147483647 w 47"/>
                <a:gd name="T3" fmla="*/ 0 h 63"/>
                <a:gd name="T4" fmla="*/ 0 w 47"/>
                <a:gd name="T5" fmla="*/ 2147483647 h 63"/>
                <a:gd name="T6" fmla="*/ 2147483647 w 47"/>
                <a:gd name="T7" fmla="*/ 2147483647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63">
                  <a:moveTo>
                    <a:pt x="33" y="63"/>
                  </a:moveTo>
                  <a:cubicBezTo>
                    <a:pt x="34" y="41"/>
                    <a:pt x="39" y="20"/>
                    <a:pt x="47" y="0"/>
                  </a:cubicBezTo>
                  <a:cubicBezTo>
                    <a:pt x="30" y="5"/>
                    <a:pt x="14" y="14"/>
                    <a:pt x="0" y="26"/>
                  </a:cubicBezTo>
                  <a:cubicBezTo>
                    <a:pt x="9" y="40"/>
                    <a:pt x="20" y="52"/>
                    <a:pt x="33" y="63"/>
                  </a:cubicBezTo>
                  <a:close/>
                </a:path>
              </a:pathLst>
            </a:custGeom>
            <a:solidFill>
              <a:srgbClr val="F37021"/>
            </a:solidFill>
            <a:ln w="9525">
              <a:noFill/>
              <a:round/>
              <a:headEnd/>
              <a:tailEnd/>
            </a:ln>
          </p:spPr>
          <p:txBody>
            <a:bodyPr/>
            <a:lstStyle/>
            <a:p>
              <a:endParaRPr lang="en-GB">
                <a:solidFill>
                  <a:srgbClr val="000000"/>
                </a:solidFill>
              </a:endParaRPr>
            </a:p>
          </p:txBody>
        </p:sp>
        <p:sp>
          <p:nvSpPr>
            <p:cNvPr id="1036" name="Freeform 21"/>
            <p:cNvSpPr>
              <a:spLocks/>
            </p:cNvSpPr>
            <p:nvPr userDrawn="1"/>
          </p:nvSpPr>
          <p:spPr bwMode="auto">
            <a:xfrm>
              <a:off x="5537201" y="3225800"/>
              <a:ext cx="638175" cy="641350"/>
            </a:xfrm>
            <a:custGeom>
              <a:avLst/>
              <a:gdLst>
                <a:gd name="T0" fmla="*/ 2147483647 w 170"/>
                <a:gd name="T1" fmla="*/ 2147483647 h 171"/>
                <a:gd name="T2" fmla="*/ 2147483647 w 170"/>
                <a:gd name="T3" fmla="*/ 2147483647 h 171"/>
                <a:gd name="T4" fmla="*/ 2147483647 w 170"/>
                <a:gd name="T5" fmla="*/ 2147483647 h 171"/>
                <a:gd name="T6" fmla="*/ 2147483647 w 170"/>
                <a:gd name="T7" fmla="*/ 0 h 171"/>
                <a:gd name="T8" fmla="*/ 0 w 170"/>
                <a:gd name="T9" fmla="*/ 2147483647 h 171"/>
                <a:gd name="T10" fmla="*/ 2147483647 w 170"/>
                <a:gd name="T11" fmla="*/ 2147483647 h 171"/>
                <a:gd name="T12" fmla="*/ 2147483647 w 170"/>
                <a:gd name="T13" fmla="*/ 2147483647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71">
                  <a:moveTo>
                    <a:pt x="170" y="53"/>
                  </a:moveTo>
                  <a:cubicBezTo>
                    <a:pt x="170" y="38"/>
                    <a:pt x="167" y="24"/>
                    <a:pt x="162" y="11"/>
                  </a:cubicBezTo>
                  <a:cubicBezTo>
                    <a:pt x="141" y="23"/>
                    <a:pt x="116" y="31"/>
                    <a:pt x="89" y="31"/>
                  </a:cubicBezTo>
                  <a:cubicBezTo>
                    <a:pt x="56" y="31"/>
                    <a:pt x="25" y="19"/>
                    <a:pt x="1" y="0"/>
                  </a:cubicBezTo>
                  <a:cubicBezTo>
                    <a:pt x="0" y="4"/>
                    <a:pt x="0" y="9"/>
                    <a:pt x="0" y="14"/>
                  </a:cubicBezTo>
                  <a:cubicBezTo>
                    <a:pt x="0" y="77"/>
                    <a:pt x="29" y="134"/>
                    <a:pt x="74" y="171"/>
                  </a:cubicBezTo>
                  <a:cubicBezTo>
                    <a:pt x="129" y="159"/>
                    <a:pt x="170" y="111"/>
                    <a:pt x="170" y="53"/>
                  </a:cubicBezTo>
                  <a:close/>
                </a:path>
              </a:pathLst>
            </a:custGeom>
            <a:solidFill>
              <a:srgbClr val="9F1D20"/>
            </a:solidFill>
            <a:ln w="9525">
              <a:noFill/>
              <a:round/>
              <a:headEnd/>
              <a:tailEnd/>
            </a:ln>
          </p:spPr>
          <p:txBody>
            <a:bodyPr/>
            <a:lstStyle/>
            <a:p>
              <a:endParaRPr lang="en-GB">
                <a:solidFill>
                  <a:srgbClr val="000000"/>
                </a:solidFill>
              </a:endParaRPr>
            </a:p>
          </p:txBody>
        </p:sp>
        <p:sp>
          <p:nvSpPr>
            <p:cNvPr id="1037" name="Freeform 22"/>
            <p:cNvSpPr>
              <a:spLocks/>
            </p:cNvSpPr>
            <p:nvPr userDrawn="1"/>
          </p:nvSpPr>
          <p:spPr bwMode="auto">
            <a:xfrm>
              <a:off x="5541963" y="2970213"/>
              <a:ext cx="603250" cy="371475"/>
            </a:xfrm>
            <a:custGeom>
              <a:avLst/>
              <a:gdLst>
                <a:gd name="T0" fmla="*/ 2147483647 w 161"/>
                <a:gd name="T1" fmla="*/ 0 h 99"/>
                <a:gd name="T2" fmla="*/ 2147483647 w 161"/>
                <a:gd name="T3" fmla="*/ 2147483647 h 99"/>
                <a:gd name="T4" fmla="*/ 0 w 161"/>
                <a:gd name="T5" fmla="*/ 2147483647 h 99"/>
                <a:gd name="T6" fmla="*/ 2147483647 w 161"/>
                <a:gd name="T7" fmla="*/ 2147483647 h 99"/>
                <a:gd name="T8" fmla="*/ 2147483647 w 161"/>
                <a:gd name="T9" fmla="*/ 2147483647 h 99"/>
                <a:gd name="T10" fmla="*/ 2147483647 w 161"/>
                <a:gd name="T11" fmla="*/ 0 h 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 h="99">
                  <a:moveTo>
                    <a:pt x="48" y="0"/>
                  </a:moveTo>
                  <a:cubicBezTo>
                    <a:pt x="36" y="0"/>
                    <a:pt x="25" y="2"/>
                    <a:pt x="14" y="5"/>
                  </a:cubicBezTo>
                  <a:cubicBezTo>
                    <a:pt x="6" y="25"/>
                    <a:pt x="1" y="46"/>
                    <a:pt x="0" y="68"/>
                  </a:cubicBezTo>
                  <a:cubicBezTo>
                    <a:pt x="24" y="87"/>
                    <a:pt x="55" y="99"/>
                    <a:pt x="88" y="99"/>
                  </a:cubicBezTo>
                  <a:cubicBezTo>
                    <a:pt x="115" y="99"/>
                    <a:pt x="140" y="91"/>
                    <a:pt x="161" y="79"/>
                  </a:cubicBezTo>
                  <a:cubicBezTo>
                    <a:pt x="144" y="33"/>
                    <a:pt x="100" y="0"/>
                    <a:pt x="48" y="0"/>
                  </a:cubicBezTo>
                  <a:close/>
                </a:path>
              </a:pathLst>
            </a:custGeom>
            <a:solidFill>
              <a:srgbClr val="C72326"/>
            </a:solidFill>
            <a:ln w="9525">
              <a:noFill/>
              <a:round/>
              <a:headEnd/>
              <a:tailEnd/>
            </a:ln>
          </p:spPr>
          <p:txBody>
            <a:bodyPr/>
            <a:lstStyle/>
            <a:p>
              <a:endParaRPr lang="en-GB">
                <a:solidFill>
                  <a:srgbClr val="000000"/>
                </a:solidFill>
              </a:endParaRPr>
            </a:p>
          </p:txBody>
        </p:sp>
        <p:sp>
          <p:nvSpPr>
            <p:cNvPr id="1038" name="Freeform 23"/>
            <p:cNvSpPr>
              <a:spLocks/>
            </p:cNvSpPr>
            <p:nvPr userDrawn="1"/>
          </p:nvSpPr>
          <p:spPr bwMode="auto">
            <a:xfrm>
              <a:off x="5338763" y="2271713"/>
              <a:ext cx="987425" cy="814387"/>
            </a:xfrm>
            <a:custGeom>
              <a:avLst/>
              <a:gdLst>
                <a:gd name="T0" fmla="*/ 2147483647 w 263"/>
                <a:gd name="T1" fmla="*/ 2147483647 h 217"/>
                <a:gd name="T2" fmla="*/ 2147483647 w 263"/>
                <a:gd name="T3" fmla="*/ 2147483647 h 217"/>
                <a:gd name="T4" fmla="*/ 2147483647 w 263"/>
                <a:gd name="T5" fmla="*/ 0 h 217"/>
                <a:gd name="T6" fmla="*/ 0 w 263"/>
                <a:gd name="T7" fmla="*/ 2147483647 h 217"/>
                <a:gd name="T8" fmla="*/ 2147483647 w 263"/>
                <a:gd name="T9" fmla="*/ 2147483647 h 217"/>
                <a:gd name="T10" fmla="*/ 2147483647 w 263"/>
                <a:gd name="T11" fmla="*/ 2147483647 h 217"/>
                <a:gd name="T12" fmla="*/ 2147483647 w 263"/>
                <a:gd name="T13" fmla="*/ 2147483647 h 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17">
                  <a:moveTo>
                    <a:pt x="256" y="66"/>
                  </a:moveTo>
                  <a:cubicBezTo>
                    <a:pt x="258" y="66"/>
                    <a:pt x="260" y="66"/>
                    <a:pt x="263" y="66"/>
                  </a:cubicBezTo>
                  <a:cubicBezTo>
                    <a:pt x="237" y="26"/>
                    <a:pt x="193" y="0"/>
                    <a:pt x="142" y="0"/>
                  </a:cubicBezTo>
                  <a:cubicBezTo>
                    <a:pt x="64" y="0"/>
                    <a:pt x="0" y="64"/>
                    <a:pt x="0" y="142"/>
                  </a:cubicBezTo>
                  <a:cubicBezTo>
                    <a:pt x="0" y="170"/>
                    <a:pt x="8" y="196"/>
                    <a:pt x="21" y="217"/>
                  </a:cubicBezTo>
                  <a:cubicBezTo>
                    <a:pt x="35" y="205"/>
                    <a:pt x="51" y="196"/>
                    <a:pt x="68" y="191"/>
                  </a:cubicBezTo>
                  <a:cubicBezTo>
                    <a:pt x="99" y="117"/>
                    <a:pt x="171" y="66"/>
                    <a:pt x="256" y="66"/>
                  </a:cubicBezTo>
                  <a:close/>
                </a:path>
              </a:pathLst>
            </a:custGeom>
            <a:solidFill>
              <a:srgbClr val="FCB116"/>
            </a:solidFill>
            <a:ln w="9525">
              <a:noFill/>
              <a:round/>
              <a:headEnd/>
              <a:tailEnd/>
            </a:ln>
          </p:spPr>
          <p:txBody>
            <a:bodyPr/>
            <a:lstStyle/>
            <a:p>
              <a:endParaRPr lang="en-GB">
                <a:solidFill>
                  <a:srgbClr val="000000"/>
                </a:solidFill>
              </a:endParaRPr>
            </a:p>
          </p:txBody>
        </p:sp>
      </p:grpSp>
      <p:sp>
        <p:nvSpPr>
          <p:cNvPr id="1027" name="Text Placeholder 2"/>
          <p:cNvSpPr>
            <a:spLocks noGrp="1"/>
          </p:cNvSpPr>
          <p:nvPr>
            <p:ph type="body" idx="1"/>
          </p:nvPr>
        </p:nvSpPr>
        <p:spPr bwMode="auto">
          <a:xfrm>
            <a:off x="323850" y="1708150"/>
            <a:ext cx="8496300" cy="18653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itle Placeholder 1"/>
          <p:cNvSpPr>
            <a:spLocks noGrp="1"/>
          </p:cNvSpPr>
          <p:nvPr>
            <p:ph type="title"/>
          </p:nvPr>
        </p:nvSpPr>
        <p:spPr bwMode="auto">
          <a:xfrm>
            <a:off x="323850" y="325438"/>
            <a:ext cx="8496300"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GB" smtClean="0"/>
          </a:p>
        </p:txBody>
      </p:sp>
      <p:sp>
        <p:nvSpPr>
          <p:cNvPr id="61" name="TextBox 60"/>
          <p:cNvSpPr txBox="1"/>
          <p:nvPr userDrawn="1"/>
        </p:nvSpPr>
        <p:spPr>
          <a:xfrm>
            <a:off x="323850" y="6472238"/>
            <a:ext cx="3606800" cy="161925"/>
          </a:xfrm>
          <a:prstGeom prst="rect">
            <a:avLst/>
          </a:prstGeom>
          <a:noFill/>
        </p:spPr>
        <p:txBody>
          <a:bodyPr wrap="none" lIns="0" tIns="0" rIns="0" bIns="0">
            <a:spAutoFit/>
          </a:bodyPr>
          <a:lstStyle/>
          <a:p>
            <a:pPr defTabSz="914239" fontAlgn="auto">
              <a:spcBef>
                <a:spcPts val="0"/>
              </a:spcBef>
              <a:spcAft>
                <a:spcPts val="0"/>
              </a:spcAft>
              <a:defRPr/>
            </a:pPr>
            <a:r>
              <a:rPr lang="en-GB" sz="1050" dirty="0">
                <a:solidFill>
                  <a:srgbClr val="C72326"/>
                </a:solidFill>
                <a:latin typeface="Arial"/>
                <a:cs typeface="Arial" pitchFamily="34" charset="0"/>
              </a:rPr>
              <a:t>Climate and Development Knowledge Network  |  www.cdkn.org  </a:t>
            </a:r>
          </a:p>
        </p:txBody>
      </p:sp>
      <p:sp>
        <p:nvSpPr>
          <p:cNvPr id="1030" name="Slide Number Placeholder 25"/>
          <p:cNvSpPr txBox="1">
            <a:spLocks/>
          </p:cNvSpPr>
          <p:nvPr userDrawn="1"/>
        </p:nvSpPr>
        <p:spPr bwMode="auto">
          <a:xfrm>
            <a:off x="8620125" y="6419850"/>
            <a:ext cx="2111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E1A51D67-D077-4D84-9305-19D1224A746A}" type="slidenum">
              <a:rPr lang="en-GB" sz="1400" smtClean="0">
                <a:solidFill>
                  <a:srgbClr val="FFFFFF"/>
                </a:solidFill>
              </a:rPr>
              <a:pPr algn="r">
                <a:defRPr/>
              </a:pPr>
              <a:t>‹#›</a:t>
            </a:fld>
            <a:endParaRPr lang="en-GB" sz="1400" smtClean="0">
              <a:solidFill>
                <a:srgbClr val="FFFFFF"/>
              </a:solidFill>
            </a:endParaRPr>
          </a:p>
        </p:txBody>
      </p:sp>
    </p:spTree>
    <p:extLst>
      <p:ext uri="{BB962C8B-B14F-4D97-AF65-F5344CB8AC3E}">
        <p14:creationId xmlns:p14="http://schemas.microsoft.com/office/powerpoint/2010/main" val="22644289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hdr="0" ftr="0" dt="0"/>
  <p:txStyles>
    <p:titleStyle>
      <a:lvl1pPr algn="l" defTabSz="912813" rtl="0" eaLnBrk="0" fontAlgn="base" hangingPunct="0">
        <a:lnSpc>
          <a:spcPct val="80000"/>
        </a:lnSpc>
        <a:spcBef>
          <a:spcPct val="0"/>
        </a:spcBef>
        <a:spcAft>
          <a:spcPct val="0"/>
        </a:spcAft>
        <a:defRPr sz="4000" b="1" kern="1200">
          <a:solidFill>
            <a:schemeClr val="tx2"/>
          </a:solidFill>
          <a:latin typeface="+mj-lt"/>
          <a:ea typeface="+mj-ea"/>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Arial"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p:titleStyle>
    <p:bodyStyle>
      <a:lvl1pPr marL="342900" indent="-342900" algn="l" defTabSz="912813" rtl="0" eaLnBrk="0" fontAlgn="base" hangingPunct="0">
        <a:lnSpc>
          <a:spcPct val="110000"/>
        </a:lnSpc>
        <a:spcBef>
          <a:spcPct val="0"/>
        </a:spcBef>
        <a:spcAft>
          <a:spcPts val="600"/>
        </a:spcAft>
        <a:buFont typeface="Arial" charset="0"/>
        <a:defRPr sz="2000" b="1" kern="1200">
          <a:solidFill>
            <a:schemeClr val="accent1"/>
          </a:solidFill>
          <a:latin typeface="+mn-lt"/>
          <a:ea typeface="+mn-ea"/>
          <a:cs typeface="Arial" pitchFamily="34" charset="0"/>
        </a:defRPr>
      </a:lvl1pPr>
      <a:lvl2pPr marL="742950" indent="-285750" algn="l" defTabSz="912813" rtl="0" eaLnBrk="0" fontAlgn="base" hangingPunct="0">
        <a:lnSpc>
          <a:spcPct val="110000"/>
        </a:lnSpc>
        <a:spcBef>
          <a:spcPct val="0"/>
        </a:spcBef>
        <a:spcAft>
          <a:spcPts val="600"/>
        </a:spcAft>
        <a:buFont typeface="Arial" charset="0"/>
        <a:defRPr kern="1200">
          <a:solidFill>
            <a:srgbClr val="9F1D20"/>
          </a:solidFill>
          <a:latin typeface="+mn-lt"/>
          <a:ea typeface="+mn-ea"/>
          <a:cs typeface="Arial" pitchFamily="34" charset="0"/>
        </a:defRPr>
      </a:lvl2pPr>
      <a:lvl3pPr marL="266700" indent="-266700" algn="l" defTabSz="912813" rtl="0" eaLnBrk="0" fontAlgn="base" hangingPunct="0">
        <a:lnSpc>
          <a:spcPct val="110000"/>
        </a:lnSpc>
        <a:spcBef>
          <a:spcPct val="0"/>
        </a:spcBef>
        <a:spcAft>
          <a:spcPts val="600"/>
        </a:spcAft>
        <a:buFont typeface="Wingdings 2" pitchFamily="18" charset="2"/>
        <a:buChar char=""/>
        <a:defRPr kern="1200">
          <a:solidFill>
            <a:srgbClr val="9F1D20"/>
          </a:solidFill>
          <a:latin typeface="+mn-lt"/>
          <a:ea typeface="+mn-ea"/>
          <a:cs typeface="Arial" pitchFamily="34" charset="0"/>
        </a:defRPr>
      </a:lvl3pPr>
      <a:lvl4pPr marL="6286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mn-ea"/>
          <a:cs typeface="Arial" pitchFamily="34" charset="0"/>
        </a:defRPr>
      </a:lvl4pPr>
      <a:lvl5pPr marL="895350" indent="-266700" algn="l" defTabSz="912813" rtl="0" eaLnBrk="0" fontAlgn="base" hangingPunct="0">
        <a:lnSpc>
          <a:spcPct val="110000"/>
        </a:lnSpc>
        <a:spcBef>
          <a:spcPct val="0"/>
        </a:spcBef>
        <a:spcAft>
          <a:spcPts val="600"/>
        </a:spcAft>
        <a:buFont typeface="Symbol" pitchFamily="18" charset="2"/>
        <a:buChar char=""/>
        <a:defRPr kern="1200">
          <a:solidFill>
            <a:srgbClr val="9F1D20"/>
          </a:solidFill>
          <a:latin typeface="+mn-lt"/>
          <a:ea typeface="+mn-ea"/>
          <a:cs typeface="Arial" pitchFamily="34" charset="0"/>
        </a:defRPr>
      </a:lvl5pPr>
      <a:lvl6pPr marL="266700" indent="-266700" algn="l" defTabSz="914239" rtl="0" eaLnBrk="1" latinLnBrk="0" hangingPunct="1">
        <a:lnSpc>
          <a:spcPct val="110000"/>
        </a:lnSpc>
        <a:spcBef>
          <a:spcPts val="53"/>
        </a:spcBef>
        <a:spcAft>
          <a:spcPts val="600"/>
        </a:spcAft>
        <a:buFont typeface="+mj-lt"/>
        <a:buAutoNum type="arabicPeriod"/>
        <a:defRPr sz="1800" kern="1200" baseline="0">
          <a:solidFill>
            <a:schemeClr val="accent5"/>
          </a:solidFill>
          <a:latin typeface="+mn-lt"/>
          <a:ea typeface="+mn-ea"/>
          <a:cs typeface="Arial" pitchFamily="34" charset="0"/>
        </a:defRPr>
      </a:lvl6pPr>
      <a:lvl7pPr marL="628650" indent="-266700" algn="l" defTabSz="914239" rtl="0" eaLnBrk="1" latinLnBrk="0" hangingPunct="1">
        <a:lnSpc>
          <a:spcPct val="110000"/>
        </a:lnSpc>
        <a:spcBef>
          <a:spcPts val="53"/>
        </a:spcBef>
        <a:spcAft>
          <a:spcPts val="600"/>
        </a:spcAft>
        <a:buFont typeface="+mj-lt"/>
        <a:buAutoNum type="alphaLcPeriod"/>
        <a:defRPr sz="1800" kern="1200" baseline="0">
          <a:solidFill>
            <a:schemeClr val="accent5"/>
          </a:solidFill>
          <a:latin typeface="+mn-lt"/>
          <a:ea typeface="+mn-ea"/>
          <a:cs typeface="Arial" pitchFamily="34" charset="0"/>
        </a:defRPr>
      </a:lvl7pPr>
      <a:lvl8pPr marL="8953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8pPr>
      <a:lvl9pPr marL="1162050" indent="-266700" algn="l" defTabSz="914239" rtl="0" eaLnBrk="1" latinLnBrk="0" hangingPunct="1">
        <a:lnSpc>
          <a:spcPct val="110000"/>
        </a:lnSpc>
        <a:spcBef>
          <a:spcPts val="53"/>
        </a:spcBef>
        <a:spcAft>
          <a:spcPts val="600"/>
        </a:spcAft>
        <a:buFont typeface="Symbol" pitchFamily="18" charset="2"/>
        <a:buChar char="-"/>
        <a:defRPr sz="1800" kern="1200" baseline="0">
          <a:solidFill>
            <a:schemeClr val="accent5"/>
          </a:solidFill>
          <a:latin typeface="+mn-lt"/>
          <a:ea typeface="+mn-ea"/>
          <a:cs typeface="Arial" pitchFamily="34" charset="0"/>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8"/>
          <p:cNvSpPr>
            <a:spLocks noGrp="1"/>
          </p:cNvSpPr>
          <p:nvPr>
            <p:ph type="body" sz="quarter" idx="10"/>
          </p:nvPr>
        </p:nvSpPr>
        <p:spPr>
          <a:xfrm>
            <a:off x="306326" y="4833156"/>
            <a:ext cx="8185150" cy="1575816"/>
          </a:xfrm>
        </p:spPr>
        <p:txBody>
          <a:bodyPr/>
          <a:lstStyle/>
          <a:p>
            <a:pPr marL="0" indent="0" eaLnBrk="1" hangingPunct="1"/>
            <a:r>
              <a:rPr lang="en-GB" b="1" dirty="0" smtClean="0">
                <a:cs typeface="Arial" charset="0"/>
              </a:rPr>
              <a:t>Ari Huhtala,</a:t>
            </a:r>
            <a:endParaRPr lang="en-GB" dirty="0" smtClean="0">
              <a:cs typeface="Arial" charset="0"/>
            </a:endParaRPr>
          </a:p>
          <a:p>
            <a:pPr marL="0" indent="0" eaLnBrk="1" hangingPunct="1"/>
            <a:r>
              <a:rPr lang="en-GB" b="1" dirty="0" smtClean="0">
                <a:cs typeface="Arial" charset="0"/>
              </a:rPr>
              <a:t>CDKN Director of Policy and Programmes</a:t>
            </a:r>
          </a:p>
          <a:p>
            <a:pPr marL="88900" indent="-88900" eaLnBrk="1" hangingPunct="1"/>
            <a:r>
              <a:rPr lang="en-GB" dirty="0" smtClean="0">
                <a:cs typeface="Arial" charset="0"/>
              </a:rPr>
              <a:t>LCES3, Xian, 28 September 2013</a:t>
            </a:r>
          </a:p>
        </p:txBody>
      </p:sp>
      <p:sp>
        <p:nvSpPr>
          <p:cNvPr id="6146" name="Title 7"/>
          <p:cNvSpPr>
            <a:spLocks noGrp="1"/>
          </p:cNvSpPr>
          <p:nvPr>
            <p:ph type="title"/>
          </p:nvPr>
        </p:nvSpPr>
        <p:spPr>
          <a:xfrm>
            <a:off x="323850" y="2427732"/>
            <a:ext cx="8185150" cy="1772793"/>
          </a:xfrm>
        </p:spPr>
        <p:txBody>
          <a:bodyPr/>
          <a:lstStyle/>
          <a:p>
            <a:pPr eaLnBrk="1" hangingPunct="1"/>
            <a:r>
              <a:rPr lang="en-GB" dirty="0"/>
              <a:t>Achieving Triple-wins In the Agricultural Sector: Some Experiences From CDKN</a:t>
            </a:r>
            <a:endParaRPr lang="en-GB"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from Kenya</a:t>
            </a:r>
            <a:endParaRPr lang="en-GB" dirty="0"/>
          </a:p>
        </p:txBody>
      </p:sp>
      <p:sp>
        <p:nvSpPr>
          <p:cNvPr id="5" name="Text Placeholder 1"/>
          <p:cNvSpPr>
            <a:spLocks noGrp="1"/>
          </p:cNvSpPr>
          <p:nvPr>
            <p:ph type="body" sz="quarter" idx="10"/>
          </p:nvPr>
        </p:nvSpPr>
        <p:spPr>
          <a:xfrm>
            <a:off x="314474" y="843695"/>
            <a:ext cx="8686018" cy="2808718"/>
          </a:xfrm>
        </p:spPr>
        <p:txBody>
          <a:bodyPr/>
          <a:lstStyle/>
          <a:p>
            <a:r>
              <a:rPr lang="en-GB" sz="1600" u="sng" dirty="0" smtClean="0">
                <a:solidFill>
                  <a:schemeClr val="accent5"/>
                </a:solidFill>
              </a:rPr>
              <a:t>Problems identified:</a:t>
            </a:r>
          </a:p>
          <a:p>
            <a:pPr>
              <a:buFontTx/>
              <a:buChar char="-"/>
            </a:pPr>
            <a:r>
              <a:rPr lang="en-GB" sz="1600" dirty="0" smtClean="0">
                <a:solidFill>
                  <a:schemeClr val="tx1"/>
                </a:solidFill>
                <a:latin typeface="Calibri" pitchFamily="34" charset="0"/>
                <a:cs typeface="Arial" charset="0"/>
              </a:rPr>
              <a:t>Proliferation of funding initiatives </a:t>
            </a:r>
            <a:r>
              <a:rPr lang="en-GB" sz="1600" b="0" dirty="0" smtClean="0">
                <a:solidFill>
                  <a:schemeClr val="tx1"/>
                </a:solidFill>
                <a:latin typeface="Calibri" pitchFamily="34" charset="0"/>
                <a:cs typeface="Arial" charset="0"/>
              </a:rPr>
              <a:t>– non-coordinated and lack of alignment to development priority areas. </a:t>
            </a:r>
            <a:endParaRPr lang="en-GB" sz="1600" b="0" dirty="0">
              <a:solidFill>
                <a:schemeClr val="tx1"/>
              </a:solidFill>
              <a:latin typeface="Calibri" pitchFamily="34" charset="0"/>
              <a:cs typeface="Arial" charset="0"/>
            </a:endParaRPr>
          </a:p>
          <a:p>
            <a:pPr>
              <a:buFontTx/>
              <a:buChar char="-"/>
            </a:pPr>
            <a:r>
              <a:rPr lang="en-GB" sz="1600" dirty="0" smtClean="0">
                <a:solidFill>
                  <a:schemeClr val="tx1"/>
                </a:solidFill>
                <a:latin typeface="Calibri" pitchFamily="34" charset="0"/>
                <a:cs typeface="Arial" charset="0"/>
              </a:rPr>
              <a:t>Insufficient information </a:t>
            </a:r>
            <a:r>
              <a:rPr lang="en-GB" sz="1600" b="0" dirty="0" smtClean="0">
                <a:solidFill>
                  <a:schemeClr val="tx1"/>
                </a:solidFill>
                <a:latin typeface="Calibri" pitchFamily="34" charset="0"/>
                <a:cs typeface="Arial" charset="0"/>
              </a:rPr>
              <a:t>about specific funds dedicated to food security in the context of mitigation and adaptation projects.</a:t>
            </a:r>
          </a:p>
          <a:p>
            <a:pPr>
              <a:buFontTx/>
              <a:buChar char="-"/>
            </a:pPr>
            <a:r>
              <a:rPr lang="en-GB" sz="1600" dirty="0" smtClean="0">
                <a:solidFill>
                  <a:schemeClr val="tx1"/>
                </a:solidFill>
                <a:latin typeface="Calibri" pitchFamily="34" charset="0"/>
                <a:cs typeface="Arial" charset="0"/>
              </a:rPr>
              <a:t>Challenges in mobilising and allocating funds </a:t>
            </a:r>
            <a:r>
              <a:rPr lang="en-GB" sz="1600" b="0" dirty="0" smtClean="0">
                <a:solidFill>
                  <a:schemeClr val="tx1"/>
                </a:solidFill>
                <a:latin typeface="Calibri" pitchFamily="34" charset="0"/>
                <a:cs typeface="Arial" charset="0"/>
              </a:rPr>
              <a:t>to climate-related projects </a:t>
            </a:r>
          </a:p>
          <a:p>
            <a:pPr>
              <a:buFontTx/>
              <a:buChar char="-"/>
            </a:pPr>
            <a:r>
              <a:rPr lang="en-GB" sz="1600" dirty="0" smtClean="0">
                <a:solidFill>
                  <a:schemeClr val="tx1"/>
                </a:solidFill>
                <a:latin typeface="Calibri" pitchFamily="34" charset="0"/>
                <a:cs typeface="Arial" charset="0"/>
              </a:rPr>
              <a:t>Silo </a:t>
            </a:r>
            <a:r>
              <a:rPr lang="en-GB" sz="1600" dirty="0">
                <a:solidFill>
                  <a:schemeClr val="tx1"/>
                </a:solidFill>
                <a:latin typeface="Calibri" pitchFamily="34" charset="0"/>
                <a:cs typeface="Arial" charset="0"/>
              </a:rPr>
              <a:t>working-style</a:t>
            </a:r>
            <a:r>
              <a:rPr lang="en-GB" sz="1600" b="0" dirty="0">
                <a:solidFill>
                  <a:schemeClr val="tx1"/>
                </a:solidFill>
                <a:latin typeface="Calibri" pitchFamily="34" charset="0"/>
                <a:cs typeface="Arial" charset="0"/>
              </a:rPr>
              <a:t>, </a:t>
            </a:r>
            <a:r>
              <a:rPr lang="en-GB" sz="1600" dirty="0">
                <a:solidFill>
                  <a:schemeClr val="tx1"/>
                </a:solidFill>
                <a:latin typeface="Calibri" pitchFamily="34" charset="0"/>
                <a:cs typeface="Arial" charset="0"/>
              </a:rPr>
              <a:t>limited financial resources and institutional leadership</a:t>
            </a:r>
            <a:r>
              <a:rPr lang="en-GB" sz="1600" b="0" dirty="0">
                <a:solidFill>
                  <a:schemeClr val="tx1"/>
                </a:solidFill>
                <a:latin typeface="Calibri" pitchFamily="34" charset="0"/>
                <a:cs typeface="Arial" charset="0"/>
              </a:rPr>
              <a:t>, </a:t>
            </a:r>
            <a:r>
              <a:rPr lang="en-GB" sz="1600" dirty="0">
                <a:solidFill>
                  <a:schemeClr val="tx1"/>
                </a:solidFill>
                <a:latin typeface="Calibri" pitchFamily="34" charset="0"/>
                <a:cs typeface="Arial" charset="0"/>
              </a:rPr>
              <a:t>lack of technical expert knowledge and policy incentives</a:t>
            </a:r>
            <a:r>
              <a:rPr lang="en-GB" sz="1600" b="0" dirty="0" smtClean="0">
                <a:solidFill>
                  <a:schemeClr val="tx1"/>
                </a:solidFill>
                <a:latin typeface="Calibri" pitchFamily="34" charset="0"/>
                <a:cs typeface="Arial" charset="0"/>
              </a:rPr>
              <a:t>.</a:t>
            </a:r>
          </a:p>
          <a:p>
            <a:pPr>
              <a:buFontTx/>
              <a:buChar char="-"/>
            </a:pPr>
            <a:r>
              <a:rPr lang="en-GB" sz="1600" b="0" dirty="0" smtClean="0">
                <a:solidFill>
                  <a:schemeClr val="tx1"/>
                </a:solidFill>
                <a:latin typeface="Calibri" pitchFamily="34" charset="0"/>
                <a:cs typeface="Arial" charset="0"/>
              </a:rPr>
              <a:t>Preference of </a:t>
            </a:r>
            <a:r>
              <a:rPr lang="en-GB" sz="1600" dirty="0" smtClean="0">
                <a:solidFill>
                  <a:schemeClr val="tx1"/>
                </a:solidFill>
                <a:latin typeface="Calibri" pitchFamily="34" charset="0"/>
                <a:cs typeface="Arial" charset="0"/>
              </a:rPr>
              <a:t>mitigation activities </a:t>
            </a:r>
            <a:r>
              <a:rPr lang="en-GB" sz="1600" b="0" dirty="0" smtClean="0">
                <a:solidFill>
                  <a:schemeClr val="tx1"/>
                </a:solidFill>
                <a:latin typeface="Calibri" pitchFamily="34" charset="0"/>
                <a:cs typeface="Arial" charset="0"/>
              </a:rPr>
              <a:t>by donors</a:t>
            </a:r>
            <a:endParaRPr lang="en-GB" sz="1600" b="0" dirty="0">
              <a:solidFill>
                <a:schemeClr val="tx1"/>
              </a:solidFill>
              <a:latin typeface="Calibri" pitchFamily="34" charset="0"/>
              <a:cs typeface="Arial"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3233" y="3764652"/>
            <a:ext cx="3803915" cy="2852936"/>
          </a:xfrm>
          <a:prstGeom prst="rect">
            <a:avLst/>
          </a:prstGeom>
          <a:ln>
            <a:noFill/>
          </a:ln>
          <a:effectLst>
            <a:softEdge rad="112500"/>
          </a:effectLst>
        </p:spPr>
      </p:pic>
      <p:sp>
        <p:nvSpPr>
          <p:cNvPr id="4" name="Rectangle 3"/>
          <p:cNvSpPr/>
          <p:nvPr/>
        </p:nvSpPr>
        <p:spPr>
          <a:xfrm>
            <a:off x="187135" y="3796494"/>
            <a:ext cx="5159846" cy="2520755"/>
          </a:xfrm>
          <a:prstGeom prst="rect">
            <a:avLst/>
          </a:prstGeom>
        </p:spPr>
        <p:txBody>
          <a:bodyPr wrap="square">
            <a:spAutoFit/>
          </a:bodyPr>
          <a:lstStyle/>
          <a:p>
            <a:pPr lvl="0" eaLnBrk="0" hangingPunct="0">
              <a:lnSpc>
                <a:spcPct val="110000"/>
              </a:lnSpc>
              <a:spcAft>
                <a:spcPts val="600"/>
              </a:spcAft>
            </a:pPr>
            <a:r>
              <a:rPr lang="en-GB" sz="1400" b="1" dirty="0" smtClean="0">
                <a:solidFill>
                  <a:srgbClr val="F37021"/>
                </a:solidFill>
                <a:latin typeface="Arial"/>
                <a:cs typeface="Arial" pitchFamily="34" charset="0"/>
              </a:rPr>
              <a:t>Launch of </a:t>
            </a:r>
            <a:r>
              <a:rPr lang="en-GB" sz="1400" b="1" dirty="0" smtClean="0">
                <a:solidFill>
                  <a:schemeClr val="accent5"/>
                </a:solidFill>
                <a:latin typeface="Arial"/>
                <a:cs typeface="Arial" pitchFamily="34" charset="0"/>
              </a:rPr>
              <a:t>National Climate Change Action Plan (NCCAP)</a:t>
            </a:r>
            <a:r>
              <a:rPr lang="en-GB" sz="1400" b="1" dirty="0" smtClean="0">
                <a:solidFill>
                  <a:srgbClr val="F37021"/>
                </a:solidFill>
                <a:latin typeface="Arial"/>
                <a:cs typeface="Arial" pitchFamily="34" charset="0"/>
              </a:rPr>
              <a:t> in March 2013 to implement the </a:t>
            </a:r>
            <a:r>
              <a:rPr lang="en-GB" sz="1400" b="1" dirty="0" smtClean="0">
                <a:solidFill>
                  <a:schemeClr val="accent5"/>
                </a:solidFill>
                <a:latin typeface="Arial"/>
                <a:cs typeface="Arial" pitchFamily="34" charset="0"/>
              </a:rPr>
              <a:t>National </a:t>
            </a:r>
            <a:r>
              <a:rPr lang="en-GB" sz="1400" b="1" dirty="0">
                <a:solidFill>
                  <a:schemeClr val="accent5"/>
                </a:solidFill>
                <a:latin typeface="Arial"/>
                <a:cs typeface="Arial" pitchFamily="34" charset="0"/>
              </a:rPr>
              <a:t>Climate Change Response </a:t>
            </a:r>
            <a:r>
              <a:rPr lang="en-GB" sz="1400" b="1" dirty="0" smtClean="0">
                <a:solidFill>
                  <a:schemeClr val="accent5"/>
                </a:solidFill>
                <a:latin typeface="Arial"/>
                <a:cs typeface="Arial" pitchFamily="34" charset="0"/>
              </a:rPr>
              <a:t>Strategy </a:t>
            </a:r>
            <a:r>
              <a:rPr lang="en-GB" sz="1400" b="1" dirty="0">
                <a:solidFill>
                  <a:srgbClr val="F37021"/>
                </a:solidFill>
                <a:latin typeface="Arial"/>
                <a:cs typeface="Arial" pitchFamily="34" charset="0"/>
              </a:rPr>
              <a:t>and ensure adaptation and mitigation measures are integrated in all governmental planning processes + collaborative and joint action (participatory approach)</a:t>
            </a:r>
          </a:p>
          <a:p>
            <a:pPr lvl="0" eaLnBrk="0" hangingPunct="0">
              <a:lnSpc>
                <a:spcPct val="110000"/>
              </a:lnSpc>
              <a:spcAft>
                <a:spcPts val="600"/>
              </a:spcAft>
            </a:pPr>
            <a:r>
              <a:rPr lang="en-GB" sz="1400" b="1" dirty="0" smtClean="0">
                <a:solidFill>
                  <a:schemeClr val="accent5"/>
                </a:solidFill>
                <a:latin typeface="Arial"/>
                <a:cs typeface="Arial" pitchFamily="34" charset="0"/>
              </a:rPr>
              <a:t>Agricultural </a:t>
            </a:r>
            <a:r>
              <a:rPr lang="en-GB" sz="1400" b="1" dirty="0">
                <a:solidFill>
                  <a:schemeClr val="accent5"/>
                </a:solidFill>
                <a:latin typeface="Arial"/>
                <a:cs typeface="Arial" pitchFamily="34" charset="0"/>
              </a:rPr>
              <a:t>Sector Coordinating Unit </a:t>
            </a:r>
            <a:r>
              <a:rPr lang="en-GB" sz="1400" b="1" dirty="0">
                <a:solidFill>
                  <a:srgbClr val="F37021"/>
                </a:solidFill>
                <a:latin typeface="Arial"/>
                <a:cs typeface="Arial" pitchFamily="34" charset="0"/>
              </a:rPr>
              <a:t>includes 10 ministries with tasks relevant for food security + </a:t>
            </a:r>
            <a:r>
              <a:rPr lang="en-GB" sz="1400" b="1" dirty="0">
                <a:solidFill>
                  <a:schemeClr val="accent5"/>
                </a:solidFill>
                <a:latin typeface="Arial"/>
                <a:cs typeface="Arial" pitchFamily="34" charset="0"/>
              </a:rPr>
              <a:t>Climate Change Units </a:t>
            </a:r>
            <a:r>
              <a:rPr lang="en-GB" sz="1400" b="1" dirty="0">
                <a:solidFill>
                  <a:srgbClr val="F37021"/>
                </a:solidFill>
                <a:latin typeface="Arial"/>
                <a:cs typeface="Arial" pitchFamily="34" charset="0"/>
              </a:rPr>
              <a:t>+ </a:t>
            </a:r>
            <a:r>
              <a:rPr lang="en-GB" sz="1400" b="1" dirty="0">
                <a:solidFill>
                  <a:schemeClr val="accent5"/>
                </a:solidFill>
                <a:latin typeface="Arial"/>
                <a:cs typeface="Arial" pitchFamily="34" charset="0"/>
              </a:rPr>
              <a:t>community-based programmes</a:t>
            </a:r>
            <a:r>
              <a:rPr lang="en-GB" sz="1400" b="1" dirty="0">
                <a:solidFill>
                  <a:srgbClr val="F37021"/>
                </a:solidFill>
                <a:latin typeface="Arial"/>
                <a:cs typeface="Arial" pitchFamily="34" charset="0"/>
              </a:rPr>
              <a:t> to respond to food insecurity</a:t>
            </a:r>
            <a:r>
              <a:rPr lang="en-GB" sz="1400" b="1" dirty="0" smtClean="0">
                <a:solidFill>
                  <a:srgbClr val="F37021"/>
                </a:solidFill>
                <a:latin typeface="Arial"/>
                <a:cs typeface="Arial" pitchFamily="34" charset="0"/>
              </a:rPr>
              <a:t>.</a:t>
            </a:r>
            <a:endParaRPr lang="en-GB" sz="1400" b="1" dirty="0">
              <a:solidFill>
                <a:srgbClr val="F37021"/>
              </a:solidFill>
              <a:latin typeface="Arial"/>
              <a:cs typeface="Arial" pitchFamily="34" charset="0"/>
            </a:endParaRPr>
          </a:p>
        </p:txBody>
      </p:sp>
    </p:spTree>
    <p:extLst>
      <p:ext uri="{BB962C8B-B14F-4D97-AF65-F5344CB8AC3E}">
        <p14:creationId xmlns:p14="http://schemas.microsoft.com/office/powerpoint/2010/main" val="2039946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4644"/>
            <a:ext cx="8532948" cy="6718762"/>
          </a:xfrm>
          <a:prstGeom prst="rect">
            <a:avLst/>
          </a:prstGeom>
        </p:spPr>
        <p:txBody>
          <a:bodyPr wrap="square">
            <a:spAutoFit/>
          </a:bodyPr>
          <a:lstStyle/>
          <a:p>
            <a:pPr lvl="0" eaLnBrk="0" hangingPunct="0">
              <a:lnSpc>
                <a:spcPct val="110000"/>
              </a:lnSpc>
              <a:spcAft>
                <a:spcPts val="600"/>
              </a:spcAft>
            </a:pPr>
            <a:r>
              <a:rPr lang="en-GB" sz="2400" b="1" u="sng" dirty="0" smtClean="0">
                <a:solidFill>
                  <a:srgbClr val="9F1D20"/>
                </a:solidFill>
                <a:latin typeface="Arial"/>
                <a:cs typeface="Arial" pitchFamily="34" charset="0"/>
              </a:rPr>
              <a:t>FINDINGS AND CONTRIBUTION FROM CDKN PROJECT</a:t>
            </a:r>
            <a:r>
              <a:rPr lang="en-GB" sz="2400" b="1" dirty="0" smtClean="0">
                <a:solidFill>
                  <a:srgbClr val="9F1D20"/>
                </a:solidFill>
                <a:latin typeface="Arial"/>
                <a:cs typeface="Arial" pitchFamily="34" charset="0"/>
              </a:rPr>
              <a:t>:</a:t>
            </a:r>
            <a:endParaRPr lang="en-GB" b="1" dirty="0" smtClean="0">
              <a:solidFill>
                <a:srgbClr val="9F1D20"/>
              </a:solidFill>
              <a:latin typeface="Arial"/>
              <a:cs typeface="Arial" pitchFamily="34" charset="0"/>
            </a:endParaRPr>
          </a:p>
          <a:p>
            <a:pPr eaLnBrk="0" hangingPunct="0">
              <a:lnSpc>
                <a:spcPct val="110000"/>
              </a:lnSpc>
              <a:spcAft>
                <a:spcPts val="600"/>
              </a:spcAft>
            </a:pPr>
            <a:endParaRPr lang="en-GB" sz="1600" b="1" u="sng" dirty="0" smtClean="0">
              <a:solidFill>
                <a:schemeClr val="accent5"/>
              </a:solidFill>
              <a:latin typeface="Arial"/>
              <a:cs typeface="Arial" pitchFamily="34" charset="0"/>
            </a:endParaRPr>
          </a:p>
          <a:p>
            <a:pPr eaLnBrk="0" hangingPunct="0">
              <a:lnSpc>
                <a:spcPct val="110000"/>
              </a:lnSpc>
              <a:spcAft>
                <a:spcPts val="600"/>
              </a:spcAft>
            </a:pPr>
            <a:r>
              <a:rPr lang="en-GB" sz="1600" b="1" u="sng" dirty="0" smtClean="0">
                <a:solidFill>
                  <a:schemeClr val="accent5"/>
                </a:solidFill>
                <a:latin typeface="Arial"/>
                <a:cs typeface="Arial" pitchFamily="34" charset="0"/>
              </a:rPr>
              <a:t>Workshop</a:t>
            </a:r>
            <a:r>
              <a:rPr lang="en-GB" sz="1600" b="1" dirty="0" smtClean="0">
                <a:solidFill>
                  <a:schemeClr val="accent5"/>
                </a:solidFill>
                <a:latin typeface="Arial"/>
                <a:cs typeface="Arial" pitchFamily="34" charset="0"/>
              </a:rPr>
              <a:t> </a:t>
            </a:r>
            <a:r>
              <a:rPr lang="en-US" sz="1600" dirty="0" smtClean="0">
                <a:solidFill>
                  <a:schemeClr val="accent5"/>
                </a:solidFill>
                <a:latin typeface="Arial"/>
                <a:cs typeface="Arial" pitchFamily="34" charset="0"/>
              </a:rPr>
              <a:t>and </a:t>
            </a:r>
            <a:r>
              <a:rPr lang="en-US" sz="1600" b="1" u="sng" dirty="0">
                <a:solidFill>
                  <a:schemeClr val="accent5"/>
                </a:solidFill>
                <a:latin typeface="Arial"/>
                <a:cs typeface="Arial" pitchFamily="34" charset="0"/>
              </a:rPr>
              <a:t>subsequent consultations</a:t>
            </a:r>
            <a:r>
              <a:rPr lang="en-US" sz="1600" b="1" dirty="0">
                <a:solidFill>
                  <a:schemeClr val="accent5"/>
                </a:solidFill>
                <a:latin typeface="Arial"/>
                <a:cs typeface="Arial" pitchFamily="34" charset="0"/>
              </a:rPr>
              <a:t> </a:t>
            </a:r>
            <a:r>
              <a:rPr lang="en-US" sz="1600" dirty="0">
                <a:solidFill>
                  <a:schemeClr val="accent5"/>
                </a:solidFill>
                <a:latin typeface="Arial"/>
                <a:cs typeface="Arial" pitchFamily="34" charset="0"/>
              </a:rPr>
              <a:t>with </a:t>
            </a:r>
            <a:r>
              <a:rPr lang="en-US" sz="1600" dirty="0" smtClean="0">
                <a:solidFill>
                  <a:schemeClr val="accent5"/>
                </a:solidFill>
                <a:latin typeface="Arial"/>
                <a:cs typeface="Arial" pitchFamily="34" charset="0"/>
              </a:rPr>
              <a:t>policy makers (agricultural sector unit, Ministry of Environment and natural resources) and civil society, private sector and donor </a:t>
            </a:r>
            <a:r>
              <a:rPr lang="en-GB" sz="1600" dirty="0" smtClean="0">
                <a:solidFill>
                  <a:schemeClr val="accent5"/>
                </a:solidFill>
                <a:latin typeface="Arial"/>
                <a:cs typeface="Arial" pitchFamily="34" charset="0"/>
              </a:rPr>
              <a:t>agencies.</a:t>
            </a:r>
            <a:endParaRPr lang="en-GB" b="1" dirty="0" smtClean="0"/>
          </a:p>
          <a:p>
            <a:pPr marL="285750" lvl="0" indent="-285750" eaLnBrk="0" hangingPunct="0">
              <a:lnSpc>
                <a:spcPct val="110000"/>
              </a:lnSpc>
              <a:spcAft>
                <a:spcPts val="600"/>
              </a:spcAft>
              <a:buFont typeface="Wingdings" panose="05000000000000000000" pitchFamily="2" charset="2"/>
              <a:buChar char="§"/>
            </a:pPr>
            <a:r>
              <a:rPr lang="en-GB" sz="1600" b="1" dirty="0" smtClean="0"/>
              <a:t>How to administer mitigation and adaptation funds at national level between NEMS, NIE and Ministry of Finance? </a:t>
            </a:r>
            <a:r>
              <a:rPr lang="en-GB" sz="1600" dirty="0" smtClean="0"/>
              <a:t>Concerns about lack of knowledge on climate change and food security. </a:t>
            </a:r>
          </a:p>
          <a:p>
            <a:pPr marL="990600" lvl="0" indent="-368300" eaLnBrk="0" hangingPunct="0">
              <a:lnSpc>
                <a:spcPct val="110000"/>
              </a:lnSpc>
              <a:spcAft>
                <a:spcPts val="600"/>
              </a:spcAft>
              <a:buFont typeface="Wingdings" panose="05000000000000000000" pitchFamily="2" charset="2"/>
              <a:buChar char="Ø"/>
            </a:pPr>
            <a:r>
              <a:rPr lang="en-GB" sz="1600" dirty="0" smtClean="0"/>
              <a:t>Some stakeholders proposed autonomous body (Climate Change Authority)</a:t>
            </a:r>
            <a:r>
              <a:rPr lang="en-GB" sz="1600" dirty="0"/>
              <a:t> </a:t>
            </a:r>
            <a:r>
              <a:rPr lang="en-GB" sz="1600" dirty="0" smtClean="0"/>
              <a:t>– but not agreement yet.</a:t>
            </a:r>
          </a:p>
          <a:p>
            <a:pPr marL="990600" lvl="0" indent="-368300" eaLnBrk="0" hangingPunct="0">
              <a:lnSpc>
                <a:spcPct val="110000"/>
              </a:lnSpc>
              <a:spcAft>
                <a:spcPts val="600"/>
              </a:spcAft>
              <a:buFont typeface="Wingdings" panose="05000000000000000000" pitchFamily="2" charset="2"/>
              <a:buChar char="Ø"/>
            </a:pPr>
            <a:r>
              <a:rPr lang="en-GB" sz="1600" dirty="0" smtClean="0"/>
              <a:t>NGOs and private sector prefer consortium of institutions as gatekeeper for climate finance (to mitigate management inefficiencies)</a:t>
            </a:r>
          </a:p>
          <a:p>
            <a:pPr marL="285750" lvl="0" indent="-285750" eaLnBrk="0" hangingPunct="0">
              <a:lnSpc>
                <a:spcPct val="110000"/>
              </a:lnSpc>
              <a:spcAft>
                <a:spcPts val="600"/>
              </a:spcAft>
              <a:buFont typeface="Wingdings" panose="05000000000000000000" pitchFamily="2" charset="2"/>
              <a:buChar char="§"/>
            </a:pPr>
            <a:r>
              <a:rPr lang="en-GB" sz="1600" b="1" dirty="0" smtClean="0"/>
              <a:t>Decentralisation after general elections on 4</a:t>
            </a:r>
            <a:r>
              <a:rPr lang="en-GB" sz="1600" b="1" baseline="30000" dirty="0" smtClean="0"/>
              <a:t>th</a:t>
            </a:r>
            <a:r>
              <a:rPr lang="en-GB" sz="1600" b="1" dirty="0" smtClean="0"/>
              <a:t> March 2013 </a:t>
            </a:r>
            <a:r>
              <a:rPr lang="en-GB" sz="1600" dirty="0" smtClean="0"/>
              <a:t>– easier to reach local farmers, but </a:t>
            </a:r>
            <a:r>
              <a:rPr lang="en-GB" sz="1600" b="1" dirty="0" smtClean="0"/>
              <a:t>need for capacity-building</a:t>
            </a:r>
            <a:r>
              <a:rPr lang="en-GB" sz="1600" dirty="0" smtClean="0"/>
              <a:t> of agriculture extension officers and other stakeholders to ensure integration of CCD (trainings, knowledge sharing). </a:t>
            </a:r>
          </a:p>
          <a:p>
            <a:pPr marL="990600" lvl="0" indent="-368300" eaLnBrk="0" hangingPunct="0">
              <a:lnSpc>
                <a:spcPct val="110000"/>
              </a:lnSpc>
              <a:spcAft>
                <a:spcPts val="600"/>
              </a:spcAft>
              <a:buFont typeface="Wingdings" panose="05000000000000000000" pitchFamily="2" charset="2"/>
              <a:buChar char="Ø"/>
            </a:pPr>
            <a:r>
              <a:rPr lang="en-GB" sz="1600" dirty="0" smtClean="0"/>
              <a:t>Ministry of Environment has developed a training strategy for capacity-building of county stakeholders.</a:t>
            </a:r>
          </a:p>
          <a:p>
            <a:pPr marL="990600" lvl="0" indent="-368300" eaLnBrk="0" hangingPunct="0">
              <a:lnSpc>
                <a:spcPct val="110000"/>
              </a:lnSpc>
              <a:spcAft>
                <a:spcPts val="600"/>
              </a:spcAft>
              <a:buFont typeface="Wingdings" panose="05000000000000000000" pitchFamily="2" charset="2"/>
              <a:buChar char="Ø"/>
            </a:pPr>
            <a:r>
              <a:rPr lang="en-GB" sz="1600" dirty="0" smtClean="0"/>
              <a:t>Optimism that county governments will allocate finance towards supporting climate change mitigation and adaptation. </a:t>
            </a:r>
          </a:p>
          <a:p>
            <a:pPr marL="285750" lvl="0" indent="-285750" eaLnBrk="0" hangingPunct="0">
              <a:lnSpc>
                <a:spcPct val="110000"/>
              </a:lnSpc>
              <a:spcAft>
                <a:spcPts val="600"/>
              </a:spcAft>
              <a:buFont typeface="Wingdings" panose="05000000000000000000" pitchFamily="2" charset="2"/>
              <a:buChar char="§"/>
            </a:pPr>
            <a:r>
              <a:rPr lang="en-GB" sz="1600" b="1" dirty="0" smtClean="0"/>
              <a:t>NCCAP launch</a:t>
            </a:r>
            <a:r>
              <a:rPr lang="en-GB" sz="1600" dirty="0" smtClean="0"/>
              <a:t>: enthusiasm among stakeholders to integrate mitigation and adaptation elements into national and county development </a:t>
            </a:r>
          </a:p>
          <a:p>
            <a:pPr lvl="0" eaLnBrk="0" hangingPunct="0">
              <a:lnSpc>
                <a:spcPct val="110000"/>
              </a:lnSpc>
              <a:spcAft>
                <a:spcPts val="600"/>
              </a:spcAft>
            </a:pPr>
            <a:endParaRPr lang="en-GB" dirty="0"/>
          </a:p>
        </p:txBody>
      </p:sp>
    </p:spTree>
    <p:extLst>
      <p:ext uri="{BB962C8B-B14F-4D97-AF65-F5344CB8AC3E}">
        <p14:creationId xmlns:p14="http://schemas.microsoft.com/office/powerpoint/2010/main" val="1066500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from Honduras</a:t>
            </a:r>
            <a:endParaRPr lang="en-GB" dirty="0"/>
          </a:p>
        </p:txBody>
      </p:sp>
      <p:sp>
        <p:nvSpPr>
          <p:cNvPr id="5" name="Text Placeholder 1"/>
          <p:cNvSpPr>
            <a:spLocks noGrp="1"/>
          </p:cNvSpPr>
          <p:nvPr>
            <p:ph type="body" sz="quarter" idx="10"/>
          </p:nvPr>
        </p:nvSpPr>
        <p:spPr>
          <a:xfrm>
            <a:off x="314474" y="1232756"/>
            <a:ext cx="8686018" cy="4644348"/>
          </a:xfrm>
        </p:spPr>
        <p:txBody>
          <a:bodyPr/>
          <a:lstStyle/>
          <a:p>
            <a:r>
              <a:rPr lang="en-GB" u="sng" dirty="0" smtClean="0">
                <a:solidFill>
                  <a:schemeClr val="accent5"/>
                </a:solidFill>
              </a:rPr>
              <a:t>Problems identified</a:t>
            </a:r>
            <a:r>
              <a:rPr lang="en-GB" dirty="0" smtClean="0">
                <a:solidFill>
                  <a:schemeClr val="accent5"/>
                </a:solidFill>
              </a:rPr>
              <a:t>: </a:t>
            </a:r>
          </a:p>
          <a:p>
            <a:endParaRPr lang="en-GB" dirty="0" smtClean="0">
              <a:solidFill>
                <a:schemeClr val="accent5"/>
              </a:solidFill>
            </a:endParaRPr>
          </a:p>
          <a:p>
            <a:pPr>
              <a:buFontTx/>
              <a:buChar char="-"/>
            </a:pPr>
            <a:r>
              <a:rPr lang="en-GB" sz="1800" b="0" dirty="0" smtClean="0"/>
              <a:t>Limited access to international climate finance in relation to projects in agriculture.</a:t>
            </a:r>
          </a:p>
          <a:p>
            <a:pPr>
              <a:buFontTx/>
              <a:buChar char="-"/>
            </a:pPr>
            <a:r>
              <a:rPr lang="en-GB" sz="1800" b="0" dirty="0" smtClean="0"/>
              <a:t>Silo working-style, limited financial resources and institutional leadership and capacity on environmental issues. </a:t>
            </a:r>
          </a:p>
          <a:p>
            <a:pPr>
              <a:buFontTx/>
              <a:buChar char="-"/>
            </a:pPr>
            <a:r>
              <a:rPr lang="en-GB" sz="1800" b="0" dirty="0" smtClean="0"/>
              <a:t>Difficult for farmers to apply new production techniques.</a:t>
            </a:r>
          </a:p>
          <a:p>
            <a:pPr>
              <a:buFontTx/>
              <a:buChar char="-"/>
            </a:pPr>
            <a:endParaRPr lang="en-GB" sz="1800" b="0" dirty="0" smtClean="0"/>
          </a:p>
          <a:p>
            <a:pPr marL="0" indent="0"/>
            <a:r>
              <a:rPr lang="en-GB" sz="1800" dirty="0" smtClean="0"/>
              <a:t>Government of Honduras has developed National Climate Change Strategy (NCCS): establishes </a:t>
            </a:r>
            <a:r>
              <a:rPr lang="en-GB" sz="1800" dirty="0" smtClean="0">
                <a:solidFill>
                  <a:schemeClr val="accent5"/>
                </a:solidFill>
              </a:rPr>
              <a:t>Regional Development Councils (CDRs)</a:t>
            </a:r>
            <a:r>
              <a:rPr lang="en-GB" sz="1800" dirty="0"/>
              <a:t> </a:t>
            </a:r>
            <a:r>
              <a:rPr lang="en-GB" sz="1800" dirty="0" smtClean="0"/>
              <a:t>– </a:t>
            </a:r>
            <a:r>
              <a:rPr lang="en-GB" sz="1800" i="1" dirty="0" smtClean="0"/>
              <a:t>But challenges </a:t>
            </a:r>
            <a:r>
              <a:rPr lang="en-GB" sz="1800" dirty="0" smtClean="0"/>
              <a:t>during implementation phase, particularly in relation to agriculture, soil and food security.</a:t>
            </a:r>
          </a:p>
          <a:p>
            <a:pPr marL="0" indent="0"/>
            <a:endParaRPr lang="en-GB" sz="1800" u="sng" dirty="0" smtClean="0">
              <a:solidFill>
                <a:schemeClr val="accent5"/>
              </a:solidFill>
            </a:endParaRPr>
          </a:p>
          <a:p>
            <a:pPr marL="0" indent="0"/>
            <a:endParaRPr lang="en-GB" sz="1800" b="0" dirty="0"/>
          </a:p>
        </p:txBody>
      </p:sp>
    </p:spTree>
    <p:extLst>
      <p:ext uri="{BB962C8B-B14F-4D97-AF65-F5344CB8AC3E}">
        <p14:creationId xmlns:p14="http://schemas.microsoft.com/office/powerpoint/2010/main" val="63187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4644"/>
            <a:ext cx="8532948" cy="6294031"/>
          </a:xfrm>
          <a:prstGeom prst="rect">
            <a:avLst/>
          </a:prstGeom>
        </p:spPr>
        <p:txBody>
          <a:bodyPr wrap="square">
            <a:spAutoFit/>
          </a:bodyPr>
          <a:lstStyle/>
          <a:p>
            <a:pPr lvl="0" eaLnBrk="0" hangingPunct="0">
              <a:lnSpc>
                <a:spcPct val="110000"/>
              </a:lnSpc>
              <a:spcAft>
                <a:spcPts val="600"/>
              </a:spcAft>
            </a:pPr>
            <a:r>
              <a:rPr lang="en-GB" sz="2400" b="1" u="sng" dirty="0" smtClean="0">
                <a:solidFill>
                  <a:srgbClr val="9F1D20"/>
                </a:solidFill>
                <a:latin typeface="Arial"/>
                <a:cs typeface="Arial" pitchFamily="34" charset="0"/>
              </a:rPr>
              <a:t>FINDINGS AND CONTRIBUTION FROM CDKN PROJECT</a:t>
            </a:r>
            <a:r>
              <a:rPr lang="en-GB" sz="2400" b="1" dirty="0" smtClean="0">
                <a:solidFill>
                  <a:srgbClr val="9F1D20"/>
                </a:solidFill>
                <a:latin typeface="Arial"/>
                <a:cs typeface="Arial" pitchFamily="34" charset="0"/>
              </a:rPr>
              <a:t>:</a:t>
            </a:r>
          </a:p>
          <a:p>
            <a:pPr lvl="0" eaLnBrk="0" hangingPunct="0">
              <a:lnSpc>
                <a:spcPct val="110000"/>
              </a:lnSpc>
              <a:spcAft>
                <a:spcPts val="600"/>
              </a:spcAft>
            </a:pPr>
            <a:endParaRPr lang="en-GB" b="1" dirty="0" smtClean="0">
              <a:solidFill>
                <a:srgbClr val="9F1D20"/>
              </a:solidFill>
              <a:latin typeface="Arial"/>
              <a:cs typeface="Arial" pitchFamily="34" charset="0"/>
            </a:endParaRPr>
          </a:p>
          <a:p>
            <a:pPr lvl="0" eaLnBrk="0" hangingPunct="0">
              <a:lnSpc>
                <a:spcPct val="110000"/>
              </a:lnSpc>
              <a:spcAft>
                <a:spcPts val="600"/>
              </a:spcAft>
            </a:pPr>
            <a:r>
              <a:rPr lang="en-GB" b="1" u="sng" dirty="0" smtClean="0">
                <a:solidFill>
                  <a:schemeClr val="accent5"/>
                </a:solidFill>
                <a:latin typeface="Arial"/>
                <a:cs typeface="Arial" pitchFamily="34" charset="0"/>
              </a:rPr>
              <a:t>Workshop</a:t>
            </a:r>
            <a:r>
              <a:rPr lang="en-GB" b="1" dirty="0" smtClean="0">
                <a:solidFill>
                  <a:schemeClr val="accent5"/>
                </a:solidFill>
                <a:latin typeface="Arial"/>
                <a:cs typeface="Arial" pitchFamily="34" charset="0"/>
              </a:rPr>
              <a:t> </a:t>
            </a:r>
            <a:r>
              <a:rPr lang="en-US" dirty="0" smtClean="0">
                <a:solidFill>
                  <a:schemeClr val="accent5"/>
                </a:solidFill>
                <a:latin typeface="Arial"/>
                <a:cs typeface="Arial" pitchFamily="34" charset="0"/>
              </a:rPr>
              <a:t>and </a:t>
            </a:r>
            <a:r>
              <a:rPr lang="en-US" b="1" u="sng" dirty="0">
                <a:solidFill>
                  <a:schemeClr val="accent5"/>
                </a:solidFill>
                <a:latin typeface="Arial"/>
                <a:cs typeface="Arial" pitchFamily="34" charset="0"/>
              </a:rPr>
              <a:t>subsequent consultations</a:t>
            </a:r>
            <a:r>
              <a:rPr lang="en-US" b="1" dirty="0">
                <a:solidFill>
                  <a:schemeClr val="accent5"/>
                </a:solidFill>
                <a:latin typeface="Arial"/>
                <a:cs typeface="Arial" pitchFamily="34" charset="0"/>
              </a:rPr>
              <a:t> </a:t>
            </a:r>
            <a:r>
              <a:rPr lang="en-US" dirty="0">
                <a:solidFill>
                  <a:schemeClr val="accent5"/>
                </a:solidFill>
                <a:latin typeface="Arial"/>
                <a:cs typeface="Arial" pitchFamily="34" charset="0"/>
              </a:rPr>
              <a:t>with officials of the Ministry of Agriculture and the Ministry of Natural Resources and Environment revealed that</a:t>
            </a:r>
            <a:r>
              <a:rPr lang="en-US" dirty="0" smtClean="0">
                <a:solidFill>
                  <a:schemeClr val="accent5"/>
                </a:solidFill>
                <a:latin typeface="Arial"/>
                <a:cs typeface="Arial" pitchFamily="34" charset="0"/>
              </a:rPr>
              <a:t>:</a:t>
            </a:r>
          </a:p>
          <a:p>
            <a:pPr lvl="0" eaLnBrk="0" hangingPunct="0">
              <a:lnSpc>
                <a:spcPct val="110000"/>
              </a:lnSpc>
              <a:spcAft>
                <a:spcPts val="600"/>
              </a:spcAft>
            </a:pPr>
            <a:endParaRPr lang="en-GB" dirty="0">
              <a:solidFill>
                <a:srgbClr val="F37021"/>
              </a:solidFill>
              <a:latin typeface="Arial"/>
              <a:cs typeface="Arial" pitchFamily="34" charset="0"/>
            </a:endParaRPr>
          </a:p>
          <a:p>
            <a:pPr marL="285750" lvl="0" indent="-285750" eaLnBrk="0" hangingPunct="0">
              <a:lnSpc>
                <a:spcPct val="110000"/>
              </a:lnSpc>
              <a:spcAft>
                <a:spcPts val="600"/>
              </a:spcAft>
              <a:buFont typeface="Wingdings" panose="05000000000000000000" pitchFamily="2" charset="2"/>
              <a:buChar char="§"/>
            </a:pPr>
            <a:r>
              <a:rPr lang="en-GB" dirty="0"/>
              <a:t>CDRs as an ideal </a:t>
            </a:r>
            <a:r>
              <a:rPr lang="en-GB" b="1" dirty="0"/>
              <a:t>platform for channelling technical and financial support </a:t>
            </a:r>
            <a:r>
              <a:rPr lang="en-GB" dirty="0"/>
              <a:t>to vulnerable communities (multiple stakeholders, participatory approach) – A thematic platform on agriculture, food security and climate change has been established within CDR and engaging different stakeholders. </a:t>
            </a:r>
          </a:p>
          <a:p>
            <a:pPr marL="723900" lvl="0" eaLnBrk="0" hangingPunct="0">
              <a:lnSpc>
                <a:spcPct val="110000"/>
              </a:lnSpc>
              <a:spcAft>
                <a:spcPts val="600"/>
              </a:spcAft>
            </a:pPr>
            <a:r>
              <a:rPr lang="en-GB" dirty="0"/>
              <a:t>→ Future engagement of Inter-Institutional Technical Committee on Climate Change (ITCCC) and institutions from central government? </a:t>
            </a:r>
          </a:p>
          <a:p>
            <a:pPr marL="285750" lvl="0" indent="-285750" eaLnBrk="0" hangingPunct="0">
              <a:lnSpc>
                <a:spcPct val="110000"/>
              </a:lnSpc>
              <a:spcAft>
                <a:spcPts val="600"/>
              </a:spcAft>
              <a:buFont typeface="Wingdings" panose="05000000000000000000" pitchFamily="2" charset="2"/>
              <a:buChar char="§"/>
            </a:pPr>
            <a:r>
              <a:rPr lang="en-GB" b="1" dirty="0"/>
              <a:t>3 key Ministries working together as a coordinating entity </a:t>
            </a:r>
            <a:r>
              <a:rPr lang="en-GB" dirty="0"/>
              <a:t>and international focal point within the framework of CDRs: to promote implementation of articulated processes for adaptation and mitigation in agriculture sector: integration of governmental/public/private actors to ensure transparency and effective management of resources.</a:t>
            </a:r>
          </a:p>
          <a:p>
            <a:pPr marL="285750" lvl="0" indent="-285750" eaLnBrk="0" hangingPunct="0">
              <a:lnSpc>
                <a:spcPct val="110000"/>
              </a:lnSpc>
              <a:spcAft>
                <a:spcPts val="600"/>
              </a:spcAft>
              <a:buFont typeface="Wingdings" panose="05000000000000000000" pitchFamily="2" charset="2"/>
              <a:buChar char="§"/>
            </a:pPr>
            <a:r>
              <a:rPr lang="en-GB" b="1" dirty="0"/>
              <a:t>Next steps</a:t>
            </a:r>
            <a:r>
              <a:rPr lang="en-GB" dirty="0"/>
              <a:t>: improve the organisational and participatory capabilities within </a:t>
            </a:r>
            <a:r>
              <a:rPr lang="en-GB" dirty="0" err="1"/>
              <a:t>CDRs.</a:t>
            </a:r>
            <a:endParaRPr lang="en-GB" dirty="0"/>
          </a:p>
          <a:p>
            <a:pPr marL="285750" lvl="0" indent="-285750" eaLnBrk="0" hangingPunct="0">
              <a:lnSpc>
                <a:spcPct val="110000"/>
              </a:lnSpc>
              <a:spcAft>
                <a:spcPts val="600"/>
              </a:spcAft>
              <a:buFont typeface="Wingdings" panose="05000000000000000000" pitchFamily="2" charset="2"/>
              <a:buChar char="§"/>
            </a:pPr>
            <a:endParaRPr lang="en-GB" dirty="0"/>
          </a:p>
        </p:txBody>
      </p:sp>
    </p:spTree>
    <p:extLst>
      <p:ext uri="{BB962C8B-B14F-4D97-AF65-F5344CB8AC3E}">
        <p14:creationId xmlns:p14="http://schemas.microsoft.com/office/powerpoint/2010/main" val="2348235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from Bangladesh</a:t>
            </a:r>
            <a:endParaRPr lang="en-GB" dirty="0"/>
          </a:p>
        </p:txBody>
      </p:sp>
      <p:sp>
        <p:nvSpPr>
          <p:cNvPr id="7" name="Text Placeholder 1"/>
          <p:cNvSpPr>
            <a:spLocks noGrp="1"/>
          </p:cNvSpPr>
          <p:nvPr>
            <p:ph type="body" sz="quarter" idx="10"/>
          </p:nvPr>
        </p:nvSpPr>
        <p:spPr>
          <a:xfrm>
            <a:off x="314474" y="843695"/>
            <a:ext cx="8686018" cy="3508653"/>
          </a:xfrm>
        </p:spPr>
        <p:txBody>
          <a:bodyPr/>
          <a:lstStyle/>
          <a:p>
            <a:endParaRPr lang="en-GB" sz="1800" u="sng" dirty="0" smtClean="0">
              <a:solidFill>
                <a:schemeClr val="accent5"/>
              </a:solidFill>
            </a:endParaRPr>
          </a:p>
          <a:p>
            <a:r>
              <a:rPr lang="en-GB" sz="1800" u="sng" dirty="0" smtClean="0">
                <a:solidFill>
                  <a:schemeClr val="accent5"/>
                </a:solidFill>
              </a:rPr>
              <a:t>Problems identified</a:t>
            </a:r>
            <a:r>
              <a:rPr lang="en-GB" sz="1800" dirty="0" smtClean="0">
                <a:solidFill>
                  <a:schemeClr val="accent5"/>
                </a:solidFill>
              </a:rPr>
              <a:t>: </a:t>
            </a:r>
          </a:p>
          <a:p>
            <a:pPr>
              <a:buFontTx/>
              <a:buChar char="-"/>
            </a:pPr>
            <a:r>
              <a:rPr lang="en-GB" sz="1800" dirty="0" smtClean="0">
                <a:solidFill>
                  <a:schemeClr val="tx1"/>
                </a:solidFill>
                <a:latin typeface="Calibri" pitchFamily="34" charset="0"/>
                <a:cs typeface="Arial" charset="0"/>
              </a:rPr>
              <a:t>Limited </a:t>
            </a:r>
            <a:r>
              <a:rPr lang="en-GB" sz="1800" dirty="0">
                <a:solidFill>
                  <a:schemeClr val="tx1"/>
                </a:solidFill>
                <a:latin typeface="Calibri" pitchFamily="34" charset="0"/>
                <a:cs typeface="Arial" charset="0"/>
              </a:rPr>
              <a:t>access to international climate finance </a:t>
            </a:r>
            <a:r>
              <a:rPr lang="en-GB" sz="1800" b="0" dirty="0">
                <a:solidFill>
                  <a:schemeClr val="tx1"/>
                </a:solidFill>
                <a:latin typeface="Calibri" pitchFamily="34" charset="0"/>
                <a:cs typeface="Arial" charset="0"/>
              </a:rPr>
              <a:t>in relation to projects in agriculture.</a:t>
            </a:r>
          </a:p>
          <a:p>
            <a:pPr>
              <a:buFontTx/>
              <a:buChar char="-"/>
            </a:pPr>
            <a:r>
              <a:rPr lang="en-GB" sz="1800" b="0" dirty="0">
                <a:solidFill>
                  <a:schemeClr val="tx1"/>
                </a:solidFill>
                <a:latin typeface="Calibri" pitchFamily="34" charset="0"/>
                <a:cs typeface="Arial" charset="0"/>
              </a:rPr>
              <a:t>In agriculture, focus has been on adaptation, but </a:t>
            </a:r>
            <a:r>
              <a:rPr lang="en-GB" sz="1800" dirty="0">
                <a:solidFill>
                  <a:schemeClr val="tx1"/>
                </a:solidFill>
                <a:latin typeface="Calibri" pitchFamily="34" charset="0"/>
                <a:cs typeface="Arial" charset="0"/>
              </a:rPr>
              <a:t>lack of policy incentives on how to harness synergies between adaptation and mitigation </a:t>
            </a:r>
            <a:r>
              <a:rPr lang="en-GB" sz="1800" b="0" dirty="0">
                <a:solidFill>
                  <a:schemeClr val="tx1"/>
                </a:solidFill>
                <a:latin typeface="Calibri" pitchFamily="34" charset="0"/>
                <a:cs typeface="Arial" charset="0"/>
              </a:rPr>
              <a:t>(no feeling of obligation to GHG emissions reduction and limited awareness of mitigation needs).</a:t>
            </a:r>
          </a:p>
          <a:p>
            <a:pPr>
              <a:buFontTx/>
              <a:buChar char="-"/>
            </a:pPr>
            <a:r>
              <a:rPr lang="en-GB" sz="1800" dirty="0">
                <a:solidFill>
                  <a:schemeClr val="tx1"/>
                </a:solidFill>
                <a:latin typeface="Calibri" pitchFamily="34" charset="0"/>
                <a:cs typeface="Arial" charset="0"/>
              </a:rPr>
              <a:t>Lack of awareness at community level </a:t>
            </a:r>
            <a:r>
              <a:rPr lang="en-GB" sz="1800" b="0" dirty="0">
                <a:solidFill>
                  <a:schemeClr val="tx1"/>
                </a:solidFill>
                <a:latin typeface="Calibri" pitchFamily="34" charset="0"/>
                <a:cs typeface="Arial" charset="0"/>
              </a:rPr>
              <a:t>about solutions of agriculture and food-related problems.</a:t>
            </a:r>
          </a:p>
          <a:p>
            <a:pPr>
              <a:buFontTx/>
              <a:buChar char="-"/>
            </a:pPr>
            <a:r>
              <a:rPr lang="en-GB" sz="1800" dirty="0">
                <a:solidFill>
                  <a:schemeClr val="tx1"/>
                </a:solidFill>
                <a:latin typeface="Calibri" pitchFamily="34" charset="0"/>
                <a:cs typeface="Arial" charset="0"/>
              </a:rPr>
              <a:t>Lack of transport and communication infrastructures</a:t>
            </a:r>
            <a:r>
              <a:rPr lang="en-GB" sz="1800" b="0" dirty="0">
                <a:solidFill>
                  <a:schemeClr val="tx1"/>
                </a:solidFill>
                <a:latin typeface="Calibri" pitchFamily="34" charset="0"/>
                <a:cs typeface="Arial" charset="0"/>
              </a:rPr>
              <a:t>, as well as </a:t>
            </a:r>
            <a:r>
              <a:rPr lang="en-GB" sz="1800" dirty="0">
                <a:solidFill>
                  <a:schemeClr val="tx1"/>
                </a:solidFill>
                <a:latin typeface="Calibri" pitchFamily="34" charset="0"/>
                <a:cs typeface="Arial" charset="0"/>
              </a:rPr>
              <a:t>skilled manpower</a:t>
            </a:r>
            <a:r>
              <a:rPr lang="en-GB" sz="1800" b="0" dirty="0">
                <a:solidFill>
                  <a:schemeClr val="tx1"/>
                </a:solidFill>
                <a:latin typeface="Calibri" pitchFamily="34" charset="0"/>
                <a:cs typeface="Arial" charset="0"/>
              </a:rPr>
              <a:t>.</a:t>
            </a:r>
          </a:p>
          <a:p>
            <a:pPr marL="0" indent="0"/>
            <a:endParaRPr lang="en-GB" sz="1800" dirty="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474" y="4181797"/>
            <a:ext cx="3121152" cy="2075688"/>
          </a:xfrm>
          <a:prstGeom prst="rect">
            <a:avLst/>
          </a:prstGeom>
        </p:spPr>
      </p:pic>
      <p:sp>
        <p:nvSpPr>
          <p:cNvPr id="4" name="Rectangle 3"/>
          <p:cNvSpPr/>
          <p:nvPr/>
        </p:nvSpPr>
        <p:spPr>
          <a:xfrm>
            <a:off x="3599892" y="4181797"/>
            <a:ext cx="5400600" cy="2259080"/>
          </a:xfrm>
          <a:prstGeom prst="rect">
            <a:avLst/>
          </a:prstGeom>
        </p:spPr>
        <p:txBody>
          <a:bodyPr wrap="square">
            <a:spAutoFit/>
          </a:bodyPr>
          <a:lstStyle/>
          <a:p>
            <a:pPr lvl="0" eaLnBrk="0" hangingPunct="0">
              <a:lnSpc>
                <a:spcPct val="110000"/>
              </a:lnSpc>
              <a:spcAft>
                <a:spcPts val="600"/>
              </a:spcAft>
            </a:pPr>
            <a:r>
              <a:rPr lang="en-GB" sz="1600" b="1" dirty="0">
                <a:solidFill>
                  <a:srgbClr val="F37021"/>
                </a:solidFill>
                <a:latin typeface="Arial"/>
                <a:cs typeface="Arial" pitchFamily="34" charset="0"/>
              </a:rPr>
              <a:t>Bangladesh has a </a:t>
            </a:r>
            <a:r>
              <a:rPr lang="en-GB" sz="1600" b="1" dirty="0">
                <a:solidFill>
                  <a:srgbClr val="9F1D20"/>
                </a:solidFill>
                <a:latin typeface="Arial"/>
                <a:cs typeface="Arial" pitchFamily="34" charset="0"/>
              </a:rPr>
              <a:t>National Climate Change Strategy and Action Plan </a:t>
            </a:r>
            <a:r>
              <a:rPr lang="en-GB" sz="1600" b="1" dirty="0">
                <a:solidFill>
                  <a:srgbClr val="F37021"/>
                </a:solidFill>
                <a:latin typeface="Arial"/>
                <a:cs typeface="Arial" pitchFamily="34" charset="0"/>
              </a:rPr>
              <a:t>(formulated by multiple stakeholders) and has established the </a:t>
            </a:r>
            <a:r>
              <a:rPr lang="en-GB" sz="1600" b="1" dirty="0">
                <a:solidFill>
                  <a:srgbClr val="9F1D20"/>
                </a:solidFill>
                <a:latin typeface="Arial"/>
                <a:cs typeface="Arial" pitchFamily="34" charset="0"/>
              </a:rPr>
              <a:t>Bangladesh Climate Change Resilience Fund </a:t>
            </a:r>
            <a:r>
              <a:rPr lang="en-GB" sz="1600" b="1" dirty="0">
                <a:solidFill>
                  <a:srgbClr val="F37021"/>
                </a:solidFill>
                <a:latin typeface="Arial"/>
                <a:cs typeface="Arial" pitchFamily="34" charset="0"/>
              </a:rPr>
              <a:t>– focus on adaptation and resilience needs of vulnerable communities. On-budget activities through ministries and departments, off-budget activities accessible for civil society organisations and private sector.</a:t>
            </a:r>
            <a:endParaRPr lang="en-GB" sz="1600" b="1" u="sng" dirty="0">
              <a:solidFill>
                <a:srgbClr val="9F1D20"/>
              </a:solidFill>
              <a:latin typeface="Arial"/>
              <a:cs typeface="Arial" pitchFamily="34" charset="0"/>
            </a:endParaRPr>
          </a:p>
        </p:txBody>
      </p:sp>
    </p:spTree>
    <p:extLst>
      <p:ext uri="{BB962C8B-B14F-4D97-AF65-F5344CB8AC3E}">
        <p14:creationId xmlns:p14="http://schemas.microsoft.com/office/powerpoint/2010/main" val="21201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4644"/>
            <a:ext cx="8532948" cy="6217087"/>
          </a:xfrm>
          <a:prstGeom prst="rect">
            <a:avLst/>
          </a:prstGeom>
        </p:spPr>
        <p:txBody>
          <a:bodyPr wrap="square">
            <a:spAutoFit/>
          </a:bodyPr>
          <a:lstStyle/>
          <a:p>
            <a:pPr lvl="0" eaLnBrk="0" hangingPunct="0">
              <a:lnSpc>
                <a:spcPct val="110000"/>
              </a:lnSpc>
              <a:spcAft>
                <a:spcPts val="600"/>
              </a:spcAft>
            </a:pPr>
            <a:r>
              <a:rPr lang="en-GB" sz="2400" b="1" u="sng" dirty="0" smtClean="0">
                <a:solidFill>
                  <a:srgbClr val="9F1D20"/>
                </a:solidFill>
                <a:latin typeface="Arial"/>
                <a:cs typeface="Arial" pitchFamily="34" charset="0"/>
              </a:rPr>
              <a:t>FINDINGS AND CONTRIBUTION FROM CDKN PROJECT</a:t>
            </a:r>
            <a:r>
              <a:rPr lang="en-GB" sz="2400" b="1" dirty="0" smtClean="0">
                <a:solidFill>
                  <a:srgbClr val="9F1D20"/>
                </a:solidFill>
                <a:latin typeface="Arial"/>
                <a:cs typeface="Arial" pitchFamily="34" charset="0"/>
              </a:rPr>
              <a:t>:</a:t>
            </a:r>
          </a:p>
          <a:p>
            <a:pPr lvl="0" eaLnBrk="0" hangingPunct="0">
              <a:lnSpc>
                <a:spcPct val="110000"/>
              </a:lnSpc>
              <a:spcAft>
                <a:spcPts val="600"/>
              </a:spcAft>
            </a:pPr>
            <a:endParaRPr lang="en-GB" b="1" dirty="0" smtClean="0">
              <a:solidFill>
                <a:srgbClr val="9F1D20"/>
              </a:solidFill>
              <a:latin typeface="Arial"/>
              <a:cs typeface="Arial" pitchFamily="34" charset="0"/>
            </a:endParaRPr>
          </a:p>
          <a:p>
            <a:pPr lvl="0" eaLnBrk="0" hangingPunct="0">
              <a:lnSpc>
                <a:spcPct val="110000"/>
              </a:lnSpc>
              <a:spcAft>
                <a:spcPts val="600"/>
              </a:spcAft>
            </a:pPr>
            <a:r>
              <a:rPr lang="en-GB" b="1" u="sng" dirty="0" smtClean="0">
                <a:solidFill>
                  <a:schemeClr val="accent5"/>
                </a:solidFill>
                <a:latin typeface="Arial"/>
                <a:cs typeface="Arial" pitchFamily="34" charset="0"/>
              </a:rPr>
              <a:t>Workshop</a:t>
            </a:r>
            <a:r>
              <a:rPr lang="en-GB" b="1" dirty="0" smtClean="0">
                <a:solidFill>
                  <a:schemeClr val="accent5"/>
                </a:solidFill>
                <a:latin typeface="Arial"/>
                <a:cs typeface="Arial" pitchFamily="34" charset="0"/>
              </a:rPr>
              <a:t> </a:t>
            </a:r>
            <a:r>
              <a:rPr lang="en-US" dirty="0" smtClean="0">
                <a:solidFill>
                  <a:schemeClr val="accent5"/>
                </a:solidFill>
                <a:latin typeface="Arial"/>
                <a:cs typeface="Arial" pitchFamily="34" charset="0"/>
              </a:rPr>
              <a:t>and </a:t>
            </a:r>
            <a:r>
              <a:rPr lang="en-US" b="1" u="sng" dirty="0">
                <a:solidFill>
                  <a:schemeClr val="accent5"/>
                </a:solidFill>
                <a:latin typeface="Arial"/>
                <a:cs typeface="Arial" pitchFamily="34" charset="0"/>
              </a:rPr>
              <a:t>subsequent consultations</a:t>
            </a:r>
            <a:r>
              <a:rPr lang="en-US" b="1" dirty="0">
                <a:solidFill>
                  <a:schemeClr val="accent5"/>
                </a:solidFill>
                <a:latin typeface="Arial"/>
                <a:cs typeface="Arial" pitchFamily="34" charset="0"/>
              </a:rPr>
              <a:t> </a:t>
            </a:r>
            <a:r>
              <a:rPr lang="en-US" dirty="0">
                <a:solidFill>
                  <a:schemeClr val="accent5"/>
                </a:solidFill>
                <a:latin typeface="Arial"/>
                <a:cs typeface="Arial" pitchFamily="34" charset="0"/>
              </a:rPr>
              <a:t>with officials of the Ministry of Agriculture and the Ministry of Natural Resources and Environment revealed that</a:t>
            </a:r>
            <a:r>
              <a:rPr lang="en-US" dirty="0" smtClean="0">
                <a:solidFill>
                  <a:schemeClr val="accent5"/>
                </a:solidFill>
                <a:latin typeface="Arial"/>
                <a:cs typeface="Arial" pitchFamily="34" charset="0"/>
              </a:rPr>
              <a:t>:</a:t>
            </a:r>
          </a:p>
          <a:p>
            <a:pPr lvl="0" eaLnBrk="0" hangingPunct="0">
              <a:lnSpc>
                <a:spcPct val="110000"/>
              </a:lnSpc>
              <a:spcAft>
                <a:spcPts val="600"/>
              </a:spcAft>
            </a:pPr>
            <a:endParaRPr lang="en-GB" dirty="0">
              <a:solidFill>
                <a:srgbClr val="F37021"/>
              </a:solidFill>
              <a:latin typeface="Arial"/>
              <a:cs typeface="Arial" pitchFamily="34" charset="0"/>
            </a:endParaRPr>
          </a:p>
          <a:p>
            <a:pPr marL="285750" lvl="0" indent="-285750" eaLnBrk="0" hangingPunct="0">
              <a:lnSpc>
                <a:spcPct val="110000"/>
              </a:lnSpc>
              <a:spcAft>
                <a:spcPts val="600"/>
              </a:spcAft>
              <a:buFont typeface="Wingdings" panose="05000000000000000000" pitchFamily="2" charset="2"/>
              <a:buChar char="§"/>
            </a:pPr>
            <a:r>
              <a:rPr lang="en-US" dirty="0" smtClean="0"/>
              <a:t>The </a:t>
            </a:r>
            <a:r>
              <a:rPr lang="en-US" b="1" dirty="0" smtClean="0"/>
              <a:t>Government of Bangladesh </a:t>
            </a:r>
            <a:r>
              <a:rPr lang="en-US" dirty="0" smtClean="0"/>
              <a:t>should assume a key role as “gatekeeper”, but it would be useful to have an international </a:t>
            </a:r>
            <a:r>
              <a:rPr lang="en-US" dirty="0" err="1" smtClean="0"/>
              <a:t>organisation</a:t>
            </a:r>
            <a:r>
              <a:rPr lang="en-US" dirty="0" smtClean="0"/>
              <a:t> (e.g. UNDP) in charge with fiduciary standards management and procurement services.</a:t>
            </a:r>
          </a:p>
          <a:p>
            <a:pPr marL="285750" lvl="0" indent="-285750" eaLnBrk="0" hangingPunct="0">
              <a:lnSpc>
                <a:spcPct val="110000"/>
              </a:lnSpc>
              <a:spcAft>
                <a:spcPts val="600"/>
              </a:spcAft>
              <a:buFont typeface="Wingdings" panose="05000000000000000000" pitchFamily="2" charset="2"/>
              <a:buChar char="§"/>
            </a:pPr>
            <a:r>
              <a:rPr lang="en-US" dirty="0" smtClean="0"/>
              <a:t>The gatekeeper should include </a:t>
            </a:r>
            <a:r>
              <a:rPr lang="en-US" b="1" dirty="0" smtClean="0"/>
              <a:t>political, technical and agricultural committees </a:t>
            </a:r>
            <a:r>
              <a:rPr lang="en-US" dirty="0" smtClean="0"/>
              <a:t>that are made out of experts from different institutions to draw on as much knowledge as possible.</a:t>
            </a:r>
          </a:p>
          <a:p>
            <a:pPr marL="285750" lvl="0" indent="-285750" eaLnBrk="0" hangingPunct="0">
              <a:lnSpc>
                <a:spcPct val="110000"/>
              </a:lnSpc>
              <a:spcAft>
                <a:spcPts val="600"/>
              </a:spcAft>
              <a:buFont typeface="Wingdings" panose="05000000000000000000" pitchFamily="2" charset="2"/>
              <a:buChar char="§"/>
            </a:pPr>
            <a:r>
              <a:rPr lang="en-US" dirty="0" smtClean="0"/>
              <a:t>Project proposals (to be funded by the gatekeeper) should derive from </a:t>
            </a:r>
            <a:r>
              <a:rPr lang="en-US" b="1" dirty="0" smtClean="0"/>
              <a:t>farmers and bi- or international </a:t>
            </a:r>
            <a:r>
              <a:rPr lang="en-US" b="1" dirty="0" err="1" smtClean="0"/>
              <a:t>organisations</a:t>
            </a:r>
            <a:r>
              <a:rPr lang="en-US" dirty="0" smtClean="0"/>
              <a:t>, and then ensure that approved projects align to the BCCSAP and effectively address needs of most vulnerable.</a:t>
            </a:r>
          </a:p>
          <a:p>
            <a:pPr marL="285750" lvl="0" indent="-285750" eaLnBrk="0" hangingPunct="0">
              <a:lnSpc>
                <a:spcPct val="110000"/>
              </a:lnSpc>
              <a:spcAft>
                <a:spcPts val="600"/>
              </a:spcAft>
              <a:buFont typeface="Wingdings" panose="05000000000000000000" pitchFamily="2" charset="2"/>
              <a:buChar char="§"/>
            </a:pPr>
            <a:r>
              <a:rPr lang="en-US" b="1" dirty="0" smtClean="0"/>
              <a:t>More inter-disciplinary</a:t>
            </a:r>
            <a:r>
              <a:rPr lang="en-US" b="1" dirty="0"/>
              <a:t>, participatory and applied research </a:t>
            </a:r>
            <a:r>
              <a:rPr lang="en-US" dirty="0"/>
              <a:t>could be undertaken to generate new and applicable knowledge on the </a:t>
            </a:r>
            <a:r>
              <a:rPr lang="en-US" dirty="0" smtClean="0"/>
              <a:t>approach and potentials of CCD – gatekeeper should find </a:t>
            </a:r>
            <a:r>
              <a:rPr lang="en-US" b="1" dirty="0" smtClean="0"/>
              <a:t>ways to incorporate NGOs and research/academic institutions</a:t>
            </a:r>
            <a:r>
              <a:rPr lang="en-US" dirty="0" smtClean="0"/>
              <a:t>.</a:t>
            </a:r>
            <a:endParaRPr lang="en-GB" dirty="0"/>
          </a:p>
        </p:txBody>
      </p:sp>
    </p:spTree>
    <p:extLst>
      <p:ext uri="{BB962C8B-B14F-4D97-AF65-F5344CB8AC3E}">
        <p14:creationId xmlns:p14="http://schemas.microsoft.com/office/powerpoint/2010/main" val="275916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954846"/>
            <a:ext cx="8244594" cy="5903154"/>
          </a:xfrm>
        </p:spPr>
        <p:txBody>
          <a:bodyPr/>
          <a:lstStyle/>
          <a:p>
            <a:pPr>
              <a:buFont typeface="Wingdings" panose="05000000000000000000" pitchFamily="2" charset="2"/>
              <a:buChar char="§"/>
            </a:pPr>
            <a:r>
              <a:rPr lang="en-GB" sz="1800" dirty="0" smtClean="0">
                <a:solidFill>
                  <a:schemeClr val="accent5"/>
                </a:solidFill>
              </a:rPr>
              <a:t>Access to information is critical </a:t>
            </a:r>
            <a:r>
              <a:rPr lang="en-GB" sz="1800" b="0" dirty="0" smtClean="0"/>
              <a:t>to set common objectives, as well as communication and coordination across scales and approach development projects holistically.</a:t>
            </a:r>
          </a:p>
          <a:p>
            <a:pPr>
              <a:buFont typeface="Wingdings" panose="05000000000000000000" pitchFamily="2" charset="2"/>
              <a:buChar char="§"/>
            </a:pPr>
            <a:r>
              <a:rPr lang="en-GB" sz="1800" b="0" dirty="0" smtClean="0"/>
              <a:t>Promoting the co-benefits of combining adaptation and mitigation measures in the context of agriculture and food security could represent an </a:t>
            </a:r>
            <a:r>
              <a:rPr lang="en-GB" sz="1800" dirty="0" smtClean="0">
                <a:solidFill>
                  <a:schemeClr val="accent5"/>
                </a:solidFill>
              </a:rPr>
              <a:t>incentive for developing countries to work towards reducing their GHG emissions </a:t>
            </a:r>
            <a:r>
              <a:rPr lang="en-GB" sz="1800" b="0" dirty="0" smtClean="0"/>
              <a:t>as well.</a:t>
            </a:r>
          </a:p>
          <a:p>
            <a:pPr>
              <a:buFont typeface="Wingdings" panose="05000000000000000000" pitchFamily="2" charset="2"/>
              <a:buChar char="§"/>
            </a:pPr>
            <a:r>
              <a:rPr lang="en-GB" sz="1800" b="0" dirty="0" smtClean="0"/>
              <a:t>Due to limited technical and institutional capacity, as well as lack of financial resources, developing countries are constrained to access international climate funding: </a:t>
            </a:r>
            <a:r>
              <a:rPr lang="en-GB" sz="1800" dirty="0" smtClean="0">
                <a:solidFill>
                  <a:schemeClr val="accent5"/>
                </a:solidFill>
              </a:rPr>
              <a:t>international community should provide capacity-building and support on project proposals</a:t>
            </a:r>
            <a:r>
              <a:rPr lang="en-GB" sz="1800" b="0" dirty="0" smtClean="0"/>
              <a:t>.</a:t>
            </a:r>
          </a:p>
          <a:p>
            <a:pPr>
              <a:buFont typeface="Wingdings" panose="05000000000000000000" pitchFamily="2" charset="2"/>
              <a:buChar char="§"/>
            </a:pPr>
            <a:r>
              <a:rPr lang="en-GB" sz="1800" b="0" dirty="0" smtClean="0"/>
              <a:t>Projects for improving agricultural productivity and climate resilience need to consider farmers’ preferences to indigenous crops and difficulties in applying new production techniques (</a:t>
            </a:r>
            <a:r>
              <a:rPr lang="en-GB" sz="1800" dirty="0" smtClean="0">
                <a:solidFill>
                  <a:schemeClr val="accent5"/>
                </a:solidFill>
              </a:rPr>
              <a:t>take traditional practices and knowledge into account</a:t>
            </a:r>
            <a:r>
              <a:rPr lang="en-GB" sz="1800" b="0" dirty="0" smtClean="0"/>
              <a:t>).</a:t>
            </a:r>
          </a:p>
          <a:p>
            <a:pPr>
              <a:buFont typeface="Wingdings" panose="05000000000000000000" pitchFamily="2" charset="2"/>
              <a:buChar char="§"/>
            </a:pPr>
            <a:r>
              <a:rPr lang="en-GB" sz="1800" dirty="0" smtClean="0">
                <a:solidFill>
                  <a:schemeClr val="accent5"/>
                </a:solidFill>
              </a:rPr>
              <a:t>Green Climate Fund </a:t>
            </a:r>
            <a:r>
              <a:rPr lang="en-GB" sz="1800" b="0" dirty="0" smtClean="0"/>
              <a:t>should take into account country-level experience generated through this research.</a:t>
            </a:r>
          </a:p>
          <a:p>
            <a:pPr>
              <a:buFontTx/>
              <a:buChar char="-"/>
            </a:pPr>
            <a:endParaRPr lang="en-GB" dirty="0" smtClean="0"/>
          </a:p>
        </p:txBody>
      </p:sp>
      <p:sp>
        <p:nvSpPr>
          <p:cNvPr id="3" name="Title 2"/>
          <p:cNvSpPr>
            <a:spLocks noGrp="1"/>
          </p:cNvSpPr>
          <p:nvPr>
            <p:ph type="title"/>
          </p:nvPr>
        </p:nvSpPr>
        <p:spPr/>
        <p:txBody>
          <a:bodyPr/>
          <a:lstStyle/>
          <a:p>
            <a:r>
              <a:rPr lang="en-GB" dirty="0" smtClean="0"/>
              <a:t>Some common lessons learned:</a:t>
            </a:r>
            <a:endParaRPr lang="en-GB" dirty="0"/>
          </a:p>
        </p:txBody>
      </p:sp>
    </p:spTree>
    <p:extLst>
      <p:ext uri="{BB962C8B-B14F-4D97-AF65-F5344CB8AC3E}">
        <p14:creationId xmlns:p14="http://schemas.microsoft.com/office/powerpoint/2010/main" val="2085373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1262" y="1399281"/>
            <a:ext cx="8329190" cy="1769715"/>
          </a:xfrm>
        </p:spPr>
        <p:txBody>
          <a:bodyPr/>
          <a:lstStyle/>
          <a:p>
            <a:pPr>
              <a:buFont typeface="Wingdings" panose="05000000000000000000" pitchFamily="2" charset="2"/>
              <a:buChar char="v"/>
            </a:pPr>
            <a:r>
              <a:rPr lang="en-GB" dirty="0" smtClean="0"/>
              <a:t>Because global finance architecture is made up of various international finance institutions and bilateral initiatives, </a:t>
            </a:r>
            <a:r>
              <a:rPr lang="en-GB" dirty="0" smtClean="0">
                <a:solidFill>
                  <a:schemeClr val="accent5"/>
                </a:solidFill>
              </a:rPr>
              <a:t>in-country coordination and national-policy coherence is often missing: risk of competing activities</a:t>
            </a:r>
            <a:r>
              <a:rPr lang="en-GB" dirty="0" smtClean="0"/>
              <a:t>.</a:t>
            </a:r>
          </a:p>
          <a:p>
            <a:pPr marL="0" indent="0"/>
            <a:endParaRPr lang="en-GB" dirty="0" smtClean="0"/>
          </a:p>
        </p:txBody>
      </p:sp>
      <p:sp>
        <p:nvSpPr>
          <p:cNvPr id="3" name="Title 2"/>
          <p:cNvSpPr>
            <a:spLocks noGrp="1"/>
          </p:cNvSpPr>
          <p:nvPr>
            <p:ph type="title"/>
          </p:nvPr>
        </p:nvSpPr>
        <p:spPr/>
        <p:txBody>
          <a:bodyPr/>
          <a:lstStyle/>
          <a:p>
            <a:r>
              <a:rPr lang="en-GB" dirty="0" smtClean="0"/>
              <a:t>Main findings from the project:</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4388" y="2456892"/>
            <a:ext cx="2499829" cy="3753409"/>
          </a:xfrm>
          <a:prstGeom prst="rect">
            <a:avLst/>
          </a:prstGeom>
          <a:ln>
            <a:noFill/>
          </a:ln>
          <a:effectLst>
            <a:softEdge rad="112500"/>
          </a:effectLst>
        </p:spPr>
      </p:pic>
      <p:sp>
        <p:nvSpPr>
          <p:cNvPr id="7" name="Rectangle 6"/>
          <p:cNvSpPr/>
          <p:nvPr/>
        </p:nvSpPr>
        <p:spPr>
          <a:xfrm>
            <a:off x="128948" y="2821283"/>
            <a:ext cx="5939605" cy="3216265"/>
          </a:xfrm>
          <a:prstGeom prst="rect">
            <a:avLst/>
          </a:prstGeom>
        </p:spPr>
        <p:txBody>
          <a:bodyPr wrap="square">
            <a:spAutoFit/>
          </a:bodyPr>
          <a:lstStyle/>
          <a:p>
            <a:pPr marL="457200" lvl="0" indent="-457200" eaLnBrk="0" hangingPunct="0">
              <a:lnSpc>
                <a:spcPct val="110000"/>
              </a:lnSpc>
              <a:spcAft>
                <a:spcPts val="600"/>
              </a:spcAft>
              <a:buFont typeface="Wingdings" panose="05000000000000000000" pitchFamily="2" charset="2"/>
              <a:buChar char="v"/>
            </a:pPr>
            <a:r>
              <a:rPr lang="en-GB" sz="2000" b="1" dirty="0">
                <a:solidFill>
                  <a:srgbClr val="F37021"/>
                </a:solidFill>
                <a:latin typeface="Arial"/>
                <a:cs typeface="Arial" pitchFamily="34" charset="0"/>
              </a:rPr>
              <a:t>Strict separation of funding channelled towards climate change mitigation, adaptation and food security: </a:t>
            </a:r>
            <a:r>
              <a:rPr lang="en-GB" sz="2000" b="1" dirty="0">
                <a:solidFill>
                  <a:srgbClr val="9F1D20"/>
                </a:solidFill>
                <a:latin typeface="Arial"/>
                <a:cs typeface="Arial" pitchFamily="34" charset="0"/>
              </a:rPr>
              <a:t>no funding agency to date looks at triple-wins in an integrated way</a:t>
            </a:r>
            <a:r>
              <a:rPr lang="en-GB" sz="2000" b="1" dirty="0">
                <a:solidFill>
                  <a:srgbClr val="F37021"/>
                </a:solidFill>
                <a:latin typeface="Arial"/>
                <a:cs typeface="Arial" pitchFamily="34" charset="0"/>
              </a:rPr>
              <a:t>.</a:t>
            </a:r>
          </a:p>
          <a:p>
            <a:pPr marL="457200" lvl="0" indent="-457200" eaLnBrk="0" hangingPunct="0">
              <a:lnSpc>
                <a:spcPct val="110000"/>
              </a:lnSpc>
              <a:spcAft>
                <a:spcPts val="600"/>
              </a:spcAft>
              <a:buFont typeface="Wingdings" panose="05000000000000000000" pitchFamily="2" charset="2"/>
              <a:buChar char="v"/>
            </a:pPr>
            <a:r>
              <a:rPr lang="en-GB" sz="2000" b="1" dirty="0">
                <a:solidFill>
                  <a:srgbClr val="F37021"/>
                </a:solidFill>
                <a:latin typeface="Arial"/>
                <a:cs typeface="Arial" pitchFamily="34" charset="0"/>
              </a:rPr>
              <a:t>In developing countries, agriculture is fragmented: </a:t>
            </a:r>
            <a:r>
              <a:rPr lang="en-GB" sz="2000" b="1" dirty="0">
                <a:solidFill>
                  <a:srgbClr val="9F1D20"/>
                </a:solidFill>
                <a:latin typeface="Arial"/>
                <a:cs typeface="Arial" pitchFamily="34" charset="0"/>
              </a:rPr>
              <a:t>smallholder farmers</a:t>
            </a:r>
            <a:r>
              <a:rPr lang="en-GB" sz="2000" b="1" dirty="0">
                <a:solidFill>
                  <a:srgbClr val="F37021"/>
                </a:solidFill>
                <a:latin typeface="Arial"/>
                <a:cs typeface="Arial" pitchFamily="34" charset="0"/>
              </a:rPr>
              <a:t> are not reached by national policy-makers and international donors.</a:t>
            </a:r>
          </a:p>
        </p:txBody>
      </p:sp>
    </p:spTree>
    <p:extLst>
      <p:ext uri="{BB962C8B-B14F-4D97-AF65-F5344CB8AC3E}">
        <p14:creationId xmlns:p14="http://schemas.microsoft.com/office/powerpoint/2010/main" val="245943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a:t>
            </a:r>
            <a:endParaRPr lang="en-GB" dirty="0"/>
          </a:p>
        </p:txBody>
      </p:sp>
      <p:sp>
        <p:nvSpPr>
          <p:cNvPr id="4" name="Text Placeholder 1"/>
          <p:cNvSpPr>
            <a:spLocks noGrp="1"/>
          </p:cNvSpPr>
          <p:nvPr>
            <p:ph type="body" sz="quarter" idx="10"/>
          </p:nvPr>
        </p:nvSpPr>
        <p:spPr>
          <a:xfrm>
            <a:off x="344902" y="980728"/>
            <a:ext cx="8495712" cy="1354217"/>
          </a:xfrm>
        </p:spPr>
        <p:style>
          <a:lnRef idx="2">
            <a:schemeClr val="accent5"/>
          </a:lnRef>
          <a:fillRef idx="1">
            <a:schemeClr val="lt1"/>
          </a:fillRef>
          <a:effectRef idx="0">
            <a:schemeClr val="accent5"/>
          </a:effectRef>
          <a:fontRef idx="minor">
            <a:schemeClr val="dk1"/>
          </a:fontRef>
        </p:style>
        <p:txBody>
          <a:bodyPr/>
          <a:lstStyle/>
          <a:p>
            <a:pPr marL="0" indent="0" algn="ctr"/>
            <a:r>
              <a:rPr lang="en-GB" dirty="0" smtClean="0">
                <a:solidFill>
                  <a:schemeClr val="accent5"/>
                </a:solidFill>
              </a:rPr>
              <a:t>Establishment of a new institutional set-up that takes advantage of existing synergies that allow a climate-resilient and low-carbon development in the agricultural sector while incentivising continuous investments in food security: the GATEKEEPER INSTITUTION</a:t>
            </a:r>
            <a:endParaRPr lang="en-GB" dirty="0">
              <a:solidFill>
                <a:schemeClr val="accent5"/>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636" y="2437024"/>
            <a:ext cx="6588732" cy="3960324"/>
          </a:xfrm>
          <a:prstGeom prst="rect">
            <a:avLst/>
          </a:prstGeom>
        </p:spPr>
      </p:pic>
    </p:spTree>
    <p:extLst>
      <p:ext uri="{BB962C8B-B14F-4D97-AF65-F5344CB8AC3E}">
        <p14:creationId xmlns:p14="http://schemas.microsoft.com/office/powerpoint/2010/main" val="1563738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0"/>
          </p:nvPr>
        </p:nvSpPr>
        <p:spPr bwMode="auto">
          <a:xfrm>
            <a:off x="323850" y="1179513"/>
            <a:ext cx="8496300" cy="4592026"/>
          </a:xfrm>
        </p:spPr>
        <p:txBody>
          <a:bodyPr numCol="1" anchor="t" anchorCtr="0" compatLnSpc="1">
            <a:prstTxWarp prst="textNoShape">
              <a:avLst/>
            </a:prstTxWarp>
          </a:bodyPr>
          <a:lstStyle/>
          <a:p>
            <a:pPr marL="0" indent="0"/>
            <a:endParaRPr lang="en-GB" sz="2400" dirty="0" smtClean="0">
              <a:ea typeface="ＭＳ Ｐゴシック" pitchFamily="34" charset="-128"/>
              <a:cs typeface="Arial" charset="0"/>
            </a:endParaRPr>
          </a:p>
          <a:p>
            <a:pPr marL="0" indent="0"/>
            <a:endParaRPr lang="en-GB" sz="2400" dirty="0" smtClean="0">
              <a:ea typeface="ＭＳ Ｐゴシック" pitchFamily="34" charset="-128"/>
              <a:cs typeface="Arial" charset="0"/>
            </a:endParaRPr>
          </a:p>
          <a:p>
            <a:pPr marL="0" indent="0"/>
            <a:r>
              <a:rPr lang="en-GB" sz="3600" dirty="0">
                <a:ea typeface="ＭＳ Ｐゴシック" pitchFamily="34" charset="-128"/>
                <a:cs typeface="Arial" charset="0"/>
              </a:rPr>
              <a:t>a</a:t>
            </a:r>
            <a:r>
              <a:rPr lang="en-GB" sz="3600" dirty="0" smtClean="0">
                <a:ea typeface="ＭＳ Ｐゴシック" pitchFamily="34" charset="-128"/>
                <a:cs typeface="Arial" charset="0"/>
              </a:rPr>
              <a:t>ri.huhtala@cdkn.org</a:t>
            </a:r>
            <a:endParaRPr lang="en-GB" sz="3600" dirty="0" smtClean="0">
              <a:ea typeface="ＭＳ Ｐゴシック" pitchFamily="34" charset="-128"/>
              <a:cs typeface="Arial" charset="0"/>
            </a:endParaRPr>
          </a:p>
          <a:p>
            <a:pPr marL="0" indent="0"/>
            <a:endParaRPr lang="en-GB" sz="2400" dirty="0" smtClean="0">
              <a:ea typeface="ＭＳ Ｐゴシック" pitchFamily="34" charset="-128"/>
              <a:cs typeface="Arial" charset="0"/>
            </a:endParaRPr>
          </a:p>
          <a:p>
            <a:pPr marL="0" indent="0"/>
            <a:r>
              <a:rPr lang="en-GB" sz="4800" dirty="0" smtClean="0">
                <a:ea typeface="ＭＳ Ｐゴシック" pitchFamily="34" charset="-128"/>
                <a:cs typeface="Arial" charset="0"/>
              </a:rPr>
              <a:t>Web    www.cdkn.org</a:t>
            </a:r>
          </a:p>
          <a:p>
            <a:pPr marL="0" indent="0"/>
            <a:endParaRPr lang="en-GB" sz="4800" dirty="0" smtClean="0">
              <a:ea typeface="ＭＳ Ｐゴシック" pitchFamily="34" charset="-128"/>
              <a:cs typeface="Arial" charset="0"/>
            </a:endParaRPr>
          </a:p>
          <a:p>
            <a:pPr marL="0" indent="0"/>
            <a:r>
              <a:rPr lang="en-GB" sz="4000" dirty="0" smtClean="0">
                <a:ea typeface="ＭＳ Ｐゴシック" pitchFamily="34" charset="-128"/>
                <a:cs typeface="Arial" charset="0"/>
              </a:rPr>
              <a:t>Twitter   @</a:t>
            </a:r>
            <a:r>
              <a:rPr lang="en-GB" sz="4000" dirty="0" err="1" smtClean="0">
                <a:ea typeface="ＭＳ Ｐゴシック" pitchFamily="34" charset="-128"/>
                <a:cs typeface="Arial" charset="0"/>
              </a:rPr>
              <a:t>cdknetwork</a:t>
            </a:r>
            <a:r>
              <a:rPr lang="en-GB" sz="4000" dirty="0" smtClean="0">
                <a:ea typeface="ＭＳ Ｐゴシック" pitchFamily="34" charset="-128"/>
                <a:cs typeface="Arial" charset="0"/>
              </a:rPr>
              <a:t> </a:t>
            </a:r>
          </a:p>
        </p:txBody>
      </p:sp>
      <p:sp>
        <p:nvSpPr>
          <p:cNvPr id="13315" name="Title 2"/>
          <p:cNvSpPr>
            <a:spLocks noGrp="1"/>
          </p:cNvSpPr>
          <p:nvPr>
            <p:ph type="title"/>
          </p:nvPr>
        </p:nvSpPr>
        <p:spPr>
          <a:xfrm>
            <a:off x="228600" y="341313"/>
            <a:ext cx="8496300" cy="555625"/>
          </a:xfrm>
        </p:spPr>
        <p:txBody>
          <a:bodyPr>
            <a:noAutofit/>
          </a:bodyPr>
          <a:lstStyle/>
          <a:p>
            <a:r>
              <a:rPr lang="en-GB" sz="5400" dirty="0" smtClean="0">
                <a:ea typeface="ＭＳ Ｐゴシック" pitchFamily="34" charset="-128"/>
                <a:cs typeface="Arial" charset="0"/>
              </a:rPr>
              <a:t>Contact us</a:t>
            </a:r>
          </a:p>
        </p:txBody>
      </p:sp>
    </p:spTree>
    <p:extLst>
      <p:ext uri="{BB962C8B-B14F-4D97-AF65-F5344CB8AC3E}">
        <p14:creationId xmlns:p14="http://schemas.microsoft.com/office/powerpoint/2010/main" val="3770867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sz="quarter" idx="10"/>
          </p:nvPr>
        </p:nvSpPr>
        <p:spPr>
          <a:xfrm>
            <a:off x="320774" y="1520788"/>
            <a:ext cx="8496300" cy="4515082"/>
          </a:xfrm>
        </p:spPr>
        <p:txBody>
          <a:bodyPr/>
          <a:lstStyle/>
          <a:p>
            <a:pPr marL="457200" indent="-457200" eaLnBrk="1" hangingPunct="1">
              <a:buAutoNum type="arabicPeriod"/>
            </a:pPr>
            <a:r>
              <a:rPr lang="en-GB" sz="2800" dirty="0" smtClean="0">
                <a:latin typeface="Calibri" pitchFamily="34" charset="0"/>
                <a:cs typeface="Arial" charset="0"/>
              </a:rPr>
              <a:t>Introducing CDKN: who we are and what we do</a:t>
            </a:r>
          </a:p>
          <a:p>
            <a:pPr marL="457200" indent="-457200" eaLnBrk="1" hangingPunct="1">
              <a:buAutoNum type="arabicPeriod"/>
            </a:pPr>
            <a:r>
              <a:rPr lang="en-GB" sz="2800" dirty="0" smtClean="0">
                <a:latin typeface="Calibri" pitchFamily="34" charset="0"/>
                <a:cs typeface="Arial" charset="0"/>
              </a:rPr>
              <a:t>Agriculture as a useful entry point for CCD? Drivers and barriers</a:t>
            </a:r>
          </a:p>
          <a:p>
            <a:pPr marL="457200" indent="-457200" eaLnBrk="1" hangingPunct="1">
              <a:buAutoNum type="arabicPeriod"/>
            </a:pPr>
            <a:r>
              <a:rPr lang="en-GB" sz="2800" dirty="0" smtClean="0">
                <a:latin typeface="Calibri" pitchFamily="34" charset="0"/>
                <a:cs typeface="Arial" charset="0"/>
              </a:rPr>
              <a:t>CDKN </a:t>
            </a:r>
            <a:r>
              <a:rPr lang="en-GB" sz="2800" dirty="0" smtClean="0">
                <a:latin typeface="Calibri" pitchFamily="34" charset="0"/>
                <a:cs typeface="Arial" charset="0"/>
              </a:rPr>
              <a:t>project: </a:t>
            </a:r>
            <a:r>
              <a:rPr lang="en-GB" sz="2400" dirty="0"/>
              <a:t>“</a:t>
            </a:r>
            <a:r>
              <a:rPr lang="en-GB" sz="2400" dirty="0">
                <a:cs typeface="Arial" charset="0"/>
              </a:rPr>
              <a:t>Climate compatible development for food security through national climate change strategies”</a:t>
            </a:r>
            <a:endParaRPr lang="en-GB" sz="2400" dirty="0">
              <a:latin typeface="Calibri" pitchFamily="34" charset="0"/>
              <a:cs typeface="Arial" charset="0"/>
            </a:endParaRPr>
          </a:p>
          <a:p>
            <a:pPr marL="457200" indent="-457200" eaLnBrk="1" hangingPunct="1">
              <a:buAutoNum type="arabicPeriod"/>
            </a:pPr>
            <a:r>
              <a:rPr lang="en-GB" sz="2800" dirty="0" smtClean="0">
                <a:latin typeface="Calibri" pitchFamily="34" charset="0"/>
                <a:cs typeface="Arial" charset="0"/>
              </a:rPr>
              <a:t>Case studies from Kenya, Bangladesh and Honduras</a:t>
            </a:r>
          </a:p>
          <a:p>
            <a:pPr marL="457200" indent="-457200" eaLnBrk="1" hangingPunct="1">
              <a:buAutoNum type="arabicPeriod"/>
            </a:pPr>
            <a:r>
              <a:rPr lang="en-GB" sz="2800" dirty="0" smtClean="0">
                <a:latin typeface="Calibri" pitchFamily="34" charset="0"/>
                <a:cs typeface="Arial" charset="0"/>
              </a:rPr>
              <a:t>Some common lessons </a:t>
            </a:r>
            <a:r>
              <a:rPr lang="en-GB" sz="2800" dirty="0" smtClean="0">
                <a:latin typeface="Calibri" pitchFamily="34" charset="0"/>
                <a:cs typeface="Arial" charset="0"/>
              </a:rPr>
              <a:t>and findings</a:t>
            </a:r>
            <a:endParaRPr lang="en-GB" sz="2800" dirty="0" smtClean="0">
              <a:latin typeface="Calibri" pitchFamily="34" charset="0"/>
              <a:cs typeface="Arial" charset="0"/>
            </a:endParaRPr>
          </a:p>
          <a:p>
            <a:pPr marL="457200" indent="-457200" eaLnBrk="1" hangingPunct="1">
              <a:buAutoNum type="arabicPeriod"/>
            </a:pPr>
            <a:r>
              <a:rPr lang="en-GB" sz="2800" dirty="0" smtClean="0">
                <a:latin typeface="Calibri" pitchFamily="34" charset="0"/>
                <a:cs typeface="Arial" charset="0"/>
              </a:rPr>
              <a:t>Concept of the ‘gatekeeper’</a:t>
            </a:r>
            <a:endParaRPr lang="en-GB" dirty="0" smtClean="0">
              <a:cs typeface="Arial" charset="0"/>
            </a:endParaRPr>
          </a:p>
        </p:txBody>
      </p:sp>
      <p:sp>
        <p:nvSpPr>
          <p:cNvPr id="7171" name="Title 4"/>
          <p:cNvSpPr>
            <a:spLocks noGrp="1"/>
          </p:cNvSpPr>
          <p:nvPr>
            <p:ph type="title"/>
          </p:nvPr>
        </p:nvSpPr>
        <p:spPr>
          <a:xfrm>
            <a:off x="323850" y="325438"/>
            <a:ext cx="8496300" cy="504754"/>
          </a:xfrm>
        </p:spPr>
        <p:txBody>
          <a:bodyPr/>
          <a:lstStyle/>
          <a:p>
            <a:pPr eaLnBrk="1" hangingPunct="1"/>
            <a:r>
              <a:rPr lang="en-GB" dirty="0" smtClean="0">
                <a:latin typeface="Calibri" pitchFamily="34" charset="0"/>
                <a:cs typeface="Arial" charset="0"/>
              </a:rPr>
              <a:t>Contents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15"/>
          <p:cNvGrpSpPr>
            <a:grpSpLocks/>
          </p:cNvGrpSpPr>
          <p:nvPr/>
        </p:nvGrpSpPr>
        <p:grpSpPr bwMode="auto">
          <a:xfrm>
            <a:off x="358775" y="1735612"/>
            <a:ext cx="5869409" cy="4069651"/>
            <a:chOff x="425450" y="1855788"/>
            <a:chExt cx="7700963" cy="4252912"/>
          </a:xfrm>
        </p:grpSpPr>
        <p:grpSp>
          <p:nvGrpSpPr>
            <p:cNvPr id="3" name="Group 2216"/>
            <p:cNvGrpSpPr>
              <a:grpSpLocks/>
            </p:cNvGrpSpPr>
            <p:nvPr/>
          </p:nvGrpSpPr>
          <p:grpSpPr bwMode="auto">
            <a:xfrm>
              <a:off x="4473585" y="1855774"/>
              <a:ext cx="3652853" cy="4202019"/>
              <a:chOff x="2997" y="969"/>
              <a:chExt cx="2575" cy="2962"/>
            </a:xfrm>
          </p:grpSpPr>
          <p:sp>
            <p:nvSpPr>
              <p:cNvPr id="489" name="Freeform 3"/>
              <p:cNvSpPr>
                <a:spLocks/>
              </p:cNvSpPr>
              <p:nvPr/>
            </p:nvSpPr>
            <p:spPr bwMode="gray">
              <a:xfrm>
                <a:off x="5168" y="1656"/>
                <a:ext cx="24" cy="17"/>
              </a:xfrm>
              <a:custGeom>
                <a:avLst/>
                <a:gdLst/>
                <a:ahLst/>
                <a:cxnLst>
                  <a:cxn ang="0">
                    <a:pos x="15" y="11"/>
                  </a:cxn>
                  <a:cxn ang="0">
                    <a:pos x="15" y="11"/>
                  </a:cxn>
                  <a:cxn ang="0">
                    <a:pos x="18" y="10"/>
                  </a:cxn>
                  <a:cxn ang="0">
                    <a:pos x="21" y="10"/>
                  </a:cxn>
                  <a:cxn ang="0">
                    <a:pos x="24" y="9"/>
                  </a:cxn>
                  <a:cxn ang="0">
                    <a:pos x="24" y="6"/>
                  </a:cxn>
                  <a:cxn ang="0">
                    <a:pos x="24" y="6"/>
                  </a:cxn>
                  <a:cxn ang="0">
                    <a:pos x="22" y="4"/>
                  </a:cxn>
                  <a:cxn ang="0">
                    <a:pos x="21" y="2"/>
                  </a:cxn>
                  <a:cxn ang="0">
                    <a:pos x="17" y="1"/>
                  </a:cxn>
                  <a:cxn ang="0">
                    <a:pos x="11" y="0"/>
                  </a:cxn>
                  <a:cxn ang="0">
                    <a:pos x="8" y="1"/>
                  </a:cxn>
                  <a:cxn ang="0">
                    <a:pos x="8" y="1"/>
                  </a:cxn>
                  <a:cxn ang="0">
                    <a:pos x="6" y="2"/>
                  </a:cxn>
                  <a:cxn ang="0">
                    <a:pos x="6" y="4"/>
                  </a:cxn>
                  <a:cxn ang="0">
                    <a:pos x="5" y="7"/>
                  </a:cxn>
                  <a:cxn ang="0">
                    <a:pos x="4" y="10"/>
                  </a:cxn>
                  <a:cxn ang="0">
                    <a:pos x="4" y="10"/>
                  </a:cxn>
                  <a:cxn ang="0">
                    <a:pos x="1" y="12"/>
                  </a:cxn>
                  <a:cxn ang="0">
                    <a:pos x="0" y="14"/>
                  </a:cxn>
                  <a:cxn ang="0">
                    <a:pos x="0" y="15"/>
                  </a:cxn>
                  <a:cxn ang="0">
                    <a:pos x="0" y="15"/>
                  </a:cxn>
                  <a:cxn ang="0">
                    <a:pos x="0" y="17"/>
                  </a:cxn>
                  <a:cxn ang="0">
                    <a:pos x="3" y="17"/>
                  </a:cxn>
                  <a:cxn ang="0">
                    <a:pos x="5" y="17"/>
                  </a:cxn>
                  <a:cxn ang="0">
                    <a:pos x="5" y="17"/>
                  </a:cxn>
                  <a:cxn ang="0">
                    <a:pos x="8" y="15"/>
                  </a:cxn>
                  <a:cxn ang="0">
                    <a:pos x="10" y="14"/>
                  </a:cxn>
                  <a:cxn ang="0">
                    <a:pos x="11" y="13"/>
                  </a:cxn>
                  <a:cxn ang="0">
                    <a:pos x="15" y="11"/>
                  </a:cxn>
                  <a:cxn ang="0">
                    <a:pos x="15" y="11"/>
                  </a:cxn>
                </a:cxnLst>
                <a:rect l="0" t="0" r="r" b="b"/>
                <a:pathLst>
                  <a:path w="24" h="17">
                    <a:moveTo>
                      <a:pt x="15" y="11"/>
                    </a:moveTo>
                    <a:lnTo>
                      <a:pt x="15" y="11"/>
                    </a:lnTo>
                    <a:lnTo>
                      <a:pt x="18" y="10"/>
                    </a:lnTo>
                    <a:lnTo>
                      <a:pt x="21" y="10"/>
                    </a:lnTo>
                    <a:lnTo>
                      <a:pt x="24" y="9"/>
                    </a:lnTo>
                    <a:lnTo>
                      <a:pt x="24" y="6"/>
                    </a:lnTo>
                    <a:lnTo>
                      <a:pt x="24" y="6"/>
                    </a:lnTo>
                    <a:lnTo>
                      <a:pt x="22" y="4"/>
                    </a:lnTo>
                    <a:lnTo>
                      <a:pt x="21" y="2"/>
                    </a:lnTo>
                    <a:lnTo>
                      <a:pt x="17" y="1"/>
                    </a:lnTo>
                    <a:lnTo>
                      <a:pt x="11" y="0"/>
                    </a:lnTo>
                    <a:lnTo>
                      <a:pt x="8" y="1"/>
                    </a:lnTo>
                    <a:lnTo>
                      <a:pt x="8" y="1"/>
                    </a:lnTo>
                    <a:lnTo>
                      <a:pt x="6" y="2"/>
                    </a:lnTo>
                    <a:lnTo>
                      <a:pt x="6" y="4"/>
                    </a:lnTo>
                    <a:lnTo>
                      <a:pt x="5" y="7"/>
                    </a:lnTo>
                    <a:lnTo>
                      <a:pt x="4" y="10"/>
                    </a:lnTo>
                    <a:lnTo>
                      <a:pt x="4" y="10"/>
                    </a:lnTo>
                    <a:lnTo>
                      <a:pt x="1" y="12"/>
                    </a:lnTo>
                    <a:lnTo>
                      <a:pt x="0" y="14"/>
                    </a:lnTo>
                    <a:lnTo>
                      <a:pt x="0" y="15"/>
                    </a:lnTo>
                    <a:lnTo>
                      <a:pt x="0" y="15"/>
                    </a:lnTo>
                    <a:lnTo>
                      <a:pt x="0" y="17"/>
                    </a:lnTo>
                    <a:lnTo>
                      <a:pt x="3" y="17"/>
                    </a:lnTo>
                    <a:lnTo>
                      <a:pt x="5" y="17"/>
                    </a:lnTo>
                    <a:lnTo>
                      <a:pt x="5" y="17"/>
                    </a:lnTo>
                    <a:lnTo>
                      <a:pt x="8" y="15"/>
                    </a:lnTo>
                    <a:lnTo>
                      <a:pt x="10" y="14"/>
                    </a:lnTo>
                    <a:lnTo>
                      <a:pt x="11" y="13"/>
                    </a:lnTo>
                    <a:lnTo>
                      <a:pt x="15" y="11"/>
                    </a:lnTo>
                    <a:lnTo>
                      <a:pt x="15"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0" name="Freeform 4"/>
              <p:cNvSpPr>
                <a:spLocks/>
              </p:cNvSpPr>
              <p:nvPr/>
            </p:nvSpPr>
            <p:spPr bwMode="gray">
              <a:xfrm>
                <a:off x="4769" y="1751"/>
                <a:ext cx="14" cy="10"/>
              </a:xfrm>
              <a:custGeom>
                <a:avLst/>
                <a:gdLst/>
                <a:ahLst/>
                <a:cxnLst>
                  <a:cxn ang="0">
                    <a:pos x="13" y="10"/>
                  </a:cxn>
                  <a:cxn ang="0">
                    <a:pos x="13" y="10"/>
                  </a:cxn>
                  <a:cxn ang="0">
                    <a:pos x="14" y="8"/>
                  </a:cxn>
                  <a:cxn ang="0">
                    <a:pos x="14" y="7"/>
                  </a:cxn>
                  <a:cxn ang="0">
                    <a:pos x="13" y="4"/>
                  </a:cxn>
                  <a:cxn ang="0">
                    <a:pos x="13" y="4"/>
                  </a:cxn>
                  <a:cxn ang="0">
                    <a:pos x="10" y="2"/>
                  </a:cxn>
                  <a:cxn ang="0">
                    <a:pos x="8" y="1"/>
                  </a:cxn>
                  <a:cxn ang="0">
                    <a:pos x="6" y="0"/>
                  </a:cxn>
                  <a:cxn ang="0">
                    <a:pos x="3" y="1"/>
                  </a:cxn>
                  <a:cxn ang="0">
                    <a:pos x="3" y="1"/>
                  </a:cxn>
                  <a:cxn ang="0">
                    <a:pos x="1" y="2"/>
                  </a:cxn>
                  <a:cxn ang="0">
                    <a:pos x="0" y="4"/>
                  </a:cxn>
                  <a:cxn ang="0">
                    <a:pos x="0" y="6"/>
                  </a:cxn>
                  <a:cxn ang="0">
                    <a:pos x="1" y="8"/>
                  </a:cxn>
                  <a:cxn ang="0">
                    <a:pos x="1" y="8"/>
                  </a:cxn>
                  <a:cxn ang="0">
                    <a:pos x="4" y="10"/>
                  </a:cxn>
                  <a:cxn ang="0">
                    <a:pos x="6" y="11"/>
                  </a:cxn>
                  <a:cxn ang="0">
                    <a:pos x="9" y="11"/>
                  </a:cxn>
                  <a:cxn ang="0">
                    <a:pos x="13" y="10"/>
                  </a:cxn>
                  <a:cxn ang="0">
                    <a:pos x="13" y="10"/>
                  </a:cxn>
                </a:cxnLst>
                <a:rect l="0" t="0" r="r" b="b"/>
                <a:pathLst>
                  <a:path w="14" h="11">
                    <a:moveTo>
                      <a:pt x="13" y="10"/>
                    </a:moveTo>
                    <a:lnTo>
                      <a:pt x="13" y="10"/>
                    </a:lnTo>
                    <a:lnTo>
                      <a:pt x="14" y="8"/>
                    </a:lnTo>
                    <a:lnTo>
                      <a:pt x="14" y="7"/>
                    </a:lnTo>
                    <a:lnTo>
                      <a:pt x="13" y="4"/>
                    </a:lnTo>
                    <a:lnTo>
                      <a:pt x="13" y="4"/>
                    </a:lnTo>
                    <a:lnTo>
                      <a:pt x="10" y="2"/>
                    </a:lnTo>
                    <a:lnTo>
                      <a:pt x="8" y="1"/>
                    </a:lnTo>
                    <a:lnTo>
                      <a:pt x="6" y="0"/>
                    </a:lnTo>
                    <a:lnTo>
                      <a:pt x="3" y="1"/>
                    </a:lnTo>
                    <a:lnTo>
                      <a:pt x="3" y="1"/>
                    </a:lnTo>
                    <a:lnTo>
                      <a:pt x="1" y="2"/>
                    </a:lnTo>
                    <a:lnTo>
                      <a:pt x="0" y="4"/>
                    </a:lnTo>
                    <a:lnTo>
                      <a:pt x="0" y="6"/>
                    </a:lnTo>
                    <a:lnTo>
                      <a:pt x="1" y="8"/>
                    </a:lnTo>
                    <a:lnTo>
                      <a:pt x="1" y="8"/>
                    </a:lnTo>
                    <a:lnTo>
                      <a:pt x="4" y="10"/>
                    </a:lnTo>
                    <a:lnTo>
                      <a:pt x="6" y="11"/>
                    </a:lnTo>
                    <a:lnTo>
                      <a:pt x="9" y="11"/>
                    </a:lnTo>
                    <a:lnTo>
                      <a:pt x="13" y="10"/>
                    </a:lnTo>
                    <a:lnTo>
                      <a:pt x="13"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1" name="Freeform 5"/>
              <p:cNvSpPr>
                <a:spLocks/>
              </p:cNvSpPr>
              <p:nvPr/>
            </p:nvSpPr>
            <p:spPr bwMode="gray">
              <a:xfrm>
                <a:off x="5043" y="1852"/>
                <a:ext cx="24" cy="19"/>
              </a:xfrm>
              <a:custGeom>
                <a:avLst/>
                <a:gdLst/>
                <a:ahLst/>
                <a:cxnLst>
                  <a:cxn ang="0">
                    <a:pos x="3" y="17"/>
                  </a:cxn>
                  <a:cxn ang="0">
                    <a:pos x="3" y="17"/>
                  </a:cxn>
                  <a:cxn ang="0">
                    <a:pos x="4" y="18"/>
                  </a:cxn>
                  <a:cxn ang="0">
                    <a:pos x="6" y="18"/>
                  </a:cxn>
                  <a:cxn ang="0">
                    <a:pos x="6" y="18"/>
                  </a:cxn>
                  <a:cxn ang="0">
                    <a:pos x="7" y="17"/>
                  </a:cxn>
                  <a:cxn ang="0">
                    <a:pos x="8" y="15"/>
                  </a:cxn>
                  <a:cxn ang="0">
                    <a:pos x="9" y="11"/>
                  </a:cxn>
                  <a:cxn ang="0">
                    <a:pos x="9" y="11"/>
                  </a:cxn>
                  <a:cxn ang="0">
                    <a:pos x="11" y="9"/>
                  </a:cxn>
                  <a:cxn ang="0">
                    <a:pos x="14" y="8"/>
                  </a:cxn>
                  <a:cxn ang="0">
                    <a:pos x="17" y="8"/>
                  </a:cxn>
                  <a:cxn ang="0">
                    <a:pos x="20" y="7"/>
                  </a:cxn>
                  <a:cxn ang="0">
                    <a:pos x="20" y="7"/>
                  </a:cxn>
                  <a:cxn ang="0">
                    <a:pos x="21" y="6"/>
                  </a:cxn>
                  <a:cxn ang="0">
                    <a:pos x="23" y="4"/>
                  </a:cxn>
                  <a:cxn ang="0">
                    <a:pos x="21" y="3"/>
                  </a:cxn>
                  <a:cxn ang="0">
                    <a:pos x="20" y="1"/>
                  </a:cxn>
                  <a:cxn ang="0">
                    <a:pos x="20" y="1"/>
                  </a:cxn>
                  <a:cxn ang="0">
                    <a:pos x="17" y="0"/>
                  </a:cxn>
                  <a:cxn ang="0">
                    <a:pos x="13" y="0"/>
                  </a:cxn>
                  <a:cxn ang="0">
                    <a:pos x="8" y="3"/>
                  </a:cxn>
                  <a:cxn ang="0">
                    <a:pos x="5" y="6"/>
                  </a:cxn>
                  <a:cxn ang="0">
                    <a:pos x="5" y="6"/>
                  </a:cxn>
                  <a:cxn ang="0">
                    <a:pos x="2" y="11"/>
                  </a:cxn>
                  <a:cxn ang="0">
                    <a:pos x="0" y="14"/>
                  </a:cxn>
                  <a:cxn ang="0">
                    <a:pos x="3" y="17"/>
                  </a:cxn>
                  <a:cxn ang="0">
                    <a:pos x="3" y="17"/>
                  </a:cxn>
                </a:cxnLst>
                <a:rect l="0" t="0" r="r" b="b"/>
                <a:pathLst>
                  <a:path w="23" h="18">
                    <a:moveTo>
                      <a:pt x="3" y="17"/>
                    </a:moveTo>
                    <a:lnTo>
                      <a:pt x="3" y="17"/>
                    </a:lnTo>
                    <a:lnTo>
                      <a:pt x="4" y="18"/>
                    </a:lnTo>
                    <a:lnTo>
                      <a:pt x="6" y="18"/>
                    </a:lnTo>
                    <a:lnTo>
                      <a:pt x="6" y="18"/>
                    </a:lnTo>
                    <a:lnTo>
                      <a:pt x="7" y="17"/>
                    </a:lnTo>
                    <a:lnTo>
                      <a:pt x="8" y="15"/>
                    </a:lnTo>
                    <a:lnTo>
                      <a:pt x="9" y="11"/>
                    </a:lnTo>
                    <a:lnTo>
                      <a:pt x="9" y="11"/>
                    </a:lnTo>
                    <a:lnTo>
                      <a:pt x="11" y="9"/>
                    </a:lnTo>
                    <a:lnTo>
                      <a:pt x="14" y="8"/>
                    </a:lnTo>
                    <a:lnTo>
                      <a:pt x="17" y="8"/>
                    </a:lnTo>
                    <a:lnTo>
                      <a:pt x="20" y="7"/>
                    </a:lnTo>
                    <a:lnTo>
                      <a:pt x="20" y="7"/>
                    </a:lnTo>
                    <a:lnTo>
                      <a:pt x="21" y="6"/>
                    </a:lnTo>
                    <a:lnTo>
                      <a:pt x="23" y="4"/>
                    </a:lnTo>
                    <a:lnTo>
                      <a:pt x="21" y="3"/>
                    </a:lnTo>
                    <a:lnTo>
                      <a:pt x="20" y="1"/>
                    </a:lnTo>
                    <a:lnTo>
                      <a:pt x="20" y="1"/>
                    </a:lnTo>
                    <a:lnTo>
                      <a:pt x="17" y="0"/>
                    </a:lnTo>
                    <a:lnTo>
                      <a:pt x="13" y="0"/>
                    </a:lnTo>
                    <a:lnTo>
                      <a:pt x="8" y="3"/>
                    </a:lnTo>
                    <a:lnTo>
                      <a:pt x="5" y="6"/>
                    </a:lnTo>
                    <a:lnTo>
                      <a:pt x="5" y="6"/>
                    </a:lnTo>
                    <a:lnTo>
                      <a:pt x="2" y="11"/>
                    </a:lnTo>
                    <a:lnTo>
                      <a:pt x="0" y="14"/>
                    </a:lnTo>
                    <a:lnTo>
                      <a:pt x="3" y="17"/>
                    </a:lnTo>
                    <a:lnTo>
                      <a:pt x="3" y="1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2" name="Freeform 6"/>
              <p:cNvSpPr>
                <a:spLocks/>
              </p:cNvSpPr>
              <p:nvPr/>
            </p:nvSpPr>
            <p:spPr bwMode="gray">
              <a:xfrm>
                <a:off x="5033" y="1879"/>
                <a:ext cx="5" cy="10"/>
              </a:xfrm>
              <a:custGeom>
                <a:avLst/>
                <a:gdLst/>
                <a:ahLst/>
                <a:cxnLst>
                  <a:cxn ang="0">
                    <a:pos x="3" y="1"/>
                  </a:cxn>
                  <a:cxn ang="0">
                    <a:pos x="3" y="1"/>
                  </a:cxn>
                  <a:cxn ang="0">
                    <a:pos x="3" y="0"/>
                  </a:cxn>
                  <a:cxn ang="0">
                    <a:pos x="3" y="0"/>
                  </a:cxn>
                  <a:cxn ang="0">
                    <a:pos x="3" y="0"/>
                  </a:cxn>
                  <a:cxn ang="0">
                    <a:pos x="0" y="2"/>
                  </a:cxn>
                  <a:cxn ang="0">
                    <a:pos x="0" y="4"/>
                  </a:cxn>
                  <a:cxn ang="0">
                    <a:pos x="0" y="8"/>
                  </a:cxn>
                  <a:cxn ang="0">
                    <a:pos x="0" y="10"/>
                  </a:cxn>
                  <a:cxn ang="0">
                    <a:pos x="0" y="10"/>
                  </a:cxn>
                  <a:cxn ang="0">
                    <a:pos x="4" y="5"/>
                  </a:cxn>
                  <a:cxn ang="0">
                    <a:pos x="4" y="3"/>
                  </a:cxn>
                  <a:cxn ang="0">
                    <a:pos x="3" y="1"/>
                  </a:cxn>
                  <a:cxn ang="0">
                    <a:pos x="3" y="1"/>
                  </a:cxn>
                </a:cxnLst>
                <a:rect l="0" t="0" r="r" b="b"/>
                <a:pathLst>
                  <a:path w="4" h="10">
                    <a:moveTo>
                      <a:pt x="3" y="1"/>
                    </a:moveTo>
                    <a:lnTo>
                      <a:pt x="3" y="1"/>
                    </a:lnTo>
                    <a:lnTo>
                      <a:pt x="3" y="0"/>
                    </a:lnTo>
                    <a:lnTo>
                      <a:pt x="3" y="0"/>
                    </a:lnTo>
                    <a:lnTo>
                      <a:pt x="3" y="0"/>
                    </a:lnTo>
                    <a:lnTo>
                      <a:pt x="0" y="2"/>
                    </a:lnTo>
                    <a:lnTo>
                      <a:pt x="0" y="4"/>
                    </a:lnTo>
                    <a:lnTo>
                      <a:pt x="0" y="8"/>
                    </a:lnTo>
                    <a:lnTo>
                      <a:pt x="0" y="10"/>
                    </a:lnTo>
                    <a:lnTo>
                      <a:pt x="0" y="10"/>
                    </a:lnTo>
                    <a:lnTo>
                      <a:pt x="4" y="5"/>
                    </a:lnTo>
                    <a:lnTo>
                      <a:pt x="4" y="3"/>
                    </a:lnTo>
                    <a:lnTo>
                      <a:pt x="3" y="1"/>
                    </a:lnTo>
                    <a:lnTo>
                      <a:pt x="3"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3" name="Freeform 7"/>
              <p:cNvSpPr>
                <a:spLocks/>
              </p:cNvSpPr>
              <p:nvPr/>
            </p:nvSpPr>
            <p:spPr bwMode="gray">
              <a:xfrm>
                <a:off x="5021" y="1898"/>
                <a:ext cx="5" cy="5"/>
              </a:xfrm>
              <a:custGeom>
                <a:avLst/>
                <a:gdLst/>
                <a:ahLst/>
                <a:cxnLst>
                  <a:cxn ang="0">
                    <a:pos x="6" y="1"/>
                  </a:cxn>
                  <a:cxn ang="0">
                    <a:pos x="6" y="1"/>
                  </a:cxn>
                  <a:cxn ang="0">
                    <a:pos x="6" y="3"/>
                  </a:cxn>
                  <a:cxn ang="0">
                    <a:pos x="4" y="4"/>
                  </a:cxn>
                  <a:cxn ang="0">
                    <a:pos x="2" y="5"/>
                  </a:cxn>
                  <a:cxn ang="0">
                    <a:pos x="0" y="5"/>
                  </a:cxn>
                  <a:cxn ang="0">
                    <a:pos x="0" y="5"/>
                  </a:cxn>
                  <a:cxn ang="0">
                    <a:pos x="0" y="4"/>
                  </a:cxn>
                  <a:cxn ang="0">
                    <a:pos x="0" y="2"/>
                  </a:cxn>
                  <a:cxn ang="0">
                    <a:pos x="1" y="1"/>
                  </a:cxn>
                  <a:cxn ang="0">
                    <a:pos x="4" y="0"/>
                  </a:cxn>
                  <a:cxn ang="0">
                    <a:pos x="4" y="0"/>
                  </a:cxn>
                  <a:cxn ang="0">
                    <a:pos x="6" y="0"/>
                  </a:cxn>
                  <a:cxn ang="0">
                    <a:pos x="6" y="0"/>
                  </a:cxn>
                  <a:cxn ang="0">
                    <a:pos x="6" y="1"/>
                  </a:cxn>
                  <a:cxn ang="0">
                    <a:pos x="6" y="1"/>
                  </a:cxn>
                </a:cxnLst>
                <a:rect l="0" t="0" r="r" b="b"/>
                <a:pathLst>
                  <a:path w="6" h="5">
                    <a:moveTo>
                      <a:pt x="6" y="1"/>
                    </a:moveTo>
                    <a:lnTo>
                      <a:pt x="6" y="1"/>
                    </a:lnTo>
                    <a:lnTo>
                      <a:pt x="6" y="3"/>
                    </a:lnTo>
                    <a:lnTo>
                      <a:pt x="4" y="4"/>
                    </a:lnTo>
                    <a:lnTo>
                      <a:pt x="2" y="5"/>
                    </a:lnTo>
                    <a:lnTo>
                      <a:pt x="0" y="5"/>
                    </a:lnTo>
                    <a:lnTo>
                      <a:pt x="0" y="5"/>
                    </a:lnTo>
                    <a:lnTo>
                      <a:pt x="0" y="4"/>
                    </a:lnTo>
                    <a:lnTo>
                      <a:pt x="0" y="2"/>
                    </a:lnTo>
                    <a:lnTo>
                      <a:pt x="1" y="1"/>
                    </a:lnTo>
                    <a:lnTo>
                      <a:pt x="4" y="0"/>
                    </a:lnTo>
                    <a:lnTo>
                      <a:pt x="4" y="0"/>
                    </a:lnTo>
                    <a:lnTo>
                      <a:pt x="6" y="0"/>
                    </a:lnTo>
                    <a:lnTo>
                      <a:pt x="6" y="0"/>
                    </a:lnTo>
                    <a:lnTo>
                      <a:pt x="6" y="1"/>
                    </a:lnTo>
                    <a:lnTo>
                      <a:pt x="6"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4" name="Freeform 8"/>
              <p:cNvSpPr>
                <a:spLocks/>
              </p:cNvSpPr>
              <p:nvPr/>
            </p:nvSpPr>
            <p:spPr bwMode="gray">
              <a:xfrm>
                <a:off x="5011" y="1910"/>
                <a:ext cx="3" cy="5"/>
              </a:xfrm>
              <a:custGeom>
                <a:avLst/>
                <a:gdLst/>
                <a:ahLst/>
                <a:cxnLst>
                  <a:cxn ang="0">
                    <a:pos x="3" y="3"/>
                  </a:cxn>
                  <a:cxn ang="0">
                    <a:pos x="3" y="3"/>
                  </a:cxn>
                  <a:cxn ang="0">
                    <a:pos x="3" y="1"/>
                  </a:cxn>
                  <a:cxn ang="0">
                    <a:pos x="3" y="1"/>
                  </a:cxn>
                  <a:cxn ang="0">
                    <a:pos x="1" y="0"/>
                  </a:cxn>
                  <a:cxn ang="0">
                    <a:pos x="1" y="0"/>
                  </a:cxn>
                  <a:cxn ang="0">
                    <a:pos x="0" y="1"/>
                  </a:cxn>
                  <a:cxn ang="0">
                    <a:pos x="0" y="2"/>
                  </a:cxn>
                  <a:cxn ang="0">
                    <a:pos x="0" y="5"/>
                  </a:cxn>
                  <a:cxn ang="0">
                    <a:pos x="0" y="5"/>
                  </a:cxn>
                  <a:cxn ang="0">
                    <a:pos x="3" y="5"/>
                  </a:cxn>
                  <a:cxn ang="0">
                    <a:pos x="3" y="5"/>
                  </a:cxn>
                  <a:cxn ang="0">
                    <a:pos x="3" y="4"/>
                  </a:cxn>
                  <a:cxn ang="0">
                    <a:pos x="3" y="3"/>
                  </a:cxn>
                  <a:cxn ang="0">
                    <a:pos x="3" y="3"/>
                  </a:cxn>
                </a:cxnLst>
                <a:rect l="0" t="0" r="r" b="b"/>
                <a:pathLst>
                  <a:path w="3" h="5">
                    <a:moveTo>
                      <a:pt x="3" y="3"/>
                    </a:moveTo>
                    <a:lnTo>
                      <a:pt x="3" y="3"/>
                    </a:lnTo>
                    <a:lnTo>
                      <a:pt x="3" y="1"/>
                    </a:lnTo>
                    <a:lnTo>
                      <a:pt x="3" y="1"/>
                    </a:lnTo>
                    <a:lnTo>
                      <a:pt x="1" y="0"/>
                    </a:lnTo>
                    <a:lnTo>
                      <a:pt x="1" y="0"/>
                    </a:lnTo>
                    <a:lnTo>
                      <a:pt x="0" y="1"/>
                    </a:lnTo>
                    <a:lnTo>
                      <a:pt x="0" y="2"/>
                    </a:lnTo>
                    <a:lnTo>
                      <a:pt x="0" y="5"/>
                    </a:lnTo>
                    <a:lnTo>
                      <a:pt x="0" y="5"/>
                    </a:lnTo>
                    <a:lnTo>
                      <a:pt x="3" y="5"/>
                    </a:lnTo>
                    <a:lnTo>
                      <a:pt x="3" y="5"/>
                    </a:lnTo>
                    <a:lnTo>
                      <a:pt x="3" y="4"/>
                    </a:lnTo>
                    <a:lnTo>
                      <a:pt x="3" y="3"/>
                    </a:lnTo>
                    <a:lnTo>
                      <a:pt x="3"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5" name="Freeform 9"/>
              <p:cNvSpPr>
                <a:spLocks/>
              </p:cNvSpPr>
              <p:nvPr/>
            </p:nvSpPr>
            <p:spPr bwMode="gray">
              <a:xfrm>
                <a:off x="4989" y="1933"/>
                <a:ext cx="7" cy="5"/>
              </a:xfrm>
              <a:custGeom>
                <a:avLst/>
                <a:gdLst/>
                <a:ahLst/>
                <a:cxnLst>
                  <a:cxn ang="0">
                    <a:pos x="5" y="2"/>
                  </a:cxn>
                  <a:cxn ang="0">
                    <a:pos x="5" y="2"/>
                  </a:cxn>
                  <a:cxn ang="0">
                    <a:pos x="6" y="1"/>
                  </a:cxn>
                  <a:cxn ang="0">
                    <a:pos x="6" y="0"/>
                  </a:cxn>
                  <a:cxn ang="0">
                    <a:pos x="6" y="0"/>
                  </a:cxn>
                  <a:cxn ang="0">
                    <a:pos x="2" y="1"/>
                  </a:cxn>
                  <a:cxn ang="0">
                    <a:pos x="1" y="2"/>
                  </a:cxn>
                  <a:cxn ang="0">
                    <a:pos x="0" y="4"/>
                  </a:cxn>
                  <a:cxn ang="0">
                    <a:pos x="1" y="6"/>
                  </a:cxn>
                  <a:cxn ang="0">
                    <a:pos x="1" y="6"/>
                  </a:cxn>
                  <a:cxn ang="0">
                    <a:pos x="2" y="6"/>
                  </a:cxn>
                  <a:cxn ang="0">
                    <a:pos x="5" y="4"/>
                  </a:cxn>
                  <a:cxn ang="0">
                    <a:pos x="5" y="4"/>
                  </a:cxn>
                  <a:cxn ang="0">
                    <a:pos x="5" y="2"/>
                  </a:cxn>
                  <a:cxn ang="0">
                    <a:pos x="5" y="2"/>
                  </a:cxn>
                </a:cxnLst>
                <a:rect l="0" t="0" r="r" b="b"/>
                <a:pathLst>
                  <a:path w="6" h="6">
                    <a:moveTo>
                      <a:pt x="5" y="2"/>
                    </a:moveTo>
                    <a:lnTo>
                      <a:pt x="5" y="2"/>
                    </a:lnTo>
                    <a:lnTo>
                      <a:pt x="6" y="1"/>
                    </a:lnTo>
                    <a:lnTo>
                      <a:pt x="6" y="0"/>
                    </a:lnTo>
                    <a:lnTo>
                      <a:pt x="6" y="0"/>
                    </a:lnTo>
                    <a:lnTo>
                      <a:pt x="2" y="1"/>
                    </a:lnTo>
                    <a:lnTo>
                      <a:pt x="1" y="2"/>
                    </a:lnTo>
                    <a:lnTo>
                      <a:pt x="0" y="4"/>
                    </a:lnTo>
                    <a:lnTo>
                      <a:pt x="1" y="6"/>
                    </a:lnTo>
                    <a:lnTo>
                      <a:pt x="1" y="6"/>
                    </a:lnTo>
                    <a:lnTo>
                      <a:pt x="2" y="6"/>
                    </a:lnTo>
                    <a:lnTo>
                      <a:pt x="5" y="4"/>
                    </a:lnTo>
                    <a:lnTo>
                      <a:pt x="5" y="4"/>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6" name="Freeform 10"/>
              <p:cNvSpPr>
                <a:spLocks/>
              </p:cNvSpPr>
              <p:nvPr/>
            </p:nvSpPr>
            <p:spPr bwMode="gray">
              <a:xfrm>
                <a:off x="5205" y="1747"/>
                <a:ext cx="14" cy="19"/>
              </a:xfrm>
              <a:custGeom>
                <a:avLst/>
                <a:gdLst/>
                <a:ahLst/>
                <a:cxnLst>
                  <a:cxn ang="0">
                    <a:pos x="0" y="1"/>
                  </a:cxn>
                  <a:cxn ang="0">
                    <a:pos x="0" y="1"/>
                  </a:cxn>
                  <a:cxn ang="0">
                    <a:pos x="0" y="7"/>
                  </a:cxn>
                  <a:cxn ang="0">
                    <a:pos x="2" y="10"/>
                  </a:cxn>
                  <a:cxn ang="0">
                    <a:pos x="9" y="18"/>
                  </a:cxn>
                  <a:cxn ang="0">
                    <a:pos x="9" y="18"/>
                  </a:cxn>
                  <a:cxn ang="0">
                    <a:pos x="11" y="19"/>
                  </a:cxn>
                  <a:cxn ang="0">
                    <a:pos x="13" y="18"/>
                  </a:cxn>
                  <a:cxn ang="0">
                    <a:pos x="13" y="18"/>
                  </a:cxn>
                  <a:cxn ang="0">
                    <a:pos x="14" y="16"/>
                  </a:cxn>
                  <a:cxn ang="0">
                    <a:pos x="14" y="14"/>
                  </a:cxn>
                  <a:cxn ang="0">
                    <a:pos x="14" y="14"/>
                  </a:cxn>
                  <a:cxn ang="0">
                    <a:pos x="10" y="9"/>
                  </a:cxn>
                  <a:cxn ang="0">
                    <a:pos x="5" y="6"/>
                  </a:cxn>
                  <a:cxn ang="0">
                    <a:pos x="5" y="6"/>
                  </a:cxn>
                  <a:cxn ang="0">
                    <a:pos x="3" y="3"/>
                  </a:cxn>
                  <a:cxn ang="0">
                    <a:pos x="2" y="1"/>
                  </a:cxn>
                  <a:cxn ang="0">
                    <a:pos x="0" y="0"/>
                  </a:cxn>
                  <a:cxn ang="0">
                    <a:pos x="0" y="0"/>
                  </a:cxn>
                  <a:cxn ang="0">
                    <a:pos x="0" y="1"/>
                  </a:cxn>
                  <a:cxn ang="0">
                    <a:pos x="0" y="1"/>
                  </a:cxn>
                </a:cxnLst>
                <a:rect l="0" t="0" r="r" b="b"/>
                <a:pathLst>
                  <a:path w="14" h="19">
                    <a:moveTo>
                      <a:pt x="0" y="1"/>
                    </a:moveTo>
                    <a:lnTo>
                      <a:pt x="0" y="1"/>
                    </a:lnTo>
                    <a:lnTo>
                      <a:pt x="0" y="7"/>
                    </a:lnTo>
                    <a:lnTo>
                      <a:pt x="2" y="10"/>
                    </a:lnTo>
                    <a:lnTo>
                      <a:pt x="9" y="18"/>
                    </a:lnTo>
                    <a:lnTo>
                      <a:pt x="9" y="18"/>
                    </a:lnTo>
                    <a:lnTo>
                      <a:pt x="11" y="19"/>
                    </a:lnTo>
                    <a:lnTo>
                      <a:pt x="13" y="18"/>
                    </a:lnTo>
                    <a:lnTo>
                      <a:pt x="13" y="18"/>
                    </a:lnTo>
                    <a:lnTo>
                      <a:pt x="14" y="16"/>
                    </a:lnTo>
                    <a:lnTo>
                      <a:pt x="14" y="14"/>
                    </a:lnTo>
                    <a:lnTo>
                      <a:pt x="14" y="14"/>
                    </a:lnTo>
                    <a:lnTo>
                      <a:pt x="10" y="9"/>
                    </a:lnTo>
                    <a:lnTo>
                      <a:pt x="5" y="6"/>
                    </a:lnTo>
                    <a:lnTo>
                      <a:pt x="5" y="6"/>
                    </a:lnTo>
                    <a:lnTo>
                      <a:pt x="3" y="3"/>
                    </a:lnTo>
                    <a:lnTo>
                      <a:pt x="2" y="1"/>
                    </a:lnTo>
                    <a:lnTo>
                      <a:pt x="0" y="0"/>
                    </a:lnTo>
                    <a:lnTo>
                      <a:pt x="0" y="0"/>
                    </a:lnTo>
                    <a:lnTo>
                      <a:pt x="0" y="1"/>
                    </a:lnTo>
                    <a:lnTo>
                      <a:pt x="0"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7" name="Freeform 11"/>
              <p:cNvSpPr>
                <a:spLocks/>
              </p:cNvSpPr>
              <p:nvPr/>
            </p:nvSpPr>
            <p:spPr bwMode="gray">
              <a:xfrm>
                <a:off x="5246" y="1761"/>
                <a:ext cx="12" cy="7"/>
              </a:xfrm>
              <a:custGeom>
                <a:avLst/>
                <a:gdLst/>
                <a:ahLst/>
                <a:cxnLst>
                  <a:cxn ang="0">
                    <a:pos x="12" y="5"/>
                  </a:cxn>
                  <a:cxn ang="0">
                    <a:pos x="12" y="5"/>
                  </a:cxn>
                  <a:cxn ang="0">
                    <a:pos x="5" y="1"/>
                  </a:cxn>
                  <a:cxn ang="0">
                    <a:pos x="3" y="0"/>
                  </a:cxn>
                  <a:cxn ang="0">
                    <a:pos x="0" y="0"/>
                  </a:cxn>
                  <a:cxn ang="0">
                    <a:pos x="0" y="0"/>
                  </a:cxn>
                  <a:cxn ang="0">
                    <a:pos x="5" y="6"/>
                  </a:cxn>
                  <a:cxn ang="0">
                    <a:pos x="5" y="6"/>
                  </a:cxn>
                  <a:cxn ang="0">
                    <a:pos x="7" y="7"/>
                  </a:cxn>
                  <a:cxn ang="0">
                    <a:pos x="10" y="7"/>
                  </a:cxn>
                  <a:cxn ang="0">
                    <a:pos x="10" y="7"/>
                  </a:cxn>
                  <a:cxn ang="0">
                    <a:pos x="12" y="6"/>
                  </a:cxn>
                  <a:cxn ang="0">
                    <a:pos x="12" y="6"/>
                  </a:cxn>
                  <a:cxn ang="0">
                    <a:pos x="12" y="5"/>
                  </a:cxn>
                  <a:cxn ang="0">
                    <a:pos x="12" y="5"/>
                  </a:cxn>
                </a:cxnLst>
                <a:rect l="0" t="0" r="r" b="b"/>
                <a:pathLst>
                  <a:path w="12" h="7">
                    <a:moveTo>
                      <a:pt x="12" y="5"/>
                    </a:moveTo>
                    <a:lnTo>
                      <a:pt x="12" y="5"/>
                    </a:lnTo>
                    <a:lnTo>
                      <a:pt x="5" y="1"/>
                    </a:lnTo>
                    <a:lnTo>
                      <a:pt x="3" y="0"/>
                    </a:lnTo>
                    <a:lnTo>
                      <a:pt x="0" y="0"/>
                    </a:lnTo>
                    <a:lnTo>
                      <a:pt x="0" y="0"/>
                    </a:lnTo>
                    <a:lnTo>
                      <a:pt x="5" y="6"/>
                    </a:lnTo>
                    <a:lnTo>
                      <a:pt x="5" y="6"/>
                    </a:lnTo>
                    <a:lnTo>
                      <a:pt x="7" y="7"/>
                    </a:lnTo>
                    <a:lnTo>
                      <a:pt x="10" y="7"/>
                    </a:lnTo>
                    <a:lnTo>
                      <a:pt x="10" y="7"/>
                    </a:lnTo>
                    <a:lnTo>
                      <a:pt x="12" y="6"/>
                    </a:lnTo>
                    <a:lnTo>
                      <a:pt x="12" y="6"/>
                    </a:lnTo>
                    <a:lnTo>
                      <a:pt x="12" y="5"/>
                    </a:lnTo>
                    <a:lnTo>
                      <a:pt x="12"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8" name="Freeform 12"/>
              <p:cNvSpPr>
                <a:spLocks/>
              </p:cNvSpPr>
              <p:nvPr/>
            </p:nvSpPr>
            <p:spPr bwMode="gray">
              <a:xfrm>
                <a:off x="5301" y="1800"/>
                <a:ext cx="12" cy="8"/>
              </a:xfrm>
              <a:custGeom>
                <a:avLst/>
                <a:gdLst/>
                <a:ahLst/>
                <a:cxnLst>
                  <a:cxn ang="0">
                    <a:pos x="11" y="7"/>
                  </a:cxn>
                  <a:cxn ang="0">
                    <a:pos x="11" y="7"/>
                  </a:cxn>
                  <a:cxn ang="0">
                    <a:pos x="10" y="4"/>
                  </a:cxn>
                  <a:cxn ang="0">
                    <a:pos x="7" y="2"/>
                  </a:cxn>
                  <a:cxn ang="0">
                    <a:pos x="3" y="0"/>
                  </a:cxn>
                  <a:cxn ang="0">
                    <a:pos x="0" y="3"/>
                  </a:cxn>
                  <a:cxn ang="0">
                    <a:pos x="0" y="3"/>
                  </a:cxn>
                  <a:cxn ang="0">
                    <a:pos x="0" y="4"/>
                  </a:cxn>
                  <a:cxn ang="0">
                    <a:pos x="1" y="5"/>
                  </a:cxn>
                  <a:cxn ang="0">
                    <a:pos x="1" y="5"/>
                  </a:cxn>
                  <a:cxn ang="0">
                    <a:pos x="8" y="8"/>
                  </a:cxn>
                  <a:cxn ang="0">
                    <a:pos x="8" y="8"/>
                  </a:cxn>
                  <a:cxn ang="0">
                    <a:pos x="10" y="8"/>
                  </a:cxn>
                  <a:cxn ang="0">
                    <a:pos x="11" y="7"/>
                  </a:cxn>
                  <a:cxn ang="0">
                    <a:pos x="11" y="7"/>
                  </a:cxn>
                </a:cxnLst>
                <a:rect l="0" t="0" r="r" b="b"/>
                <a:pathLst>
                  <a:path w="11" h="8">
                    <a:moveTo>
                      <a:pt x="11" y="7"/>
                    </a:moveTo>
                    <a:lnTo>
                      <a:pt x="11" y="7"/>
                    </a:lnTo>
                    <a:lnTo>
                      <a:pt x="10" y="4"/>
                    </a:lnTo>
                    <a:lnTo>
                      <a:pt x="7" y="2"/>
                    </a:lnTo>
                    <a:lnTo>
                      <a:pt x="3" y="0"/>
                    </a:lnTo>
                    <a:lnTo>
                      <a:pt x="0" y="3"/>
                    </a:lnTo>
                    <a:lnTo>
                      <a:pt x="0" y="3"/>
                    </a:lnTo>
                    <a:lnTo>
                      <a:pt x="0" y="4"/>
                    </a:lnTo>
                    <a:lnTo>
                      <a:pt x="1" y="5"/>
                    </a:lnTo>
                    <a:lnTo>
                      <a:pt x="1" y="5"/>
                    </a:lnTo>
                    <a:lnTo>
                      <a:pt x="8" y="8"/>
                    </a:lnTo>
                    <a:lnTo>
                      <a:pt x="8" y="8"/>
                    </a:lnTo>
                    <a:lnTo>
                      <a:pt x="10" y="8"/>
                    </a:lnTo>
                    <a:lnTo>
                      <a:pt x="11" y="7"/>
                    </a:lnTo>
                    <a:lnTo>
                      <a:pt x="11"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9" name="Freeform 13"/>
              <p:cNvSpPr>
                <a:spLocks/>
              </p:cNvSpPr>
              <p:nvPr/>
            </p:nvSpPr>
            <p:spPr bwMode="gray">
              <a:xfrm>
                <a:off x="5320" y="1818"/>
                <a:ext cx="7" cy="5"/>
              </a:xfrm>
              <a:custGeom>
                <a:avLst/>
                <a:gdLst/>
                <a:ahLst/>
                <a:cxnLst>
                  <a:cxn ang="0">
                    <a:pos x="7" y="3"/>
                  </a:cxn>
                  <a:cxn ang="0">
                    <a:pos x="7" y="3"/>
                  </a:cxn>
                  <a:cxn ang="0">
                    <a:pos x="4" y="0"/>
                  </a:cxn>
                  <a:cxn ang="0">
                    <a:pos x="2" y="0"/>
                  </a:cxn>
                  <a:cxn ang="0">
                    <a:pos x="0" y="1"/>
                  </a:cxn>
                  <a:cxn ang="0">
                    <a:pos x="0" y="1"/>
                  </a:cxn>
                  <a:cxn ang="0">
                    <a:pos x="0" y="2"/>
                  </a:cxn>
                  <a:cxn ang="0">
                    <a:pos x="2" y="3"/>
                  </a:cxn>
                  <a:cxn ang="0">
                    <a:pos x="6" y="5"/>
                  </a:cxn>
                  <a:cxn ang="0">
                    <a:pos x="6" y="5"/>
                  </a:cxn>
                  <a:cxn ang="0">
                    <a:pos x="6" y="5"/>
                  </a:cxn>
                  <a:cxn ang="0">
                    <a:pos x="7" y="5"/>
                  </a:cxn>
                  <a:cxn ang="0">
                    <a:pos x="7" y="3"/>
                  </a:cxn>
                  <a:cxn ang="0">
                    <a:pos x="7" y="3"/>
                  </a:cxn>
                </a:cxnLst>
                <a:rect l="0" t="0" r="r" b="b"/>
                <a:pathLst>
                  <a:path w="7" h="5">
                    <a:moveTo>
                      <a:pt x="7" y="3"/>
                    </a:moveTo>
                    <a:lnTo>
                      <a:pt x="7" y="3"/>
                    </a:lnTo>
                    <a:lnTo>
                      <a:pt x="4" y="0"/>
                    </a:lnTo>
                    <a:lnTo>
                      <a:pt x="2" y="0"/>
                    </a:lnTo>
                    <a:lnTo>
                      <a:pt x="0" y="1"/>
                    </a:lnTo>
                    <a:lnTo>
                      <a:pt x="0" y="1"/>
                    </a:lnTo>
                    <a:lnTo>
                      <a:pt x="0" y="2"/>
                    </a:lnTo>
                    <a:lnTo>
                      <a:pt x="2" y="3"/>
                    </a:lnTo>
                    <a:lnTo>
                      <a:pt x="6" y="5"/>
                    </a:lnTo>
                    <a:lnTo>
                      <a:pt x="6" y="5"/>
                    </a:lnTo>
                    <a:lnTo>
                      <a:pt x="6" y="5"/>
                    </a:lnTo>
                    <a:lnTo>
                      <a:pt x="7" y="5"/>
                    </a:lnTo>
                    <a:lnTo>
                      <a:pt x="7" y="3"/>
                    </a:lnTo>
                    <a:lnTo>
                      <a:pt x="7"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0" name="Freeform 14"/>
              <p:cNvSpPr>
                <a:spLocks/>
              </p:cNvSpPr>
              <p:nvPr/>
            </p:nvSpPr>
            <p:spPr bwMode="gray">
              <a:xfrm>
                <a:off x="5374" y="1822"/>
                <a:ext cx="8" cy="8"/>
              </a:xfrm>
              <a:custGeom>
                <a:avLst/>
                <a:gdLst/>
                <a:ahLst/>
                <a:cxnLst>
                  <a:cxn ang="0">
                    <a:pos x="8" y="4"/>
                  </a:cxn>
                  <a:cxn ang="0">
                    <a:pos x="8" y="4"/>
                  </a:cxn>
                  <a:cxn ang="0">
                    <a:pos x="4" y="8"/>
                  </a:cxn>
                  <a:cxn ang="0">
                    <a:pos x="2" y="9"/>
                  </a:cxn>
                  <a:cxn ang="0">
                    <a:pos x="1" y="9"/>
                  </a:cxn>
                  <a:cxn ang="0">
                    <a:pos x="0" y="8"/>
                  </a:cxn>
                  <a:cxn ang="0">
                    <a:pos x="0" y="8"/>
                  </a:cxn>
                  <a:cxn ang="0">
                    <a:pos x="0" y="6"/>
                  </a:cxn>
                  <a:cxn ang="0">
                    <a:pos x="1" y="4"/>
                  </a:cxn>
                  <a:cxn ang="0">
                    <a:pos x="5" y="2"/>
                  </a:cxn>
                  <a:cxn ang="0">
                    <a:pos x="5" y="2"/>
                  </a:cxn>
                  <a:cxn ang="0">
                    <a:pos x="6" y="0"/>
                  </a:cxn>
                  <a:cxn ang="0">
                    <a:pos x="8" y="2"/>
                  </a:cxn>
                  <a:cxn ang="0">
                    <a:pos x="8" y="2"/>
                  </a:cxn>
                  <a:cxn ang="0">
                    <a:pos x="8" y="4"/>
                  </a:cxn>
                  <a:cxn ang="0">
                    <a:pos x="8" y="4"/>
                  </a:cxn>
                </a:cxnLst>
                <a:rect l="0" t="0" r="r" b="b"/>
                <a:pathLst>
                  <a:path w="8" h="9">
                    <a:moveTo>
                      <a:pt x="8" y="4"/>
                    </a:moveTo>
                    <a:lnTo>
                      <a:pt x="8" y="4"/>
                    </a:lnTo>
                    <a:lnTo>
                      <a:pt x="4" y="8"/>
                    </a:lnTo>
                    <a:lnTo>
                      <a:pt x="2" y="9"/>
                    </a:lnTo>
                    <a:lnTo>
                      <a:pt x="1" y="9"/>
                    </a:lnTo>
                    <a:lnTo>
                      <a:pt x="0" y="8"/>
                    </a:lnTo>
                    <a:lnTo>
                      <a:pt x="0" y="8"/>
                    </a:lnTo>
                    <a:lnTo>
                      <a:pt x="0" y="6"/>
                    </a:lnTo>
                    <a:lnTo>
                      <a:pt x="1" y="4"/>
                    </a:lnTo>
                    <a:lnTo>
                      <a:pt x="5" y="2"/>
                    </a:lnTo>
                    <a:lnTo>
                      <a:pt x="5" y="2"/>
                    </a:lnTo>
                    <a:lnTo>
                      <a:pt x="6" y="0"/>
                    </a:lnTo>
                    <a:lnTo>
                      <a:pt x="8" y="2"/>
                    </a:lnTo>
                    <a:lnTo>
                      <a:pt x="8" y="2"/>
                    </a:lnTo>
                    <a:lnTo>
                      <a:pt x="8" y="4"/>
                    </a:lnTo>
                    <a:lnTo>
                      <a:pt x="8"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1" name="Freeform 15"/>
              <p:cNvSpPr>
                <a:spLocks/>
              </p:cNvSpPr>
              <p:nvPr/>
            </p:nvSpPr>
            <p:spPr bwMode="gray">
              <a:xfrm>
                <a:off x="5410" y="1823"/>
                <a:ext cx="5" cy="3"/>
              </a:xfrm>
              <a:custGeom>
                <a:avLst/>
                <a:gdLst/>
                <a:ahLst/>
                <a:cxnLst>
                  <a:cxn ang="0">
                    <a:pos x="6" y="2"/>
                  </a:cxn>
                  <a:cxn ang="0">
                    <a:pos x="6" y="2"/>
                  </a:cxn>
                  <a:cxn ang="0">
                    <a:pos x="5" y="1"/>
                  </a:cxn>
                  <a:cxn ang="0">
                    <a:pos x="4" y="0"/>
                  </a:cxn>
                  <a:cxn ang="0">
                    <a:pos x="4" y="0"/>
                  </a:cxn>
                  <a:cxn ang="0">
                    <a:pos x="1" y="0"/>
                  </a:cxn>
                  <a:cxn ang="0">
                    <a:pos x="0" y="1"/>
                  </a:cxn>
                  <a:cxn ang="0">
                    <a:pos x="0" y="1"/>
                  </a:cxn>
                  <a:cxn ang="0">
                    <a:pos x="1" y="3"/>
                  </a:cxn>
                  <a:cxn ang="0">
                    <a:pos x="2" y="4"/>
                  </a:cxn>
                  <a:cxn ang="0">
                    <a:pos x="2" y="4"/>
                  </a:cxn>
                  <a:cxn ang="0">
                    <a:pos x="4" y="4"/>
                  </a:cxn>
                  <a:cxn ang="0">
                    <a:pos x="5" y="4"/>
                  </a:cxn>
                  <a:cxn ang="0">
                    <a:pos x="6" y="2"/>
                  </a:cxn>
                  <a:cxn ang="0">
                    <a:pos x="6" y="2"/>
                  </a:cxn>
                </a:cxnLst>
                <a:rect l="0" t="0" r="r" b="b"/>
                <a:pathLst>
                  <a:path w="6" h="4">
                    <a:moveTo>
                      <a:pt x="6" y="2"/>
                    </a:moveTo>
                    <a:lnTo>
                      <a:pt x="6" y="2"/>
                    </a:lnTo>
                    <a:lnTo>
                      <a:pt x="5" y="1"/>
                    </a:lnTo>
                    <a:lnTo>
                      <a:pt x="4" y="0"/>
                    </a:lnTo>
                    <a:lnTo>
                      <a:pt x="4" y="0"/>
                    </a:lnTo>
                    <a:lnTo>
                      <a:pt x="1" y="0"/>
                    </a:lnTo>
                    <a:lnTo>
                      <a:pt x="0" y="1"/>
                    </a:lnTo>
                    <a:lnTo>
                      <a:pt x="0" y="1"/>
                    </a:lnTo>
                    <a:lnTo>
                      <a:pt x="1" y="3"/>
                    </a:lnTo>
                    <a:lnTo>
                      <a:pt x="2" y="4"/>
                    </a:lnTo>
                    <a:lnTo>
                      <a:pt x="2" y="4"/>
                    </a:lnTo>
                    <a:lnTo>
                      <a:pt x="4" y="4"/>
                    </a:lnTo>
                    <a:lnTo>
                      <a:pt x="5" y="4"/>
                    </a:lnTo>
                    <a:lnTo>
                      <a:pt x="6" y="2"/>
                    </a:lnTo>
                    <a:lnTo>
                      <a:pt x="6"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2" name="Freeform 16"/>
              <p:cNvSpPr>
                <a:spLocks/>
              </p:cNvSpPr>
              <p:nvPr/>
            </p:nvSpPr>
            <p:spPr bwMode="gray">
              <a:xfrm>
                <a:off x="5396" y="1837"/>
                <a:ext cx="14" cy="7"/>
              </a:xfrm>
              <a:custGeom>
                <a:avLst/>
                <a:gdLst/>
                <a:ahLst/>
                <a:cxnLst>
                  <a:cxn ang="0">
                    <a:pos x="14" y="6"/>
                  </a:cxn>
                  <a:cxn ang="0">
                    <a:pos x="14" y="6"/>
                  </a:cxn>
                  <a:cxn ang="0">
                    <a:pos x="14" y="5"/>
                  </a:cxn>
                  <a:cxn ang="0">
                    <a:pos x="14" y="5"/>
                  </a:cxn>
                  <a:cxn ang="0">
                    <a:pos x="9" y="3"/>
                  </a:cxn>
                  <a:cxn ang="0">
                    <a:pos x="3" y="1"/>
                  </a:cxn>
                  <a:cxn ang="0">
                    <a:pos x="3" y="1"/>
                  </a:cxn>
                  <a:cxn ang="0">
                    <a:pos x="2" y="0"/>
                  </a:cxn>
                  <a:cxn ang="0">
                    <a:pos x="0" y="0"/>
                  </a:cxn>
                  <a:cxn ang="0">
                    <a:pos x="0" y="0"/>
                  </a:cxn>
                  <a:cxn ang="0">
                    <a:pos x="0" y="1"/>
                  </a:cxn>
                  <a:cxn ang="0">
                    <a:pos x="0" y="1"/>
                  </a:cxn>
                  <a:cxn ang="0">
                    <a:pos x="1" y="2"/>
                  </a:cxn>
                  <a:cxn ang="0">
                    <a:pos x="1" y="2"/>
                  </a:cxn>
                  <a:cxn ang="0">
                    <a:pos x="3" y="5"/>
                  </a:cxn>
                  <a:cxn ang="0">
                    <a:pos x="7" y="6"/>
                  </a:cxn>
                  <a:cxn ang="0">
                    <a:pos x="11" y="8"/>
                  </a:cxn>
                  <a:cxn ang="0">
                    <a:pos x="14" y="6"/>
                  </a:cxn>
                  <a:cxn ang="0">
                    <a:pos x="14" y="6"/>
                  </a:cxn>
                </a:cxnLst>
                <a:rect l="0" t="0" r="r" b="b"/>
                <a:pathLst>
                  <a:path w="14" h="8">
                    <a:moveTo>
                      <a:pt x="14" y="6"/>
                    </a:moveTo>
                    <a:lnTo>
                      <a:pt x="14" y="6"/>
                    </a:lnTo>
                    <a:lnTo>
                      <a:pt x="14" y="5"/>
                    </a:lnTo>
                    <a:lnTo>
                      <a:pt x="14" y="5"/>
                    </a:lnTo>
                    <a:lnTo>
                      <a:pt x="9" y="3"/>
                    </a:lnTo>
                    <a:lnTo>
                      <a:pt x="3" y="1"/>
                    </a:lnTo>
                    <a:lnTo>
                      <a:pt x="3" y="1"/>
                    </a:lnTo>
                    <a:lnTo>
                      <a:pt x="2" y="0"/>
                    </a:lnTo>
                    <a:lnTo>
                      <a:pt x="0" y="0"/>
                    </a:lnTo>
                    <a:lnTo>
                      <a:pt x="0" y="0"/>
                    </a:lnTo>
                    <a:lnTo>
                      <a:pt x="0" y="1"/>
                    </a:lnTo>
                    <a:lnTo>
                      <a:pt x="0" y="1"/>
                    </a:lnTo>
                    <a:lnTo>
                      <a:pt x="1" y="2"/>
                    </a:lnTo>
                    <a:lnTo>
                      <a:pt x="1" y="2"/>
                    </a:lnTo>
                    <a:lnTo>
                      <a:pt x="3" y="5"/>
                    </a:lnTo>
                    <a:lnTo>
                      <a:pt x="7" y="6"/>
                    </a:lnTo>
                    <a:lnTo>
                      <a:pt x="11" y="8"/>
                    </a:lnTo>
                    <a:lnTo>
                      <a:pt x="14" y="6"/>
                    </a:lnTo>
                    <a:lnTo>
                      <a:pt x="1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3" name="Freeform 17"/>
              <p:cNvSpPr>
                <a:spLocks/>
              </p:cNvSpPr>
              <p:nvPr/>
            </p:nvSpPr>
            <p:spPr bwMode="gray">
              <a:xfrm>
                <a:off x="5428" y="1827"/>
                <a:ext cx="7" cy="8"/>
              </a:xfrm>
              <a:custGeom>
                <a:avLst/>
                <a:gdLst/>
                <a:ahLst/>
                <a:cxnLst>
                  <a:cxn ang="0">
                    <a:pos x="6" y="1"/>
                  </a:cxn>
                  <a:cxn ang="0">
                    <a:pos x="6" y="1"/>
                  </a:cxn>
                  <a:cxn ang="0">
                    <a:pos x="5" y="0"/>
                  </a:cxn>
                  <a:cxn ang="0">
                    <a:pos x="5" y="0"/>
                  </a:cxn>
                  <a:cxn ang="0">
                    <a:pos x="3" y="1"/>
                  </a:cxn>
                  <a:cxn ang="0">
                    <a:pos x="3" y="1"/>
                  </a:cxn>
                  <a:cxn ang="0">
                    <a:pos x="1" y="3"/>
                  </a:cxn>
                  <a:cxn ang="0">
                    <a:pos x="0" y="7"/>
                  </a:cxn>
                  <a:cxn ang="0">
                    <a:pos x="0" y="7"/>
                  </a:cxn>
                  <a:cxn ang="0">
                    <a:pos x="1" y="8"/>
                  </a:cxn>
                  <a:cxn ang="0">
                    <a:pos x="1" y="8"/>
                  </a:cxn>
                  <a:cxn ang="0">
                    <a:pos x="1" y="8"/>
                  </a:cxn>
                  <a:cxn ang="0">
                    <a:pos x="2" y="8"/>
                  </a:cxn>
                  <a:cxn ang="0">
                    <a:pos x="3" y="7"/>
                  </a:cxn>
                  <a:cxn ang="0">
                    <a:pos x="3" y="7"/>
                  </a:cxn>
                  <a:cxn ang="0">
                    <a:pos x="5" y="4"/>
                  </a:cxn>
                  <a:cxn ang="0">
                    <a:pos x="6" y="1"/>
                  </a:cxn>
                  <a:cxn ang="0">
                    <a:pos x="6" y="1"/>
                  </a:cxn>
                </a:cxnLst>
                <a:rect l="0" t="0" r="r" b="b"/>
                <a:pathLst>
                  <a:path w="6" h="8">
                    <a:moveTo>
                      <a:pt x="6" y="1"/>
                    </a:moveTo>
                    <a:lnTo>
                      <a:pt x="6" y="1"/>
                    </a:lnTo>
                    <a:lnTo>
                      <a:pt x="5" y="0"/>
                    </a:lnTo>
                    <a:lnTo>
                      <a:pt x="5" y="0"/>
                    </a:lnTo>
                    <a:lnTo>
                      <a:pt x="3" y="1"/>
                    </a:lnTo>
                    <a:lnTo>
                      <a:pt x="3" y="1"/>
                    </a:lnTo>
                    <a:lnTo>
                      <a:pt x="1" y="3"/>
                    </a:lnTo>
                    <a:lnTo>
                      <a:pt x="0" y="7"/>
                    </a:lnTo>
                    <a:lnTo>
                      <a:pt x="0" y="7"/>
                    </a:lnTo>
                    <a:lnTo>
                      <a:pt x="1" y="8"/>
                    </a:lnTo>
                    <a:lnTo>
                      <a:pt x="1" y="8"/>
                    </a:lnTo>
                    <a:lnTo>
                      <a:pt x="1" y="8"/>
                    </a:lnTo>
                    <a:lnTo>
                      <a:pt x="2" y="8"/>
                    </a:lnTo>
                    <a:lnTo>
                      <a:pt x="3" y="7"/>
                    </a:lnTo>
                    <a:lnTo>
                      <a:pt x="3" y="7"/>
                    </a:lnTo>
                    <a:lnTo>
                      <a:pt x="5" y="4"/>
                    </a:lnTo>
                    <a:lnTo>
                      <a:pt x="6" y="1"/>
                    </a:lnTo>
                    <a:lnTo>
                      <a:pt x="6"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4" name="Freeform 18"/>
              <p:cNvSpPr>
                <a:spLocks/>
              </p:cNvSpPr>
              <p:nvPr/>
            </p:nvSpPr>
            <p:spPr bwMode="gray">
              <a:xfrm>
                <a:off x="5442" y="1828"/>
                <a:ext cx="8" cy="10"/>
              </a:xfrm>
              <a:custGeom>
                <a:avLst/>
                <a:gdLst/>
                <a:ahLst/>
                <a:cxnLst>
                  <a:cxn ang="0">
                    <a:pos x="7" y="9"/>
                  </a:cxn>
                  <a:cxn ang="0">
                    <a:pos x="7" y="9"/>
                  </a:cxn>
                  <a:cxn ang="0">
                    <a:pos x="8" y="7"/>
                  </a:cxn>
                  <a:cxn ang="0">
                    <a:pos x="7" y="6"/>
                  </a:cxn>
                  <a:cxn ang="0">
                    <a:pos x="6" y="2"/>
                  </a:cxn>
                  <a:cxn ang="0">
                    <a:pos x="6" y="2"/>
                  </a:cxn>
                  <a:cxn ang="0">
                    <a:pos x="5" y="0"/>
                  </a:cxn>
                  <a:cxn ang="0">
                    <a:pos x="3" y="0"/>
                  </a:cxn>
                  <a:cxn ang="0">
                    <a:pos x="3" y="0"/>
                  </a:cxn>
                  <a:cxn ang="0">
                    <a:pos x="1" y="2"/>
                  </a:cxn>
                  <a:cxn ang="0">
                    <a:pos x="0" y="3"/>
                  </a:cxn>
                  <a:cxn ang="0">
                    <a:pos x="0" y="4"/>
                  </a:cxn>
                  <a:cxn ang="0">
                    <a:pos x="0" y="4"/>
                  </a:cxn>
                  <a:cxn ang="0">
                    <a:pos x="3" y="8"/>
                  </a:cxn>
                  <a:cxn ang="0">
                    <a:pos x="4" y="10"/>
                  </a:cxn>
                  <a:cxn ang="0">
                    <a:pos x="5" y="10"/>
                  </a:cxn>
                  <a:cxn ang="0">
                    <a:pos x="5" y="10"/>
                  </a:cxn>
                  <a:cxn ang="0">
                    <a:pos x="6" y="10"/>
                  </a:cxn>
                  <a:cxn ang="0">
                    <a:pos x="7" y="9"/>
                  </a:cxn>
                  <a:cxn ang="0">
                    <a:pos x="7" y="9"/>
                  </a:cxn>
                </a:cxnLst>
                <a:rect l="0" t="0" r="r" b="b"/>
                <a:pathLst>
                  <a:path w="8" h="10">
                    <a:moveTo>
                      <a:pt x="7" y="9"/>
                    </a:moveTo>
                    <a:lnTo>
                      <a:pt x="7" y="9"/>
                    </a:lnTo>
                    <a:lnTo>
                      <a:pt x="8" y="7"/>
                    </a:lnTo>
                    <a:lnTo>
                      <a:pt x="7" y="6"/>
                    </a:lnTo>
                    <a:lnTo>
                      <a:pt x="6" y="2"/>
                    </a:lnTo>
                    <a:lnTo>
                      <a:pt x="6" y="2"/>
                    </a:lnTo>
                    <a:lnTo>
                      <a:pt x="5" y="0"/>
                    </a:lnTo>
                    <a:lnTo>
                      <a:pt x="3" y="0"/>
                    </a:lnTo>
                    <a:lnTo>
                      <a:pt x="3" y="0"/>
                    </a:lnTo>
                    <a:lnTo>
                      <a:pt x="1" y="2"/>
                    </a:lnTo>
                    <a:lnTo>
                      <a:pt x="0" y="3"/>
                    </a:lnTo>
                    <a:lnTo>
                      <a:pt x="0" y="4"/>
                    </a:lnTo>
                    <a:lnTo>
                      <a:pt x="0" y="4"/>
                    </a:lnTo>
                    <a:lnTo>
                      <a:pt x="3" y="8"/>
                    </a:lnTo>
                    <a:lnTo>
                      <a:pt x="4" y="10"/>
                    </a:lnTo>
                    <a:lnTo>
                      <a:pt x="5" y="10"/>
                    </a:lnTo>
                    <a:lnTo>
                      <a:pt x="5" y="10"/>
                    </a:lnTo>
                    <a:lnTo>
                      <a:pt x="6" y="10"/>
                    </a:lnTo>
                    <a:lnTo>
                      <a:pt x="7" y="9"/>
                    </a:lnTo>
                    <a:lnTo>
                      <a:pt x="7"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5" name="Freeform 19"/>
              <p:cNvSpPr>
                <a:spLocks/>
              </p:cNvSpPr>
              <p:nvPr/>
            </p:nvSpPr>
            <p:spPr bwMode="gray">
              <a:xfrm>
                <a:off x="5455" y="1827"/>
                <a:ext cx="12" cy="5"/>
              </a:xfrm>
              <a:custGeom>
                <a:avLst/>
                <a:gdLst/>
                <a:ahLst/>
                <a:cxnLst>
                  <a:cxn ang="0">
                    <a:pos x="11" y="1"/>
                  </a:cxn>
                  <a:cxn ang="0">
                    <a:pos x="11" y="1"/>
                  </a:cxn>
                  <a:cxn ang="0">
                    <a:pos x="11" y="0"/>
                  </a:cxn>
                  <a:cxn ang="0">
                    <a:pos x="10" y="0"/>
                  </a:cxn>
                  <a:cxn ang="0">
                    <a:pos x="6" y="0"/>
                  </a:cxn>
                  <a:cxn ang="0">
                    <a:pos x="6" y="0"/>
                  </a:cxn>
                  <a:cxn ang="0">
                    <a:pos x="3" y="0"/>
                  </a:cxn>
                  <a:cxn ang="0">
                    <a:pos x="0" y="2"/>
                  </a:cxn>
                  <a:cxn ang="0">
                    <a:pos x="0" y="2"/>
                  </a:cxn>
                  <a:cxn ang="0">
                    <a:pos x="0" y="4"/>
                  </a:cxn>
                  <a:cxn ang="0">
                    <a:pos x="1" y="5"/>
                  </a:cxn>
                  <a:cxn ang="0">
                    <a:pos x="1" y="5"/>
                  </a:cxn>
                  <a:cxn ang="0">
                    <a:pos x="6" y="4"/>
                  </a:cxn>
                  <a:cxn ang="0">
                    <a:pos x="8" y="3"/>
                  </a:cxn>
                  <a:cxn ang="0">
                    <a:pos x="11" y="1"/>
                  </a:cxn>
                  <a:cxn ang="0">
                    <a:pos x="11" y="1"/>
                  </a:cxn>
                </a:cxnLst>
                <a:rect l="0" t="0" r="r" b="b"/>
                <a:pathLst>
                  <a:path w="11" h="5">
                    <a:moveTo>
                      <a:pt x="11" y="1"/>
                    </a:moveTo>
                    <a:lnTo>
                      <a:pt x="11" y="1"/>
                    </a:lnTo>
                    <a:lnTo>
                      <a:pt x="11" y="0"/>
                    </a:lnTo>
                    <a:lnTo>
                      <a:pt x="10" y="0"/>
                    </a:lnTo>
                    <a:lnTo>
                      <a:pt x="6" y="0"/>
                    </a:lnTo>
                    <a:lnTo>
                      <a:pt x="6" y="0"/>
                    </a:lnTo>
                    <a:lnTo>
                      <a:pt x="3" y="0"/>
                    </a:lnTo>
                    <a:lnTo>
                      <a:pt x="0" y="2"/>
                    </a:lnTo>
                    <a:lnTo>
                      <a:pt x="0" y="2"/>
                    </a:lnTo>
                    <a:lnTo>
                      <a:pt x="0" y="4"/>
                    </a:lnTo>
                    <a:lnTo>
                      <a:pt x="1" y="5"/>
                    </a:lnTo>
                    <a:lnTo>
                      <a:pt x="1" y="5"/>
                    </a:lnTo>
                    <a:lnTo>
                      <a:pt x="6" y="4"/>
                    </a:lnTo>
                    <a:lnTo>
                      <a:pt x="8" y="3"/>
                    </a:lnTo>
                    <a:lnTo>
                      <a:pt x="11" y="1"/>
                    </a:lnTo>
                    <a:lnTo>
                      <a:pt x="11"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6" name="Freeform 20"/>
              <p:cNvSpPr>
                <a:spLocks/>
              </p:cNvSpPr>
              <p:nvPr/>
            </p:nvSpPr>
            <p:spPr bwMode="gray">
              <a:xfrm>
                <a:off x="5486" y="1810"/>
                <a:ext cx="19" cy="19"/>
              </a:xfrm>
              <a:custGeom>
                <a:avLst/>
                <a:gdLst/>
                <a:ahLst/>
                <a:cxnLst>
                  <a:cxn ang="0">
                    <a:pos x="20" y="5"/>
                  </a:cxn>
                  <a:cxn ang="0">
                    <a:pos x="20" y="5"/>
                  </a:cxn>
                  <a:cxn ang="0">
                    <a:pos x="20" y="3"/>
                  </a:cxn>
                  <a:cxn ang="0">
                    <a:pos x="20" y="1"/>
                  </a:cxn>
                  <a:cxn ang="0">
                    <a:pos x="19" y="0"/>
                  </a:cxn>
                  <a:cxn ang="0">
                    <a:pos x="19" y="0"/>
                  </a:cxn>
                  <a:cxn ang="0">
                    <a:pos x="18" y="0"/>
                  </a:cxn>
                  <a:cxn ang="0">
                    <a:pos x="17" y="0"/>
                  </a:cxn>
                  <a:cxn ang="0">
                    <a:pos x="15" y="3"/>
                  </a:cxn>
                  <a:cxn ang="0">
                    <a:pos x="14" y="6"/>
                  </a:cxn>
                  <a:cxn ang="0">
                    <a:pos x="13" y="8"/>
                  </a:cxn>
                  <a:cxn ang="0">
                    <a:pos x="13" y="8"/>
                  </a:cxn>
                  <a:cxn ang="0">
                    <a:pos x="9" y="10"/>
                  </a:cxn>
                  <a:cxn ang="0">
                    <a:pos x="5" y="13"/>
                  </a:cxn>
                  <a:cxn ang="0">
                    <a:pos x="2" y="15"/>
                  </a:cxn>
                  <a:cxn ang="0">
                    <a:pos x="0" y="16"/>
                  </a:cxn>
                  <a:cxn ang="0">
                    <a:pos x="0" y="18"/>
                  </a:cxn>
                  <a:cxn ang="0">
                    <a:pos x="0" y="18"/>
                  </a:cxn>
                  <a:cxn ang="0">
                    <a:pos x="6" y="17"/>
                  </a:cxn>
                  <a:cxn ang="0">
                    <a:pos x="12" y="14"/>
                  </a:cxn>
                  <a:cxn ang="0">
                    <a:pos x="17" y="10"/>
                  </a:cxn>
                  <a:cxn ang="0">
                    <a:pos x="20" y="5"/>
                  </a:cxn>
                  <a:cxn ang="0">
                    <a:pos x="20" y="5"/>
                  </a:cxn>
                  <a:cxn ang="0">
                    <a:pos x="20" y="5"/>
                  </a:cxn>
                  <a:cxn ang="0">
                    <a:pos x="20" y="5"/>
                  </a:cxn>
                </a:cxnLst>
                <a:rect l="0" t="0" r="r" b="b"/>
                <a:pathLst>
                  <a:path w="20" h="18">
                    <a:moveTo>
                      <a:pt x="20" y="5"/>
                    </a:moveTo>
                    <a:lnTo>
                      <a:pt x="20" y="5"/>
                    </a:lnTo>
                    <a:lnTo>
                      <a:pt x="20" y="3"/>
                    </a:lnTo>
                    <a:lnTo>
                      <a:pt x="20" y="1"/>
                    </a:lnTo>
                    <a:lnTo>
                      <a:pt x="19" y="0"/>
                    </a:lnTo>
                    <a:lnTo>
                      <a:pt x="19" y="0"/>
                    </a:lnTo>
                    <a:lnTo>
                      <a:pt x="18" y="0"/>
                    </a:lnTo>
                    <a:lnTo>
                      <a:pt x="17" y="0"/>
                    </a:lnTo>
                    <a:lnTo>
                      <a:pt x="15" y="3"/>
                    </a:lnTo>
                    <a:lnTo>
                      <a:pt x="14" y="6"/>
                    </a:lnTo>
                    <a:lnTo>
                      <a:pt x="13" y="8"/>
                    </a:lnTo>
                    <a:lnTo>
                      <a:pt x="13" y="8"/>
                    </a:lnTo>
                    <a:lnTo>
                      <a:pt x="9" y="10"/>
                    </a:lnTo>
                    <a:lnTo>
                      <a:pt x="5" y="13"/>
                    </a:lnTo>
                    <a:lnTo>
                      <a:pt x="2" y="15"/>
                    </a:lnTo>
                    <a:lnTo>
                      <a:pt x="0" y="16"/>
                    </a:lnTo>
                    <a:lnTo>
                      <a:pt x="0" y="18"/>
                    </a:lnTo>
                    <a:lnTo>
                      <a:pt x="0" y="18"/>
                    </a:lnTo>
                    <a:lnTo>
                      <a:pt x="6" y="17"/>
                    </a:lnTo>
                    <a:lnTo>
                      <a:pt x="12" y="14"/>
                    </a:lnTo>
                    <a:lnTo>
                      <a:pt x="17" y="10"/>
                    </a:lnTo>
                    <a:lnTo>
                      <a:pt x="20" y="5"/>
                    </a:lnTo>
                    <a:lnTo>
                      <a:pt x="20" y="5"/>
                    </a:lnTo>
                    <a:lnTo>
                      <a:pt x="20" y="5"/>
                    </a:lnTo>
                    <a:lnTo>
                      <a:pt x="20"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7" name="Freeform 21"/>
              <p:cNvSpPr>
                <a:spLocks/>
              </p:cNvSpPr>
              <p:nvPr/>
            </p:nvSpPr>
            <p:spPr bwMode="gray">
              <a:xfrm>
                <a:off x="5513" y="1818"/>
                <a:ext cx="8" cy="5"/>
              </a:xfrm>
              <a:custGeom>
                <a:avLst/>
                <a:gdLst/>
                <a:ahLst/>
                <a:cxnLst>
                  <a:cxn ang="0">
                    <a:pos x="9" y="2"/>
                  </a:cxn>
                  <a:cxn ang="0">
                    <a:pos x="9" y="2"/>
                  </a:cxn>
                  <a:cxn ang="0">
                    <a:pos x="8" y="0"/>
                  </a:cxn>
                  <a:cxn ang="0">
                    <a:pos x="6" y="0"/>
                  </a:cxn>
                  <a:cxn ang="0">
                    <a:pos x="1" y="1"/>
                  </a:cxn>
                  <a:cxn ang="0">
                    <a:pos x="1" y="1"/>
                  </a:cxn>
                  <a:cxn ang="0">
                    <a:pos x="0" y="2"/>
                  </a:cxn>
                  <a:cxn ang="0">
                    <a:pos x="1" y="5"/>
                  </a:cxn>
                  <a:cxn ang="0">
                    <a:pos x="1" y="5"/>
                  </a:cxn>
                  <a:cxn ang="0">
                    <a:pos x="3" y="5"/>
                  </a:cxn>
                  <a:cxn ang="0">
                    <a:pos x="6" y="5"/>
                  </a:cxn>
                  <a:cxn ang="0">
                    <a:pos x="8" y="4"/>
                  </a:cxn>
                  <a:cxn ang="0">
                    <a:pos x="9" y="2"/>
                  </a:cxn>
                  <a:cxn ang="0">
                    <a:pos x="9" y="2"/>
                  </a:cxn>
                </a:cxnLst>
                <a:rect l="0" t="0" r="r" b="b"/>
                <a:pathLst>
                  <a:path w="9" h="5">
                    <a:moveTo>
                      <a:pt x="9" y="2"/>
                    </a:moveTo>
                    <a:lnTo>
                      <a:pt x="9" y="2"/>
                    </a:lnTo>
                    <a:lnTo>
                      <a:pt x="8" y="0"/>
                    </a:lnTo>
                    <a:lnTo>
                      <a:pt x="6" y="0"/>
                    </a:lnTo>
                    <a:lnTo>
                      <a:pt x="1" y="1"/>
                    </a:lnTo>
                    <a:lnTo>
                      <a:pt x="1" y="1"/>
                    </a:lnTo>
                    <a:lnTo>
                      <a:pt x="0" y="2"/>
                    </a:lnTo>
                    <a:lnTo>
                      <a:pt x="1" y="5"/>
                    </a:lnTo>
                    <a:lnTo>
                      <a:pt x="1" y="5"/>
                    </a:lnTo>
                    <a:lnTo>
                      <a:pt x="3" y="5"/>
                    </a:lnTo>
                    <a:lnTo>
                      <a:pt x="6" y="5"/>
                    </a:lnTo>
                    <a:lnTo>
                      <a:pt x="8" y="4"/>
                    </a:lnTo>
                    <a:lnTo>
                      <a:pt x="9" y="2"/>
                    </a:lnTo>
                    <a:lnTo>
                      <a:pt x="9"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8" name="Freeform 22"/>
              <p:cNvSpPr>
                <a:spLocks/>
              </p:cNvSpPr>
              <p:nvPr/>
            </p:nvSpPr>
            <p:spPr bwMode="gray">
              <a:xfrm>
                <a:off x="5530" y="1817"/>
                <a:ext cx="5" cy="3"/>
              </a:xfrm>
              <a:custGeom>
                <a:avLst/>
                <a:gdLst/>
                <a:ahLst/>
                <a:cxnLst>
                  <a:cxn ang="0">
                    <a:pos x="4" y="0"/>
                  </a:cxn>
                  <a:cxn ang="0">
                    <a:pos x="4" y="0"/>
                  </a:cxn>
                  <a:cxn ang="0">
                    <a:pos x="2" y="0"/>
                  </a:cxn>
                  <a:cxn ang="0">
                    <a:pos x="1" y="1"/>
                  </a:cxn>
                  <a:cxn ang="0">
                    <a:pos x="1" y="1"/>
                  </a:cxn>
                  <a:cxn ang="0">
                    <a:pos x="0" y="2"/>
                  </a:cxn>
                  <a:cxn ang="0">
                    <a:pos x="1" y="3"/>
                  </a:cxn>
                  <a:cxn ang="0">
                    <a:pos x="1" y="3"/>
                  </a:cxn>
                  <a:cxn ang="0">
                    <a:pos x="2" y="4"/>
                  </a:cxn>
                  <a:cxn ang="0">
                    <a:pos x="4" y="3"/>
                  </a:cxn>
                  <a:cxn ang="0">
                    <a:pos x="4" y="2"/>
                  </a:cxn>
                  <a:cxn ang="0">
                    <a:pos x="4" y="0"/>
                  </a:cxn>
                  <a:cxn ang="0">
                    <a:pos x="4" y="0"/>
                  </a:cxn>
                </a:cxnLst>
                <a:rect l="0" t="0" r="r" b="b"/>
                <a:pathLst>
                  <a:path w="4" h="4">
                    <a:moveTo>
                      <a:pt x="4" y="0"/>
                    </a:moveTo>
                    <a:lnTo>
                      <a:pt x="4" y="0"/>
                    </a:lnTo>
                    <a:lnTo>
                      <a:pt x="2" y="0"/>
                    </a:lnTo>
                    <a:lnTo>
                      <a:pt x="1" y="1"/>
                    </a:lnTo>
                    <a:lnTo>
                      <a:pt x="1" y="1"/>
                    </a:lnTo>
                    <a:lnTo>
                      <a:pt x="0" y="2"/>
                    </a:lnTo>
                    <a:lnTo>
                      <a:pt x="1" y="3"/>
                    </a:lnTo>
                    <a:lnTo>
                      <a:pt x="1" y="3"/>
                    </a:lnTo>
                    <a:lnTo>
                      <a:pt x="2" y="4"/>
                    </a:lnTo>
                    <a:lnTo>
                      <a:pt x="4" y="3"/>
                    </a:lnTo>
                    <a:lnTo>
                      <a:pt x="4" y="2"/>
                    </a:lnTo>
                    <a:lnTo>
                      <a:pt x="4" y="0"/>
                    </a:lnTo>
                    <a:lnTo>
                      <a:pt x="4"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9" name="Freeform 23"/>
              <p:cNvSpPr>
                <a:spLocks/>
              </p:cNvSpPr>
              <p:nvPr/>
            </p:nvSpPr>
            <p:spPr bwMode="gray">
              <a:xfrm>
                <a:off x="5545" y="1810"/>
                <a:ext cx="7" cy="5"/>
              </a:xfrm>
              <a:custGeom>
                <a:avLst/>
                <a:gdLst/>
                <a:ahLst/>
                <a:cxnLst>
                  <a:cxn ang="0">
                    <a:pos x="5" y="1"/>
                  </a:cxn>
                  <a:cxn ang="0">
                    <a:pos x="5" y="1"/>
                  </a:cxn>
                  <a:cxn ang="0">
                    <a:pos x="3" y="0"/>
                  </a:cxn>
                  <a:cxn ang="0">
                    <a:pos x="1" y="1"/>
                  </a:cxn>
                  <a:cxn ang="0">
                    <a:pos x="0" y="3"/>
                  </a:cxn>
                  <a:cxn ang="0">
                    <a:pos x="0" y="5"/>
                  </a:cxn>
                  <a:cxn ang="0">
                    <a:pos x="0" y="5"/>
                  </a:cxn>
                  <a:cxn ang="0">
                    <a:pos x="1" y="5"/>
                  </a:cxn>
                  <a:cxn ang="0">
                    <a:pos x="2" y="5"/>
                  </a:cxn>
                  <a:cxn ang="0">
                    <a:pos x="2" y="5"/>
                  </a:cxn>
                  <a:cxn ang="0">
                    <a:pos x="2" y="4"/>
                  </a:cxn>
                  <a:cxn ang="0">
                    <a:pos x="2" y="4"/>
                  </a:cxn>
                  <a:cxn ang="0">
                    <a:pos x="5" y="3"/>
                  </a:cxn>
                  <a:cxn ang="0">
                    <a:pos x="6" y="1"/>
                  </a:cxn>
                  <a:cxn ang="0">
                    <a:pos x="5" y="1"/>
                  </a:cxn>
                  <a:cxn ang="0">
                    <a:pos x="5" y="1"/>
                  </a:cxn>
                </a:cxnLst>
                <a:rect l="0" t="0" r="r" b="b"/>
                <a:pathLst>
                  <a:path w="6" h="5">
                    <a:moveTo>
                      <a:pt x="5" y="1"/>
                    </a:moveTo>
                    <a:lnTo>
                      <a:pt x="5" y="1"/>
                    </a:lnTo>
                    <a:lnTo>
                      <a:pt x="3" y="0"/>
                    </a:lnTo>
                    <a:lnTo>
                      <a:pt x="1" y="1"/>
                    </a:lnTo>
                    <a:lnTo>
                      <a:pt x="0" y="3"/>
                    </a:lnTo>
                    <a:lnTo>
                      <a:pt x="0" y="5"/>
                    </a:lnTo>
                    <a:lnTo>
                      <a:pt x="0" y="5"/>
                    </a:lnTo>
                    <a:lnTo>
                      <a:pt x="1" y="5"/>
                    </a:lnTo>
                    <a:lnTo>
                      <a:pt x="2" y="5"/>
                    </a:lnTo>
                    <a:lnTo>
                      <a:pt x="2" y="5"/>
                    </a:lnTo>
                    <a:lnTo>
                      <a:pt x="2" y="4"/>
                    </a:lnTo>
                    <a:lnTo>
                      <a:pt x="2" y="4"/>
                    </a:lnTo>
                    <a:lnTo>
                      <a:pt x="5" y="3"/>
                    </a:lnTo>
                    <a:lnTo>
                      <a:pt x="6" y="1"/>
                    </a:lnTo>
                    <a:lnTo>
                      <a:pt x="5" y="1"/>
                    </a:lnTo>
                    <a:lnTo>
                      <a:pt x="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0" name="Freeform 24"/>
              <p:cNvSpPr>
                <a:spLocks/>
              </p:cNvSpPr>
              <p:nvPr/>
            </p:nvSpPr>
            <p:spPr bwMode="gray">
              <a:xfrm>
                <a:off x="5567" y="1803"/>
                <a:ext cx="5" cy="5"/>
              </a:xfrm>
              <a:custGeom>
                <a:avLst/>
                <a:gdLst/>
                <a:ahLst/>
                <a:cxnLst>
                  <a:cxn ang="0">
                    <a:pos x="5" y="1"/>
                  </a:cxn>
                  <a:cxn ang="0">
                    <a:pos x="5" y="1"/>
                  </a:cxn>
                  <a:cxn ang="0">
                    <a:pos x="4" y="0"/>
                  </a:cxn>
                  <a:cxn ang="0">
                    <a:pos x="2" y="1"/>
                  </a:cxn>
                  <a:cxn ang="0">
                    <a:pos x="0" y="3"/>
                  </a:cxn>
                  <a:cxn ang="0">
                    <a:pos x="0" y="3"/>
                  </a:cxn>
                  <a:cxn ang="0">
                    <a:pos x="0" y="4"/>
                  </a:cxn>
                  <a:cxn ang="0">
                    <a:pos x="1" y="5"/>
                  </a:cxn>
                  <a:cxn ang="0">
                    <a:pos x="1" y="5"/>
                  </a:cxn>
                  <a:cxn ang="0">
                    <a:pos x="2" y="4"/>
                  </a:cxn>
                  <a:cxn ang="0">
                    <a:pos x="5" y="3"/>
                  </a:cxn>
                  <a:cxn ang="0">
                    <a:pos x="5" y="2"/>
                  </a:cxn>
                  <a:cxn ang="0">
                    <a:pos x="5" y="1"/>
                  </a:cxn>
                  <a:cxn ang="0">
                    <a:pos x="5" y="1"/>
                  </a:cxn>
                </a:cxnLst>
                <a:rect l="0" t="0" r="r" b="b"/>
                <a:pathLst>
                  <a:path w="5" h="5">
                    <a:moveTo>
                      <a:pt x="5" y="1"/>
                    </a:moveTo>
                    <a:lnTo>
                      <a:pt x="5" y="1"/>
                    </a:lnTo>
                    <a:lnTo>
                      <a:pt x="4" y="0"/>
                    </a:lnTo>
                    <a:lnTo>
                      <a:pt x="2" y="1"/>
                    </a:lnTo>
                    <a:lnTo>
                      <a:pt x="0" y="3"/>
                    </a:lnTo>
                    <a:lnTo>
                      <a:pt x="0" y="3"/>
                    </a:lnTo>
                    <a:lnTo>
                      <a:pt x="0" y="4"/>
                    </a:lnTo>
                    <a:lnTo>
                      <a:pt x="1" y="5"/>
                    </a:lnTo>
                    <a:lnTo>
                      <a:pt x="1" y="5"/>
                    </a:lnTo>
                    <a:lnTo>
                      <a:pt x="2" y="4"/>
                    </a:lnTo>
                    <a:lnTo>
                      <a:pt x="5" y="3"/>
                    </a:lnTo>
                    <a:lnTo>
                      <a:pt x="5" y="2"/>
                    </a:lnTo>
                    <a:lnTo>
                      <a:pt x="5" y="1"/>
                    </a:lnTo>
                    <a:lnTo>
                      <a:pt x="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1" name="Freeform 25"/>
              <p:cNvSpPr>
                <a:spLocks/>
              </p:cNvSpPr>
              <p:nvPr/>
            </p:nvSpPr>
            <p:spPr bwMode="gray">
              <a:xfrm>
                <a:off x="4652" y="2317"/>
                <a:ext cx="12" cy="14"/>
              </a:xfrm>
              <a:custGeom>
                <a:avLst/>
                <a:gdLst/>
                <a:ahLst/>
                <a:cxnLst>
                  <a:cxn ang="0">
                    <a:pos x="8" y="6"/>
                  </a:cxn>
                  <a:cxn ang="0">
                    <a:pos x="8" y="6"/>
                  </a:cxn>
                  <a:cxn ang="0">
                    <a:pos x="11" y="3"/>
                  </a:cxn>
                  <a:cxn ang="0">
                    <a:pos x="11" y="1"/>
                  </a:cxn>
                  <a:cxn ang="0">
                    <a:pos x="10" y="0"/>
                  </a:cxn>
                  <a:cxn ang="0">
                    <a:pos x="10" y="0"/>
                  </a:cxn>
                  <a:cxn ang="0">
                    <a:pos x="7" y="1"/>
                  </a:cxn>
                  <a:cxn ang="0">
                    <a:pos x="5" y="1"/>
                  </a:cxn>
                  <a:cxn ang="0">
                    <a:pos x="3" y="2"/>
                  </a:cxn>
                  <a:cxn ang="0">
                    <a:pos x="1" y="4"/>
                  </a:cxn>
                  <a:cxn ang="0">
                    <a:pos x="0" y="9"/>
                  </a:cxn>
                  <a:cxn ang="0">
                    <a:pos x="1" y="11"/>
                  </a:cxn>
                  <a:cxn ang="0">
                    <a:pos x="3" y="13"/>
                  </a:cxn>
                  <a:cxn ang="0">
                    <a:pos x="3" y="13"/>
                  </a:cxn>
                  <a:cxn ang="0">
                    <a:pos x="3" y="13"/>
                  </a:cxn>
                  <a:cxn ang="0">
                    <a:pos x="4" y="13"/>
                  </a:cxn>
                  <a:cxn ang="0">
                    <a:pos x="5" y="11"/>
                  </a:cxn>
                  <a:cxn ang="0">
                    <a:pos x="7" y="9"/>
                  </a:cxn>
                  <a:cxn ang="0">
                    <a:pos x="8" y="6"/>
                  </a:cxn>
                  <a:cxn ang="0">
                    <a:pos x="8" y="6"/>
                  </a:cxn>
                </a:cxnLst>
                <a:rect l="0" t="0" r="r" b="b"/>
                <a:pathLst>
                  <a:path w="11" h="13">
                    <a:moveTo>
                      <a:pt x="8" y="6"/>
                    </a:moveTo>
                    <a:lnTo>
                      <a:pt x="8" y="6"/>
                    </a:lnTo>
                    <a:lnTo>
                      <a:pt x="11" y="3"/>
                    </a:lnTo>
                    <a:lnTo>
                      <a:pt x="11" y="1"/>
                    </a:lnTo>
                    <a:lnTo>
                      <a:pt x="10" y="0"/>
                    </a:lnTo>
                    <a:lnTo>
                      <a:pt x="10" y="0"/>
                    </a:lnTo>
                    <a:lnTo>
                      <a:pt x="7" y="1"/>
                    </a:lnTo>
                    <a:lnTo>
                      <a:pt x="5" y="1"/>
                    </a:lnTo>
                    <a:lnTo>
                      <a:pt x="3" y="2"/>
                    </a:lnTo>
                    <a:lnTo>
                      <a:pt x="1" y="4"/>
                    </a:lnTo>
                    <a:lnTo>
                      <a:pt x="0" y="9"/>
                    </a:lnTo>
                    <a:lnTo>
                      <a:pt x="1" y="11"/>
                    </a:lnTo>
                    <a:lnTo>
                      <a:pt x="3" y="13"/>
                    </a:lnTo>
                    <a:lnTo>
                      <a:pt x="3" y="13"/>
                    </a:lnTo>
                    <a:lnTo>
                      <a:pt x="3" y="13"/>
                    </a:lnTo>
                    <a:lnTo>
                      <a:pt x="4" y="13"/>
                    </a:lnTo>
                    <a:lnTo>
                      <a:pt x="5" y="11"/>
                    </a:lnTo>
                    <a:lnTo>
                      <a:pt x="7" y="9"/>
                    </a:lnTo>
                    <a:lnTo>
                      <a:pt x="8" y="6"/>
                    </a:lnTo>
                    <a:lnTo>
                      <a:pt x="8"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2" name="Freeform 26"/>
              <p:cNvSpPr>
                <a:spLocks/>
              </p:cNvSpPr>
              <p:nvPr/>
            </p:nvSpPr>
            <p:spPr bwMode="gray">
              <a:xfrm>
                <a:off x="4632" y="2350"/>
                <a:ext cx="15" cy="15"/>
              </a:xfrm>
              <a:custGeom>
                <a:avLst/>
                <a:gdLst/>
                <a:ahLst/>
                <a:cxnLst>
                  <a:cxn ang="0">
                    <a:pos x="11" y="6"/>
                  </a:cxn>
                  <a:cxn ang="0">
                    <a:pos x="11" y="6"/>
                  </a:cxn>
                  <a:cxn ang="0">
                    <a:pos x="16" y="0"/>
                  </a:cxn>
                  <a:cxn ang="0">
                    <a:pos x="16" y="0"/>
                  </a:cxn>
                  <a:cxn ang="0">
                    <a:pos x="10" y="0"/>
                  </a:cxn>
                  <a:cxn ang="0">
                    <a:pos x="5" y="3"/>
                  </a:cxn>
                  <a:cxn ang="0">
                    <a:pos x="3" y="4"/>
                  </a:cxn>
                  <a:cxn ang="0">
                    <a:pos x="1" y="6"/>
                  </a:cxn>
                  <a:cxn ang="0">
                    <a:pos x="0" y="9"/>
                  </a:cxn>
                  <a:cxn ang="0">
                    <a:pos x="1" y="11"/>
                  </a:cxn>
                  <a:cxn ang="0">
                    <a:pos x="1" y="11"/>
                  </a:cxn>
                  <a:cxn ang="0">
                    <a:pos x="4" y="13"/>
                  </a:cxn>
                  <a:cxn ang="0">
                    <a:pos x="6" y="12"/>
                  </a:cxn>
                  <a:cxn ang="0">
                    <a:pos x="8" y="9"/>
                  </a:cxn>
                  <a:cxn ang="0">
                    <a:pos x="11" y="6"/>
                  </a:cxn>
                  <a:cxn ang="0">
                    <a:pos x="11" y="6"/>
                  </a:cxn>
                </a:cxnLst>
                <a:rect l="0" t="0" r="r" b="b"/>
                <a:pathLst>
                  <a:path w="16" h="13">
                    <a:moveTo>
                      <a:pt x="11" y="6"/>
                    </a:moveTo>
                    <a:lnTo>
                      <a:pt x="11" y="6"/>
                    </a:lnTo>
                    <a:lnTo>
                      <a:pt x="16" y="0"/>
                    </a:lnTo>
                    <a:lnTo>
                      <a:pt x="16" y="0"/>
                    </a:lnTo>
                    <a:lnTo>
                      <a:pt x="10" y="0"/>
                    </a:lnTo>
                    <a:lnTo>
                      <a:pt x="5" y="3"/>
                    </a:lnTo>
                    <a:lnTo>
                      <a:pt x="3" y="4"/>
                    </a:lnTo>
                    <a:lnTo>
                      <a:pt x="1" y="6"/>
                    </a:lnTo>
                    <a:lnTo>
                      <a:pt x="0" y="9"/>
                    </a:lnTo>
                    <a:lnTo>
                      <a:pt x="1" y="11"/>
                    </a:lnTo>
                    <a:lnTo>
                      <a:pt x="1" y="11"/>
                    </a:lnTo>
                    <a:lnTo>
                      <a:pt x="4" y="13"/>
                    </a:lnTo>
                    <a:lnTo>
                      <a:pt x="6" y="12"/>
                    </a:lnTo>
                    <a:lnTo>
                      <a:pt x="8" y="9"/>
                    </a:lnTo>
                    <a:lnTo>
                      <a:pt x="11" y="6"/>
                    </a:lnTo>
                    <a:lnTo>
                      <a:pt x="1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3" name="Freeform 27"/>
              <p:cNvSpPr>
                <a:spLocks/>
              </p:cNvSpPr>
              <p:nvPr/>
            </p:nvSpPr>
            <p:spPr bwMode="gray">
              <a:xfrm>
                <a:off x="4657" y="2212"/>
                <a:ext cx="36" cy="54"/>
              </a:xfrm>
              <a:custGeom>
                <a:avLst/>
                <a:gdLst/>
                <a:ahLst/>
                <a:cxnLst>
                  <a:cxn ang="0">
                    <a:pos x="34" y="24"/>
                  </a:cxn>
                  <a:cxn ang="0">
                    <a:pos x="27" y="35"/>
                  </a:cxn>
                  <a:cxn ang="0">
                    <a:pos x="26" y="42"/>
                  </a:cxn>
                  <a:cxn ang="0">
                    <a:pos x="26" y="46"/>
                  </a:cxn>
                  <a:cxn ang="0">
                    <a:pos x="25" y="48"/>
                  </a:cxn>
                  <a:cxn ang="0">
                    <a:pos x="20" y="52"/>
                  </a:cxn>
                  <a:cxn ang="0">
                    <a:pos x="17" y="52"/>
                  </a:cxn>
                  <a:cxn ang="0">
                    <a:pos x="16" y="48"/>
                  </a:cxn>
                  <a:cxn ang="0">
                    <a:pos x="14" y="45"/>
                  </a:cxn>
                  <a:cxn ang="0">
                    <a:pos x="13" y="45"/>
                  </a:cxn>
                  <a:cxn ang="0">
                    <a:pos x="13" y="46"/>
                  </a:cxn>
                  <a:cxn ang="0">
                    <a:pos x="11" y="53"/>
                  </a:cxn>
                  <a:cxn ang="0">
                    <a:pos x="9" y="54"/>
                  </a:cxn>
                  <a:cxn ang="0">
                    <a:pos x="4" y="49"/>
                  </a:cxn>
                  <a:cxn ang="0">
                    <a:pos x="4" y="45"/>
                  </a:cxn>
                  <a:cxn ang="0">
                    <a:pos x="7" y="42"/>
                  </a:cxn>
                  <a:cxn ang="0">
                    <a:pos x="10" y="31"/>
                  </a:cxn>
                  <a:cxn ang="0">
                    <a:pos x="10" y="30"/>
                  </a:cxn>
                  <a:cxn ang="0">
                    <a:pos x="12" y="28"/>
                  </a:cxn>
                  <a:cxn ang="0">
                    <a:pos x="16" y="27"/>
                  </a:cxn>
                  <a:cxn ang="0">
                    <a:pos x="16" y="24"/>
                  </a:cxn>
                  <a:cxn ang="0">
                    <a:pos x="15" y="15"/>
                  </a:cxn>
                  <a:cxn ang="0">
                    <a:pos x="12" y="15"/>
                  </a:cxn>
                  <a:cxn ang="0">
                    <a:pos x="11" y="16"/>
                  </a:cxn>
                  <a:cxn ang="0">
                    <a:pos x="10" y="21"/>
                  </a:cxn>
                  <a:cxn ang="0">
                    <a:pos x="7" y="23"/>
                  </a:cxn>
                  <a:cxn ang="0">
                    <a:pos x="3" y="24"/>
                  </a:cxn>
                  <a:cxn ang="0">
                    <a:pos x="1" y="21"/>
                  </a:cxn>
                  <a:cxn ang="0">
                    <a:pos x="1" y="18"/>
                  </a:cxn>
                  <a:cxn ang="0">
                    <a:pos x="3" y="15"/>
                  </a:cxn>
                  <a:cxn ang="0">
                    <a:pos x="7" y="9"/>
                  </a:cxn>
                  <a:cxn ang="0">
                    <a:pos x="7" y="4"/>
                  </a:cxn>
                  <a:cxn ang="0">
                    <a:pos x="15" y="0"/>
                  </a:cxn>
                  <a:cxn ang="0">
                    <a:pos x="16" y="0"/>
                  </a:cxn>
                  <a:cxn ang="0">
                    <a:pos x="19" y="1"/>
                  </a:cxn>
                  <a:cxn ang="0">
                    <a:pos x="23" y="4"/>
                  </a:cxn>
                  <a:cxn ang="0">
                    <a:pos x="26" y="7"/>
                  </a:cxn>
                  <a:cxn ang="0">
                    <a:pos x="28" y="14"/>
                  </a:cxn>
                  <a:cxn ang="0">
                    <a:pos x="34" y="20"/>
                  </a:cxn>
                  <a:cxn ang="0">
                    <a:pos x="34" y="22"/>
                  </a:cxn>
                  <a:cxn ang="0">
                    <a:pos x="34" y="24"/>
                  </a:cxn>
                </a:cxnLst>
                <a:rect l="0" t="0" r="r" b="b"/>
                <a:pathLst>
                  <a:path w="34" h="54">
                    <a:moveTo>
                      <a:pt x="34" y="24"/>
                    </a:moveTo>
                    <a:lnTo>
                      <a:pt x="34" y="24"/>
                    </a:lnTo>
                    <a:lnTo>
                      <a:pt x="27" y="35"/>
                    </a:lnTo>
                    <a:lnTo>
                      <a:pt x="27" y="35"/>
                    </a:lnTo>
                    <a:lnTo>
                      <a:pt x="26" y="38"/>
                    </a:lnTo>
                    <a:lnTo>
                      <a:pt x="26" y="42"/>
                    </a:lnTo>
                    <a:lnTo>
                      <a:pt x="27" y="45"/>
                    </a:lnTo>
                    <a:lnTo>
                      <a:pt x="26" y="46"/>
                    </a:lnTo>
                    <a:lnTo>
                      <a:pt x="25" y="48"/>
                    </a:lnTo>
                    <a:lnTo>
                      <a:pt x="25" y="48"/>
                    </a:lnTo>
                    <a:lnTo>
                      <a:pt x="22" y="52"/>
                    </a:lnTo>
                    <a:lnTo>
                      <a:pt x="20" y="52"/>
                    </a:lnTo>
                    <a:lnTo>
                      <a:pt x="17" y="52"/>
                    </a:lnTo>
                    <a:lnTo>
                      <a:pt x="17" y="52"/>
                    </a:lnTo>
                    <a:lnTo>
                      <a:pt x="16" y="49"/>
                    </a:lnTo>
                    <a:lnTo>
                      <a:pt x="16" y="48"/>
                    </a:lnTo>
                    <a:lnTo>
                      <a:pt x="16" y="46"/>
                    </a:lnTo>
                    <a:lnTo>
                      <a:pt x="14" y="45"/>
                    </a:lnTo>
                    <a:lnTo>
                      <a:pt x="14" y="45"/>
                    </a:lnTo>
                    <a:lnTo>
                      <a:pt x="13" y="45"/>
                    </a:lnTo>
                    <a:lnTo>
                      <a:pt x="13" y="46"/>
                    </a:lnTo>
                    <a:lnTo>
                      <a:pt x="13" y="46"/>
                    </a:lnTo>
                    <a:lnTo>
                      <a:pt x="12" y="52"/>
                    </a:lnTo>
                    <a:lnTo>
                      <a:pt x="11" y="53"/>
                    </a:lnTo>
                    <a:lnTo>
                      <a:pt x="9" y="54"/>
                    </a:lnTo>
                    <a:lnTo>
                      <a:pt x="9" y="54"/>
                    </a:lnTo>
                    <a:lnTo>
                      <a:pt x="5" y="53"/>
                    </a:lnTo>
                    <a:lnTo>
                      <a:pt x="4" y="49"/>
                    </a:lnTo>
                    <a:lnTo>
                      <a:pt x="4" y="47"/>
                    </a:lnTo>
                    <a:lnTo>
                      <a:pt x="4" y="45"/>
                    </a:lnTo>
                    <a:lnTo>
                      <a:pt x="4" y="45"/>
                    </a:lnTo>
                    <a:lnTo>
                      <a:pt x="7" y="42"/>
                    </a:lnTo>
                    <a:lnTo>
                      <a:pt x="9" y="38"/>
                    </a:lnTo>
                    <a:lnTo>
                      <a:pt x="10" y="31"/>
                    </a:lnTo>
                    <a:lnTo>
                      <a:pt x="10" y="31"/>
                    </a:lnTo>
                    <a:lnTo>
                      <a:pt x="10" y="30"/>
                    </a:lnTo>
                    <a:lnTo>
                      <a:pt x="10" y="28"/>
                    </a:lnTo>
                    <a:lnTo>
                      <a:pt x="12" y="28"/>
                    </a:lnTo>
                    <a:lnTo>
                      <a:pt x="15" y="28"/>
                    </a:lnTo>
                    <a:lnTo>
                      <a:pt x="16" y="27"/>
                    </a:lnTo>
                    <a:lnTo>
                      <a:pt x="16" y="27"/>
                    </a:lnTo>
                    <a:lnTo>
                      <a:pt x="16" y="24"/>
                    </a:lnTo>
                    <a:lnTo>
                      <a:pt x="16" y="20"/>
                    </a:lnTo>
                    <a:lnTo>
                      <a:pt x="15" y="15"/>
                    </a:lnTo>
                    <a:lnTo>
                      <a:pt x="14" y="15"/>
                    </a:lnTo>
                    <a:lnTo>
                      <a:pt x="12" y="15"/>
                    </a:lnTo>
                    <a:lnTo>
                      <a:pt x="12" y="15"/>
                    </a:lnTo>
                    <a:lnTo>
                      <a:pt x="11" y="16"/>
                    </a:lnTo>
                    <a:lnTo>
                      <a:pt x="10" y="18"/>
                    </a:lnTo>
                    <a:lnTo>
                      <a:pt x="10" y="21"/>
                    </a:lnTo>
                    <a:lnTo>
                      <a:pt x="7" y="23"/>
                    </a:lnTo>
                    <a:lnTo>
                      <a:pt x="7" y="23"/>
                    </a:lnTo>
                    <a:lnTo>
                      <a:pt x="5" y="24"/>
                    </a:lnTo>
                    <a:lnTo>
                      <a:pt x="3" y="24"/>
                    </a:lnTo>
                    <a:lnTo>
                      <a:pt x="3" y="24"/>
                    </a:lnTo>
                    <a:lnTo>
                      <a:pt x="1" y="21"/>
                    </a:lnTo>
                    <a:lnTo>
                      <a:pt x="0" y="20"/>
                    </a:lnTo>
                    <a:lnTo>
                      <a:pt x="1" y="18"/>
                    </a:lnTo>
                    <a:lnTo>
                      <a:pt x="1" y="18"/>
                    </a:lnTo>
                    <a:lnTo>
                      <a:pt x="3" y="15"/>
                    </a:lnTo>
                    <a:lnTo>
                      <a:pt x="5" y="12"/>
                    </a:lnTo>
                    <a:lnTo>
                      <a:pt x="7" y="9"/>
                    </a:lnTo>
                    <a:lnTo>
                      <a:pt x="7" y="4"/>
                    </a:lnTo>
                    <a:lnTo>
                      <a:pt x="7" y="4"/>
                    </a:lnTo>
                    <a:lnTo>
                      <a:pt x="12" y="3"/>
                    </a:lnTo>
                    <a:lnTo>
                      <a:pt x="15" y="0"/>
                    </a:lnTo>
                    <a:lnTo>
                      <a:pt x="15" y="0"/>
                    </a:lnTo>
                    <a:lnTo>
                      <a:pt x="16" y="0"/>
                    </a:lnTo>
                    <a:lnTo>
                      <a:pt x="19" y="1"/>
                    </a:lnTo>
                    <a:lnTo>
                      <a:pt x="19" y="1"/>
                    </a:lnTo>
                    <a:lnTo>
                      <a:pt x="21" y="3"/>
                    </a:lnTo>
                    <a:lnTo>
                      <a:pt x="23" y="4"/>
                    </a:lnTo>
                    <a:lnTo>
                      <a:pt x="25" y="5"/>
                    </a:lnTo>
                    <a:lnTo>
                      <a:pt x="26" y="7"/>
                    </a:lnTo>
                    <a:lnTo>
                      <a:pt x="26" y="7"/>
                    </a:lnTo>
                    <a:lnTo>
                      <a:pt x="28" y="14"/>
                    </a:lnTo>
                    <a:lnTo>
                      <a:pt x="31" y="17"/>
                    </a:lnTo>
                    <a:lnTo>
                      <a:pt x="34" y="20"/>
                    </a:lnTo>
                    <a:lnTo>
                      <a:pt x="34" y="20"/>
                    </a:lnTo>
                    <a:lnTo>
                      <a:pt x="34" y="22"/>
                    </a:lnTo>
                    <a:lnTo>
                      <a:pt x="34" y="24"/>
                    </a:lnTo>
                    <a:lnTo>
                      <a:pt x="34" y="2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4" name="Freeform 28"/>
              <p:cNvSpPr>
                <a:spLocks/>
              </p:cNvSpPr>
              <p:nvPr/>
            </p:nvSpPr>
            <p:spPr bwMode="gray">
              <a:xfrm>
                <a:off x="4699" y="2202"/>
                <a:ext cx="36" cy="32"/>
              </a:xfrm>
              <a:custGeom>
                <a:avLst/>
                <a:gdLst/>
                <a:ahLst/>
                <a:cxnLst>
                  <a:cxn ang="0">
                    <a:pos x="35" y="2"/>
                  </a:cxn>
                  <a:cxn ang="0">
                    <a:pos x="35" y="2"/>
                  </a:cxn>
                  <a:cxn ang="0">
                    <a:pos x="32" y="0"/>
                  </a:cxn>
                  <a:cxn ang="0">
                    <a:pos x="27" y="0"/>
                  </a:cxn>
                  <a:cxn ang="0">
                    <a:pos x="24" y="2"/>
                  </a:cxn>
                  <a:cxn ang="0">
                    <a:pos x="21" y="5"/>
                  </a:cxn>
                  <a:cxn ang="0">
                    <a:pos x="21" y="5"/>
                  </a:cxn>
                  <a:cxn ang="0">
                    <a:pos x="20" y="6"/>
                  </a:cxn>
                  <a:cxn ang="0">
                    <a:pos x="17" y="7"/>
                  </a:cxn>
                  <a:cxn ang="0">
                    <a:pos x="17" y="7"/>
                  </a:cxn>
                  <a:cxn ang="0">
                    <a:pos x="14" y="7"/>
                  </a:cxn>
                  <a:cxn ang="0">
                    <a:pos x="12" y="7"/>
                  </a:cxn>
                  <a:cxn ang="0">
                    <a:pos x="11" y="7"/>
                  </a:cxn>
                  <a:cxn ang="0">
                    <a:pos x="11" y="7"/>
                  </a:cxn>
                  <a:cxn ang="0">
                    <a:pos x="8" y="12"/>
                  </a:cxn>
                  <a:cxn ang="0">
                    <a:pos x="6" y="14"/>
                  </a:cxn>
                  <a:cxn ang="0">
                    <a:pos x="3" y="15"/>
                  </a:cxn>
                  <a:cxn ang="0">
                    <a:pos x="0" y="15"/>
                  </a:cxn>
                  <a:cxn ang="0">
                    <a:pos x="0" y="15"/>
                  </a:cxn>
                  <a:cxn ang="0">
                    <a:pos x="0" y="16"/>
                  </a:cxn>
                  <a:cxn ang="0">
                    <a:pos x="0" y="19"/>
                  </a:cxn>
                  <a:cxn ang="0">
                    <a:pos x="0" y="19"/>
                  </a:cxn>
                  <a:cxn ang="0">
                    <a:pos x="2" y="20"/>
                  </a:cxn>
                  <a:cxn ang="0">
                    <a:pos x="3" y="21"/>
                  </a:cxn>
                  <a:cxn ang="0">
                    <a:pos x="5" y="24"/>
                  </a:cxn>
                  <a:cxn ang="0">
                    <a:pos x="6" y="28"/>
                  </a:cxn>
                  <a:cxn ang="0">
                    <a:pos x="8" y="31"/>
                  </a:cxn>
                  <a:cxn ang="0">
                    <a:pos x="8" y="31"/>
                  </a:cxn>
                  <a:cxn ang="0">
                    <a:pos x="10" y="32"/>
                  </a:cxn>
                  <a:cxn ang="0">
                    <a:pos x="11" y="32"/>
                  </a:cxn>
                  <a:cxn ang="0">
                    <a:pos x="12" y="30"/>
                  </a:cxn>
                  <a:cxn ang="0">
                    <a:pos x="15" y="24"/>
                  </a:cxn>
                  <a:cxn ang="0">
                    <a:pos x="15" y="24"/>
                  </a:cxn>
                  <a:cxn ang="0">
                    <a:pos x="17" y="21"/>
                  </a:cxn>
                  <a:cxn ang="0">
                    <a:pos x="21" y="20"/>
                  </a:cxn>
                  <a:cxn ang="0">
                    <a:pos x="25" y="20"/>
                  </a:cxn>
                  <a:cxn ang="0">
                    <a:pos x="28" y="21"/>
                  </a:cxn>
                  <a:cxn ang="0">
                    <a:pos x="28" y="21"/>
                  </a:cxn>
                  <a:cxn ang="0">
                    <a:pos x="29" y="20"/>
                  </a:cxn>
                  <a:cxn ang="0">
                    <a:pos x="31" y="19"/>
                  </a:cxn>
                  <a:cxn ang="0">
                    <a:pos x="31" y="19"/>
                  </a:cxn>
                  <a:cxn ang="0">
                    <a:pos x="32" y="12"/>
                  </a:cxn>
                  <a:cxn ang="0">
                    <a:pos x="33" y="10"/>
                  </a:cxn>
                  <a:cxn ang="0">
                    <a:pos x="35" y="6"/>
                  </a:cxn>
                  <a:cxn ang="0">
                    <a:pos x="35" y="6"/>
                  </a:cxn>
                  <a:cxn ang="0">
                    <a:pos x="36" y="4"/>
                  </a:cxn>
                  <a:cxn ang="0">
                    <a:pos x="35" y="2"/>
                  </a:cxn>
                  <a:cxn ang="0">
                    <a:pos x="35" y="2"/>
                  </a:cxn>
                </a:cxnLst>
                <a:rect l="0" t="0" r="r" b="b"/>
                <a:pathLst>
                  <a:path w="36" h="32">
                    <a:moveTo>
                      <a:pt x="35" y="2"/>
                    </a:moveTo>
                    <a:lnTo>
                      <a:pt x="35" y="2"/>
                    </a:lnTo>
                    <a:lnTo>
                      <a:pt x="32" y="0"/>
                    </a:lnTo>
                    <a:lnTo>
                      <a:pt x="27" y="0"/>
                    </a:lnTo>
                    <a:lnTo>
                      <a:pt x="24" y="2"/>
                    </a:lnTo>
                    <a:lnTo>
                      <a:pt x="21" y="5"/>
                    </a:lnTo>
                    <a:lnTo>
                      <a:pt x="21" y="5"/>
                    </a:lnTo>
                    <a:lnTo>
                      <a:pt x="20" y="6"/>
                    </a:lnTo>
                    <a:lnTo>
                      <a:pt x="17" y="7"/>
                    </a:lnTo>
                    <a:lnTo>
                      <a:pt x="17" y="7"/>
                    </a:lnTo>
                    <a:lnTo>
                      <a:pt x="14" y="7"/>
                    </a:lnTo>
                    <a:lnTo>
                      <a:pt x="12" y="7"/>
                    </a:lnTo>
                    <a:lnTo>
                      <a:pt x="11" y="7"/>
                    </a:lnTo>
                    <a:lnTo>
                      <a:pt x="11" y="7"/>
                    </a:lnTo>
                    <a:lnTo>
                      <a:pt x="8" y="12"/>
                    </a:lnTo>
                    <a:lnTo>
                      <a:pt x="6" y="14"/>
                    </a:lnTo>
                    <a:lnTo>
                      <a:pt x="3" y="15"/>
                    </a:lnTo>
                    <a:lnTo>
                      <a:pt x="0" y="15"/>
                    </a:lnTo>
                    <a:lnTo>
                      <a:pt x="0" y="15"/>
                    </a:lnTo>
                    <a:lnTo>
                      <a:pt x="0" y="16"/>
                    </a:lnTo>
                    <a:lnTo>
                      <a:pt x="0" y="19"/>
                    </a:lnTo>
                    <a:lnTo>
                      <a:pt x="0" y="19"/>
                    </a:lnTo>
                    <a:lnTo>
                      <a:pt x="2" y="20"/>
                    </a:lnTo>
                    <a:lnTo>
                      <a:pt x="3" y="21"/>
                    </a:lnTo>
                    <a:lnTo>
                      <a:pt x="5" y="24"/>
                    </a:lnTo>
                    <a:lnTo>
                      <a:pt x="6" y="28"/>
                    </a:lnTo>
                    <a:lnTo>
                      <a:pt x="8" y="31"/>
                    </a:lnTo>
                    <a:lnTo>
                      <a:pt x="8" y="31"/>
                    </a:lnTo>
                    <a:lnTo>
                      <a:pt x="10" y="32"/>
                    </a:lnTo>
                    <a:lnTo>
                      <a:pt x="11" y="32"/>
                    </a:lnTo>
                    <a:lnTo>
                      <a:pt x="12" y="30"/>
                    </a:lnTo>
                    <a:lnTo>
                      <a:pt x="15" y="24"/>
                    </a:lnTo>
                    <a:lnTo>
                      <a:pt x="15" y="24"/>
                    </a:lnTo>
                    <a:lnTo>
                      <a:pt x="17" y="21"/>
                    </a:lnTo>
                    <a:lnTo>
                      <a:pt x="21" y="20"/>
                    </a:lnTo>
                    <a:lnTo>
                      <a:pt x="25" y="20"/>
                    </a:lnTo>
                    <a:lnTo>
                      <a:pt x="28" y="21"/>
                    </a:lnTo>
                    <a:lnTo>
                      <a:pt x="28" y="21"/>
                    </a:lnTo>
                    <a:lnTo>
                      <a:pt x="29" y="20"/>
                    </a:lnTo>
                    <a:lnTo>
                      <a:pt x="31" y="19"/>
                    </a:lnTo>
                    <a:lnTo>
                      <a:pt x="31" y="19"/>
                    </a:lnTo>
                    <a:lnTo>
                      <a:pt x="32" y="12"/>
                    </a:lnTo>
                    <a:lnTo>
                      <a:pt x="33" y="10"/>
                    </a:lnTo>
                    <a:lnTo>
                      <a:pt x="35" y="6"/>
                    </a:lnTo>
                    <a:lnTo>
                      <a:pt x="35" y="6"/>
                    </a:lnTo>
                    <a:lnTo>
                      <a:pt x="36" y="4"/>
                    </a:lnTo>
                    <a:lnTo>
                      <a:pt x="35" y="2"/>
                    </a:lnTo>
                    <a:lnTo>
                      <a:pt x="3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5" name="Freeform 29"/>
              <p:cNvSpPr>
                <a:spLocks/>
              </p:cNvSpPr>
              <p:nvPr/>
            </p:nvSpPr>
            <p:spPr bwMode="gray">
              <a:xfrm>
                <a:off x="4679" y="2059"/>
                <a:ext cx="167" cy="162"/>
              </a:xfrm>
              <a:custGeom>
                <a:avLst/>
                <a:gdLst/>
                <a:ahLst/>
                <a:cxnLst>
                  <a:cxn ang="0">
                    <a:pos x="159" y="1"/>
                  </a:cxn>
                  <a:cxn ang="0">
                    <a:pos x="151" y="2"/>
                  </a:cxn>
                  <a:cxn ang="0">
                    <a:pos x="152" y="10"/>
                  </a:cxn>
                  <a:cxn ang="0">
                    <a:pos x="149" y="10"/>
                  </a:cxn>
                  <a:cxn ang="0">
                    <a:pos x="145" y="4"/>
                  </a:cxn>
                  <a:cxn ang="0">
                    <a:pos x="137" y="13"/>
                  </a:cxn>
                  <a:cxn ang="0">
                    <a:pos x="132" y="45"/>
                  </a:cxn>
                  <a:cxn ang="0">
                    <a:pos x="118" y="73"/>
                  </a:cxn>
                  <a:cxn ang="0">
                    <a:pos x="106" y="86"/>
                  </a:cxn>
                  <a:cxn ang="0">
                    <a:pos x="93" y="93"/>
                  </a:cxn>
                  <a:cxn ang="0">
                    <a:pos x="93" y="87"/>
                  </a:cxn>
                  <a:cxn ang="0">
                    <a:pos x="94" y="79"/>
                  </a:cxn>
                  <a:cxn ang="0">
                    <a:pos x="84" y="83"/>
                  </a:cxn>
                  <a:cxn ang="0">
                    <a:pos x="84" y="93"/>
                  </a:cxn>
                  <a:cxn ang="0">
                    <a:pos x="82" y="101"/>
                  </a:cxn>
                  <a:cxn ang="0">
                    <a:pos x="75" y="112"/>
                  </a:cxn>
                  <a:cxn ang="0">
                    <a:pos x="66" y="115"/>
                  </a:cxn>
                  <a:cxn ang="0">
                    <a:pos x="64" y="112"/>
                  </a:cxn>
                  <a:cxn ang="0">
                    <a:pos x="55" y="114"/>
                  </a:cxn>
                  <a:cxn ang="0">
                    <a:pos x="39" y="116"/>
                  </a:cxn>
                  <a:cxn ang="0">
                    <a:pos x="24" y="119"/>
                  </a:cxn>
                  <a:cxn ang="0">
                    <a:pos x="8" y="136"/>
                  </a:cxn>
                  <a:cxn ang="0">
                    <a:pos x="0" y="146"/>
                  </a:cxn>
                  <a:cxn ang="0">
                    <a:pos x="19" y="151"/>
                  </a:cxn>
                  <a:cxn ang="0">
                    <a:pos x="24" y="140"/>
                  </a:cxn>
                  <a:cxn ang="0">
                    <a:pos x="31" y="139"/>
                  </a:cxn>
                  <a:cxn ang="0">
                    <a:pos x="37" y="137"/>
                  </a:cxn>
                  <a:cxn ang="0">
                    <a:pos x="67" y="135"/>
                  </a:cxn>
                  <a:cxn ang="0">
                    <a:pos x="69" y="138"/>
                  </a:cxn>
                  <a:cxn ang="0">
                    <a:pos x="64" y="153"/>
                  </a:cxn>
                  <a:cxn ang="0">
                    <a:pos x="68" y="159"/>
                  </a:cxn>
                  <a:cxn ang="0">
                    <a:pos x="76" y="157"/>
                  </a:cxn>
                  <a:cxn ang="0">
                    <a:pos x="89" y="149"/>
                  </a:cxn>
                  <a:cxn ang="0">
                    <a:pos x="90" y="145"/>
                  </a:cxn>
                  <a:cxn ang="0">
                    <a:pos x="84" y="137"/>
                  </a:cxn>
                  <a:cxn ang="0">
                    <a:pos x="86" y="127"/>
                  </a:cxn>
                  <a:cxn ang="0">
                    <a:pos x="90" y="134"/>
                  </a:cxn>
                  <a:cxn ang="0">
                    <a:pos x="96" y="134"/>
                  </a:cxn>
                  <a:cxn ang="0">
                    <a:pos x="102" y="138"/>
                  </a:cxn>
                  <a:cxn ang="0">
                    <a:pos x="117" y="134"/>
                  </a:cxn>
                  <a:cxn ang="0">
                    <a:pos x="120" y="129"/>
                  </a:cxn>
                  <a:cxn ang="0">
                    <a:pos x="123" y="133"/>
                  </a:cxn>
                  <a:cxn ang="0">
                    <a:pos x="126" y="133"/>
                  </a:cxn>
                  <a:cxn ang="0">
                    <a:pos x="127" y="130"/>
                  </a:cxn>
                  <a:cxn ang="0">
                    <a:pos x="131" y="119"/>
                  </a:cxn>
                  <a:cxn ang="0">
                    <a:pos x="138" y="119"/>
                  </a:cxn>
                  <a:cxn ang="0">
                    <a:pos x="140" y="130"/>
                  </a:cxn>
                  <a:cxn ang="0">
                    <a:pos x="147" y="128"/>
                  </a:cxn>
                  <a:cxn ang="0">
                    <a:pos x="152" y="117"/>
                  </a:cxn>
                  <a:cxn ang="0">
                    <a:pos x="148" y="104"/>
                  </a:cxn>
                  <a:cxn ang="0">
                    <a:pos x="153" y="90"/>
                  </a:cxn>
                  <a:cxn ang="0">
                    <a:pos x="153" y="75"/>
                  </a:cxn>
                  <a:cxn ang="0">
                    <a:pos x="156" y="66"/>
                  </a:cxn>
                  <a:cxn ang="0">
                    <a:pos x="167" y="45"/>
                  </a:cxn>
                  <a:cxn ang="0">
                    <a:pos x="166" y="38"/>
                  </a:cxn>
                  <a:cxn ang="0">
                    <a:pos x="162" y="4"/>
                  </a:cxn>
                </a:cxnLst>
                <a:rect l="0" t="0" r="r" b="b"/>
                <a:pathLst>
                  <a:path w="167" h="160">
                    <a:moveTo>
                      <a:pt x="162" y="4"/>
                    </a:moveTo>
                    <a:lnTo>
                      <a:pt x="162" y="4"/>
                    </a:lnTo>
                    <a:lnTo>
                      <a:pt x="161" y="2"/>
                    </a:lnTo>
                    <a:lnTo>
                      <a:pt x="159" y="1"/>
                    </a:lnTo>
                    <a:lnTo>
                      <a:pt x="156" y="0"/>
                    </a:lnTo>
                    <a:lnTo>
                      <a:pt x="153" y="0"/>
                    </a:lnTo>
                    <a:lnTo>
                      <a:pt x="153" y="0"/>
                    </a:lnTo>
                    <a:lnTo>
                      <a:pt x="151" y="2"/>
                    </a:lnTo>
                    <a:lnTo>
                      <a:pt x="151" y="4"/>
                    </a:lnTo>
                    <a:lnTo>
                      <a:pt x="152" y="7"/>
                    </a:lnTo>
                    <a:lnTo>
                      <a:pt x="152" y="10"/>
                    </a:lnTo>
                    <a:lnTo>
                      <a:pt x="152" y="10"/>
                    </a:lnTo>
                    <a:lnTo>
                      <a:pt x="151" y="11"/>
                    </a:lnTo>
                    <a:lnTo>
                      <a:pt x="150" y="11"/>
                    </a:lnTo>
                    <a:lnTo>
                      <a:pt x="150" y="11"/>
                    </a:lnTo>
                    <a:lnTo>
                      <a:pt x="149" y="10"/>
                    </a:lnTo>
                    <a:lnTo>
                      <a:pt x="148" y="9"/>
                    </a:lnTo>
                    <a:lnTo>
                      <a:pt x="147" y="6"/>
                    </a:lnTo>
                    <a:lnTo>
                      <a:pt x="147" y="6"/>
                    </a:lnTo>
                    <a:lnTo>
                      <a:pt x="145" y="4"/>
                    </a:lnTo>
                    <a:lnTo>
                      <a:pt x="144" y="4"/>
                    </a:lnTo>
                    <a:lnTo>
                      <a:pt x="140" y="7"/>
                    </a:lnTo>
                    <a:lnTo>
                      <a:pt x="138" y="10"/>
                    </a:lnTo>
                    <a:lnTo>
                      <a:pt x="137" y="13"/>
                    </a:lnTo>
                    <a:lnTo>
                      <a:pt x="137" y="13"/>
                    </a:lnTo>
                    <a:lnTo>
                      <a:pt x="135" y="21"/>
                    </a:lnTo>
                    <a:lnTo>
                      <a:pt x="135" y="29"/>
                    </a:lnTo>
                    <a:lnTo>
                      <a:pt x="132" y="45"/>
                    </a:lnTo>
                    <a:lnTo>
                      <a:pt x="131" y="53"/>
                    </a:lnTo>
                    <a:lnTo>
                      <a:pt x="129" y="60"/>
                    </a:lnTo>
                    <a:lnTo>
                      <a:pt x="125" y="66"/>
                    </a:lnTo>
                    <a:lnTo>
                      <a:pt x="118" y="73"/>
                    </a:lnTo>
                    <a:lnTo>
                      <a:pt x="118" y="73"/>
                    </a:lnTo>
                    <a:lnTo>
                      <a:pt x="115" y="75"/>
                    </a:lnTo>
                    <a:lnTo>
                      <a:pt x="113" y="79"/>
                    </a:lnTo>
                    <a:lnTo>
                      <a:pt x="106" y="86"/>
                    </a:lnTo>
                    <a:lnTo>
                      <a:pt x="104" y="90"/>
                    </a:lnTo>
                    <a:lnTo>
                      <a:pt x="100" y="92"/>
                    </a:lnTo>
                    <a:lnTo>
                      <a:pt x="96" y="93"/>
                    </a:lnTo>
                    <a:lnTo>
                      <a:pt x="93" y="93"/>
                    </a:lnTo>
                    <a:lnTo>
                      <a:pt x="93" y="93"/>
                    </a:lnTo>
                    <a:lnTo>
                      <a:pt x="92" y="92"/>
                    </a:lnTo>
                    <a:lnTo>
                      <a:pt x="92" y="91"/>
                    </a:lnTo>
                    <a:lnTo>
                      <a:pt x="93" y="87"/>
                    </a:lnTo>
                    <a:lnTo>
                      <a:pt x="95" y="82"/>
                    </a:lnTo>
                    <a:lnTo>
                      <a:pt x="95" y="81"/>
                    </a:lnTo>
                    <a:lnTo>
                      <a:pt x="94" y="79"/>
                    </a:lnTo>
                    <a:lnTo>
                      <a:pt x="94" y="79"/>
                    </a:lnTo>
                    <a:lnTo>
                      <a:pt x="92" y="77"/>
                    </a:lnTo>
                    <a:lnTo>
                      <a:pt x="89" y="79"/>
                    </a:lnTo>
                    <a:lnTo>
                      <a:pt x="86" y="81"/>
                    </a:lnTo>
                    <a:lnTo>
                      <a:pt x="84" y="83"/>
                    </a:lnTo>
                    <a:lnTo>
                      <a:pt x="84" y="83"/>
                    </a:lnTo>
                    <a:lnTo>
                      <a:pt x="83" y="86"/>
                    </a:lnTo>
                    <a:lnTo>
                      <a:pt x="83" y="90"/>
                    </a:lnTo>
                    <a:lnTo>
                      <a:pt x="84" y="93"/>
                    </a:lnTo>
                    <a:lnTo>
                      <a:pt x="83" y="96"/>
                    </a:lnTo>
                    <a:lnTo>
                      <a:pt x="83" y="96"/>
                    </a:lnTo>
                    <a:lnTo>
                      <a:pt x="83" y="98"/>
                    </a:lnTo>
                    <a:lnTo>
                      <a:pt x="82" y="101"/>
                    </a:lnTo>
                    <a:lnTo>
                      <a:pt x="82" y="101"/>
                    </a:lnTo>
                    <a:lnTo>
                      <a:pt x="79" y="103"/>
                    </a:lnTo>
                    <a:lnTo>
                      <a:pt x="77" y="106"/>
                    </a:lnTo>
                    <a:lnTo>
                      <a:pt x="75" y="112"/>
                    </a:lnTo>
                    <a:lnTo>
                      <a:pt x="75" y="112"/>
                    </a:lnTo>
                    <a:lnTo>
                      <a:pt x="73" y="114"/>
                    </a:lnTo>
                    <a:lnTo>
                      <a:pt x="69" y="115"/>
                    </a:lnTo>
                    <a:lnTo>
                      <a:pt x="66" y="115"/>
                    </a:lnTo>
                    <a:lnTo>
                      <a:pt x="63" y="114"/>
                    </a:lnTo>
                    <a:lnTo>
                      <a:pt x="63" y="114"/>
                    </a:lnTo>
                    <a:lnTo>
                      <a:pt x="64" y="112"/>
                    </a:lnTo>
                    <a:lnTo>
                      <a:pt x="64" y="112"/>
                    </a:lnTo>
                    <a:lnTo>
                      <a:pt x="62" y="111"/>
                    </a:lnTo>
                    <a:lnTo>
                      <a:pt x="60" y="112"/>
                    </a:lnTo>
                    <a:lnTo>
                      <a:pt x="60" y="112"/>
                    </a:lnTo>
                    <a:lnTo>
                      <a:pt x="55" y="114"/>
                    </a:lnTo>
                    <a:lnTo>
                      <a:pt x="50" y="116"/>
                    </a:lnTo>
                    <a:lnTo>
                      <a:pt x="44" y="117"/>
                    </a:lnTo>
                    <a:lnTo>
                      <a:pt x="39" y="116"/>
                    </a:lnTo>
                    <a:lnTo>
                      <a:pt x="39" y="116"/>
                    </a:lnTo>
                    <a:lnTo>
                      <a:pt x="35" y="116"/>
                    </a:lnTo>
                    <a:lnTo>
                      <a:pt x="31" y="116"/>
                    </a:lnTo>
                    <a:lnTo>
                      <a:pt x="27" y="118"/>
                    </a:lnTo>
                    <a:lnTo>
                      <a:pt x="24" y="119"/>
                    </a:lnTo>
                    <a:lnTo>
                      <a:pt x="19" y="125"/>
                    </a:lnTo>
                    <a:lnTo>
                      <a:pt x="14" y="130"/>
                    </a:lnTo>
                    <a:lnTo>
                      <a:pt x="14" y="130"/>
                    </a:lnTo>
                    <a:lnTo>
                      <a:pt x="8" y="136"/>
                    </a:lnTo>
                    <a:lnTo>
                      <a:pt x="0" y="142"/>
                    </a:lnTo>
                    <a:lnTo>
                      <a:pt x="0" y="142"/>
                    </a:lnTo>
                    <a:lnTo>
                      <a:pt x="0" y="144"/>
                    </a:lnTo>
                    <a:lnTo>
                      <a:pt x="0" y="146"/>
                    </a:lnTo>
                    <a:lnTo>
                      <a:pt x="0" y="146"/>
                    </a:lnTo>
                    <a:lnTo>
                      <a:pt x="10" y="148"/>
                    </a:lnTo>
                    <a:lnTo>
                      <a:pt x="19" y="151"/>
                    </a:lnTo>
                    <a:lnTo>
                      <a:pt x="19" y="151"/>
                    </a:lnTo>
                    <a:lnTo>
                      <a:pt x="20" y="150"/>
                    </a:lnTo>
                    <a:lnTo>
                      <a:pt x="20" y="150"/>
                    </a:lnTo>
                    <a:lnTo>
                      <a:pt x="22" y="143"/>
                    </a:lnTo>
                    <a:lnTo>
                      <a:pt x="24" y="140"/>
                    </a:lnTo>
                    <a:lnTo>
                      <a:pt x="25" y="139"/>
                    </a:lnTo>
                    <a:lnTo>
                      <a:pt x="27" y="139"/>
                    </a:lnTo>
                    <a:lnTo>
                      <a:pt x="27" y="139"/>
                    </a:lnTo>
                    <a:lnTo>
                      <a:pt x="31" y="139"/>
                    </a:lnTo>
                    <a:lnTo>
                      <a:pt x="32" y="140"/>
                    </a:lnTo>
                    <a:lnTo>
                      <a:pt x="33" y="139"/>
                    </a:lnTo>
                    <a:lnTo>
                      <a:pt x="33" y="139"/>
                    </a:lnTo>
                    <a:lnTo>
                      <a:pt x="37" y="137"/>
                    </a:lnTo>
                    <a:lnTo>
                      <a:pt x="42" y="135"/>
                    </a:lnTo>
                    <a:lnTo>
                      <a:pt x="50" y="134"/>
                    </a:lnTo>
                    <a:lnTo>
                      <a:pt x="58" y="134"/>
                    </a:lnTo>
                    <a:lnTo>
                      <a:pt x="67" y="135"/>
                    </a:lnTo>
                    <a:lnTo>
                      <a:pt x="67" y="135"/>
                    </a:lnTo>
                    <a:lnTo>
                      <a:pt x="69" y="136"/>
                    </a:lnTo>
                    <a:lnTo>
                      <a:pt x="69" y="137"/>
                    </a:lnTo>
                    <a:lnTo>
                      <a:pt x="69" y="138"/>
                    </a:lnTo>
                    <a:lnTo>
                      <a:pt x="69" y="138"/>
                    </a:lnTo>
                    <a:lnTo>
                      <a:pt x="65" y="143"/>
                    </a:lnTo>
                    <a:lnTo>
                      <a:pt x="64" y="147"/>
                    </a:lnTo>
                    <a:lnTo>
                      <a:pt x="64" y="153"/>
                    </a:lnTo>
                    <a:lnTo>
                      <a:pt x="66" y="157"/>
                    </a:lnTo>
                    <a:lnTo>
                      <a:pt x="66" y="157"/>
                    </a:lnTo>
                    <a:lnTo>
                      <a:pt x="67" y="158"/>
                    </a:lnTo>
                    <a:lnTo>
                      <a:pt x="68" y="159"/>
                    </a:lnTo>
                    <a:lnTo>
                      <a:pt x="71" y="160"/>
                    </a:lnTo>
                    <a:lnTo>
                      <a:pt x="73" y="159"/>
                    </a:lnTo>
                    <a:lnTo>
                      <a:pt x="73" y="159"/>
                    </a:lnTo>
                    <a:lnTo>
                      <a:pt x="76" y="157"/>
                    </a:lnTo>
                    <a:lnTo>
                      <a:pt x="81" y="154"/>
                    </a:lnTo>
                    <a:lnTo>
                      <a:pt x="84" y="151"/>
                    </a:lnTo>
                    <a:lnTo>
                      <a:pt x="89" y="149"/>
                    </a:lnTo>
                    <a:lnTo>
                      <a:pt x="89" y="149"/>
                    </a:lnTo>
                    <a:lnTo>
                      <a:pt x="90" y="149"/>
                    </a:lnTo>
                    <a:lnTo>
                      <a:pt x="90" y="147"/>
                    </a:lnTo>
                    <a:lnTo>
                      <a:pt x="90" y="147"/>
                    </a:lnTo>
                    <a:lnTo>
                      <a:pt x="90" y="145"/>
                    </a:lnTo>
                    <a:lnTo>
                      <a:pt x="89" y="143"/>
                    </a:lnTo>
                    <a:lnTo>
                      <a:pt x="86" y="139"/>
                    </a:lnTo>
                    <a:lnTo>
                      <a:pt x="86" y="139"/>
                    </a:lnTo>
                    <a:lnTo>
                      <a:pt x="84" y="137"/>
                    </a:lnTo>
                    <a:lnTo>
                      <a:pt x="84" y="135"/>
                    </a:lnTo>
                    <a:lnTo>
                      <a:pt x="84" y="129"/>
                    </a:lnTo>
                    <a:lnTo>
                      <a:pt x="84" y="129"/>
                    </a:lnTo>
                    <a:lnTo>
                      <a:pt x="86" y="127"/>
                    </a:lnTo>
                    <a:lnTo>
                      <a:pt x="87" y="126"/>
                    </a:lnTo>
                    <a:lnTo>
                      <a:pt x="88" y="127"/>
                    </a:lnTo>
                    <a:lnTo>
                      <a:pt x="88" y="127"/>
                    </a:lnTo>
                    <a:lnTo>
                      <a:pt x="90" y="134"/>
                    </a:lnTo>
                    <a:lnTo>
                      <a:pt x="90" y="134"/>
                    </a:lnTo>
                    <a:lnTo>
                      <a:pt x="92" y="135"/>
                    </a:lnTo>
                    <a:lnTo>
                      <a:pt x="93" y="135"/>
                    </a:lnTo>
                    <a:lnTo>
                      <a:pt x="96" y="134"/>
                    </a:lnTo>
                    <a:lnTo>
                      <a:pt x="96" y="134"/>
                    </a:lnTo>
                    <a:lnTo>
                      <a:pt x="98" y="137"/>
                    </a:lnTo>
                    <a:lnTo>
                      <a:pt x="99" y="139"/>
                    </a:lnTo>
                    <a:lnTo>
                      <a:pt x="102" y="138"/>
                    </a:lnTo>
                    <a:lnTo>
                      <a:pt x="102" y="138"/>
                    </a:lnTo>
                    <a:lnTo>
                      <a:pt x="109" y="136"/>
                    </a:lnTo>
                    <a:lnTo>
                      <a:pt x="117" y="134"/>
                    </a:lnTo>
                    <a:lnTo>
                      <a:pt x="117" y="134"/>
                    </a:lnTo>
                    <a:lnTo>
                      <a:pt x="119" y="133"/>
                    </a:lnTo>
                    <a:lnTo>
                      <a:pt x="119" y="129"/>
                    </a:lnTo>
                    <a:lnTo>
                      <a:pt x="119" y="129"/>
                    </a:lnTo>
                    <a:lnTo>
                      <a:pt x="120" y="129"/>
                    </a:lnTo>
                    <a:lnTo>
                      <a:pt x="121" y="129"/>
                    </a:lnTo>
                    <a:lnTo>
                      <a:pt x="121" y="129"/>
                    </a:lnTo>
                    <a:lnTo>
                      <a:pt x="123" y="130"/>
                    </a:lnTo>
                    <a:lnTo>
                      <a:pt x="123" y="133"/>
                    </a:lnTo>
                    <a:lnTo>
                      <a:pt x="123" y="134"/>
                    </a:lnTo>
                    <a:lnTo>
                      <a:pt x="125" y="135"/>
                    </a:lnTo>
                    <a:lnTo>
                      <a:pt x="125" y="135"/>
                    </a:lnTo>
                    <a:lnTo>
                      <a:pt x="126" y="133"/>
                    </a:lnTo>
                    <a:lnTo>
                      <a:pt x="127" y="129"/>
                    </a:lnTo>
                    <a:lnTo>
                      <a:pt x="127" y="129"/>
                    </a:lnTo>
                    <a:lnTo>
                      <a:pt x="127" y="130"/>
                    </a:lnTo>
                    <a:lnTo>
                      <a:pt x="127" y="130"/>
                    </a:lnTo>
                    <a:lnTo>
                      <a:pt x="127" y="127"/>
                    </a:lnTo>
                    <a:lnTo>
                      <a:pt x="128" y="125"/>
                    </a:lnTo>
                    <a:lnTo>
                      <a:pt x="131" y="119"/>
                    </a:lnTo>
                    <a:lnTo>
                      <a:pt x="131" y="119"/>
                    </a:lnTo>
                    <a:lnTo>
                      <a:pt x="132" y="117"/>
                    </a:lnTo>
                    <a:lnTo>
                      <a:pt x="135" y="116"/>
                    </a:lnTo>
                    <a:lnTo>
                      <a:pt x="137" y="117"/>
                    </a:lnTo>
                    <a:lnTo>
                      <a:pt x="138" y="119"/>
                    </a:lnTo>
                    <a:lnTo>
                      <a:pt x="138" y="119"/>
                    </a:lnTo>
                    <a:lnTo>
                      <a:pt x="138" y="126"/>
                    </a:lnTo>
                    <a:lnTo>
                      <a:pt x="139" y="129"/>
                    </a:lnTo>
                    <a:lnTo>
                      <a:pt x="140" y="130"/>
                    </a:lnTo>
                    <a:lnTo>
                      <a:pt x="140" y="130"/>
                    </a:lnTo>
                    <a:lnTo>
                      <a:pt x="142" y="132"/>
                    </a:lnTo>
                    <a:lnTo>
                      <a:pt x="145" y="130"/>
                    </a:lnTo>
                    <a:lnTo>
                      <a:pt x="147" y="128"/>
                    </a:lnTo>
                    <a:lnTo>
                      <a:pt x="151" y="122"/>
                    </a:lnTo>
                    <a:lnTo>
                      <a:pt x="151" y="122"/>
                    </a:lnTo>
                    <a:lnTo>
                      <a:pt x="152" y="119"/>
                    </a:lnTo>
                    <a:lnTo>
                      <a:pt x="152" y="117"/>
                    </a:lnTo>
                    <a:lnTo>
                      <a:pt x="151" y="113"/>
                    </a:lnTo>
                    <a:lnTo>
                      <a:pt x="149" y="108"/>
                    </a:lnTo>
                    <a:lnTo>
                      <a:pt x="148" y="104"/>
                    </a:lnTo>
                    <a:lnTo>
                      <a:pt x="148" y="104"/>
                    </a:lnTo>
                    <a:lnTo>
                      <a:pt x="149" y="100"/>
                    </a:lnTo>
                    <a:lnTo>
                      <a:pt x="151" y="96"/>
                    </a:lnTo>
                    <a:lnTo>
                      <a:pt x="152" y="93"/>
                    </a:lnTo>
                    <a:lnTo>
                      <a:pt x="153" y="90"/>
                    </a:lnTo>
                    <a:lnTo>
                      <a:pt x="153" y="90"/>
                    </a:lnTo>
                    <a:lnTo>
                      <a:pt x="155" y="85"/>
                    </a:lnTo>
                    <a:lnTo>
                      <a:pt x="153" y="81"/>
                    </a:lnTo>
                    <a:lnTo>
                      <a:pt x="153" y="75"/>
                    </a:lnTo>
                    <a:lnTo>
                      <a:pt x="155" y="71"/>
                    </a:lnTo>
                    <a:lnTo>
                      <a:pt x="155" y="71"/>
                    </a:lnTo>
                    <a:lnTo>
                      <a:pt x="155" y="67"/>
                    </a:lnTo>
                    <a:lnTo>
                      <a:pt x="156" y="66"/>
                    </a:lnTo>
                    <a:lnTo>
                      <a:pt x="156" y="66"/>
                    </a:lnTo>
                    <a:lnTo>
                      <a:pt x="162" y="60"/>
                    </a:lnTo>
                    <a:lnTo>
                      <a:pt x="166" y="53"/>
                    </a:lnTo>
                    <a:lnTo>
                      <a:pt x="167" y="45"/>
                    </a:lnTo>
                    <a:lnTo>
                      <a:pt x="167" y="38"/>
                    </a:lnTo>
                    <a:lnTo>
                      <a:pt x="167" y="38"/>
                    </a:lnTo>
                    <a:lnTo>
                      <a:pt x="166" y="38"/>
                    </a:lnTo>
                    <a:lnTo>
                      <a:pt x="166" y="38"/>
                    </a:lnTo>
                    <a:lnTo>
                      <a:pt x="166" y="30"/>
                    </a:lnTo>
                    <a:lnTo>
                      <a:pt x="164" y="21"/>
                    </a:lnTo>
                    <a:lnTo>
                      <a:pt x="163" y="13"/>
                    </a:lnTo>
                    <a:lnTo>
                      <a:pt x="162" y="4"/>
                    </a:lnTo>
                    <a:lnTo>
                      <a:pt x="162"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6" name="Freeform 30"/>
              <p:cNvSpPr>
                <a:spLocks/>
              </p:cNvSpPr>
              <p:nvPr/>
            </p:nvSpPr>
            <p:spPr bwMode="gray">
              <a:xfrm>
                <a:off x="4787" y="2119"/>
                <a:ext cx="7" cy="7"/>
              </a:xfrm>
              <a:custGeom>
                <a:avLst/>
                <a:gdLst/>
                <a:ahLst/>
                <a:cxnLst>
                  <a:cxn ang="0">
                    <a:pos x="8" y="4"/>
                  </a:cxn>
                  <a:cxn ang="0">
                    <a:pos x="8" y="4"/>
                  </a:cxn>
                  <a:cxn ang="0">
                    <a:pos x="8" y="2"/>
                  </a:cxn>
                  <a:cxn ang="0">
                    <a:pos x="6" y="0"/>
                  </a:cxn>
                  <a:cxn ang="0">
                    <a:pos x="6" y="0"/>
                  </a:cxn>
                  <a:cxn ang="0">
                    <a:pos x="3" y="0"/>
                  </a:cxn>
                  <a:cxn ang="0">
                    <a:pos x="1" y="1"/>
                  </a:cxn>
                  <a:cxn ang="0">
                    <a:pos x="1" y="1"/>
                  </a:cxn>
                  <a:cxn ang="0">
                    <a:pos x="0" y="2"/>
                  </a:cxn>
                  <a:cxn ang="0">
                    <a:pos x="1" y="4"/>
                  </a:cxn>
                  <a:cxn ang="0">
                    <a:pos x="1" y="5"/>
                  </a:cxn>
                  <a:cxn ang="0">
                    <a:pos x="2" y="7"/>
                  </a:cxn>
                  <a:cxn ang="0">
                    <a:pos x="2" y="7"/>
                  </a:cxn>
                  <a:cxn ang="0">
                    <a:pos x="4" y="7"/>
                  </a:cxn>
                  <a:cxn ang="0">
                    <a:pos x="7" y="7"/>
                  </a:cxn>
                  <a:cxn ang="0">
                    <a:pos x="8" y="6"/>
                  </a:cxn>
                  <a:cxn ang="0">
                    <a:pos x="8" y="4"/>
                  </a:cxn>
                  <a:cxn ang="0">
                    <a:pos x="8" y="4"/>
                  </a:cxn>
                </a:cxnLst>
                <a:rect l="0" t="0" r="r" b="b"/>
                <a:pathLst>
                  <a:path w="8" h="7">
                    <a:moveTo>
                      <a:pt x="8" y="4"/>
                    </a:moveTo>
                    <a:lnTo>
                      <a:pt x="8" y="4"/>
                    </a:lnTo>
                    <a:lnTo>
                      <a:pt x="8" y="2"/>
                    </a:lnTo>
                    <a:lnTo>
                      <a:pt x="6" y="0"/>
                    </a:lnTo>
                    <a:lnTo>
                      <a:pt x="6" y="0"/>
                    </a:lnTo>
                    <a:lnTo>
                      <a:pt x="3" y="0"/>
                    </a:lnTo>
                    <a:lnTo>
                      <a:pt x="1" y="1"/>
                    </a:lnTo>
                    <a:lnTo>
                      <a:pt x="1" y="1"/>
                    </a:lnTo>
                    <a:lnTo>
                      <a:pt x="0" y="2"/>
                    </a:lnTo>
                    <a:lnTo>
                      <a:pt x="1" y="4"/>
                    </a:lnTo>
                    <a:lnTo>
                      <a:pt x="1" y="5"/>
                    </a:lnTo>
                    <a:lnTo>
                      <a:pt x="2" y="7"/>
                    </a:lnTo>
                    <a:lnTo>
                      <a:pt x="2" y="7"/>
                    </a:lnTo>
                    <a:lnTo>
                      <a:pt x="4" y="7"/>
                    </a:lnTo>
                    <a:lnTo>
                      <a:pt x="7" y="7"/>
                    </a:lnTo>
                    <a:lnTo>
                      <a:pt x="8" y="6"/>
                    </a:lnTo>
                    <a:lnTo>
                      <a:pt x="8" y="4"/>
                    </a:lnTo>
                    <a:lnTo>
                      <a:pt x="8"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7" name="Freeform 31"/>
              <p:cNvSpPr>
                <a:spLocks/>
              </p:cNvSpPr>
              <p:nvPr/>
            </p:nvSpPr>
            <p:spPr bwMode="gray">
              <a:xfrm>
                <a:off x="4677" y="2275"/>
                <a:ext cx="5" cy="7"/>
              </a:xfrm>
              <a:custGeom>
                <a:avLst/>
                <a:gdLst/>
                <a:ahLst/>
                <a:cxnLst>
                  <a:cxn ang="0">
                    <a:pos x="5" y="2"/>
                  </a:cxn>
                  <a:cxn ang="0">
                    <a:pos x="5" y="2"/>
                  </a:cxn>
                  <a:cxn ang="0">
                    <a:pos x="5" y="0"/>
                  </a:cxn>
                  <a:cxn ang="0">
                    <a:pos x="3" y="0"/>
                  </a:cxn>
                  <a:cxn ang="0">
                    <a:pos x="3" y="0"/>
                  </a:cxn>
                  <a:cxn ang="0">
                    <a:pos x="1" y="1"/>
                  </a:cxn>
                  <a:cxn ang="0">
                    <a:pos x="0" y="3"/>
                  </a:cxn>
                  <a:cxn ang="0">
                    <a:pos x="0" y="5"/>
                  </a:cxn>
                  <a:cxn ang="0">
                    <a:pos x="1" y="7"/>
                  </a:cxn>
                  <a:cxn ang="0">
                    <a:pos x="1" y="7"/>
                  </a:cxn>
                  <a:cxn ang="0">
                    <a:pos x="2" y="7"/>
                  </a:cxn>
                  <a:cxn ang="0">
                    <a:pos x="2" y="6"/>
                  </a:cxn>
                  <a:cxn ang="0">
                    <a:pos x="4" y="3"/>
                  </a:cxn>
                  <a:cxn ang="0">
                    <a:pos x="4" y="3"/>
                  </a:cxn>
                  <a:cxn ang="0">
                    <a:pos x="5" y="2"/>
                  </a:cxn>
                  <a:cxn ang="0">
                    <a:pos x="5" y="2"/>
                  </a:cxn>
                </a:cxnLst>
                <a:rect l="0" t="0" r="r" b="b"/>
                <a:pathLst>
                  <a:path w="5" h="7">
                    <a:moveTo>
                      <a:pt x="5" y="2"/>
                    </a:moveTo>
                    <a:lnTo>
                      <a:pt x="5" y="2"/>
                    </a:lnTo>
                    <a:lnTo>
                      <a:pt x="5" y="0"/>
                    </a:lnTo>
                    <a:lnTo>
                      <a:pt x="3" y="0"/>
                    </a:lnTo>
                    <a:lnTo>
                      <a:pt x="3" y="0"/>
                    </a:lnTo>
                    <a:lnTo>
                      <a:pt x="1" y="1"/>
                    </a:lnTo>
                    <a:lnTo>
                      <a:pt x="0" y="3"/>
                    </a:lnTo>
                    <a:lnTo>
                      <a:pt x="0" y="5"/>
                    </a:lnTo>
                    <a:lnTo>
                      <a:pt x="1" y="7"/>
                    </a:lnTo>
                    <a:lnTo>
                      <a:pt x="1" y="7"/>
                    </a:lnTo>
                    <a:lnTo>
                      <a:pt x="2" y="7"/>
                    </a:lnTo>
                    <a:lnTo>
                      <a:pt x="2" y="6"/>
                    </a:lnTo>
                    <a:lnTo>
                      <a:pt x="4" y="3"/>
                    </a:lnTo>
                    <a:lnTo>
                      <a:pt x="4" y="3"/>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8" name="Freeform 32"/>
              <p:cNvSpPr>
                <a:spLocks/>
              </p:cNvSpPr>
              <p:nvPr/>
            </p:nvSpPr>
            <p:spPr bwMode="gray">
              <a:xfrm>
                <a:off x="4814" y="1972"/>
                <a:ext cx="88" cy="85"/>
              </a:xfrm>
              <a:custGeom>
                <a:avLst/>
                <a:gdLst/>
                <a:ahLst/>
                <a:cxnLst>
                  <a:cxn ang="0">
                    <a:pos x="35" y="1"/>
                  </a:cxn>
                  <a:cxn ang="0">
                    <a:pos x="29" y="0"/>
                  </a:cxn>
                  <a:cxn ang="0">
                    <a:pos x="27" y="3"/>
                  </a:cxn>
                  <a:cxn ang="0">
                    <a:pos x="26" y="15"/>
                  </a:cxn>
                  <a:cxn ang="0">
                    <a:pos x="25" y="26"/>
                  </a:cxn>
                  <a:cxn ang="0">
                    <a:pos x="24" y="32"/>
                  </a:cxn>
                  <a:cxn ang="0">
                    <a:pos x="25" y="41"/>
                  </a:cxn>
                  <a:cxn ang="0">
                    <a:pos x="24" y="45"/>
                  </a:cxn>
                  <a:cxn ang="0">
                    <a:pos x="23" y="46"/>
                  </a:cxn>
                  <a:cxn ang="0">
                    <a:pos x="17" y="46"/>
                  </a:cxn>
                  <a:cxn ang="0">
                    <a:pos x="10" y="44"/>
                  </a:cxn>
                  <a:cxn ang="0">
                    <a:pos x="7" y="45"/>
                  </a:cxn>
                  <a:cxn ang="0">
                    <a:pos x="8" y="49"/>
                  </a:cxn>
                  <a:cxn ang="0">
                    <a:pos x="7" y="54"/>
                  </a:cxn>
                  <a:cxn ang="0">
                    <a:pos x="3" y="57"/>
                  </a:cxn>
                  <a:cxn ang="0">
                    <a:pos x="0" y="59"/>
                  </a:cxn>
                  <a:cxn ang="0">
                    <a:pos x="0" y="65"/>
                  </a:cxn>
                  <a:cxn ang="0">
                    <a:pos x="3" y="80"/>
                  </a:cxn>
                  <a:cxn ang="0">
                    <a:pos x="7" y="84"/>
                  </a:cxn>
                  <a:cxn ang="0">
                    <a:pos x="8" y="84"/>
                  </a:cxn>
                  <a:cxn ang="0">
                    <a:pos x="13" y="82"/>
                  </a:cxn>
                  <a:cxn ang="0">
                    <a:pos x="19" y="80"/>
                  </a:cxn>
                  <a:cxn ang="0">
                    <a:pos x="25" y="76"/>
                  </a:cxn>
                  <a:cxn ang="0">
                    <a:pos x="25" y="75"/>
                  </a:cxn>
                  <a:cxn ang="0">
                    <a:pos x="25" y="73"/>
                  </a:cxn>
                  <a:cxn ang="0">
                    <a:pos x="17" y="67"/>
                  </a:cxn>
                  <a:cxn ang="0">
                    <a:pos x="14" y="62"/>
                  </a:cxn>
                  <a:cxn ang="0">
                    <a:pos x="15" y="61"/>
                  </a:cxn>
                  <a:cxn ang="0">
                    <a:pos x="19" y="61"/>
                  </a:cxn>
                  <a:cxn ang="0">
                    <a:pos x="26" y="61"/>
                  </a:cxn>
                  <a:cxn ang="0">
                    <a:pos x="29" y="61"/>
                  </a:cxn>
                  <a:cxn ang="0">
                    <a:pos x="37" y="62"/>
                  </a:cxn>
                  <a:cxn ang="0">
                    <a:pos x="40" y="64"/>
                  </a:cxn>
                  <a:cxn ang="0">
                    <a:pos x="55" y="74"/>
                  </a:cxn>
                  <a:cxn ang="0">
                    <a:pos x="59" y="74"/>
                  </a:cxn>
                  <a:cxn ang="0">
                    <a:pos x="60" y="72"/>
                  </a:cxn>
                  <a:cxn ang="0">
                    <a:pos x="58" y="64"/>
                  </a:cxn>
                  <a:cxn ang="0">
                    <a:pos x="57" y="61"/>
                  </a:cxn>
                  <a:cxn ang="0">
                    <a:pos x="60" y="58"/>
                  </a:cxn>
                  <a:cxn ang="0">
                    <a:pos x="72" y="54"/>
                  </a:cxn>
                  <a:cxn ang="0">
                    <a:pos x="86" y="52"/>
                  </a:cxn>
                  <a:cxn ang="0">
                    <a:pos x="89" y="48"/>
                  </a:cxn>
                  <a:cxn ang="0">
                    <a:pos x="89" y="44"/>
                  </a:cxn>
                  <a:cxn ang="0">
                    <a:pos x="88" y="42"/>
                  </a:cxn>
                  <a:cxn ang="0">
                    <a:pos x="82" y="41"/>
                  </a:cxn>
                  <a:cxn ang="0">
                    <a:pos x="79" y="40"/>
                  </a:cxn>
                  <a:cxn ang="0">
                    <a:pos x="79" y="40"/>
                  </a:cxn>
                  <a:cxn ang="0">
                    <a:pos x="79" y="34"/>
                  </a:cxn>
                  <a:cxn ang="0">
                    <a:pos x="79" y="30"/>
                  </a:cxn>
                  <a:cxn ang="0">
                    <a:pos x="82" y="26"/>
                  </a:cxn>
                  <a:cxn ang="0">
                    <a:pos x="84" y="23"/>
                  </a:cxn>
                  <a:cxn ang="0">
                    <a:pos x="82" y="22"/>
                  </a:cxn>
                  <a:cxn ang="0">
                    <a:pos x="80" y="23"/>
                  </a:cxn>
                  <a:cxn ang="0">
                    <a:pos x="76" y="25"/>
                  </a:cxn>
                  <a:cxn ang="0">
                    <a:pos x="69" y="27"/>
                  </a:cxn>
                  <a:cxn ang="0">
                    <a:pos x="58" y="25"/>
                  </a:cxn>
                  <a:cxn ang="0">
                    <a:pos x="51" y="22"/>
                  </a:cxn>
                  <a:cxn ang="0">
                    <a:pos x="43" y="12"/>
                  </a:cxn>
                  <a:cxn ang="0">
                    <a:pos x="35" y="1"/>
                  </a:cxn>
                </a:cxnLst>
                <a:rect l="0" t="0" r="r" b="b"/>
                <a:pathLst>
                  <a:path w="89" h="84">
                    <a:moveTo>
                      <a:pt x="35" y="1"/>
                    </a:moveTo>
                    <a:lnTo>
                      <a:pt x="35" y="1"/>
                    </a:lnTo>
                    <a:lnTo>
                      <a:pt x="32" y="0"/>
                    </a:lnTo>
                    <a:lnTo>
                      <a:pt x="29" y="0"/>
                    </a:lnTo>
                    <a:lnTo>
                      <a:pt x="28" y="1"/>
                    </a:lnTo>
                    <a:lnTo>
                      <a:pt x="27" y="3"/>
                    </a:lnTo>
                    <a:lnTo>
                      <a:pt x="27" y="3"/>
                    </a:lnTo>
                    <a:lnTo>
                      <a:pt x="26" y="15"/>
                    </a:lnTo>
                    <a:lnTo>
                      <a:pt x="26" y="21"/>
                    </a:lnTo>
                    <a:lnTo>
                      <a:pt x="25" y="26"/>
                    </a:lnTo>
                    <a:lnTo>
                      <a:pt x="25" y="26"/>
                    </a:lnTo>
                    <a:lnTo>
                      <a:pt x="24" y="32"/>
                    </a:lnTo>
                    <a:lnTo>
                      <a:pt x="25" y="36"/>
                    </a:lnTo>
                    <a:lnTo>
                      <a:pt x="25" y="41"/>
                    </a:lnTo>
                    <a:lnTo>
                      <a:pt x="25" y="43"/>
                    </a:lnTo>
                    <a:lnTo>
                      <a:pt x="24" y="45"/>
                    </a:lnTo>
                    <a:lnTo>
                      <a:pt x="24" y="45"/>
                    </a:lnTo>
                    <a:lnTo>
                      <a:pt x="23" y="46"/>
                    </a:lnTo>
                    <a:lnTo>
                      <a:pt x="21" y="47"/>
                    </a:lnTo>
                    <a:lnTo>
                      <a:pt x="17" y="46"/>
                    </a:lnTo>
                    <a:lnTo>
                      <a:pt x="14" y="45"/>
                    </a:lnTo>
                    <a:lnTo>
                      <a:pt x="10" y="44"/>
                    </a:lnTo>
                    <a:lnTo>
                      <a:pt x="10" y="44"/>
                    </a:lnTo>
                    <a:lnTo>
                      <a:pt x="7" y="45"/>
                    </a:lnTo>
                    <a:lnTo>
                      <a:pt x="7" y="45"/>
                    </a:lnTo>
                    <a:lnTo>
                      <a:pt x="8" y="49"/>
                    </a:lnTo>
                    <a:lnTo>
                      <a:pt x="8" y="52"/>
                    </a:lnTo>
                    <a:lnTo>
                      <a:pt x="7" y="54"/>
                    </a:lnTo>
                    <a:lnTo>
                      <a:pt x="6" y="56"/>
                    </a:lnTo>
                    <a:lnTo>
                      <a:pt x="3" y="57"/>
                    </a:lnTo>
                    <a:lnTo>
                      <a:pt x="0" y="59"/>
                    </a:lnTo>
                    <a:lnTo>
                      <a:pt x="0" y="59"/>
                    </a:lnTo>
                    <a:lnTo>
                      <a:pt x="0" y="62"/>
                    </a:lnTo>
                    <a:lnTo>
                      <a:pt x="0" y="65"/>
                    </a:lnTo>
                    <a:lnTo>
                      <a:pt x="1" y="73"/>
                    </a:lnTo>
                    <a:lnTo>
                      <a:pt x="3" y="80"/>
                    </a:lnTo>
                    <a:lnTo>
                      <a:pt x="5" y="83"/>
                    </a:lnTo>
                    <a:lnTo>
                      <a:pt x="7" y="84"/>
                    </a:lnTo>
                    <a:lnTo>
                      <a:pt x="7" y="84"/>
                    </a:lnTo>
                    <a:lnTo>
                      <a:pt x="8" y="84"/>
                    </a:lnTo>
                    <a:lnTo>
                      <a:pt x="10" y="84"/>
                    </a:lnTo>
                    <a:lnTo>
                      <a:pt x="13" y="82"/>
                    </a:lnTo>
                    <a:lnTo>
                      <a:pt x="13" y="82"/>
                    </a:lnTo>
                    <a:lnTo>
                      <a:pt x="19" y="80"/>
                    </a:lnTo>
                    <a:lnTo>
                      <a:pt x="23" y="79"/>
                    </a:lnTo>
                    <a:lnTo>
                      <a:pt x="25" y="76"/>
                    </a:lnTo>
                    <a:lnTo>
                      <a:pt x="25" y="76"/>
                    </a:lnTo>
                    <a:lnTo>
                      <a:pt x="25" y="75"/>
                    </a:lnTo>
                    <a:lnTo>
                      <a:pt x="25" y="73"/>
                    </a:lnTo>
                    <a:lnTo>
                      <a:pt x="25" y="73"/>
                    </a:lnTo>
                    <a:lnTo>
                      <a:pt x="22" y="69"/>
                    </a:lnTo>
                    <a:lnTo>
                      <a:pt x="17" y="67"/>
                    </a:lnTo>
                    <a:lnTo>
                      <a:pt x="14" y="64"/>
                    </a:lnTo>
                    <a:lnTo>
                      <a:pt x="14" y="62"/>
                    </a:lnTo>
                    <a:lnTo>
                      <a:pt x="15" y="61"/>
                    </a:lnTo>
                    <a:lnTo>
                      <a:pt x="15" y="61"/>
                    </a:lnTo>
                    <a:lnTo>
                      <a:pt x="17" y="59"/>
                    </a:lnTo>
                    <a:lnTo>
                      <a:pt x="19" y="61"/>
                    </a:lnTo>
                    <a:lnTo>
                      <a:pt x="23" y="61"/>
                    </a:lnTo>
                    <a:lnTo>
                      <a:pt x="26" y="61"/>
                    </a:lnTo>
                    <a:lnTo>
                      <a:pt x="26" y="61"/>
                    </a:lnTo>
                    <a:lnTo>
                      <a:pt x="29" y="61"/>
                    </a:lnTo>
                    <a:lnTo>
                      <a:pt x="33" y="61"/>
                    </a:lnTo>
                    <a:lnTo>
                      <a:pt x="37" y="62"/>
                    </a:lnTo>
                    <a:lnTo>
                      <a:pt x="40" y="64"/>
                    </a:lnTo>
                    <a:lnTo>
                      <a:pt x="40" y="64"/>
                    </a:lnTo>
                    <a:lnTo>
                      <a:pt x="49" y="72"/>
                    </a:lnTo>
                    <a:lnTo>
                      <a:pt x="55" y="74"/>
                    </a:lnTo>
                    <a:lnTo>
                      <a:pt x="59" y="74"/>
                    </a:lnTo>
                    <a:lnTo>
                      <a:pt x="59" y="74"/>
                    </a:lnTo>
                    <a:lnTo>
                      <a:pt x="60" y="73"/>
                    </a:lnTo>
                    <a:lnTo>
                      <a:pt x="60" y="72"/>
                    </a:lnTo>
                    <a:lnTo>
                      <a:pt x="59" y="67"/>
                    </a:lnTo>
                    <a:lnTo>
                      <a:pt x="58" y="64"/>
                    </a:lnTo>
                    <a:lnTo>
                      <a:pt x="57" y="62"/>
                    </a:lnTo>
                    <a:lnTo>
                      <a:pt x="57" y="61"/>
                    </a:lnTo>
                    <a:lnTo>
                      <a:pt x="57" y="61"/>
                    </a:lnTo>
                    <a:lnTo>
                      <a:pt x="60" y="58"/>
                    </a:lnTo>
                    <a:lnTo>
                      <a:pt x="65" y="56"/>
                    </a:lnTo>
                    <a:lnTo>
                      <a:pt x="72" y="54"/>
                    </a:lnTo>
                    <a:lnTo>
                      <a:pt x="80" y="53"/>
                    </a:lnTo>
                    <a:lnTo>
                      <a:pt x="86" y="52"/>
                    </a:lnTo>
                    <a:lnTo>
                      <a:pt x="86" y="52"/>
                    </a:lnTo>
                    <a:lnTo>
                      <a:pt x="89" y="48"/>
                    </a:lnTo>
                    <a:lnTo>
                      <a:pt x="89" y="46"/>
                    </a:lnTo>
                    <a:lnTo>
                      <a:pt x="89" y="44"/>
                    </a:lnTo>
                    <a:lnTo>
                      <a:pt x="89" y="44"/>
                    </a:lnTo>
                    <a:lnTo>
                      <a:pt x="88" y="42"/>
                    </a:lnTo>
                    <a:lnTo>
                      <a:pt x="85" y="42"/>
                    </a:lnTo>
                    <a:lnTo>
                      <a:pt x="82" y="41"/>
                    </a:lnTo>
                    <a:lnTo>
                      <a:pt x="79" y="40"/>
                    </a:lnTo>
                    <a:lnTo>
                      <a:pt x="79" y="40"/>
                    </a:lnTo>
                    <a:lnTo>
                      <a:pt x="79" y="40"/>
                    </a:lnTo>
                    <a:lnTo>
                      <a:pt x="79" y="40"/>
                    </a:lnTo>
                    <a:lnTo>
                      <a:pt x="79" y="37"/>
                    </a:lnTo>
                    <a:lnTo>
                      <a:pt x="79" y="34"/>
                    </a:lnTo>
                    <a:lnTo>
                      <a:pt x="78" y="32"/>
                    </a:lnTo>
                    <a:lnTo>
                      <a:pt x="79" y="30"/>
                    </a:lnTo>
                    <a:lnTo>
                      <a:pt x="79" y="30"/>
                    </a:lnTo>
                    <a:lnTo>
                      <a:pt x="82" y="26"/>
                    </a:lnTo>
                    <a:lnTo>
                      <a:pt x="84" y="25"/>
                    </a:lnTo>
                    <a:lnTo>
                      <a:pt x="84" y="23"/>
                    </a:lnTo>
                    <a:lnTo>
                      <a:pt x="84" y="23"/>
                    </a:lnTo>
                    <a:lnTo>
                      <a:pt x="82" y="22"/>
                    </a:lnTo>
                    <a:lnTo>
                      <a:pt x="81" y="22"/>
                    </a:lnTo>
                    <a:lnTo>
                      <a:pt x="80" y="23"/>
                    </a:lnTo>
                    <a:lnTo>
                      <a:pt x="80" y="23"/>
                    </a:lnTo>
                    <a:lnTo>
                      <a:pt x="76" y="25"/>
                    </a:lnTo>
                    <a:lnTo>
                      <a:pt x="72" y="26"/>
                    </a:lnTo>
                    <a:lnTo>
                      <a:pt x="69" y="27"/>
                    </a:lnTo>
                    <a:lnTo>
                      <a:pt x="65" y="27"/>
                    </a:lnTo>
                    <a:lnTo>
                      <a:pt x="58" y="25"/>
                    </a:lnTo>
                    <a:lnTo>
                      <a:pt x="51" y="22"/>
                    </a:lnTo>
                    <a:lnTo>
                      <a:pt x="51" y="22"/>
                    </a:lnTo>
                    <a:lnTo>
                      <a:pt x="46" y="17"/>
                    </a:lnTo>
                    <a:lnTo>
                      <a:pt x="43" y="12"/>
                    </a:lnTo>
                    <a:lnTo>
                      <a:pt x="35" y="1"/>
                    </a:lnTo>
                    <a:lnTo>
                      <a:pt x="3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9" name="Freeform 33"/>
              <p:cNvSpPr>
                <a:spLocks/>
              </p:cNvSpPr>
              <p:nvPr/>
            </p:nvSpPr>
            <p:spPr bwMode="gray">
              <a:xfrm>
                <a:off x="4901" y="1991"/>
                <a:ext cx="14" cy="14"/>
              </a:xfrm>
              <a:custGeom>
                <a:avLst/>
                <a:gdLst/>
                <a:ahLst/>
                <a:cxnLst>
                  <a:cxn ang="0">
                    <a:pos x="14" y="3"/>
                  </a:cxn>
                  <a:cxn ang="0">
                    <a:pos x="14" y="3"/>
                  </a:cxn>
                  <a:cxn ang="0">
                    <a:pos x="14" y="2"/>
                  </a:cxn>
                  <a:cxn ang="0">
                    <a:pos x="14" y="1"/>
                  </a:cxn>
                  <a:cxn ang="0">
                    <a:pos x="13" y="0"/>
                  </a:cxn>
                  <a:cxn ang="0">
                    <a:pos x="13" y="0"/>
                  </a:cxn>
                  <a:cxn ang="0">
                    <a:pos x="11" y="0"/>
                  </a:cxn>
                  <a:cxn ang="0">
                    <a:pos x="10" y="0"/>
                  </a:cxn>
                  <a:cxn ang="0">
                    <a:pos x="9" y="1"/>
                  </a:cxn>
                  <a:cxn ang="0">
                    <a:pos x="9" y="1"/>
                  </a:cxn>
                  <a:cxn ang="0">
                    <a:pos x="7" y="2"/>
                  </a:cxn>
                  <a:cxn ang="0">
                    <a:pos x="7" y="2"/>
                  </a:cxn>
                  <a:cxn ang="0">
                    <a:pos x="2" y="8"/>
                  </a:cxn>
                  <a:cxn ang="0">
                    <a:pos x="0" y="12"/>
                  </a:cxn>
                  <a:cxn ang="0">
                    <a:pos x="0" y="13"/>
                  </a:cxn>
                  <a:cxn ang="0">
                    <a:pos x="1" y="13"/>
                  </a:cxn>
                  <a:cxn ang="0">
                    <a:pos x="1" y="13"/>
                  </a:cxn>
                  <a:cxn ang="0">
                    <a:pos x="2" y="14"/>
                  </a:cxn>
                  <a:cxn ang="0">
                    <a:pos x="4" y="13"/>
                  </a:cxn>
                  <a:cxn ang="0">
                    <a:pos x="7" y="11"/>
                  </a:cxn>
                  <a:cxn ang="0">
                    <a:pos x="14" y="3"/>
                  </a:cxn>
                  <a:cxn ang="0">
                    <a:pos x="14" y="3"/>
                  </a:cxn>
                </a:cxnLst>
                <a:rect l="0" t="0" r="r" b="b"/>
                <a:pathLst>
                  <a:path w="14" h="14">
                    <a:moveTo>
                      <a:pt x="14" y="3"/>
                    </a:moveTo>
                    <a:lnTo>
                      <a:pt x="14" y="3"/>
                    </a:lnTo>
                    <a:lnTo>
                      <a:pt x="14" y="2"/>
                    </a:lnTo>
                    <a:lnTo>
                      <a:pt x="14" y="1"/>
                    </a:lnTo>
                    <a:lnTo>
                      <a:pt x="13" y="0"/>
                    </a:lnTo>
                    <a:lnTo>
                      <a:pt x="13" y="0"/>
                    </a:lnTo>
                    <a:lnTo>
                      <a:pt x="11" y="0"/>
                    </a:lnTo>
                    <a:lnTo>
                      <a:pt x="10" y="0"/>
                    </a:lnTo>
                    <a:lnTo>
                      <a:pt x="9" y="1"/>
                    </a:lnTo>
                    <a:lnTo>
                      <a:pt x="9" y="1"/>
                    </a:lnTo>
                    <a:lnTo>
                      <a:pt x="7" y="2"/>
                    </a:lnTo>
                    <a:lnTo>
                      <a:pt x="7" y="2"/>
                    </a:lnTo>
                    <a:lnTo>
                      <a:pt x="2" y="8"/>
                    </a:lnTo>
                    <a:lnTo>
                      <a:pt x="0" y="12"/>
                    </a:lnTo>
                    <a:lnTo>
                      <a:pt x="0" y="13"/>
                    </a:lnTo>
                    <a:lnTo>
                      <a:pt x="1" y="13"/>
                    </a:lnTo>
                    <a:lnTo>
                      <a:pt x="1" y="13"/>
                    </a:lnTo>
                    <a:lnTo>
                      <a:pt x="2" y="14"/>
                    </a:lnTo>
                    <a:lnTo>
                      <a:pt x="4" y="13"/>
                    </a:lnTo>
                    <a:lnTo>
                      <a:pt x="7" y="11"/>
                    </a:lnTo>
                    <a:lnTo>
                      <a:pt x="14" y="3"/>
                    </a:lnTo>
                    <a:lnTo>
                      <a:pt x="1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0" name="Freeform 34"/>
              <p:cNvSpPr>
                <a:spLocks/>
              </p:cNvSpPr>
              <p:nvPr/>
            </p:nvSpPr>
            <p:spPr bwMode="gray">
              <a:xfrm>
                <a:off x="4923" y="1965"/>
                <a:ext cx="29" cy="24"/>
              </a:xfrm>
              <a:custGeom>
                <a:avLst/>
                <a:gdLst/>
                <a:ahLst/>
                <a:cxnLst>
                  <a:cxn ang="0">
                    <a:pos x="28" y="1"/>
                  </a:cxn>
                  <a:cxn ang="0">
                    <a:pos x="28" y="1"/>
                  </a:cxn>
                  <a:cxn ang="0">
                    <a:pos x="26" y="0"/>
                  </a:cxn>
                  <a:cxn ang="0">
                    <a:pos x="24" y="0"/>
                  </a:cxn>
                  <a:cxn ang="0">
                    <a:pos x="24" y="0"/>
                  </a:cxn>
                  <a:cxn ang="0">
                    <a:pos x="22" y="2"/>
                  </a:cxn>
                  <a:cxn ang="0">
                    <a:pos x="21" y="3"/>
                  </a:cxn>
                  <a:cxn ang="0">
                    <a:pos x="21" y="3"/>
                  </a:cxn>
                  <a:cxn ang="0">
                    <a:pos x="18" y="5"/>
                  </a:cxn>
                  <a:cxn ang="0">
                    <a:pos x="14" y="5"/>
                  </a:cxn>
                  <a:cxn ang="0">
                    <a:pos x="12" y="5"/>
                  </a:cxn>
                  <a:cxn ang="0">
                    <a:pos x="9" y="7"/>
                  </a:cxn>
                  <a:cxn ang="0">
                    <a:pos x="9" y="7"/>
                  </a:cxn>
                  <a:cxn ang="0">
                    <a:pos x="5" y="11"/>
                  </a:cxn>
                  <a:cxn ang="0">
                    <a:pos x="2" y="16"/>
                  </a:cxn>
                  <a:cxn ang="0">
                    <a:pos x="0" y="20"/>
                  </a:cxn>
                  <a:cxn ang="0">
                    <a:pos x="0" y="22"/>
                  </a:cxn>
                  <a:cxn ang="0">
                    <a:pos x="1" y="24"/>
                  </a:cxn>
                  <a:cxn ang="0">
                    <a:pos x="1" y="24"/>
                  </a:cxn>
                  <a:cxn ang="0">
                    <a:pos x="2" y="24"/>
                  </a:cxn>
                  <a:cxn ang="0">
                    <a:pos x="4" y="22"/>
                  </a:cxn>
                  <a:cxn ang="0">
                    <a:pos x="9" y="18"/>
                  </a:cxn>
                  <a:cxn ang="0">
                    <a:pos x="9" y="18"/>
                  </a:cxn>
                  <a:cxn ang="0">
                    <a:pos x="14" y="14"/>
                  </a:cxn>
                  <a:cxn ang="0">
                    <a:pos x="19" y="12"/>
                  </a:cxn>
                  <a:cxn ang="0">
                    <a:pos x="24" y="9"/>
                  </a:cxn>
                  <a:cxn ang="0">
                    <a:pos x="29" y="5"/>
                  </a:cxn>
                  <a:cxn ang="0">
                    <a:pos x="29" y="5"/>
                  </a:cxn>
                  <a:cxn ang="0">
                    <a:pos x="29" y="2"/>
                  </a:cxn>
                  <a:cxn ang="0">
                    <a:pos x="28" y="1"/>
                  </a:cxn>
                  <a:cxn ang="0">
                    <a:pos x="28" y="1"/>
                  </a:cxn>
                </a:cxnLst>
                <a:rect l="0" t="0" r="r" b="b"/>
                <a:pathLst>
                  <a:path w="29" h="24">
                    <a:moveTo>
                      <a:pt x="28" y="1"/>
                    </a:moveTo>
                    <a:lnTo>
                      <a:pt x="28" y="1"/>
                    </a:lnTo>
                    <a:lnTo>
                      <a:pt x="26" y="0"/>
                    </a:lnTo>
                    <a:lnTo>
                      <a:pt x="24" y="0"/>
                    </a:lnTo>
                    <a:lnTo>
                      <a:pt x="24" y="0"/>
                    </a:lnTo>
                    <a:lnTo>
                      <a:pt x="22" y="2"/>
                    </a:lnTo>
                    <a:lnTo>
                      <a:pt x="21" y="3"/>
                    </a:lnTo>
                    <a:lnTo>
                      <a:pt x="21" y="3"/>
                    </a:lnTo>
                    <a:lnTo>
                      <a:pt x="18" y="5"/>
                    </a:lnTo>
                    <a:lnTo>
                      <a:pt x="14" y="5"/>
                    </a:lnTo>
                    <a:lnTo>
                      <a:pt x="12" y="5"/>
                    </a:lnTo>
                    <a:lnTo>
                      <a:pt x="9" y="7"/>
                    </a:lnTo>
                    <a:lnTo>
                      <a:pt x="9" y="7"/>
                    </a:lnTo>
                    <a:lnTo>
                      <a:pt x="5" y="11"/>
                    </a:lnTo>
                    <a:lnTo>
                      <a:pt x="2" y="16"/>
                    </a:lnTo>
                    <a:lnTo>
                      <a:pt x="0" y="20"/>
                    </a:lnTo>
                    <a:lnTo>
                      <a:pt x="0" y="22"/>
                    </a:lnTo>
                    <a:lnTo>
                      <a:pt x="1" y="24"/>
                    </a:lnTo>
                    <a:lnTo>
                      <a:pt x="1" y="24"/>
                    </a:lnTo>
                    <a:lnTo>
                      <a:pt x="2" y="24"/>
                    </a:lnTo>
                    <a:lnTo>
                      <a:pt x="4" y="22"/>
                    </a:lnTo>
                    <a:lnTo>
                      <a:pt x="9" y="18"/>
                    </a:lnTo>
                    <a:lnTo>
                      <a:pt x="9" y="18"/>
                    </a:lnTo>
                    <a:lnTo>
                      <a:pt x="14" y="14"/>
                    </a:lnTo>
                    <a:lnTo>
                      <a:pt x="19" y="12"/>
                    </a:lnTo>
                    <a:lnTo>
                      <a:pt x="24" y="9"/>
                    </a:lnTo>
                    <a:lnTo>
                      <a:pt x="29" y="5"/>
                    </a:lnTo>
                    <a:lnTo>
                      <a:pt x="29" y="5"/>
                    </a:lnTo>
                    <a:lnTo>
                      <a:pt x="29" y="2"/>
                    </a:lnTo>
                    <a:lnTo>
                      <a:pt x="28" y="1"/>
                    </a:lnTo>
                    <a:lnTo>
                      <a:pt x="28"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1" name="Freeform 35"/>
              <p:cNvSpPr>
                <a:spLocks/>
              </p:cNvSpPr>
              <p:nvPr/>
            </p:nvSpPr>
            <p:spPr bwMode="gray">
              <a:xfrm>
                <a:off x="4961" y="1952"/>
                <a:ext cx="14" cy="12"/>
              </a:xfrm>
              <a:custGeom>
                <a:avLst/>
                <a:gdLst/>
                <a:ahLst/>
                <a:cxnLst>
                  <a:cxn ang="0">
                    <a:pos x="12" y="3"/>
                  </a:cxn>
                  <a:cxn ang="0">
                    <a:pos x="12" y="3"/>
                  </a:cxn>
                  <a:cxn ang="0">
                    <a:pos x="13" y="1"/>
                  </a:cxn>
                  <a:cxn ang="0">
                    <a:pos x="11" y="0"/>
                  </a:cxn>
                  <a:cxn ang="0">
                    <a:pos x="10" y="0"/>
                  </a:cxn>
                  <a:cxn ang="0">
                    <a:pos x="7" y="0"/>
                  </a:cxn>
                  <a:cxn ang="0">
                    <a:pos x="7" y="0"/>
                  </a:cxn>
                  <a:cxn ang="0">
                    <a:pos x="3" y="4"/>
                  </a:cxn>
                  <a:cxn ang="0">
                    <a:pos x="1" y="6"/>
                  </a:cxn>
                  <a:cxn ang="0">
                    <a:pos x="0" y="9"/>
                  </a:cxn>
                  <a:cxn ang="0">
                    <a:pos x="0" y="9"/>
                  </a:cxn>
                  <a:cxn ang="0">
                    <a:pos x="0" y="11"/>
                  </a:cxn>
                  <a:cxn ang="0">
                    <a:pos x="1" y="12"/>
                  </a:cxn>
                  <a:cxn ang="0">
                    <a:pos x="1" y="12"/>
                  </a:cxn>
                  <a:cxn ang="0">
                    <a:pos x="3" y="12"/>
                  </a:cxn>
                  <a:cxn ang="0">
                    <a:pos x="5" y="11"/>
                  </a:cxn>
                  <a:cxn ang="0">
                    <a:pos x="5" y="11"/>
                  </a:cxn>
                  <a:cxn ang="0">
                    <a:pos x="8" y="7"/>
                  </a:cxn>
                  <a:cxn ang="0">
                    <a:pos x="12" y="3"/>
                  </a:cxn>
                  <a:cxn ang="0">
                    <a:pos x="12" y="3"/>
                  </a:cxn>
                </a:cxnLst>
                <a:rect l="0" t="0" r="r" b="b"/>
                <a:pathLst>
                  <a:path w="13" h="12">
                    <a:moveTo>
                      <a:pt x="12" y="3"/>
                    </a:moveTo>
                    <a:lnTo>
                      <a:pt x="12" y="3"/>
                    </a:lnTo>
                    <a:lnTo>
                      <a:pt x="13" y="1"/>
                    </a:lnTo>
                    <a:lnTo>
                      <a:pt x="11" y="0"/>
                    </a:lnTo>
                    <a:lnTo>
                      <a:pt x="10" y="0"/>
                    </a:lnTo>
                    <a:lnTo>
                      <a:pt x="7" y="0"/>
                    </a:lnTo>
                    <a:lnTo>
                      <a:pt x="7" y="0"/>
                    </a:lnTo>
                    <a:lnTo>
                      <a:pt x="3" y="4"/>
                    </a:lnTo>
                    <a:lnTo>
                      <a:pt x="1" y="6"/>
                    </a:lnTo>
                    <a:lnTo>
                      <a:pt x="0" y="9"/>
                    </a:lnTo>
                    <a:lnTo>
                      <a:pt x="0" y="9"/>
                    </a:lnTo>
                    <a:lnTo>
                      <a:pt x="0" y="11"/>
                    </a:lnTo>
                    <a:lnTo>
                      <a:pt x="1" y="12"/>
                    </a:lnTo>
                    <a:lnTo>
                      <a:pt x="1" y="12"/>
                    </a:lnTo>
                    <a:lnTo>
                      <a:pt x="3" y="12"/>
                    </a:lnTo>
                    <a:lnTo>
                      <a:pt x="5" y="11"/>
                    </a:lnTo>
                    <a:lnTo>
                      <a:pt x="5" y="11"/>
                    </a:lnTo>
                    <a:lnTo>
                      <a:pt x="8" y="7"/>
                    </a:lnTo>
                    <a:lnTo>
                      <a:pt x="12" y="3"/>
                    </a:lnTo>
                    <a:lnTo>
                      <a:pt x="12"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2" name="Freeform 36"/>
              <p:cNvSpPr>
                <a:spLocks/>
              </p:cNvSpPr>
              <p:nvPr/>
            </p:nvSpPr>
            <p:spPr bwMode="gray">
              <a:xfrm>
                <a:off x="4843" y="1774"/>
                <a:ext cx="42" cy="188"/>
              </a:xfrm>
              <a:custGeom>
                <a:avLst/>
                <a:gdLst/>
                <a:ahLst/>
                <a:cxnLst>
                  <a:cxn ang="0">
                    <a:pos x="26" y="175"/>
                  </a:cxn>
                  <a:cxn ang="0">
                    <a:pos x="24" y="186"/>
                  </a:cxn>
                  <a:cxn ang="0">
                    <a:pos x="20" y="186"/>
                  </a:cxn>
                  <a:cxn ang="0">
                    <a:pos x="19" y="177"/>
                  </a:cxn>
                  <a:cxn ang="0">
                    <a:pos x="17" y="173"/>
                  </a:cxn>
                  <a:cxn ang="0">
                    <a:pos x="14" y="172"/>
                  </a:cxn>
                  <a:cxn ang="0">
                    <a:pos x="9" y="180"/>
                  </a:cxn>
                  <a:cxn ang="0">
                    <a:pos x="6" y="187"/>
                  </a:cxn>
                  <a:cxn ang="0">
                    <a:pos x="1" y="186"/>
                  </a:cxn>
                  <a:cxn ang="0">
                    <a:pos x="0" y="178"/>
                  </a:cxn>
                  <a:cxn ang="0">
                    <a:pos x="1" y="159"/>
                  </a:cxn>
                  <a:cxn ang="0">
                    <a:pos x="4" y="127"/>
                  </a:cxn>
                  <a:cxn ang="0">
                    <a:pos x="1" y="121"/>
                  </a:cxn>
                  <a:cxn ang="0">
                    <a:pos x="3" y="117"/>
                  </a:cxn>
                  <a:cxn ang="0">
                    <a:pos x="6" y="112"/>
                  </a:cxn>
                  <a:cxn ang="0">
                    <a:pos x="7" y="94"/>
                  </a:cxn>
                  <a:cxn ang="0">
                    <a:pos x="4" y="65"/>
                  </a:cxn>
                  <a:cxn ang="0">
                    <a:pos x="1" y="42"/>
                  </a:cxn>
                  <a:cxn ang="0">
                    <a:pos x="7" y="18"/>
                  </a:cxn>
                  <a:cxn ang="0">
                    <a:pos x="13" y="13"/>
                  </a:cxn>
                  <a:cxn ang="0">
                    <a:pos x="15" y="11"/>
                  </a:cxn>
                  <a:cxn ang="0">
                    <a:pos x="14" y="0"/>
                  </a:cxn>
                  <a:cxn ang="0">
                    <a:pos x="18" y="3"/>
                  </a:cxn>
                  <a:cxn ang="0">
                    <a:pos x="22" y="19"/>
                  </a:cxn>
                  <a:cxn ang="0">
                    <a:pos x="19" y="26"/>
                  </a:cxn>
                  <a:cxn ang="0">
                    <a:pos x="21" y="33"/>
                  </a:cxn>
                  <a:cxn ang="0">
                    <a:pos x="26" y="37"/>
                  </a:cxn>
                  <a:cxn ang="0">
                    <a:pos x="26" y="40"/>
                  </a:cxn>
                  <a:cxn ang="0">
                    <a:pos x="19" y="55"/>
                  </a:cxn>
                  <a:cxn ang="0">
                    <a:pos x="21" y="62"/>
                  </a:cxn>
                  <a:cxn ang="0">
                    <a:pos x="24" y="66"/>
                  </a:cxn>
                  <a:cxn ang="0">
                    <a:pos x="29" y="76"/>
                  </a:cxn>
                  <a:cxn ang="0">
                    <a:pos x="28" y="86"/>
                  </a:cxn>
                  <a:cxn ang="0">
                    <a:pos x="34" y="98"/>
                  </a:cxn>
                  <a:cxn ang="0">
                    <a:pos x="42" y="114"/>
                  </a:cxn>
                  <a:cxn ang="0">
                    <a:pos x="41" y="123"/>
                  </a:cxn>
                  <a:cxn ang="0">
                    <a:pos x="26" y="112"/>
                  </a:cxn>
                  <a:cxn ang="0">
                    <a:pos x="20" y="113"/>
                  </a:cxn>
                  <a:cxn ang="0">
                    <a:pos x="16" y="119"/>
                  </a:cxn>
                  <a:cxn ang="0">
                    <a:pos x="17" y="131"/>
                  </a:cxn>
                  <a:cxn ang="0">
                    <a:pos x="15" y="140"/>
                  </a:cxn>
                  <a:cxn ang="0">
                    <a:pos x="15" y="146"/>
                  </a:cxn>
                  <a:cxn ang="0">
                    <a:pos x="11" y="155"/>
                  </a:cxn>
                  <a:cxn ang="0">
                    <a:pos x="14" y="157"/>
                  </a:cxn>
                  <a:cxn ang="0">
                    <a:pos x="17" y="157"/>
                  </a:cxn>
                  <a:cxn ang="0">
                    <a:pos x="18" y="162"/>
                  </a:cxn>
                  <a:cxn ang="0">
                    <a:pos x="19" y="163"/>
                  </a:cxn>
                  <a:cxn ang="0">
                    <a:pos x="28" y="167"/>
                  </a:cxn>
                  <a:cxn ang="0">
                    <a:pos x="27" y="171"/>
                  </a:cxn>
                </a:cxnLst>
                <a:rect l="0" t="0" r="r" b="b"/>
                <a:pathLst>
                  <a:path w="42" h="188">
                    <a:moveTo>
                      <a:pt x="27" y="171"/>
                    </a:moveTo>
                    <a:lnTo>
                      <a:pt x="27" y="171"/>
                    </a:lnTo>
                    <a:lnTo>
                      <a:pt x="26" y="175"/>
                    </a:lnTo>
                    <a:lnTo>
                      <a:pt x="25" y="180"/>
                    </a:lnTo>
                    <a:lnTo>
                      <a:pt x="25" y="184"/>
                    </a:lnTo>
                    <a:lnTo>
                      <a:pt x="24" y="186"/>
                    </a:lnTo>
                    <a:lnTo>
                      <a:pt x="21" y="186"/>
                    </a:lnTo>
                    <a:lnTo>
                      <a:pt x="21" y="186"/>
                    </a:lnTo>
                    <a:lnTo>
                      <a:pt x="20" y="186"/>
                    </a:lnTo>
                    <a:lnTo>
                      <a:pt x="19" y="184"/>
                    </a:lnTo>
                    <a:lnTo>
                      <a:pt x="19" y="181"/>
                    </a:lnTo>
                    <a:lnTo>
                      <a:pt x="19" y="177"/>
                    </a:lnTo>
                    <a:lnTo>
                      <a:pt x="18" y="175"/>
                    </a:lnTo>
                    <a:lnTo>
                      <a:pt x="17" y="173"/>
                    </a:lnTo>
                    <a:lnTo>
                      <a:pt x="17" y="173"/>
                    </a:lnTo>
                    <a:lnTo>
                      <a:pt x="15" y="172"/>
                    </a:lnTo>
                    <a:lnTo>
                      <a:pt x="14" y="172"/>
                    </a:lnTo>
                    <a:lnTo>
                      <a:pt x="14" y="172"/>
                    </a:lnTo>
                    <a:lnTo>
                      <a:pt x="14" y="172"/>
                    </a:lnTo>
                    <a:lnTo>
                      <a:pt x="11" y="177"/>
                    </a:lnTo>
                    <a:lnTo>
                      <a:pt x="9" y="180"/>
                    </a:lnTo>
                    <a:lnTo>
                      <a:pt x="8" y="183"/>
                    </a:lnTo>
                    <a:lnTo>
                      <a:pt x="6" y="187"/>
                    </a:lnTo>
                    <a:lnTo>
                      <a:pt x="6" y="187"/>
                    </a:lnTo>
                    <a:lnTo>
                      <a:pt x="5" y="188"/>
                    </a:lnTo>
                    <a:lnTo>
                      <a:pt x="4" y="188"/>
                    </a:lnTo>
                    <a:lnTo>
                      <a:pt x="1" y="186"/>
                    </a:lnTo>
                    <a:lnTo>
                      <a:pt x="1" y="186"/>
                    </a:lnTo>
                    <a:lnTo>
                      <a:pt x="0" y="181"/>
                    </a:lnTo>
                    <a:lnTo>
                      <a:pt x="0" y="178"/>
                    </a:lnTo>
                    <a:lnTo>
                      <a:pt x="1" y="170"/>
                    </a:lnTo>
                    <a:lnTo>
                      <a:pt x="1" y="170"/>
                    </a:lnTo>
                    <a:lnTo>
                      <a:pt x="1" y="159"/>
                    </a:lnTo>
                    <a:lnTo>
                      <a:pt x="3" y="149"/>
                    </a:lnTo>
                    <a:lnTo>
                      <a:pt x="4" y="127"/>
                    </a:lnTo>
                    <a:lnTo>
                      <a:pt x="4" y="127"/>
                    </a:lnTo>
                    <a:lnTo>
                      <a:pt x="4" y="126"/>
                    </a:lnTo>
                    <a:lnTo>
                      <a:pt x="3" y="124"/>
                    </a:lnTo>
                    <a:lnTo>
                      <a:pt x="1" y="121"/>
                    </a:lnTo>
                    <a:lnTo>
                      <a:pt x="1" y="119"/>
                    </a:lnTo>
                    <a:lnTo>
                      <a:pt x="1" y="119"/>
                    </a:lnTo>
                    <a:lnTo>
                      <a:pt x="3" y="117"/>
                    </a:lnTo>
                    <a:lnTo>
                      <a:pt x="4" y="115"/>
                    </a:lnTo>
                    <a:lnTo>
                      <a:pt x="5" y="114"/>
                    </a:lnTo>
                    <a:lnTo>
                      <a:pt x="6" y="112"/>
                    </a:lnTo>
                    <a:lnTo>
                      <a:pt x="6" y="112"/>
                    </a:lnTo>
                    <a:lnTo>
                      <a:pt x="6" y="103"/>
                    </a:lnTo>
                    <a:lnTo>
                      <a:pt x="7" y="94"/>
                    </a:lnTo>
                    <a:lnTo>
                      <a:pt x="7" y="94"/>
                    </a:lnTo>
                    <a:lnTo>
                      <a:pt x="6" y="79"/>
                    </a:lnTo>
                    <a:lnTo>
                      <a:pt x="4" y="65"/>
                    </a:lnTo>
                    <a:lnTo>
                      <a:pt x="4" y="65"/>
                    </a:lnTo>
                    <a:lnTo>
                      <a:pt x="1" y="53"/>
                    </a:lnTo>
                    <a:lnTo>
                      <a:pt x="1" y="42"/>
                    </a:lnTo>
                    <a:lnTo>
                      <a:pt x="4" y="30"/>
                    </a:lnTo>
                    <a:lnTo>
                      <a:pt x="7" y="18"/>
                    </a:lnTo>
                    <a:lnTo>
                      <a:pt x="7" y="18"/>
                    </a:lnTo>
                    <a:lnTo>
                      <a:pt x="8" y="16"/>
                    </a:lnTo>
                    <a:lnTo>
                      <a:pt x="9" y="14"/>
                    </a:lnTo>
                    <a:lnTo>
                      <a:pt x="13" y="13"/>
                    </a:lnTo>
                    <a:lnTo>
                      <a:pt x="13" y="13"/>
                    </a:lnTo>
                    <a:lnTo>
                      <a:pt x="15" y="12"/>
                    </a:lnTo>
                    <a:lnTo>
                      <a:pt x="15" y="11"/>
                    </a:lnTo>
                    <a:lnTo>
                      <a:pt x="15" y="8"/>
                    </a:lnTo>
                    <a:lnTo>
                      <a:pt x="14" y="3"/>
                    </a:lnTo>
                    <a:lnTo>
                      <a:pt x="14" y="0"/>
                    </a:lnTo>
                    <a:lnTo>
                      <a:pt x="14" y="0"/>
                    </a:lnTo>
                    <a:lnTo>
                      <a:pt x="16" y="1"/>
                    </a:lnTo>
                    <a:lnTo>
                      <a:pt x="18" y="3"/>
                    </a:lnTo>
                    <a:lnTo>
                      <a:pt x="20" y="9"/>
                    </a:lnTo>
                    <a:lnTo>
                      <a:pt x="22" y="14"/>
                    </a:lnTo>
                    <a:lnTo>
                      <a:pt x="22" y="19"/>
                    </a:lnTo>
                    <a:lnTo>
                      <a:pt x="22" y="19"/>
                    </a:lnTo>
                    <a:lnTo>
                      <a:pt x="20" y="24"/>
                    </a:lnTo>
                    <a:lnTo>
                      <a:pt x="19" y="26"/>
                    </a:lnTo>
                    <a:lnTo>
                      <a:pt x="19" y="30"/>
                    </a:lnTo>
                    <a:lnTo>
                      <a:pt x="19" y="30"/>
                    </a:lnTo>
                    <a:lnTo>
                      <a:pt x="21" y="33"/>
                    </a:lnTo>
                    <a:lnTo>
                      <a:pt x="25" y="36"/>
                    </a:lnTo>
                    <a:lnTo>
                      <a:pt x="25" y="36"/>
                    </a:lnTo>
                    <a:lnTo>
                      <a:pt x="26" y="37"/>
                    </a:lnTo>
                    <a:lnTo>
                      <a:pt x="26" y="39"/>
                    </a:lnTo>
                    <a:lnTo>
                      <a:pt x="26" y="40"/>
                    </a:lnTo>
                    <a:lnTo>
                      <a:pt x="26" y="40"/>
                    </a:lnTo>
                    <a:lnTo>
                      <a:pt x="22" y="44"/>
                    </a:lnTo>
                    <a:lnTo>
                      <a:pt x="19" y="50"/>
                    </a:lnTo>
                    <a:lnTo>
                      <a:pt x="19" y="55"/>
                    </a:lnTo>
                    <a:lnTo>
                      <a:pt x="19" y="61"/>
                    </a:lnTo>
                    <a:lnTo>
                      <a:pt x="19" y="61"/>
                    </a:lnTo>
                    <a:lnTo>
                      <a:pt x="21" y="62"/>
                    </a:lnTo>
                    <a:lnTo>
                      <a:pt x="24" y="63"/>
                    </a:lnTo>
                    <a:lnTo>
                      <a:pt x="24" y="63"/>
                    </a:lnTo>
                    <a:lnTo>
                      <a:pt x="24" y="66"/>
                    </a:lnTo>
                    <a:lnTo>
                      <a:pt x="25" y="70"/>
                    </a:lnTo>
                    <a:lnTo>
                      <a:pt x="29" y="76"/>
                    </a:lnTo>
                    <a:lnTo>
                      <a:pt x="29" y="76"/>
                    </a:lnTo>
                    <a:lnTo>
                      <a:pt x="29" y="79"/>
                    </a:lnTo>
                    <a:lnTo>
                      <a:pt x="29" y="83"/>
                    </a:lnTo>
                    <a:lnTo>
                      <a:pt x="28" y="86"/>
                    </a:lnTo>
                    <a:lnTo>
                      <a:pt x="29" y="89"/>
                    </a:lnTo>
                    <a:lnTo>
                      <a:pt x="29" y="89"/>
                    </a:lnTo>
                    <a:lnTo>
                      <a:pt x="34" y="98"/>
                    </a:lnTo>
                    <a:lnTo>
                      <a:pt x="39" y="106"/>
                    </a:lnTo>
                    <a:lnTo>
                      <a:pt x="41" y="110"/>
                    </a:lnTo>
                    <a:lnTo>
                      <a:pt x="42" y="114"/>
                    </a:lnTo>
                    <a:lnTo>
                      <a:pt x="42" y="118"/>
                    </a:lnTo>
                    <a:lnTo>
                      <a:pt x="41" y="123"/>
                    </a:lnTo>
                    <a:lnTo>
                      <a:pt x="41" y="123"/>
                    </a:lnTo>
                    <a:lnTo>
                      <a:pt x="34" y="115"/>
                    </a:lnTo>
                    <a:lnTo>
                      <a:pt x="29" y="112"/>
                    </a:lnTo>
                    <a:lnTo>
                      <a:pt x="26" y="112"/>
                    </a:lnTo>
                    <a:lnTo>
                      <a:pt x="24" y="112"/>
                    </a:lnTo>
                    <a:lnTo>
                      <a:pt x="24" y="112"/>
                    </a:lnTo>
                    <a:lnTo>
                      <a:pt x="20" y="113"/>
                    </a:lnTo>
                    <a:lnTo>
                      <a:pt x="18" y="115"/>
                    </a:lnTo>
                    <a:lnTo>
                      <a:pt x="17" y="117"/>
                    </a:lnTo>
                    <a:lnTo>
                      <a:pt x="16" y="119"/>
                    </a:lnTo>
                    <a:lnTo>
                      <a:pt x="16" y="126"/>
                    </a:lnTo>
                    <a:lnTo>
                      <a:pt x="17" y="131"/>
                    </a:lnTo>
                    <a:lnTo>
                      <a:pt x="17" y="131"/>
                    </a:lnTo>
                    <a:lnTo>
                      <a:pt x="17" y="135"/>
                    </a:lnTo>
                    <a:lnTo>
                      <a:pt x="16" y="137"/>
                    </a:lnTo>
                    <a:lnTo>
                      <a:pt x="15" y="140"/>
                    </a:lnTo>
                    <a:lnTo>
                      <a:pt x="16" y="144"/>
                    </a:lnTo>
                    <a:lnTo>
                      <a:pt x="16" y="144"/>
                    </a:lnTo>
                    <a:lnTo>
                      <a:pt x="15" y="146"/>
                    </a:lnTo>
                    <a:lnTo>
                      <a:pt x="14" y="149"/>
                    </a:lnTo>
                    <a:lnTo>
                      <a:pt x="13" y="151"/>
                    </a:lnTo>
                    <a:lnTo>
                      <a:pt x="11" y="155"/>
                    </a:lnTo>
                    <a:lnTo>
                      <a:pt x="11" y="155"/>
                    </a:lnTo>
                    <a:lnTo>
                      <a:pt x="14" y="157"/>
                    </a:lnTo>
                    <a:lnTo>
                      <a:pt x="14" y="157"/>
                    </a:lnTo>
                    <a:lnTo>
                      <a:pt x="15" y="157"/>
                    </a:lnTo>
                    <a:lnTo>
                      <a:pt x="17" y="157"/>
                    </a:lnTo>
                    <a:lnTo>
                      <a:pt x="17" y="157"/>
                    </a:lnTo>
                    <a:lnTo>
                      <a:pt x="18" y="158"/>
                    </a:lnTo>
                    <a:lnTo>
                      <a:pt x="18" y="159"/>
                    </a:lnTo>
                    <a:lnTo>
                      <a:pt x="18" y="162"/>
                    </a:lnTo>
                    <a:lnTo>
                      <a:pt x="18" y="162"/>
                    </a:lnTo>
                    <a:lnTo>
                      <a:pt x="19" y="163"/>
                    </a:lnTo>
                    <a:lnTo>
                      <a:pt x="19" y="163"/>
                    </a:lnTo>
                    <a:lnTo>
                      <a:pt x="26" y="165"/>
                    </a:lnTo>
                    <a:lnTo>
                      <a:pt x="27" y="166"/>
                    </a:lnTo>
                    <a:lnTo>
                      <a:pt x="28" y="167"/>
                    </a:lnTo>
                    <a:lnTo>
                      <a:pt x="28" y="169"/>
                    </a:lnTo>
                    <a:lnTo>
                      <a:pt x="27" y="171"/>
                    </a:lnTo>
                    <a:lnTo>
                      <a:pt x="27" y="17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3" name="Freeform 37"/>
              <p:cNvSpPr>
                <a:spLocks/>
              </p:cNvSpPr>
              <p:nvPr/>
            </p:nvSpPr>
            <p:spPr bwMode="gray">
              <a:xfrm>
                <a:off x="5266" y="2641"/>
                <a:ext cx="3" cy="5"/>
              </a:xfrm>
              <a:custGeom>
                <a:avLst/>
                <a:gdLst/>
                <a:ahLst/>
                <a:cxnLst>
                  <a:cxn ang="0">
                    <a:pos x="4" y="5"/>
                  </a:cxn>
                  <a:cxn ang="0">
                    <a:pos x="4" y="5"/>
                  </a:cxn>
                  <a:cxn ang="0">
                    <a:pos x="4" y="3"/>
                  </a:cxn>
                  <a:cxn ang="0">
                    <a:pos x="3" y="2"/>
                  </a:cxn>
                  <a:cxn ang="0">
                    <a:pos x="3" y="2"/>
                  </a:cxn>
                  <a:cxn ang="0">
                    <a:pos x="2" y="0"/>
                  </a:cxn>
                  <a:cxn ang="0">
                    <a:pos x="1" y="0"/>
                  </a:cxn>
                  <a:cxn ang="0">
                    <a:pos x="0" y="3"/>
                  </a:cxn>
                  <a:cxn ang="0">
                    <a:pos x="0" y="3"/>
                  </a:cxn>
                  <a:cxn ang="0">
                    <a:pos x="0" y="4"/>
                  </a:cxn>
                  <a:cxn ang="0">
                    <a:pos x="1" y="6"/>
                  </a:cxn>
                  <a:cxn ang="0">
                    <a:pos x="1" y="6"/>
                  </a:cxn>
                  <a:cxn ang="0">
                    <a:pos x="2" y="6"/>
                  </a:cxn>
                  <a:cxn ang="0">
                    <a:pos x="3" y="6"/>
                  </a:cxn>
                  <a:cxn ang="0">
                    <a:pos x="3" y="6"/>
                  </a:cxn>
                  <a:cxn ang="0">
                    <a:pos x="4" y="5"/>
                  </a:cxn>
                  <a:cxn ang="0">
                    <a:pos x="4" y="5"/>
                  </a:cxn>
                  <a:cxn ang="0">
                    <a:pos x="4" y="5"/>
                  </a:cxn>
                  <a:cxn ang="0">
                    <a:pos x="4" y="5"/>
                  </a:cxn>
                  <a:cxn ang="0">
                    <a:pos x="4" y="5"/>
                  </a:cxn>
                </a:cxnLst>
                <a:rect l="0" t="0" r="r" b="b"/>
                <a:pathLst>
                  <a:path w="4" h="6">
                    <a:moveTo>
                      <a:pt x="4" y="5"/>
                    </a:moveTo>
                    <a:lnTo>
                      <a:pt x="4" y="5"/>
                    </a:lnTo>
                    <a:lnTo>
                      <a:pt x="4" y="3"/>
                    </a:lnTo>
                    <a:lnTo>
                      <a:pt x="3" y="2"/>
                    </a:lnTo>
                    <a:lnTo>
                      <a:pt x="3" y="2"/>
                    </a:lnTo>
                    <a:lnTo>
                      <a:pt x="2" y="0"/>
                    </a:lnTo>
                    <a:lnTo>
                      <a:pt x="1" y="0"/>
                    </a:lnTo>
                    <a:lnTo>
                      <a:pt x="0" y="3"/>
                    </a:lnTo>
                    <a:lnTo>
                      <a:pt x="0" y="3"/>
                    </a:lnTo>
                    <a:lnTo>
                      <a:pt x="0" y="4"/>
                    </a:lnTo>
                    <a:lnTo>
                      <a:pt x="1" y="6"/>
                    </a:lnTo>
                    <a:lnTo>
                      <a:pt x="1" y="6"/>
                    </a:lnTo>
                    <a:lnTo>
                      <a:pt x="2" y="6"/>
                    </a:lnTo>
                    <a:lnTo>
                      <a:pt x="3" y="6"/>
                    </a:lnTo>
                    <a:lnTo>
                      <a:pt x="3" y="6"/>
                    </a:lnTo>
                    <a:lnTo>
                      <a:pt x="4" y="5"/>
                    </a:lnTo>
                    <a:lnTo>
                      <a:pt x="4" y="5"/>
                    </a:lnTo>
                    <a:lnTo>
                      <a:pt x="4" y="5"/>
                    </a:lnTo>
                    <a:lnTo>
                      <a:pt x="4" y="5"/>
                    </a:lnTo>
                    <a:lnTo>
                      <a:pt x="4"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4" name="Freeform 38"/>
              <p:cNvSpPr>
                <a:spLocks/>
              </p:cNvSpPr>
              <p:nvPr/>
            </p:nvSpPr>
            <p:spPr bwMode="gray">
              <a:xfrm>
                <a:off x="5257" y="2661"/>
                <a:ext cx="2" cy="7"/>
              </a:xfrm>
              <a:custGeom>
                <a:avLst/>
                <a:gdLst/>
                <a:ahLst/>
                <a:cxnLst>
                  <a:cxn ang="0">
                    <a:pos x="4" y="3"/>
                  </a:cxn>
                  <a:cxn ang="0">
                    <a:pos x="4" y="3"/>
                  </a:cxn>
                  <a:cxn ang="0">
                    <a:pos x="4" y="0"/>
                  </a:cxn>
                  <a:cxn ang="0">
                    <a:pos x="4" y="0"/>
                  </a:cxn>
                  <a:cxn ang="0">
                    <a:pos x="2" y="0"/>
                  </a:cxn>
                  <a:cxn ang="0">
                    <a:pos x="1" y="2"/>
                  </a:cxn>
                  <a:cxn ang="0">
                    <a:pos x="1" y="2"/>
                  </a:cxn>
                  <a:cxn ang="0">
                    <a:pos x="0" y="4"/>
                  </a:cxn>
                  <a:cxn ang="0">
                    <a:pos x="1" y="5"/>
                  </a:cxn>
                  <a:cxn ang="0">
                    <a:pos x="1" y="5"/>
                  </a:cxn>
                  <a:cxn ang="0">
                    <a:pos x="2" y="6"/>
                  </a:cxn>
                  <a:cxn ang="0">
                    <a:pos x="3" y="6"/>
                  </a:cxn>
                  <a:cxn ang="0">
                    <a:pos x="4" y="5"/>
                  </a:cxn>
                  <a:cxn ang="0">
                    <a:pos x="4" y="3"/>
                  </a:cxn>
                  <a:cxn ang="0">
                    <a:pos x="4" y="3"/>
                  </a:cxn>
                </a:cxnLst>
                <a:rect l="0" t="0" r="r" b="b"/>
                <a:pathLst>
                  <a:path w="4" h="6">
                    <a:moveTo>
                      <a:pt x="4" y="3"/>
                    </a:moveTo>
                    <a:lnTo>
                      <a:pt x="4" y="3"/>
                    </a:lnTo>
                    <a:lnTo>
                      <a:pt x="4" y="0"/>
                    </a:lnTo>
                    <a:lnTo>
                      <a:pt x="4" y="0"/>
                    </a:lnTo>
                    <a:lnTo>
                      <a:pt x="2" y="0"/>
                    </a:lnTo>
                    <a:lnTo>
                      <a:pt x="1" y="2"/>
                    </a:lnTo>
                    <a:lnTo>
                      <a:pt x="1" y="2"/>
                    </a:lnTo>
                    <a:lnTo>
                      <a:pt x="0" y="4"/>
                    </a:lnTo>
                    <a:lnTo>
                      <a:pt x="1" y="5"/>
                    </a:lnTo>
                    <a:lnTo>
                      <a:pt x="1" y="5"/>
                    </a:lnTo>
                    <a:lnTo>
                      <a:pt x="2" y="6"/>
                    </a:lnTo>
                    <a:lnTo>
                      <a:pt x="3" y="6"/>
                    </a:lnTo>
                    <a:lnTo>
                      <a:pt x="4" y="5"/>
                    </a:lnTo>
                    <a:lnTo>
                      <a:pt x="4" y="3"/>
                    </a:lnTo>
                    <a:lnTo>
                      <a:pt x="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5" name="Freeform 39"/>
              <p:cNvSpPr>
                <a:spLocks/>
              </p:cNvSpPr>
              <p:nvPr/>
            </p:nvSpPr>
            <p:spPr bwMode="gray">
              <a:xfrm>
                <a:off x="5271" y="2674"/>
                <a:ext cx="5" cy="5"/>
              </a:xfrm>
              <a:custGeom>
                <a:avLst/>
                <a:gdLst/>
                <a:ahLst/>
                <a:cxnLst>
                  <a:cxn ang="0">
                    <a:pos x="5" y="3"/>
                  </a:cxn>
                  <a:cxn ang="0">
                    <a:pos x="5" y="3"/>
                  </a:cxn>
                  <a:cxn ang="0">
                    <a:pos x="5" y="2"/>
                  </a:cxn>
                  <a:cxn ang="0">
                    <a:pos x="3" y="1"/>
                  </a:cxn>
                  <a:cxn ang="0">
                    <a:pos x="3" y="1"/>
                  </a:cxn>
                  <a:cxn ang="0">
                    <a:pos x="1" y="0"/>
                  </a:cxn>
                  <a:cxn ang="0">
                    <a:pos x="0" y="1"/>
                  </a:cxn>
                  <a:cxn ang="0">
                    <a:pos x="0" y="1"/>
                  </a:cxn>
                  <a:cxn ang="0">
                    <a:pos x="0" y="3"/>
                  </a:cxn>
                  <a:cxn ang="0">
                    <a:pos x="0" y="4"/>
                  </a:cxn>
                  <a:cxn ang="0">
                    <a:pos x="0" y="4"/>
                  </a:cxn>
                  <a:cxn ang="0">
                    <a:pos x="1" y="5"/>
                  </a:cxn>
                  <a:cxn ang="0">
                    <a:pos x="2" y="5"/>
                  </a:cxn>
                  <a:cxn ang="0">
                    <a:pos x="5" y="3"/>
                  </a:cxn>
                  <a:cxn ang="0">
                    <a:pos x="5" y="3"/>
                  </a:cxn>
                </a:cxnLst>
                <a:rect l="0" t="0" r="r" b="b"/>
                <a:pathLst>
                  <a:path w="5" h="5">
                    <a:moveTo>
                      <a:pt x="5" y="3"/>
                    </a:moveTo>
                    <a:lnTo>
                      <a:pt x="5" y="3"/>
                    </a:lnTo>
                    <a:lnTo>
                      <a:pt x="5" y="2"/>
                    </a:lnTo>
                    <a:lnTo>
                      <a:pt x="3" y="1"/>
                    </a:lnTo>
                    <a:lnTo>
                      <a:pt x="3" y="1"/>
                    </a:lnTo>
                    <a:lnTo>
                      <a:pt x="1" y="0"/>
                    </a:lnTo>
                    <a:lnTo>
                      <a:pt x="0" y="1"/>
                    </a:lnTo>
                    <a:lnTo>
                      <a:pt x="0" y="1"/>
                    </a:lnTo>
                    <a:lnTo>
                      <a:pt x="0" y="3"/>
                    </a:lnTo>
                    <a:lnTo>
                      <a:pt x="0" y="4"/>
                    </a:lnTo>
                    <a:lnTo>
                      <a:pt x="0" y="4"/>
                    </a:lnTo>
                    <a:lnTo>
                      <a:pt x="1" y="5"/>
                    </a:lnTo>
                    <a:lnTo>
                      <a:pt x="2" y="5"/>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6" name="Freeform 40"/>
              <p:cNvSpPr>
                <a:spLocks/>
              </p:cNvSpPr>
              <p:nvPr/>
            </p:nvSpPr>
            <p:spPr bwMode="gray">
              <a:xfrm>
                <a:off x="5288" y="2688"/>
                <a:ext cx="3" cy="5"/>
              </a:xfrm>
              <a:custGeom>
                <a:avLst/>
                <a:gdLst/>
                <a:ahLst/>
                <a:cxnLst>
                  <a:cxn ang="0">
                    <a:pos x="4" y="2"/>
                  </a:cxn>
                  <a:cxn ang="0">
                    <a:pos x="4" y="2"/>
                  </a:cxn>
                  <a:cxn ang="0">
                    <a:pos x="4" y="1"/>
                  </a:cxn>
                  <a:cxn ang="0">
                    <a:pos x="3" y="0"/>
                  </a:cxn>
                  <a:cxn ang="0">
                    <a:pos x="3" y="0"/>
                  </a:cxn>
                  <a:cxn ang="0">
                    <a:pos x="1" y="0"/>
                  </a:cxn>
                  <a:cxn ang="0">
                    <a:pos x="0" y="1"/>
                  </a:cxn>
                  <a:cxn ang="0">
                    <a:pos x="0" y="1"/>
                  </a:cxn>
                  <a:cxn ang="0">
                    <a:pos x="0" y="2"/>
                  </a:cxn>
                  <a:cxn ang="0">
                    <a:pos x="1" y="3"/>
                  </a:cxn>
                  <a:cxn ang="0">
                    <a:pos x="1" y="3"/>
                  </a:cxn>
                  <a:cxn ang="0">
                    <a:pos x="3" y="4"/>
                  </a:cxn>
                  <a:cxn ang="0">
                    <a:pos x="4" y="2"/>
                  </a:cxn>
                  <a:cxn ang="0">
                    <a:pos x="4" y="2"/>
                  </a:cxn>
                </a:cxnLst>
                <a:rect l="0" t="0" r="r" b="b"/>
                <a:pathLst>
                  <a:path w="4" h="4">
                    <a:moveTo>
                      <a:pt x="4" y="2"/>
                    </a:moveTo>
                    <a:lnTo>
                      <a:pt x="4" y="2"/>
                    </a:lnTo>
                    <a:lnTo>
                      <a:pt x="4" y="1"/>
                    </a:lnTo>
                    <a:lnTo>
                      <a:pt x="3" y="0"/>
                    </a:lnTo>
                    <a:lnTo>
                      <a:pt x="3" y="0"/>
                    </a:lnTo>
                    <a:lnTo>
                      <a:pt x="1" y="0"/>
                    </a:lnTo>
                    <a:lnTo>
                      <a:pt x="0" y="1"/>
                    </a:lnTo>
                    <a:lnTo>
                      <a:pt x="0" y="1"/>
                    </a:lnTo>
                    <a:lnTo>
                      <a:pt x="0" y="2"/>
                    </a:lnTo>
                    <a:lnTo>
                      <a:pt x="1" y="3"/>
                    </a:lnTo>
                    <a:lnTo>
                      <a:pt x="1" y="3"/>
                    </a:lnTo>
                    <a:lnTo>
                      <a:pt x="3" y="4"/>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7" name="Freeform 41"/>
              <p:cNvSpPr>
                <a:spLocks/>
              </p:cNvSpPr>
              <p:nvPr/>
            </p:nvSpPr>
            <p:spPr bwMode="gray">
              <a:xfrm>
                <a:off x="5242" y="2700"/>
                <a:ext cx="5" cy="8"/>
              </a:xfrm>
              <a:custGeom>
                <a:avLst/>
                <a:gdLst/>
                <a:ahLst/>
                <a:cxnLst>
                  <a:cxn ang="0">
                    <a:pos x="5" y="5"/>
                  </a:cxn>
                  <a:cxn ang="0">
                    <a:pos x="5" y="5"/>
                  </a:cxn>
                  <a:cxn ang="0">
                    <a:pos x="5" y="1"/>
                  </a:cxn>
                  <a:cxn ang="0">
                    <a:pos x="4" y="0"/>
                  </a:cxn>
                  <a:cxn ang="0">
                    <a:pos x="3" y="0"/>
                  </a:cxn>
                  <a:cxn ang="0">
                    <a:pos x="3" y="0"/>
                  </a:cxn>
                  <a:cxn ang="0">
                    <a:pos x="1" y="1"/>
                  </a:cxn>
                  <a:cxn ang="0">
                    <a:pos x="0" y="3"/>
                  </a:cxn>
                  <a:cxn ang="0">
                    <a:pos x="1" y="6"/>
                  </a:cxn>
                  <a:cxn ang="0">
                    <a:pos x="3" y="8"/>
                  </a:cxn>
                  <a:cxn ang="0">
                    <a:pos x="3" y="8"/>
                  </a:cxn>
                  <a:cxn ang="0">
                    <a:pos x="4" y="8"/>
                  </a:cxn>
                  <a:cxn ang="0">
                    <a:pos x="4" y="7"/>
                  </a:cxn>
                  <a:cxn ang="0">
                    <a:pos x="5" y="5"/>
                  </a:cxn>
                  <a:cxn ang="0">
                    <a:pos x="5" y="5"/>
                  </a:cxn>
                </a:cxnLst>
                <a:rect l="0" t="0" r="r" b="b"/>
                <a:pathLst>
                  <a:path w="5" h="8">
                    <a:moveTo>
                      <a:pt x="5" y="5"/>
                    </a:moveTo>
                    <a:lnTo>
                      <a:pt x="5" y="5"/>
                    </a:lnTo>
                    <a:lnTo>
                      <a:pt x="5" y="1"/>
                    </a:lnTo>
                    <a:lnTo>
                      <a:pt x="4" y="0"/>
                    </a:lnTo>
                    <a:lnTo>
                      <a:pt x="3" y="0"/>
                    </a:lnTo>
                    <a:lnTo>
                      <a:pt x="3" y="0"/>
                    </a:lnTo>
                    <a:lnTo>
                      <a:pt x="1" y="1"/>
                    </a:lnTo>
                    <a:lnTo>
                      <a:pt x="0" y="3"/>
                    </a:lnTo>
                    <a:lnTo>
                      <a:pt x="1" y="6"/>
                    </a:lnTo>
                    <a:lnTo>
                      <a:pt x="3" y="8"/>
                    </a:lnTo>
                    <a:lnTo>
                      <a:pt x="3" y="8"/>
                    </a:lnTo>
                    <a:lnTo>
                      <a:pt x="4" y="8"/>
                    </a:lnTo>
                    <a:lnTo>
                      <a:pt x="4" y="7"/>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8" name="Freeform 42"/>
              <p:cNvSpPr>
                <a:spLocks/>
              </p:cNvSpPr>
              <p:nvPr/>
            </p:nvSpPr>
            <p:spPr bwMode="gray">
              <a:xfrm>
                <a:off x="5286" y="2717"/>
                <a:ext cx="5" cy="5"/>
              </a:xfrm>
              <a:custGeom>
                <a:avLst/>
                <a:gdLst/>
                <a:ahLst/>
                <a:cxnLst>
                  <a:cxn ang="0">
                    <a:pos x="5" y="5"/>
                  </a:cxn>
                  <a:cxn ang="0">
                    <a:pos x="5" y="5"/>
                  </a:cxn>
                  <a:cxn ang="0">
                    <a:pos x="3" y="2"/>
                  </a:cxn>
                  <a:cxn ang="0">
                    <a:pos x="1" y="0"/>
                  </a:cxn>
                  <a:cxn ang="0">
                    <a:pos x="1" y="0"/>
                  </a:cxn>
                  <a:cxn ang="0">
                    <a:pos x="0" y="0"/>
                  </a:cxn>
                  <a:cxn ang="0">
                    <a:pos x="0" y="2"/>
                  </a:cxn>
                  <a:cxn ang="0">
                    <a:pos x="0" y="2"/>
                  </a:cxn>
                  <a:cxn ang="0">
                    <a:pos x="1" y="5"/>
                  </a:cxn>
                  <a:cxn ang="0">
                    <a:pos x="2" y="6"/>
                  </a:cxn>
                  <a:cxn ang="0">
                    <a:pos x="4" y="6"/>
                  </a:cxn>
                  <a:cxn ang="0">
                    <a:pos x="4" y="6"/>
                  </a:cxn>
                  <a:cxn ang="0">
                    <a:pos x="5" y="5"/>
                  </a:cxn>
                  <a:cxn ang="0">
                    <a:pos x="5" y="4"/>
                  </a:cxn>
                  <a:cxn ang="0">
                    <a:pos x="5" y="4"/>
                  </a:cxn>
                  <a:cxn ang="0">
                    <a:pos x="5" y="5"/>
                  </a:cxn>
                  <a:cxn ang="0">
                    <a:pos x="5" y="5"/>
                  </a:cxn>
                </a:cxnLst>
                <a:rect l="0" t="0" r="r" b="b"/>
                <a:pathLst>
                  <a:path w="5" h="6">
                    <a:moveTo>
                      <a:pt x="5" y="5"/>
                    </a:moveTo>
                    <a:lnTo>
                      <a:pt x="5" y="5"/>
                    </a:lnTo>
                    <a:lnTo>
                      <a:pt x="3" y="2"/>
                    </a:lnTo>
                    <a:lnTo>
                      <a:pt x="1" y="0"/>
                    </a:lnTo>
                    <a:lnTo>
                      <a:pt x="1" y="0"/>
                    </a:lnTo>
                    <a:lnTo>
                      <a:pt x="0" y="0"/>
                    </a:lnTo>
                    <a:lnTo>
                      <a:pt x="0" y="2"/>
                    </a:lnTo>
                    <a:lnTo>
                      <a:pt x="0" y="2"/>
                    </a:lnTo>
                    <a:lnTo>
                      <a:pt x="1" y="5"/>
                    </a:lnTo>
                    <a:lnTo>
                      <a:pt x="2" y="6"/>
                    </a:lnTo>
                    <a:lnTo>
                      <a:pt x="4" y="6"/>
                    </a:lnTo>
                    <a:lnTo>
                      <a:pt x="4" y="6"/>
                    </a:lnTo>
                    <a:lnTo>
                      <a:pt x="5" y="5"/>
                    </a:lnTo>
                    <a:lnTo>
                      <a:pt x="5" y="4"/>
                    </a:lnTo>
                    <a:lnTo>
                      <a:pt x="5" y="4"/>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9" name="Freeform 43"/>
              <p:cNvSpPr>
                <a:spLocks/>
              </p:cNvSpPr>
              <p:nvPr/>
            </p:nvSpPr>
            <p:spPr bwMode="gray">
              <a:xfrm>
                <a:off x="5264" y="2732"/>
                <a:ext cx="5" cy="5"/>
              </a:xfrm>
              <a:custGeom>
                <a:avLst/>
                <a:gdLst/>
                <a:ahLst/>
                <a:cxnLst>
                  <a:cxn ang="0">
                    <a:pos x="6" y="4"/>
                  </a:cxn>
                  <a:cxn ang="0">
                    <a:pos x="6" y="4"/>
                  </a:cxn>
                  <a:cxn ang="0">
                    <a:pos x="4" y="1"/>
                  </a:cxn>
                  <a:cxn ang="0">
                    <a:pos x="3" y="0"/>
                  </a:cxn>
                  <a:cxn ang="0">
                    <a:pos x="2" y="0"/>
                  </a:cxn>
                  <a:cxn ang="0">
                    <a:pos x="2" y="0"/>
                  </a:cxn>
                  <a:cxn ang="0">
                    <a:pos x="0" y="2"/>
                  </a:cxn>
                  <a:cxn ang="0">
                    <a:pos x="0" y="3"/>
                  </a:cxn>
                  <a:cxn ang="0">
                    <a:pos x="2" y="4"/>
                  </a:cxn>
                  <a:cxn ang="0">
                    <a:pos x="3" y="6"/>
                  </a:cxn>
                  <a:cxn ang="0">
                    <a:pos x="3" y="6"/>
                  </a:cxn>
                  <a:cxn ang="0">
                    <a:pos x="5" y="6"/>
                  </a:cxn>
                  <a:cxn ang="0">
                    <a:pos x="5" y="6"/>
                  </a:cxn>
                  <a:cxn ang="0">
                    <a:pos x="6" y="4"/>
                  </a:cxn>
                  <a:cxn ang="0">
                    <a:pos x="6" y="4"/>
                  </a:cxn>
                </a:cxnLst>
                <a:rect l="0" t="0" r="r" b="b"/>
                <a:pathLst>
                  <a:path w="6" h="6">
                    <a:moveTo>
                      <a:pt x="6" y="4"/>
                    </a:moveTo>
                    <a:lnTo>
                      <a:pt x="6" y="4"/>
                    </a:lnTo>
                    <a:lnTo>
                      <a:pt x="4" y="1"/>
                    </a:lnTo>
                    <a:lnTo>
                      <a:pt x="3" y="0"/>
                    </a:lnTo>
                    <a:lnTo>
                      <a:pt x="2" y="0"/>
                    </a:lnTo>
                    <a:lnTo>
                      <a:pt x="2" y="0"/>
                    </a:lnTo>
                    <a:lnTo>
                      <a:pt x="0" y="2"/>
                    </a:lnTo>
                    <a:lnTo>
                      <a:pt x="0" y="3"/>
                    </a:lnTo>
                    <a:lnTo>
                      <a:pt x="2" y="4"/>
                    </a:lnTo>
                    <a:lnTo>
                      <a:pt x="3" y="6"/>
                    </a:lnTo>
                    <a:lnTo>
                      <a:pt x="3" y="6"/>
                    </a:lnTo>
                    <a:lnTo>
                      <a:pt x="5" y="6"/>
                    </a:lnTo>
                    <a:lnTo>
                      <a:pt x="5" y="6"/>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0" name="Freeform 44"/>
              <p:cNvSpPr>
                <a:spLocks/>
              </p:cNvSpPr>
              <p:nvPr/>
            </p:nvSpPr>
            <p:spPr bwMode="gray">
              <a:xfrm>
                <a:off x="5298" y="2730"/>
                <a:ext cx="5" cy="5"/>
              </a:xfrm>
              <a:custGeom>
                <a:avLst/>
                <a:gdLst/>
                <a:ahLst/>
                <a:cxnLst>
                  <a:cxn ang="0">
                    <a:pos x="5" y="3"/>
                  </a:cxn>
                  <a:cxn ang="0">
                    <a:pos x="5" y="3"/>
                  </a:cxn>
                  <a:cxn ang="0">
                    <a:pos x="5" y="1"/>
                  </a:cxn>
                  <a:cxn ang="0">
                    <a:pos x="4" y="0"/>
                  </a:cxn>
                  <a:cxn ang="0">
                    <a:pos x="4" y="0"/>
                  </a:cxn>
                  <a:cxn ang="0">
                    <a:pos x="2" y="0"/>
                  </a:cxn>
                  <a:cxn ang="0">
                    <a:pos x="0" y="1"/>
                  </a:cxn>
                  <a:cxn ang="0">
                    <a:pos x="0" y="1"/>
                  </a:cxn>
                  <a:cxn ang="0">
                    <a:pos x="0" y="2"/>
                  </a:cxn>
                  <a:cxn ang="0">
                    <a:pos x="0" y="3"/>
                  </a:cxn>
                  <a:cxn ang="0">
                    <a:pos x="3" y="5"/>
                  </a:cxn>
                  <a:cxn ang="0">
                    <a:pos x="3" y="5"/>
                  </a:cxn>
                  <a:cxn ang="0">
                    <a:pos x="4" y="5"/>
                  </a:cxn>
                  <a:cxn ang="0">
                    <a:pos x="5" y="5"/>
                  </a:cxn>
                  <a:cxn ang="0">
                    <a:pos x="5" y="3"/>
                  </a:cxn>
                  <a:cxn ang="0">
                    <a:pos x="5" y="3"/>
                  </a:cxn>
                </a:cxnLst>
                <a:rect l="0" t="0" r="r" b="b"/>
                <a:pathLst>
                  <a:path w="5" h="5">
                    <a:moveTo>
                      <a:pt x="5" y="3"/>
                    </a:moveTo>
                    <a:lnTo>
                      <a:pt x="5" y="3"/>
                    </a:lnTo>
                    <a:lnTo>
                      <a:pt x="5" y="1"/>
                    </a:lnTo>
                    <a:lnTo>
                      <a:pt x="4" y="0"/>
                    </a:lnTo>
                    <a:lnTo>
                      <a:pt x="4" y="0"/>
                    </a:lnTo>
                    <a:lnTo>
                      <a:pt x="2" y="0"/>
                    </a:lnTo>
                    <a:lnTo>
                      <a:pt x="0" y="1"/>
                    </a:lnTo>
                    <a:lnTo>
                      <a:pt x="0" y="1"/>
                    </a:lnTo>
                    <a:lnTo>
                      <a:pt x="0" y="2"/>
                    </a:lnTo>
                    <a:lnTo>
                      <a:pt x="0" y="3"/>
                    </a:lnTo>
                    <a:lnTo>
                      <a:pt x="3" y="5"/>
                    </a:lnTo>
                    <a:lnTo>
                      <a:pt x="3" y="5"/>
                    </a:lnTo>
                    <a:lnTo>
                      <a:pt x="4" y="5"/>
                    </a:lnTo>
                    <a:lnTo>
                      <a:pt x="5" y="5"/>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1" name="Freeform 45"/>
              <p:cNvSpPr>
                <a:spLocks/>
              </p:cNvSpPr>
              <p:nvPr/>
            </p:nvSpPr>
            <p:spPr bwMode="gray">
              <a:xfrm>
                <a:off x="5208" y="2661"/>
                <a:ext cx="5" cy="7"/>
              </a:xfrm>
              <a:custGeom>
                <a:avLst/>
                <a:gdLst/>
                <a:ahLst/>
                <a:cxnLst>
                  <a:cxn ang="0">
                    <a:pos x="5" y="5"/>
                  </a:cxn>
                  <a:cxn ang="0">
                    <a:pos x="5" y="5"/>
                  </a:cxn>
                  <a:cxn ang="0">
                    <a:pos x="4" y="3"/>
                  </a:cxn>
                  <a:cxn ang="0">
                    <a:pos x="4" y="1"/>
                  </a:cxn>
                  <a:cxn ang="0">
                    <a:pos x="2" y="1"/>
                  </a:cxn>
                  <a:cxn ang="0">
                    <a:pos x="2" y="1"/>
                  </a:cxn>
                  <a:cxn ang="0">
                    <a:pos x="2" y="0"/>
                  </a:cxn>
                  <a:cxn ang="0">
                    <a:pos x="1" y="0"/>
                  </a:cxn>
                  <a:cxn ang="0">
                    <a:pos x="1" y="0"/>
                  </a:cxn>
                  <a:cxn ang="0">
                    <a:pos x="0" y="1"/>
                  </a:cxn>
                  <a:cxn ang="0">
                    <a:pos x="0" y="1"/>
                  </a:cxn>
                  <a:cxn ang="0">
                    <a:pos x="0" y="3"/>
                  </a:cxn>
                  <a:cxn ang="0">
                    <a:pos x="0" y="5"/>
                  </a:cxn>
                  <a:cxn ang="0">
                    <a:pos x="1" y="7"/>
                  </a:cxn>
                  <a:cxn ang="0">
                    <a:pos x="4" y="8"/>
                  </a:cxn>
                  <a:cxn ang="0">
                    <a:pos x="4" y="8"/>
                  </a:cxn>
                  <a:cxn ang="0">
                    <a:pos x="4" y="8"/>
                  </a:cxn>
                  <a:cxn ang="0">
                    <a:pos x="5" y="7"/>
                  </a:cxn>
                  <a:cxn ang="0">
                    <a:pos x="5" y="5"/>
                  </a:cxn>
                  <a:cxn ang="0">
                    <a:pos x="5" y="5"/>
                  </a:cxn>
                </a:cxnLst>
                <a:rect l="0" t="0" r="r" b="b"/>
                <a:pathLst>
                  <a:path w="5" h="8">
                    <a:moveTo>
                      <a:pt x="5" y="5"/>
                    </a:moveTo>
                    <a:lnTo>
                      <a:pt x="5" y="5"/>
                    </a:lnTo>
                    <a:lnTo>
                      <a:pt x="4" y="3"/>
                    </a:lnTo>
                    <a:lnTo>
                      <a:pt x="4" y="1"/>
                    </a:lnTo>
                    <a:lnTo>
                      <a:pt x="2" y="1"/>
                    </a:lnTo>
                    <a:lnTo>
                      <a:pt x="2" y="1"/>
                    </a:lnTo>
                    <a:lnTo>
                      <a:pt x="2" y="0"/>
                    </a:lnTo>
                    <a:lnTo>
                      <a:pt x="1" y="0"/>
                    </a:lnTo>
                    <a:lnTo>
                      <a:pt x="1" y="0"/>
                    </a:lnTo>
                    <a:lnTo>
                      <a:pt x="0" y="1"/>
                    </a:lnTo>
                    <a:lnTo>
                      <a:pt x="0" y="1"/>
                    </a:lnTo>
                    <a:lnTo>
                      <a:pt x="0" y="3"/>
                    </a:lnTo>
                    <a:lnTo>
                      <a:pt x="0" y="5"/>
                    </a:lnTo>
                    <a:lnTo>
                      <a:pt x="1" y="7"/>
                    </a:lnTo>
                    <a:lnTo>
                      <a:pt x="4" y="8"/>
                    </a:lnTo>
                    <a:lnTo>
                      <a:pt x="4" y="8"/>
                    </a:lnTo>
                    <a:lnTo>
                      <a:pt x="4" y="8"/>
                    </a:lnTo>
                    <a:lnTo>
                      <a:pt x="5" y="7"/>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2" name="Freeform 46"/>
              <p:cNvSpPr>
                <a:spLocks/>
              </p:cNvSpPr>
              <p:nvPr/>
            </p:nvSpPr>
            <p:spPr bwMode="gray">
              <a:xfrm>
                <a:off x="4884" y="2597"/>
                <a:ext cx="8" cy="10"/>
              </a:xfrm>
              <a:custGeom>
                <a:avLst/>
                <a:gdLst/>
                <a:ahLst/>
                <a:cxnLst>
                  <a:cxn ang="0">
                    <a:pos x="6" y="7"/>
                  </a:cxn>
                  <a:cxn ang="0">
                    <a:pos x="6" y="7"/>
                  </a:cxn>
                  <a:cxn ang="0">
                    <a:pos x="4" y="10"/>
                  </a:cxn>
                  <a:cxn ang="0">
                    <a:pos x="2" y="11"/>
                  </a:cxn>
                  <a:cxn ang="0">
                    <a:pos x="1" y="11"/>
                  </a:cxn>
                  <a:cxn ang="0">
                    <a:pos x="1" y="11"/>
                  </a:cxn>
                  <a:cxn ang="0">
                    <a:pos x="0" y="9"/>
                  </a:cxn>
                  <a:cxn ang="0">
                    <a:pos x="0" y="6"/>
                  </a:cxn>
                  <a:cxn ang="0">
                    <a:pos x="1" y="4"/>
                  </a:cxn>
                  <a:cxn ang="0">
                    <a:pos x="4" y="0"/>
                  </a:cxn>
                  <a:cxn ang="0">
                    <a:pos x="4" y="0"/>
                  </a:cxn>
                  <a:cxn ang="0">
                    <a:pos x="6" y="0"/>
                  </a:cxn>
                  <a:cxn ang="0">
                    <a:pos x="7" y="0"/>
                  </a:cxn>
                  <a:cxn ang="0">
                    <a:pos x="8" y="1"/>
                  </a:cxn>
                  <a:cxn ang="0">
                    <a:pos x="8" y="1"/>
                  </a:cxn>
                  <a:cxn ang="0">
                    <a:pos x="8" y="4"/>
                  </a:cxn>
                  <a:cxn ang="0">
                    <a:pos x="7" y="5"/>
                  </a:cxn>
                  <a:cxn ang="0">
                    <a:pos x="6" y="7"/>
                  </a:cxn>
                  <a:cxn ang="0">
                    <a:pos x="6" y="7"/>
                  </a:cxn>
                </a:cxnLst>
                <a:rect l="0" t="0" r="r" b="b"/>
                <a:pathLst>
                  <a:path w="8" h="11">
                    <a:moveTo>
                      <a:pt x="6" y="7"/>
                    </a:moveTo>
                    <a:lnTo>
                      <a:pt x="6" y="7"/>
                    </a:lnTo>
                    <a:lnTo>
                      <a:pt x="4" y="10"/>
                    </a:lnTo>
                    <a:lnTo>
                      <a:pt x="2" y="11"/>
                    </a:lnTo>
                    <a:lnTo>
                      <a:pt x="1" y="11"/>
                    </a:lnTo>
                    <a:lnTo>
                      <a:pt x="1" y="11"/>
                    </a:lnTo>
                    <a:lnTo>
                      <a:pt x="0" y="9"/>
                    </a:lnTo>
                    <a:lnTo>
                      <a:pt x="0" y="6"/>
                    </a:lnTo>
                    <a:lnTo>
                      <a:pt x="1" y="4"/>
                    </a:lnTo>
                    <a:lnTo>
                      <a:pt x="4" y="0"/>
                    </a:lnTo>
                    <a:lnTo>
                      <a:pt x="4" y="0"/>
                    </a:lnTo>
                    <a:lnTo>
                      <a:pt x="6" y="0"/>
                    </a:lnTo>
                    <a:lnTo>
                      <a:pt x="7" y="0"/>
                    </a:lnTo>
                    <a:lnTo>
                      <a:pt x="8" y="1"/>
                    </a:lnTo>
                    <a:lnTo>
                      <a:pt x="8" y="1"/>
                    </a:lnTo>
                    <a:lnTo>
                      <a:pt x="8" y="4"/>
                    </a:lnTo>
                    <a:lnTo>
                      <a:pt x="7" y="5"/>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3" name="Freeform 47"/>
              <p:cNvSpPr>
                <a:spLocks/>
              </p:cNvSpPr>
              <p:nvPr/>
            </p:nvSpPr>
            <p:spPr bwMode="gray">
              <a:xfrm>
                <a:off x="4901" y="2573"/>
                <a:ext cx="3" cy="3"/>
              </a:xfrm>
              <a:custGeom>
                <a:avLst/>
                <a:gdLst/>
                <a:ahLst/>
                <a:cxnLst>
                  <a:cxn ang="0">
                    <a:pos x="4" y="2"/>
                  </a:cxn>
                  <a:cxn ang="0">
                    <a:pos x="4" y="2"/>
                  </a:cxn>
                  <a:cxn ang="0">
                    <a:pos x="3" y="0"/>
                  </a:cxn>
                  <a:cxn ang="0">
                    <a:pos x="2" y="0"/>
                  </a:cxn>
                  <a:cxn ang="0">
                    <a:pos x="1" y="0"/>
                  </a:cxn>
                  <a:cxn ang="0">
                    <a:pos x="1" y="0"/>
                  </a:cxn>
                  <a:cxn ang="0">
                    <a:pos x="0" y="1"/>
                  </a:cxn>
                  <a:cxn ang="0">
                    <a:pos x="0" y="2"/>
                  </a:cxn>
                  <a:cxn ang="0">
                    <a:pos x="2" y="4"/>
                  </a:cxn>
                  <a:cxn ang="0">
                    <a:pos x="2" y="4"/>
                  </a:cxn>
                  <a:cxn ang="0">
                    <a:pos x="3" y="4"/>
                  </a:cxn>
                  <a:cxn ang="0">
                    <a:pos x="3" y="4"/>
                  </a:cxn>
                  <a:cxn ang="0">
                    <a:pos x="4" y="3"/>
                  </a:cxn>
                  <a:cxn ang="0">
                    <a:pos x="4" y="2"/>
                  </a:cxn>
                  <a:cxn ang="0">
                    <a:pos x="4" y="2"/>
                  </a:cxn>
                </a:cxnLst>
                <a:rect l="0" t="0" r="r" b="b"/>
                <a:pathLst>
                  <a:path w="4" h="4">
                    <a:moveTo>
                      <a:pt x="4" y="2"/>
                    </a:moveTo>
                    <a:lnTo>
                      <a:pt x="4" y="2"/>
                    </a:lnTo>
                    <a:lnTo>
                      <a:pt x="3" y="0"/>
                    </a:lnTo>
                    <a:lnTo>
                      <a:pt x="2" y="0"/>
                    </a:lnTo>
                    <a:lnTo>
                      <a:pt x="1" y="0"/>
                    </a:lnTo>
                    <a:lnTo>
                      <a:pt x="1" y="0"/>
                    </a:lnTo>
                    <a:lnTo>
                      <a:pt x="0" y="1"/>
                    </a:lnTo>
                    <a:lnTo>
                      <a:pt x="0" y="2"/>
                    </a:lnTo>
                    <a:lnTo>
                      <a:pt x="2" y="4"/>
                    </a:lnTo>
                    <a:lnTo>
                      <a:pt x="2" y="4"/>
                    </a:lnTo>
                    <a:lnTo>
                      <a:pt x="3" y="4"/>
                    </a:lnTo>
                    <a:lnTo>
                      <a:pt x="3" y="4"/>
                    </a:lnTo>
                    <a:lnTo>
                      <a:pt x="4" y="3"/>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4" name="Freeform 48"/>
              <p:cNvSpPr>
                <a:spLocks/>
              </p:cNvSpPr>
              <p:nvPr/>
            </p:nvSpPr>
            <p:spPr bwMode="gray">
              <a:xfrm>
                <a:off x="4897" y="2542"/>
                <a:ext cx="3" cy="5"/>
              </a:xfrm>
              <a:custGeom>
                <a:avLst/>
                <a:gdLst/>
                <a:ahLst/>
                <a:cxnLst>
                  <a:cxn ang="0">
                    <a:pos x="3" y="4"/>
                  </a:cxn>
                  <a:cxn ang="0">
                    <a:pos x="3" y="4"/>
                  </a:cxn>
                  <a:cxn ang="0">
                    <a:pos x="3" y="1"/>
                  </a:cxn>
                  <a:cxn ang="0">
                    <a:pos x="3" y="1"/>
                  </a:cxn>
                  <a:cxn ang="0">
                    <a:pos x="2" y="0"/>
                  </a:cxn>
                  <a:cxn ang="0">
                    <a:pos x="0" y="0"/>
                  </a:cxn>
                  <a:cxn ang="0">
                    <a:pos x="0" y="0"/>
                  </a:cxn>
                  <a:cxn ang="0">
                    <a:pos x="0" y="2"/>
                  </a:cxn>
                  <a:cxn ang="0">
                    <a:pos x="0" y="4"/>
                  </a:cxn>
                  <a:cxn ang="0">
                    <a:pos x="0" y="4"/>
                  </a:cxn>
                  <a:cxn ang="0">
                    <a:pos x="1" y="6"/>
                  </a:cxn>
                  <a:cxn ang="0">
                    <a:pos x="1" y="6"/>
                  </a:cxn>
                  <a:cxn ang="0">
                    <a:pos x="2" y="6"/>
                  </a:cxn>
                  <a:cxn ang="0">
                    <a:pos x="3" y="4"/>
                  </a:cxn>
                  <a:cxn ang="0">
                    <a:pos x="3" y="4"/>
                  </a:cxn>
                </a:cxnLst>
                <a:rect l="0" t="0" r="r" b="b"/>
                <a:pathLst>
                  <a:path w="3" h="6">
                    <a:moveTo>
                      <a:pt x="3" y="4"/>
                    </a:moveTo>
                    <a:lnTo>
                      <a:pt x="3" y="4"/>
                    </a:lnTo>
                    <a:lnTo>
                      <a:pt x="3" y="1"/>
                    </a:lnTo>
                    <a:lnTo>
                      <a:pt x="3" y="1"/>
                    </a:lnTo>
                    <a:lnTo>
                      <a:pt x="2" y="0"/>
                    </a:lnTo>
                    <a:lnTo>
                      <a:pt x="0" y="0"/>
                    </a:lnTo>
                    <a:lnTo>
                      <a:pt x="0" y="0"/>
                    </a:lnTo>
                    <a:lnTo>
                      <a:pt x="0" y="2"/>
                    </a:lnTo>
                    <a:lnTo>
                      <a:pt x="0" y="4"/>
                    </a:lnTo>
                    <a:lnTo>
                      <a:pt x="0" y="4"/>
                    </a:lnTo>
                    <a:lnTo>
                      <a:pt x="1" y="6"/>
                    </a:lnTo>
                    <a:lnTo>
                      <a:pt x="1" y="6"/>
                    </a:lnTo>
                    <a:lnTo>
                      <a:pt x="2" y="6"/>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5" name="Freeform 49"/>
              <p:cNvSpPr>
                <a:spLocks/>
              </p:cNvSpPr>
              <p:nvPr/>
            </p:nvSpPr>
            <p:spPr bwMode="gray">
              <a:xfrm>
                <a:off x="4897" y="2503"/>
                <a:ext cx="5" cy="7"/>
              </a:xfrm>
              <a:custGeom>
                <a:avLst/>
                <a:gdLst/>
                <a:ahLst/>
                <a:cxnLst>
                  <a:cxn ang="0">
                    <a:pos x="5" y="5"/>
                  </a:cxn>
                  <a:cxn ang="0">
                    <a:pos x="5" y="5"/>
                  </a:cxn>
                  <a:cxn ang="0">
                    <a:pos x="4" y="1"/>
                  </a:cxn>
                  <a:cxn ang="0">
                    <a:pos x="3" y="0"/>
                  </a:cxn>
                  <a:cxn ang="0">
                    <a:pos x="1" y="0"/>
                  </a:cxn>
                  <a:cxn ang="0">
                    <a:pos x="1" y="0"/>
                  </a:cxn>
                  <a:cxn ang="0">
                    <a:pos x="0" y="1"/>
                  </a:cxn>
                  <a:cxn ang="0">
                    <a:pos x="0" y="3"/>
                  </a:cxn>
                  <a:cxn ang="0">
                    <a:pos x="1" y="6"/>
                  </a:cxn>
                  <a:cxn ang="0">
                    <a:pos x="1" y="6"/>
                  </a:cxn>
                  <a:cxn ang="0">
                    <a:pos x="2" y="7"/>
                  </a:cxn>
                  <a:cxn ang="0">
                    <a:pos x="3" y="7"/>
                  </a:cxn>
                  <a:cxn ang="0">
                    <a:pos x="3" y="7"/>
                  </a:cxn>
                  <a:cxn ang="0">
                    <a:pos x="4" y="6"/>
                  </a:cxn>
                  <a:cxn ang="0">
                    <a:pos x="5" y="4"/>
                  </a:cxn>
                  <a:cxn ang="0">
                    <a:pos x="5" y="4"/>
                  </a:cxn>
                  <a:cxn ang="0">
                    <a:pos x="5" y="5"/>
                  </a:cxn>
                  <a:cxn ang="0">
                    <a:pos x="5" y="5"/>
                  </a:cxn>
                </a:cxnLst>
                <a:rect l="0" t="0" r="r" b="b"/>
                <a:pathLst>
                  <a:path w="5" h="7">
                    <a:moveTo>
                      <a:pt x="5" y="5"/>
                    </a:moveTo>
                    <a:lnTo>
                      <a:pt x="5" y="5"/>
                    </a:lnTo>
                    <a:lnTo>
                      <a:pt x="4" y="1"/>
                    </a:lnTo>
                    <a:lnTo>
                      <a:pt x="3" y="0"/>
                    </a:lnTo>
                    <a:lnTo>
                      <a:pt x="1" y="0"/>
                    </a:lnTo>
                    <a:lnTo>
                      <a:pt x="1" y="0"/>
                    </a:lnTo>
                    <a:lnTo>
                      <a:pt x="0" y="1"/>
                    </a:lnTo>
                    <a:lnTo>
                      <a:pt x="0" y="3"/>
                    </a:lnTo>
                    <a:lnTo>
                      <a:pt x="1" y="6"/>
                    </a:lnTo>
                    <a:lnTo>
                      <a:pt x="1" y="6"/>
                    </a:lnTo>
                    <a:lnTo>
                      <a:pt x="2" y="7"/>
                    </a:lnTo>
                    <a:lnTo>
                      <a:pt x="3" y="7"/>
                    </a:lnTo>
                    <a:lnTo>
                      <a:pt x="3" y="7"/>
                    </a:lnTo>
                    <a:lnTo>
                      <a:pt x="4" y="6"/>
                    </a:lnTo>
                    <a:lnTo>
                      <a:pt x="5" y="4"/>
                    </a:lnTo>
                    <a:lnTo>
                      <a:pt x="5" y="4"/>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6" name="Freeform 50"/>
              <p:cNvSpPr>
                <a:spLocks/>
              </p:cNvSpPr>
              <p:nvPr/>
            </p:nvSpPr>
            <p:spPr bwMode="gray">
              <a:xfrm>
                <a:off x="4889" y="2468"/>
                <a:ext cx="5" cy="7"/>
              </a:xfrm>
              <a:custGeom>
                <a:avLst/>
                <a:gdLst/>
                <a:ahLst/>
                <a:cxnLst>
                  <a:cxn ang="0">
                    <a:pos x="5" y="3"/>
                  </a:cxn>
                  <a:cxn ang="0">
                    <a:pos x="5" y="3"/>
                  </a:cxn>
                  <a:cxn ang="0">
                    <a:pos x="4" y="0"/>
                  </a:cxn>
                  <a:cxn ang="0">
                    <a:pos x="3" y="0"/>
                  </a:cxn>
                  <a:cxn ang="0">
                    <a:pos x="2" y="0"/>
                  </a:cxn>
                  <a:cxn ang="0">
                    <a:pos x="2" y="0"/>
                  </a:cxn>
                  <a:cxn ang="0">
                    <a:pos x="1" y="0"/>
                  </a:cxn>
                  <a:cxn ang="0">
                    <a:pos x="0" y="1"/>
                  </a:cxn>
                  <a:cxn ang="0">
                    <a:pos x="1" y="4"/>
                  </a:cxn>
                  <a:cxn ang="0">
                    <a:pos x="1" y="4"/>
                  </a:cxn>
                  <a:cxn ang="0">
                    <a:pos x="2" y="6"/>
                  </a:cxn>
                  <a:cxn ang="0">
                    <a:pos x="4" y="6"/>
                  </a:cxn>
                  <a:cxn ang="0">
                    <a:pos x="4" y="6"/>
                  </a:cxn>
                  <a:cxn ang="0">
                    <a:pos x="4" y="4"/>
                  </a:cxn>
                  <a:cxn ang="0">
                    <a:pos x="5" y="3"/>
                  </a:cxn>
                  <a:cxn ang="0">
                    <a:pos x="5" y="3"/>
                  </a:cxn>
                </a:cxnLst>
                <a:rect l="0" t="0" r="r" b="b"/>
                <a:pathLst>
                  <a:path w="5" h="6">
                    <a:moveTo>
                      <a:pt x="5" y="3"/>
                    </a:moveTo>
                    <a:lnTo>
                      <a:pt x="5" y="3"/>
                    </a:lnTo>
                    <a:lnTo>
                      <a:pt x="4" y="0"/>
                    </a:lnTo>
                    <a:lnTo>
                      <a:pt x="3" y="0"/>
                    </a:lnTo>
                    <a:lnTo>
                      <a:pt x="2" y="0"/>
                    </a:lnTo>
                    <a:lnTo>
                      <a:pt x="2" y="0"/>
                    </a:lnTo>
                    <a:lnTo>
                      <a:pt x="1" y="0"/>
                    </a:lnTo>
                    <a:lnTo>
                      <a:pt x="0" y="1"/>
                    </a:lnTo>
                    <a:lnTo>
                      <a:pt x="1" y="4"/>
                    </a:lnTo>
                    <a:lnTo>
                      <a:pt x="1" y="4"/>
                    </a:lnTo>
                    <a:lnTo>
                      <a:pt x="2" y="6"/>
                    </a:lnTo>
                    <a:lnTo>
                      <a:pt x="4" y="6"/>
                    </a:lnTo>
                    <a:lnTo>
                      <a:pt x="4" y="6"/>
                    </a:lnTo>
                    <a:lnTo>
                      <a:pt x="4" y="4"/>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7" name="Freeform 51"/>
              <p:cNvSpPr>
                <a:spLocks/>
              </p:cNvSpPr>
              <p:nvPr/>
            </p:nvSpPr>
            <p:spPr bwMode="gray">
              <a:xfrm>
                <a:off x="5024" y="2397"/>
                <a:ext cx="5" cy="7"/>
              </a:xfrm>
              <a:custGeom>
                <a:avLst/>
                <a:gdLst/>
                <a:ahLst/>
                <a:cxnLst>
                  <a:cxn ang="0">
                    <a:pos x="4" y="4"/>
                  </a:cxn>
                  <a:cxn ang="0">
                    <a:pos x="4" y="4"/>
                  </a:cxn>
                  <a:cxn ang="0">
                    <a:pos x="4" y="0"/>
                  </a:cxn>
                  <a:cxn ang="0">
                    <a:pos x="3" y="0"/>
                  </a:cxn>
                  <a:cxn ang="0">
                    <a:pos x="2" y="0"/>
                  </a:cxn>
                  <a:cxn ang="0">
                    <a:pos x="2" y="0"/>
                  </a:cxn>
                  <a:cxn ang="0">
                    <a:pos x="1" y="1"/>
                  </a:cxn>
                  <a:cxn ang="0">
                    <a:pos x="0" y="2"/>
                  </a:cxn>
                  <a:cxn ang="0">
                    <a:pos x="1" y="5"/>
                  </a:cxn>
                  <a:cxn ang="0">
                    <a:pos x="1" y="5"/>
                  </a:cxn>
                  <a:cxn ang="0">
                    <a:pos x="2" y="6"/>
                  </a:cxn>
                  <a:cxn ang="0">
                    <a:pos x="3" y="6"/>
                  </a:cxn>
                  <a:cxn ang="0">
                    <a:pos x="4" y="5"/>
                  </a:cxn>
                  <a:cxn ang="0">
                    <a:pos x="4" y="4"/>
                  </a:cxn>
                  <a:cxn ang="0">
                    <a:pos x="4" y="4"/>
                  </a:cxn>
                </a:cxnLst>
                <a:rect l="0" t="0" r="r" b="b"/>
                <a:pathLst>
                  <a:path w="4" h="6">
                    <a:moveTo>
                      <a:pt x="4" y="4"/>
                    </a:moveTo>
                    <a:lnTo>
                      <a:pt x="4" y="4"/>
                    </a:lnTo>
                    <a:lnTo>
                      <a:pt x="4" y="0"/>
                    </a:lnTo>
                    <a:lnTo>
                      <a:pt x="3" y="0"/>
                    </a:lnTo>
                    <a:lnTo>
                      <a:pt x="2" y="0"/>
                    </a:lnTo>
                    <a:lnTo>
                      <a:pt x="2" y="0"/>
                    </a:lnTo>
                    <a:lnTo>
                      <a:pt x="1" y="1"/>
                    </a:lnTo>
                    <a:lnTo>
                      <a:pt x="0" y="2"/>
                    </a:lnTo>
                    <a:lnTo>
                      <a:pt x="1" y="5"/>
                    </a:lnTo>
                    <a:lnTo>
                      <a:pt x="1" y="5"/>
                    </a:lnTo>
                    <a:lnTo>
                      <a:pt x="2" y="6"/>
                    </a:lnTo>
                    <a:lnTo>
                      <a:pt x="3" y="6"/>
                    </a:lnTo>
                    <a:lnTo>
                      <a:pt x="4" y="5"/>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8" name="Freeform 52"/>
              <p:cNvSpPr>
                <a:spLocks/>
              </p:cNvSpPr>
              <p:nvPr/>
            </p:nvSpPr>
            <p:spPr bwMode="gray">
              <a:xfrm>
                <a:off x="4787" y="2673"/>
                <a:ext cx="7" cy="7"/>
              </a:xfrm>
              <a:custGeom>
                <a:avLst/>
                <a:gdLst/>
                <a:ahLst/>
                <a:cxnLst>
                  <a:cxn ang="0">
                    <a:pos x="5" y="6"/>
                  </a:cxn>
                  <a:cxn ang="0">
                    <a:pos x="5" y="6"/>
                  </a:cxn>
                  <a:cxn ang="0">
                    <a:pos x="6" y="4"/>
                  </a:cxn>
                  <a:cxn ang="0">
                    <a:pos x="6" y="3"/>
                  </a:cxn>
                  <a:cxn ang="0">
                    <a:pos x="5" y="2"/>
                  </a:cxn>
                  <a:cxn ang="0">
                    <a:pos x="5" y="2"/>
                  </a:cxn>
                  <a:cxn ang="0">
                    <a:pos x="3" y="0"/>
                  </a:cxn>
                  <a:cxn ang="0">
                    <a:pos x="2" y="2"/>
                  </a:cxn>
                  <a:cxn ang="0">
                    <a:pos x="0" y="4"/>
                  </a:cxn>
                  <a:cxn ang="0">
                    <a:pos x="0" y="4"/>
                  </a:cxn>
                  <a:cxn ang="0">
                    <a:pos x="0" y="5"/>
                  </a:cxn>
                  <a:cxn ang="0">
                    <a:pos x="1" y="6"/>
                  </a:cxn>
                  <a:cxn ang="0">
                    <a:pos x="3" y="7"/>
                  </a:cxn>
                  <a:cxn ang="0">
                    <a:pos x="5" y="6"/>
                  </a:cxn>
                  <a:cxn ang="0">
                    <a:pos x="5" y="6"/>
                  </a:cxn>
                </a:cxnLst>
                <a:rect l="0" t="0" r="r" b="b"/>
                <a:pathLst>
                  <a:path w="6" h="7">
                    <a:moveTo>
                      <a:pt x="5" y="6"/>
                    </a:moveTo>
                    <a:lnTo>
                      <a:pt x="5" y="6"/>
                    </a:lnTo>
                    <a:lnTo>
                      <a:pt x="6" y="4"/>
                    </a:lnTo>
                    <a:lnTo>
                      <a:pt x="6" y="3"/>
                    </a:lnTo>
                    <a:lnTo>
                      <a:pt x="5" y="2"/>
                    </a:lnTo>
                    <a:lnTo>
                      <a:pt x="5" y="2"/>
                    </a:lnTo>
                    <a:lnTo>
                      <a:pt x="3" y="0"/>
                    </a:lnTo>
                    <a:lnTo>
                      <a:pt x="2" y="2"/>
                    </a:lnTo>
                    <a:lnTo>
                      <a:pt x="0" y="4"/>
                    </a:lnTo>
                    <a:lnTo>
                      <a:pt x="0" y="4"/>
                    </a:lnTo>
                    <a:lnTo>
                      <a:pt x="0" y="5"/>
                    </a:lnTo>
                    <a:lnTo>
                      <a:pt x="1" y="6"/>
                    </a:lnTo>
                    <a:lnTo>
                      <a:pt x="3" y="7"/>
                    </a:lnTo>
                    <a:lnTo>
                      <a:pt x="5" y="6"/>
                    </a:lnTo>
                    <a:lnTo>
                      <a:pt x="5"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9" name="Freeform 53"/>
              <p:cNvSpPr>
                <a:spLocks/>
              </p:cNvSpPr>
              <p:nvPr/>
            </p:nvSpPr>
            <p:spPr bwMode="gray">
              <a:xfrm>
                <a:off x="4735" y="2706"/>
                <a:ext cx="5" cy="10"/>
              </a:xfrm>
              <a:custGeom>
                <a:avLst/>
                <a:gdLst/>
                <a:ahLst/>
                <a:cxnLst>
                  <a:cxn ang="0">
                    <a:pos x="6" y="6"/>
                  </a:cxn>
                  <a:cxn ang="0">
                    <a:pos x="6" y="6"/>
                  </a:cxn>
                  <a:cxn ang="0">
                    <a:pos x="6" y="1"/>
                  </a:cxn>
                  <a:cxn ang="0">
                    <a:pos x="5" y="0"/>
                  </a:cxn>
                  <a:cxn ang="0">
                    <a:pos x="2" y="0"/>
                  </a:cxn>
                  <a:cxn ang="0">
                    <a:pos x="2" y="0"/>
                  </a:cxn>
                  <a:cxn ang="0">
                    <a:pos x="1" y="1"/>
                  </a:cxn>
                  <a:cxn ang="0">
                    <a:pos x="0" y="4"/>
                  </a:cxn>
                  <a:cxn ang="0">
                    <a:pos x="0" y="6"/>
                  </a:cxn>
                  <a:cxn ang="0">
                    <a:pos x="1" y="10"/>
                  </a:cxn>
                  <a:cxn ang="0">
                    <a:pos x="1" y="10"/>
                  </a:cxn>
                  <a:cxn ang="0">
                    <a:pos x="2" y="10"/>
                  </a:cxn>
                  <a:cxn ang="0">
                    <a:pos x="5" y="8"/>
                  </a:cxn>
                  <a:cxn ang="0">
                    <a:pos x="6" y="7"/>
                  </a:cxn>
                  <a:cxn ang="0">
                    <a:pos x="6" y="5"/>
                  </a:cxn>
                  <a:cxn ang="0">
                    <a:pos x="6" y="5"/>
                  </a:cxn>
                  <a:cxn ang="0">
                    <a:pos x="6" y="6"/>
                  </a:cxn>
                  <a:cxn ang="0">
                    <a:pos x="6" y="6"/>
                  </a:cxn>
                </a:cxnLst>
                <a:rect l="0" t="0" r="r" b="b"/>
                <a:pathLst>
                  <a:path w="6" h="10">
                    <a:moveTo>
                      <a:pt x="6" y="6"/>
                    </a:moveTo>
                    <a:lnTo>
                      <a:pt x="6" y="6"/>
                    </a:lnTo>
                    <a:lnTo>
                      <a:pt x="6" y="1"/>
                    </a:lnTo>
                    <a:lnTo>
                      <a:pt x="5" y="0"/>
                    </a:lnTo>
                    <a:lnTo>
                      <a:pt x="2" y="0"/>
                    </a:lnTo>
                    <a:lnTo>
                      <a:pt x="2" y="0"/>
                    </a:lnTo>
                    <a:lnTo>
                      <a:pt x="1" y="1"/>
                    </a:lnTo>
                    <a:lnTo>
                      <a:pt x="0" y="4"/>
                    </a:lnTo>
                    <a:lnTo>
                      <a:pt x="0" y="6"/>
                    </a:lnTo>
                    <a:lnTo>
                      <a:pt x="1" y="10"/>
                    </a:lnTo>
                    <a:lnTo>
                      <a:pt x="1" y="10"/>
                    </a:lnTo>
                    <a:lnTo>
                      <a:pt x="2" y="10"/>
                    </a:lnTo>
                    <a:lnTo>
                      <a:pt x="5" y="8"/>
                    </a:lnTo>
                    <a:lnTo>
                      <a:pt x="6" y="7"/>
                    </a:lnTo>
                    <a:lnTo>
                      <a:pt x="6" y="5"/>
                    </a:lnTo>
                    <a:lnTo>
                      <a:pt x="6" y="5"/>
                    </a:lnTo>
                    <a:lnTo>
                      <a:pt x="6" y="6"/>
                    </a:lnTo>
                    <a:lnTo>
                      <a:pt x="6"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0" name="Freeform 54"/>
              <p:cNvSpPr>
                <a:spLocks/>
              </p:cNvSpPr>
              <p:nvPr/>
            </p:nvSpPr>
            <p:spPr bwMode="gray">
              <a:xfrm>
                <a:off x="4916" y="2886"/>
                <a:ext cx="15" cy="8"/>
              </a:xfrm>
              <a:custGeom>
                <a:avLst/>
                <a:gdLst/>
                <a:ahLst/>
                <a:cxnLst>
                  <a:cxn ang="0">
                    <a:pos x="1" y="6"/>
                  </a:cxn>
                  <a:cxn ang="0">
                    <a:pos x="1" y="6"/>
                  </a:cxn>
                  <a:cxn ang="0">
                    <a:pos x="0" y="5"/>
                  </a:cxn>
                  <a:cxn ang="0">
                    <a:pos x="0" y="3"/>
                  </a:cxn>
                  <a:cxn ang="0">
                    <a:pos x="3" y="0"/>
                  </a:cxn>
                  <a:cxn ang="0">
                    <a:pos x="3" y="0"/>
                  </a:cxn>
                  <a:cxn ang="0">
                    <a:pos x="4" y="0"/>
                  </a:cxn>
                  <a:cxn ang="0">
                    <a:pos x="4" y="0"/>
                  </a:cxn>
                  <a:cxn ang="0">
                    <a:pos x="6" y="1"/>
                  </a:cxn>
                  <a:cxn ang="0">
                    <a:pos x="7" y="1"/>
                  </a:cxn>
                  <a:cxn ang="0">
                    <a:pos x="7" y="1"/>
                  </a:cxn>
                  <a:cxn ang="0">
                    <a:pos x="7" y="1"/>
                  </a:cxn>
                  <a:cxn ang="0">
                    <a:pos x="7" y="1"/>
                  </a:cxn>
                  <a:cxn ang="0">
                    <a:pos x="14" y="3"/>
                  </a:cxn>
                  <a:cxn ang="0">
                    <a:pos x="16" y="5"/>
                  </a:cxn>
                  <a:cxn ang="0">
                    <a:pos x="16" y="6"/>
                  </a:cxn>
                  <a:cxn ang="0">
                    <a:pos x="16" y="7"/>
                  </a:cxn>
                  <a:cxn ang="0">
                    <a:pos x="16" y="7"/>
                  </a:cxn>
                  <a:cxn ang="0">
                    <a:pos x="15" y="9"/>
                  </a:cxn>
                  <a:cxn ang="0">
                    <a:pos x="14" y="9"/>
                  </a:cxn>
                  <a:cxn ang="0">
                    <a:pos x="14" y="9"/>
                  </a:cxn>
                  <a:cxn ang="0">
                    <a:pos x="11" y="7"/>
                  </a:cxn>
                  <a:cxn ang="0">
                    <a:pos x="11" y="7"/>
                  </a:cxn>
                  <a:cxn ang="0">
                    <a:pos x="7" y="7"/>
                  </a:cxn>
                  <a:cxn ang="0">
                    <a:pos x="1" y="6"/>
                  </a:cxn>
                  <a:cxn ang="0">
                    <a:pos x="1" y="6"/>
                  </a:cxn>
                </a:cxnLst>
                <a:rect l="0" t="0" r="r" b="b"/>
                <a:pathLst>
                  <a:path w="16" h="9">
                    <a:moveTo>
                      <a:pt x="1" y="6"/>
                    </a:moveTo>
                    <a:lnTo>
                      <a:pt x="1" y="6"/>
                    </a:lnTo>
                    <a:lnTo>
                      <a:pt x="0" y="5"/>
                    </a:lnTo>
                    <a:lnTo>
                      <a:pt x="0" y="3"/>
                    </a:lnTo>
                    <a:lnTo>
                      <a:pt x="3" y="0"/>
                    </a:lnTo>
                    <a:lnTo>
                      <a:pt x="3" y="0"/>
                    </a:lnTo>
                    <a:lnTo>
                      <a:pt x="4" y="0"/>
                    </a:lnTo>
                    <a:lnTo>
                      <a:pt x="4" y="0"/>
                    </a:lnTo>
                    <a:lnTo>
                      <a:pt x="6" y="1"/>
                    </a:lnTo>
                    <a:lnTo>
                      <a:pt x="7" y="1"/>
                    </a:lnTo>
                    <a:lnTo>
                      <a:pt x="7" y="1"/>
                    </a:lnTo>
                    <a:lnTo>
                      <a:pt x="7" y="1"/>
                    </a:lnTo>
                    <a:lnTo>
                      <a:pt x="7" y="1"/>
                    </a:lnTo>
                    <a:lnTo>
                      <a:pt x="14" y="3"/>
                    </a:lnTo>
                    <a:lnTo>
                      <a:pt x="16" y="5"/>
                    </a:lnTo>
                    <a:lnTo>
                      <a:pt x="16" y="6"/>
                    </a:lnTo>
                    <a:lnTo>
                      <a:pt x="16" y="7"/>
                    </a:lnTo>
                    <a:lnTo>
                      <a:pt x="16" y="7"/>
                    </a:lnTo>
                    <a:lnTo>
                      <a:pt x="15" y="9"/>
                    </a:lnTo>
                    <a:lnTo>
                      <a:pt x="14" y="9"/>
                    </a:lnTo>
                    <a:lnTo>
                      <a:pt x="14" y="9"/>
                    </a:lnTo>
                    <a:lnTo>
                      <a:pt x="11" y="7"/>
                    </a:lnTo>
                    <a:lnTo>
                      <a:pt x="11" y="7"/>
                    </a:lnTo>
                    <a:lnTo>
                      <a:pt x="7" y="7"/>
                    </a:lnTo>
                    <a:lnTo>
                      <a:pt x="1" y="6"/>
                    </a:lnTo>
                    <a:lnTo>
                      <a:pt x="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1" name="Freeform 55"/>
              <p:cNvSpPr>
                <a:spLocks/>
              </p:cNvSpPr>
              <p:nvPr/>
            </p:nvSpPr>
            <p:spPr bwMode="gray">
              <a:xfrm>
                <a:off x="4965" y="2879"/>
                <a:ext cx="3" cy="3"/>
              </a:xfrm>
              <a:custGeom>
                <a:avLst/>
                <a:gdLst/>
                <a:ahLst/>
                <a:cxnLst>
                  <a:cxn ang="0">
                    <a:pos x="3" y="2"/>
                  </a:cxn>
                  <a:cxn ang="0">
                    <a:pos x="3" y="2"/>
                  </a:cxn>
                  <a:cxn ang="0">
                    <a:pos x="3" y="0"/>
                  </a:cxn>
                  <a:cxn ang="0">
                    <a:pos x="3" y="0"/>
                  </a:cxn>
                  <a:cxn ang="0">
                    <a:pos x="2" y="0"/>
                  </a:cxn>
                  <a:cxn ang="0">
                    <a:pos x="1" y="0"/>
                  </a:cxn>
                  <a:cxn ang="0">
                    <a:pos x="0" y="1"/>
                  </a:cxn>
                  <a:cxn ang="0">
                    <a:pos x="0" y="2"/>
                  </a:cxn>
                  <a:cxn ang="0">
                    <a:pos x="0" y="2"/>
                  </a:cxn>
                  <a:cxn ang="0">
                    <a:pos x="0" y="3"/>
                  </a:cxn>
                  <a:cxn ang="0">
                    <a:pos x="1" y="3"/>
                  </a:cxn>
                  <a:cxn ang="0">
                    <a:pos x="2" y="3"/>
                  </a:cxn>
                  <a:cxn ang="0">
                    <a:pos x="3" y="2"/>
                  </a:cxn>
                  <a:cxn ang="0">
                    <a:pos x="3" y="2"/>
                  </a:cxn>
                  <a:cxn ang="0">
                    <a:pos x="3" y="2"/>
                  </a:cxn>
                  <a:cxn ang="0">
                    <a:pos x="3" y="2"/>
                  </a:cxn>
                  <a:cxn ang="0">
                    <a:pos x="3" y="2"/>
                  </a:cxn>
                </a:cxnLst>
                <a:rect l="0" t="0" r="r" b="b"/>
                <a:pathLst>
                  <a:path w="3" h="3">
                    <a:moveTo>
                      <a:pt x="3" y="2"/>
                    </a:moveTo>
                    <a:lnTo>
                      <a:pt x="3" y="2"/>
                    </a:lnTo>
                    <a:lnTo>
                      <a:pt x="3" y="0"/>
                    </a:lnTo>
                    <a:lnTo>
                      <a:pt x="3" y="0"/>
                    </a:lnTo>
                    <a:lnTo>
                      <a:pt x="2" y="0"/>
                    </a:lnTo>
                    <a:lnTo>
                      <a:pt x="1" y="0"/>
                    </a:lnTo>
                    <a:lnTo>
                      <a:pt x="0" y="1"/>
                    </a:lnTo>
                    <a:lnTo>
                      <a:pt x="0" y="2"/>
                    </a:lnTo>
                    <a:lnTo>
                      <a:pt x="0" y="2"/>
                    </a:lnTo>
                    <a:lnTo>
                      <a:pt x="0" y="3"/>
                    </a:lnTo>
                    <a:lnTo>
                      <a:pt x="1" y="3"/>
                    </a:lnTo>
                    <a:lnTo>
                      <a:pt x="2" y="3"/>
                    </a:lnTo>
                    <a:lnTo>
                      <a:pt x="3" y="2"/>
                    </a:lnTo>
                    <a:lnTo>
                      <a:pt x="3" y="2"/>
                    </a:lnTo>
                    <a:lnTo>
                      <a:pt x="3" y="2"/>
                    </a:lnTo>
                    <a:lnTo>
                      <a:pt x="3" y="2"/>
                    </a:lnTo>
                    <a:lnTo>
                      <a:pt x="3"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2" name="Freeform 56"/>
              <p:cNvSpPr>
                <a:spLocks/>
              </p:cNvSpPr>
              <p:nvPr/>
            </p:nvSpPr>
            <p:spPr bwMode="gray">
              <a:xfrm>
                <a:off x="4970" y="2894"/>
                <a:ext cx="8" cy="8"/>
              </a:xfrm>
              <a:custGeom>
                <a:avLst/>
                <a:gdLst/>
                <a:ahLst/>
                <a:cxnLst>
                  <a:cxn ang="0">
                    <a:pos x="8" y="5"/>
                  </a:cxn>
                  <a:cxn ang="0">
                    <a:pos x="8" y="5"/>
                  </a:cxn>
                  <a:cxn ang="0">
                    <a:pos x="8" y="3"/>
                  </a:cxn>
                  <a:cxn ang="0">
                    <a:pos x="7" y="1"/>
                  </a:cxn>
                  <a:cxn ang="0">
                    <a:pos x="5" y="0"/>
                  </a:cxn>
                  <a:cxn ang="0">
                    <a:pos x="2" y="1"/>
                  </a:cxn>
                  <a:cxn ang="0">
                    <a:pos x="2" y="1"/>
                  </a:cxn>
                  <a:cxn ang="0">
                    <a:pos x="0" y="2"/>
                  </a:cxn>
                  <a:cxn ang="0">
                    <a:pos x="0" y="4"/>
                  </a:cxn>
                  <a:cxn ang="0">
                    <a:pos x="0" y="4"/>
                  </a:cxn>
                  <a:cxn ang="0">
                    <a:pos x="3" y="6"/>
                  </a:cxn>
                  <a:cxn ang="0">
                    <a:pos x="4" y="8"/>
                  </a:cxn>
                  <a:cxn ang="0">
                    <a:pos x="6" y="7"/>
                  </a:cxn>
                  <a:cxn ang="0">
                    <a:pos x="8" y="5"/>
                  </a:cxn>
                  <a:cxn ang="0">
                    <a:pos x="8" y="5"/>
                  </a:cxn>
                </a:cxnLst>
                <a:rect l="0" t="0" r="r" b="b"/>
                <a:pathLst>
                  <a:path w="8" h="8">
                    <a:moveTo>
                      <a:pt x="8" y="5"/>
                    </a:moveTo>
                    <a:lnTo>
                      <a:pt x="8" y="5"/>
                    </a:lnTo>
                    <a:lnTo>
                      <a:pt x="8" y="3"/>
                    </a:lnTo>
                    <a:lnTo>
                      <a:pt x="7" y="1"/>
                    </a:lnTo>
                    <a:lnTo>
                      <a:pt x="5" y="0"/>
                    </a:lnTo>
                    <a:lnTo>
                      <a:pt x="2" y="1"/>
                    </a:lnTo>
                    <a:lnTo>
                      <a:pt x="2" y="1"/>
                    </a:lnTo>
                    <a:lnTo>
                      <a:pt x="0" y="2"/>
                    </a:lnTo>
                    <a:lnTo>
                      <a:pt x="0" y="4"/>
                    </a:lnTo>
                    <a:lnTo>
                      <a:pt x="0" y="4"/>
                    </a:lnTo>
                    <a:lnTo>
                      <a:pt x="3" y="6"/>
                    </a:lnTo>
                    <a:lnTo>
                      <a:pt x="4" y="8"/>
                    </a:lnTo>
                    <a:lnTo>
                      <a:pt x="6" y="7"/>
                    </a:lnTo>
                    <a:lnTo>
                      <a:pt x="8" y="5"/>
                    </a:lnTo>
                    <a:lnTo>
                      <a:pt x="8"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3" name="Freeform 57"/>
              <p:cNvSpPr>
                <a:spLocks/>
              </p:cNvSpPr>
              <p:nvPr/>
            </p:nvSpPr>
            <p:spPr bwMode="gray">
              <a:xfrm>
                <a:off x="5215" y="2860"/>
                <a:ext cx="7" cy="7"/>
              </a:xfrm>
              <a:custGeom>
                <a:avLst/>
                <a:gdLst/>
                <a:ahLst/>
                <a:cxnLst>
                  <a:cxn ang="0">
                    <a:pos x="6" y="5"/>
                  </a:cxn>
                  <a:cxn ang="0">
                    <a:pos x="6" y="5"/>
                  </a:cxn>
                  <a:cxn ang="0">
                    <a:pos x="6" y="3"/>
                  </a:cxn>
                  <a:cxn ang="0">
                    <a:pos x="4" y="2"/>
                  </a:cxn>
                  <a:cxn ang="0">
                    <a:pos x="3" y="0"/>
                  </a:cxn>
                  <a:cxn ang="0">
                    <a:pos x="1" y="2"/>
                  </a:cxn>
                  <a:cxn ang="0">
                    <a:pos x="1" y="2"/>
                  </a:cxn>
                  <a:cxn ang="0">
                    <a:pos x="0" y="2"/>
                  </a:cxn>
                  <a:cxn ang="0">
                    <a:pos x="0" y="3"/>
                  </a:cxn>
                  <a:cxn ang="0">
                    <a:pos x="0" y="3"/>
                  </a:cxn>
                  <a:cxn ang="0">
                    <a:pos x="2" y="5"/>
                  </a:cxn>
                  <a:cxn ang="0">
                    <a:pos x="4" y="6"/>
                  </a:cxn>
                  <a:cxn ang="0">
                    <a:pos x="4" y="6"/>
                  </a:cxn>
                  <a:cxn ang="0">
                    <a:pos x="5" y="6"/>
                  </a:cxn>
                  <a:cxn ang="0">
                    <a:pos x="5" y="6"/>
                  </a:cxn>
                  <a:cxn ang="0">
                    <a:pos x="6" y="5"/>
                  </a:cxn>
                  <a:cxn ang="0">
                    <a:pos x="6" y="5"/>
                  </a:cxn>
                </a:cxnLst>
                <a:rect l="0" t="0" r="r" b="b"/>
                <a:pathLst>
                  <a:path w="6" h="6">
                    <a:moveTo>
                      <a:pt x="6" y="5"/>
                    </a:moveTo>
                    <a:lnTo>
                      <a:pt x="6" y="5"/>
                    </a:lnTo>
                    <a:lnTo>
                      <a:pt x="6" y="3"/>
                    </a:lnTo>
                    <a:lnTo>
                      <a:pt x="4" y="2"/>
                    </a:lnTo>
                    <a:lnTo>
                      <a:pt x="3" y="0"/>
                    </a:lnTo>
                    <a:lnTo>
                      <a:pt x="1" y="2"/>
                    </a:lnTo>
                    <a:lnTo>
                      <a:pt x="1" y="2"/>
                    </a:lnTo>
                    <a:lnTo>
                      <a:pt x="0" y="2"/>
                    </a:lnTo>
                    <a:lnTo>
                      <a:pt x="0" y="3"/>
                    </a:lnTo>
                    <a:lnTo>
                      <a:pt x="0" y="3"/>
                    </a:lnTo>
                    <a:lnTo>
                      <a:pt x="2" y="5"/>
                    </a:lnTo>
                    <a:lnTo>
                      <a:pt x="4" y="6"/>
                    </a:lnTo>
                    <a:lnTo>
                      <a:pt x="4" y="6"/>
                    </a:lnTo>
                    <a:lnTo>
                      <a:pt x="5" y="6"/>
                    </a:lnTo>
                    <a:lnTo>
                      <a:pt x="5" y="6"/>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4" name="Freeform 58"/>
              <p:cNvSpPr>
                <a:spLocks/>
              </p:cNvSpPr>
              <p:nvPr/>
            </p:nvSpPr>
            <p:spPr bwMode="gray">
              <a:xfrm>
                <a:off x="5322" y="2842"/>
                <a:ext cx="7" cy="7"/>
              </a:xfrm>
              <a:custGeom>
                <a:avLst/>
                <a:gdLst/>
                <a:ahLst/>
                <a:cxnLst>
                  <a:cxn ang="0">
                    <a:pos x="6" y="4"/>
                  </a:cxn>
                  <a:cxn ang="0">
                    <a:pos x="6" y="4"/>
                  </a:cxn>
                  <a:cxn ang="0">
                    <a:pos x="5" y="3"/>
                  </a:cxn>
                  <a:cxn ang="0">
                    <a:pos x="4" y="2"/>
                  </a:cxn>
                  <a:cxn ang="0">
                    <a:pos x="3" y="0"/>
                  </a:cxn>
                  <a:cxn ang="0">
                    <a:pos x="2" y="0"/>
                  </a:cxn>
                  <a:cxn ang="0">
                    <a:pos x="2" y="0"/>
                  </a:cxn>
                  <a:cxn ang="0">
                    <a:pos x="1" y="0"/>
                  </a:cxn>
                  <a:cxn ang="0">
                    <a:pos x="0" y="2"/>
                  </a:cxn>
                  <a:cxn ang="0">
                    <a:pos x="1" y="4"/>
                  </a:cxn>
                  <a:cxn ang="0">
                    <a:pos x="1" y="5"/>
                  </a:cxn>
                  <a:cxn ang="0">
                    <a:pos x="1" y="5"/>
                  </a:cxn>
                  <a:cxn ang="0">
                    <a:pos x="4" y="7"/>
                  </a:cxn>
                  <a:cxn ang="0">
                    <a:pos x="5" y="7"/>
                  </a:cxn>
                  <a:cxn ang="0">
                    <a:pos x="8" y="6"/>
                  </a:cxn>
                  <a:cxn ang="0">
                    <a:pos x="8" y="6"/>
                  </a:cxn>
                  <a:cxn ang="0">
                    <a:pos x="8" y="6"/>
                  </a:cxn>
                  <a:cxn ang="0">
                    <a:pos x="6" y="5"/>
                  </a:cxn>
                  <a:cxn ang="0">
                    <a:pos x="6" y="4"/>
                  </a:cxn>
                  <a:cxn ang="0">
                    <a:pos x="6" y="4"/>
                  </a:cxn>
                </a:cxnLst>
                <a:rect l="0" t="0" r="r" b="b"/>
                <a:pathLst>
                  <a:path w="8" h="7">
                    <a:moveTo>
                      <a:pt x="6" y="4"/>
                    </a:moveTo>
                    <a:lnTo>
                      <a:pt x="6" y="4"/>
                    </a:lnTo>
                    <a:lnTo>
                      <a:pt x="5" y="3"/>
                    </a:lnTo>
                    <a:lnTo>
                      <a:pt x="4" y="2"/>
                    </a:lnTo>
                    <a:lnTo>
                      <a:pt x="3" y="0"/>
                    </a:lnTo>
                    <a:lnTo>
                      <a:pt x="2" y="0"/>
                    </a:lnTo>
                    <a:lnTo>
                      <a:pt x="2" y="0"/>
                    </a:lnTo>
                    <a:lnTo>
                      <a:pt x="1" y="0"/>
                    </a:lnTo>
                    <a:lnTo>
                      <a:pt x="0" y="2"/>
                    </a:lnTo>
                    <a:lnTo>
                      <a:pt x="1" y="4"/>
                    </a:lnTo>
                    <a:lnTo>
                      <a:pt x="1" y="5"/>
                    </a:lnTo>
                    <a:lnTo>
                      <a:pt x="1" y="5"/>
                    </a:lnTo>
                    <a:lnTo>
                      <a:pt x="4" y="7"/>
                    </a:lnTo>
                    <a:lnTo>
                      <a:pt x="5" y="7"/>
                    </a:lnTo>
                    <a:lnTo>
                      <a:pt x="8" y="6"/>
                    </a:lnTo>
                    <a:lnTo>
                      <a:pt x="8" y="6"/>
                    </a:lnTo>
                    <a:lnTo>
                      <a:pt x="8" y="6"/>
                    </a:lnTo>
                    <a:lnTo>
                      <a:pt x="6" y="5"/>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5" name="Freeform 59"/>
              <p:cNvSpPr>
                <a:spLocks/>
              </p:cNvSpPr>
              <p:nvPr/>
            </p:nvSpPr>
            <p:spPr bwMode="gray">
              <a:xfrm>
                <a:off x="5345" y="2876"/>
                <a:ext cx="5" cy="5"/>
              </a:xfrm>
              <a:custGeom>
                <a:avLst/>
                <a:gdLst/>
                <a:ahLst/>
                <a:cxnLst>
                  <a:cxn ang="0">
                    <a:pos x="5" y="3"/>
                  </a:cxn>
                  <a:cxn ang="0">
                    <a:pos x="5" y="3"/>
                  </a:cxn>
                  <a:cxn ang="0">
                    <a:pos x="2" y="1"/>
                  </a:cxn>
                  <a:cxn ang="0">
                    <a:pos x="2" y="1"/>
                  </a:cxn>
                  <a:cxn ang="0">
                    <a:pos x="1" y="0"/>
                  </a:cxn>
                  <a:cxn ang="0">
                    <a:pos x="0" y="1"/>
                  </a:cxn>
                  <a:cxn ang="0">
                    <a:pos x="0" y="1"/>
                  </a:cxn>
                  <a:cxn ang="0">
                    <a:pos x="1" y="4"/>
                  </a:cxn>
                  <a:cxn ang="0">
                    <a:pos x="1" y="5"/>
                  </a:cxn>
                  <a:cxn ang="0">
                    <a:pos x="2" y="5"/>
                  </a:cxn>
                  <a:cxn ang="0">
                    <a:pos x="2" y="5"/>
                  </a:cxn>
                  <a:cxn ang="0">
                    <a:pos x="5" y="5"/>
                  </a:cxn>
                  <a:cxn ang="0">
                    <a:pos x="5" y="4"/>
                  </a:cxn>
                  <a:cxn ang="0">
                    <a:pos x="5" y="3"/>
                  </a:cxn>
                  <a:cxn ang="0">
                    <a:pos x="5" y="3"/>
                  </a:cxn>
                </a:cxnLst>
                <a:rect l="0" t="0" r="r" b="b"/>
                <a:pathLst>
                  <a:path w="5" h="5">
                    <a:moveTo>
                      <a:pt x="5" y="3"/>
                    </a:moveTo>
                    <a:lnTo>
                      <a:pt x="5" y="3"/>
                    </a:lnTo>
                    <a:lnTo>
                      <a:pt x="2" y="1"/>
                    </a:lnTo>
                    <a:lnTo>
                      <a:pt x="2" y="1"/>
                    </a:lnTo>
                    <a:lnTo>
                      <a:pt x="1" y="0"/>
                    </a:lnTo>
                    <a:lnTo>
                      <a:pt x="0" y="1"/>
                    </a:lnTo>
                    <a:lnTo>
                      <a:pt x="0" y="1"/>
                    </a:lnTo>
                    <a:lnTo>
                      <a:pt x="1" y="4"/>
                    </a:lnTo>
                    <a:lnTo>
                      <a:pt x="1" y="5"/>
                    </a:lnTo>
                    <a:lnTo>
                      <a:pt x="2" y="5"/>
                    </a:lnTo>
                    <a:lnTo>
                      <a:pt x="2" y="5"/>
                    </a:lnTo>
                    <a:lnTo>
                      <a:pt x="5" y="5"/>
                    </a:lnTo>
                    <a:lnTo>
                      <a:pt x="5" y="4"/>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6" name="Freeform 60"/>
              <p:cNvSpPr>
                <a:spLocks/>
              </p:cNvSpPr>
              <p:nvPr/>
            </p:nvSpPr>
            <p:spPr bwMode="gray">
              <a:xfrm>
                <a:off x="5371" y="2871"/>
                <a:ext cx="3" cy="8"/>
              </a:xfrm>
              <a:custGeom>
                <a:avLst/>
                <a:gdLst/>
                <a:ahLst/>
                <a:cxnLst>
                  <a:cxn ang="0">
                    <a:pos x="3" y="4"/>
                  </a:cxn>
                  <a:cxn ang="0">
                    <a:pos x="3" y="4"/>
                  </a:cxn>
                  <a:cxn ang="0">
                    <a:pos x="3" y="2"/>
                  </a:cxn>
                  <a:cxn ang="0">
                    <a:pos x="2" y="0"/>
                  </a:cxn>
                  <a:cxn ang="0">
                    <a:pos x="2" y="0"/>
                  </a:cxn>
                  <a:cxn ang="0">
                    <a:pos x="2" y="0"/>
                  </a:cxn>
                  <a:cxn ang="0">
                    <a:pos x="1" y="2"/>
                  </a:cxn>
                  <a:cxn ang="0">
                    <a:pos x="0" y="3"/>
                  </a:cxn>
                  <a:cxn ang="0">
                    <a:pos x="1" y="6"/>
                  </a:cxn>
                  <a:cxn ang="0">
                    <a:pos x="1" y="6"/>
                  </a:cxn>
                  <a:cxn ang="0">
                    <a:pos x="2" y="6"/>
                  </a:cxn>
                  <a:cxn ang="0">
                    <a:pos x="2" y="6"/>
                  </a:cxn>
                  <a:cxn ang="0">
                    <a:pos x="3" y="5"/>
                  </a:cxn>
                  <a:cxn ang="0">
                    <a:pos x="3" y="4"/>
                  </a:cxn>
                  <a:cxn ang="0">
                    <a:pos x="3" y="4"/>
                  </a:cxn>
                  <a:cxn ang="0">
                    <a:pos x="3" y="4"/>
                  </a:cxn>
                  <a:cxn ang="0">
                    <a:pos x="3" y="4"/>
                  </a:cxn>
                </a:cxnLst>
                <a:rect l="0" t="0" r="r" b="b"/>
                <a:pathLst>
                  <a:path w="3" h="6">
                    <a:moveTo>
                      <a:pt x="3" y="4"/>
                    </a:moveTo>
                    <a:lnTo>
                      <a:pt x="3" y="4"/>
                    </a:lnTo>
                    <a:lnTo>
                      <a:pt x="3" y="2"/>
                    </a:lnTo>
                    <a:lnTo>
                      <a:pt x="2" y="0"/>
                    </a:lnTo>
                    <a:lnTo>
                      <a:pt x="2" y="0"/>
                    </a:lnTo>
                    <a:lnTo>
                      <a:pt x="2" y="0"/>
                    </a:lnTo>
                    <a:lnTo>
                      <a:pt x="1" y="2"/>
                    </a:lnTo>
                    <a:lnTo>
                      <a:pt x="0" y="3"/>
                    </a:lnTo>
                    <a:lnTo>
                      <a:pt x="1" y="6"/>
                    </a:lnTo>
                    <a:lnTo>
                      <a:pt x="1" y="6"/>
                    </a:lnTo>
                    <a:lnTo>
                      <a:pt x="2" y="6"/>
                    </a:lnTo>
                    <a:lnTo>
                      <a:pt x="2" y="6"/>
                    </a:lnTo>
                    <a:lnTo>
                      <a:pt x="3" y="5"/>
                    </a:lnTo>
                    <a:lnTo>
                      <a:pt x="3" y="4"/>
                    </a:lnTo>
                    <a:lnTo>
                      <a:pt x="3" y="4"/>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7" name="Freeform 61"/>
              <p:cNvSpPr>
                <a:spLocks/>
              </p:cNvSpPr>
              <p:nvPr/>
            </p:nvSpPr>
            <p:spPr bwMode="gray">
              <a:xfrm>
                <a:off x="5367" y="2882"/>
                <a:ext cx="5" cy="5"/>
              </a:xfrm>
              <a:custGeom>
                <a:avLst/>
                <a:gdLst/>
                <a:ahLst/>
                <a:cxnLst>
                  <a:cxn ang="0">
                    <a:pos x="1" y="6"/>
                  </a:cxn>
                  <a:cxn ang="0">
                    <a:pos x="1" y="6"/>
                  </a:cxn>
                  <a:cxn ang="0">
                    <a:pos x="0" y="5"/>
                  </a:cxn>
                  <a:cxn ang="0">
                    <a:pos x="0" y="3"/>
                  </a:cxn>
                  <a:cxn ang="0">
                    <a:pos x="0" y="3"/>
                  </a:cxn>
                  <a:cxn ang="0">
                    <a:pos x="0" y="2"/>
                  </a:cxn>
                  <a:cxn ang="0">
                    <a:pos x="1" y="2"/>
                  </a:cxn>
                  <a:cxn ang="0">
                    <a:pos x="3" y="0"/>
                  </a:cxn>
                  <a:cxn ang="0">
                    <a:pos x="4" y="2"/>
                  </a:cxn>
                  <a:cxn ang="0">
                    <a:pos x="4" y="2"/>
                  </a:cxn>
                  <a:cxn ang="0">
                    <a:pos x="5" y="3"/>
                  </a:cxn>
                  <a:cxn ang="0">
                    <a:pos x="5" y="5"/>
                  </a:cxn>
                  <a:cxn ang="0">
                    <a:pos x="5" y="5"/>
                  </a:cxn>
                  <a:cxn ang="0">
                    <a:pos x="4" y="6"/>
                  </a:cxn>
                  <a:cxn ang="0">
                    <a:pos x="1" y="6"/>
                  </a:cxn>
                  <a:cxn ang="0">
                    <a:pos x="1" y="6"/>
                  </a:cxn>
                  <a:cxn ang="0">
                    <a:pos x="1" y="6"/>
                  </a:cxn>
                  <a:cxn ang="0">
                    <a:pos x="1" y="6"/>
                  </a:cxn>
                </a:cxnLst>
                <a:rect l="0" t="0" r="r" b="b"/>
                <a:pathLst>
                  <a:path w="5" h="6">
                    <a:moveTo>
                      <a:pt x="1" y="6"/>
                    </a:moveTo>
                    <a:lnTo>
                      <a:pt x="1" y="6"/>
                    </a:lnTo>
                    <a:lnTo>
                      <a:pt x="0" y="5"/>
                    </a:lnTo>
                    <a:lnTo>
                      <a:pt x="0" y="3"/>
                    </a:lnTo>
                    <a:lnTo>
                      <a:pt x="0" y="3"/>
                    </a:lnTo>
                    <a:lnTo>
                      <a:pt x="0" y="2"/>
                    </a:lnTo>
                    <a:lnTo>
                      <a:pt x="1" y="2"/>
                    </a:lnTo>
                    <a:lnTo>
                      <a:pt x="3" y="0"/>
                    </a:lnTo>
                    <a:lnTo>
                      <a:pt x="4" y="2"/>
                    </a:lnTo>
                    <a:lnTo>
                      <a:pt x="4" y="2"/>
                    </a:lnTo>
                    <a:lnTo>
                      <a:pt x="5" y="3"/>
                    </a:lnTo>
                    <a:lnTo>
                      <a:pt x="5" y="5"/>
                    </a:lnTo>
                    <a:lnTo>
                      <a:pt x="5" y="5"/>
                    </a:lnTo>
                    <a:lnTo>
                      <a:pt x="4" y="6"/>
                    </a:lnTo>
                    <a:lnTo>
                      <a:pt x="1" y="6"/>
                    </a:lnTo>
                    <a:lnTo>
                      <a:pt x="1" y="6"/>
                    </a:lnTo>
                    <a:lnTo>
                      <a:pt x="1" y="6"/>
                    </a:lnTo>
                    <a:lnTo>
                      <a:pt x="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8" name="Freeform 62"/>
              <p:cNvSpPr>
                <a:spLocks/>
              </p:cNvSpPr>
              <p:nvPr/>
            </p:nvSpPr>
            <p:spPr bwMode="gray">
              <a:xfrm>
                <a:off x="5372" y="2896"/>
                <a:ext cx="2" cy="5"/>
              </a:xfrm>
              <a:custGeom>
                <a:avLst/>
                <a:gdLst/>
                <a:ahLst/>
                <a:cxnLst>
                  <a:cxn ang="0">
                    <a:pos x="3" y="3"/>
                  </a:cxn>
                  <a:cxn ang="0">
                    <a:pos x="3" y="3"/>
                  </a:cxn>
                  <a:cxn ang="0">
                    <a:pos x="2" y="1"/>
                  </a:cxn>
                  <a:cxn ang="0">
                    <a:pos x="1" y="0"/>
                  </a:cxn>
                  <a:cxn ang="0">
                    <a:pos x="0" y="1"/>
                  </a:cxn>
                  <a:cxn ang="0">
                    <a:pos x="0" y="1"/>
                  </a:cxn>
                  <a:cxn ang="0">
                    <a:pos x="0" y="1"/>
                  </a:cxn>
                  <a:cxn ang="0">
                    <a:pos x="0" y="3"/>
                  </a:cxn>
                  <a:cxn ang="0">
                    <a:pos x="1" y="4"/>
                  </a:cxn>
                  <a:cxn ang="0">
                    <a:pos x="1" y="4"/>
                  </a:cxn>
                  <a:cxn ang="0">
                    <a:pos x="2" y="4"/>
                  </a:cxn>
                  <a:cxn ang="0">
                    <a:pos x="3" y="4"/>
                  </a:cxn>
                  <a:cxn ang="0">
                    <a:pos x="3" y="2"/>
                  </a:cxn>
                  <a:cxn ang="0">
                    <a:pos x="3" y="3"/>
                  </a:cxn>
                </a:cxnLst>
                <a:rect l="0" t="0" r="r" b="b"/>
                <a:pathLst>
                  <a:path w="3" h="4">
                    <a:moveTo>
                      <a:pt x="3" y="3"/>
                    </a:moveTo>
                    <a:lnTo>
                      <a:pt x="3" y="3"/>
                    </a:lnTo>
                    <a:lnTo>
                      <a:pt x="2" y="1"/>
                    </a:lnTo>
                    <a:lnTo>
                      <a:pt x="1" y="0"/>
                    </a:lnTo>
                    <a:lnTo>
                      <a:pt x="0" y="1"/>
                    </a:lnTo>
                    <a:lnTo>
                      <a:pt x="0" y="1"/>
                    </a:lnTo>
                    <a:lnTo>
                      <a:pt x="0" y="1"/>
                    </a:lnTo>
                    <a:lnTo>
                      <a:pt x="0" y="3"/>
                    </a:lnTo>
                    <a:lnTo>
                      <a:pt x="1" y="4"/>
                    </a:lnTo>
                    <a:lnTo>
                      <a:pt x="1" y="4"/>
                    </a:lnTo>
                    <a:lnTo>
                      <a:pt x="2" y="4"/>
                    </a:lnTo>
                    <a:lnTo>
                      <a:pt x="3" y="4"/>
                    </a:lnTo>
                    <a:lnTo>
                      <a:pt x="3" y="2"/>
                    </a:lnTo>
                    <a:lnTo>
                      <a:pt x="3" y="3"/>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9" name="Freeform 63"/>
              <p:cNvSpPr>
                <a:spLocks/>
              </p:cNvSpPr>
              <p:nvPr/>
            </p:nvSpPr>
            <p:spPr bwMode="gray">
              <a:xfrm>
                <a:off x="5372" y="2896"/>
                <a:ext cx="2" cy="5"/>
              </a:xfrm>
              <a:custGeom>
                <a:avLst/>
                <a:gdLst/>
                <a:ahLst/>
                <a:cxnLst>
                  <a:cxn ang="0">
                    <a:pos x="3" y="3"/>
                  </a:cxn>
                  <a:cxn ang="0">
                    <a:pos x="3" y="3"/>
                  </a:cxn>
                  <a:cxn ang="0">
                    <a:pos x="2" y="1"/>
                  </a:cxn>
                  <a:cxn ang="0">
                    <a:pos x="1" y="0"/>
                  </a:cxn>
                  <a:cxn ang="0">
                    <a:pos x="0" y="1"/>
                  </a:cxn>
                  <a:cxn ang="0">
                    <a:pos x="0" y="1"/>
                  </a:cxn>
                  <a:cxn ang="0">
                    <a:pos x="0" y="1"/>
                  </a:cxn>
                  <a:cxn ang="0">
                    <a:pos x="0" y="3"/>
                  </a:cxn>
                  <a:cxn ang="0">
                    <a:pos x="1" y="4"/>
                  </a:cxn>
                  <a:cxn ang="0">
                    <a:pos x="1" y="4"/>
                  </a:cxn>
                  <a:cxn ang="0">
                    <a:pos x="2" y="4"/>
                  </a:cxn>
                  <a:cxn ang="0">
                    <a:pos x="3" y="4"/>
                  </a:cxn>
                  <a:cxn ang="0">
                    <a:pos x="3" y="2"/>
                  </a:cxn>
                </a:cxnLst>
                <a:rect l="0" t="0" r="r" b="b"/>
                <a:pathLst>
                  <a:path w="3" h="4">
                    <a:moveTo>
                      <a:pt x="3" y="3"/>
                    </a:moveTo>
                    <a:lnTo>
                      <a:pt x="3" y="3"/>
                    </a:lnTo>
                    <a:lnTo>
                      <a:pt x="2" y="1"/>
                    </a:lnTo>
                    <a:lnTo>
                      <a:pt x="1" y="0"/>
                    </a:lnTo>
                    <a:lnTo>
                      <a:pt x="0" y="1"/>
                    </a:lnTo>
                    <a:lnTo>
                      <a:pt x="0" y="1"/>
                    </a:lnTo>
                    <a:lnTo>
                      <a:pt x="0" y="1"/>
                    </a:lnTo>
                    <a:lnTo>
                      <a:pt x="0" y="3"/>
                    </a:lnTo>
                    <a:lnTo>
                      <a:pt x="1" y="4"/>
                    </a:lnTo>
                    <a:lnTo>
                      <a:pt x="1" y="4"/>
                    </a:lnTo>
                    <a:lnTo>
                      <a:pt x="2" y="4"/>
                    </a:lnTo>
                    <a:lnTo>
                      <a:pt x="3" y="4"/>
                    </a:lnTo>
                    <a:lnTo>
                      <a:pt x="3" y="2"/>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0" name="Freeform 64"/>
              <p:cNvSpPr>
                <a:spLocks/>
              </p:cNvSpPr>
              <p:nvPr/>
            </p:nvSpPr>
            <p:spPr bwMode="gray">
              <a:xfrm>
                <a:off x="5361" y="2953"/>
                <a:ext cx="5" cy="7"/>
              </a:xfrm>
              <a:custGeom>
                <a:avLst/>
                <a:gdLst/>
                <a:ahLst/>
                <a:cxnLst>
                  <a:cxn ang="0">
                    <a:pos x="4" y="4"/>
                  </a:cxn>
                  <a:cxn ang="0">
                    <a:pos x="4" y="4"/>
                  </a:cxn>
                  <a:cxn ang="0">
                    <a:pos x="2" y="1"/>
                  </a:cxn>
                  <a:cxn ang="0">
                    <a:pos x="1" y="0"/>
                  </a:cxn>
                  <a:cxn ang="0">
                    <a:pos x="0" y="0"/>
                  </a:cxn>
                  <a:cxn ang="0">
                    <a:pos x="0" y="0"/>
                  </a:cxn>
                  <a:cxn ang="0">
                    <a:pos x="0" y="2"/>
                  </a:cxn>
                  <a:cxn ang="0">
                    <a:pos x="0" y="5"/>
                  </a:cxn>
                  <a:cxn ang="0">
                    <a:pos x="2" y="7"/>
                  </a:cxn>
                  <a:cxn ang="0">
                    <a:pos x="4" y="7"/>
                  </a:cxn>
                  <a:cxn ang="0">
                    <a:pos x="4" y="7"/>
                  </a:cxn>
                  <a:cxn ang="0">
                    <a:pos x="5" y="6"/>
                  </a:cxn>
                  <a:cxn ang="0">
                    <a:pos x="4" y="4"/>
                  </a:cxn>
                  <a:cxn ang="0">
                    <a:pos x="4" y="4"/>
                  </a:cxn>
                </a:cxnLst>
                <a:rect l="0" t="0" r="r" b="b"/>
                <a:pathLst>
                  <a:path w="5" h="7">
                    <a:moveTo>
                      <a:pt x="4" y="4"/>
                    </a:moveTo>
                    <a:lnTo>
                      <a:pt x="4" y="4"/>
                    </a:lnTo>
                    <a:lnTo>
                      <a:pt x="2" y="1"/>
                    </a:lnTo>
                    <a:lnTo>
                      <a:pt x="1" y="0"/>
                    </a:lnTo>
                    <a:lnTo>
                      <a:pt x="0" y="0"/>
                    </a:lnTo>
                    <a:lnTo>
                      <a:pt x="0" y="0"/>
                    </a:lnTo>
                    <a:lnTo>
                      <a:pt x="0" y="2"/>
                    </a:lnTo>
                    <a:lnTo>
                      <a:pt x="0" y="5"/>
                    </a:lnTo>
                    <a:lnTo>
                      <a:pt x="2" y="7"/>
                    </a:lnTo>
                    <a:lnTo>
                      <a:pt x="4" y="7"/>
                    </a:lnTo>
                    <a:lnTo>
                      <a:pt x="4" y="7"/>
                    </a:lnTo>
                    <a:lnTo>
                      <a:pt x="5" y="6"/>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1" name="Freeform 65"/>
              <p:cNvSpPr>
                <a:spLocks/>
              </p:cNvSpPr>
              <p:nvPr/>
            </p:nvSpPr>
            <p:spPr bwMode="gray">
              <a:xfrm>
                <a:off x="5504" y="2916"/>
                <a:ext cx="7" cy="3"/>
              </a:xfrm>
              <a:custGeom>
                <a:avLst/>
                <a:gdLst/>
                <a:ahLst/>
                <a:cxnLst>
                  <a:cxn ang="0">
                    <a:pos x="6" y="3"/>
                  </a:cxn>
                  <a:cxn ang="0">
                    <a:pos x="6" y="3"/>
                  </a:cxn>
                  <a:cxn ang="0">
                    <a:pos x="3" y="0"/>
                  </a:cxn>
                  <a:cxn ang="0">
                    <a:pos x="1" y="0"/>
                  </a:cxn>
                  <a:cxn ang="0">
                    <a:pos x="0" y="1"/>
                  </a:cxn>
                  <a:cxn ang="0">
                    <a:pos x="0" y="1"/>
                  </a:cxn>
                  <a:cxn ang="0">
                    <a:pos x="0" y="3"/>
                  </a:cxn>
                  <a:cxn ang="0">
                    <a:pos x="1" y="4"/>
                  </a:cxn>
                  <a:cxn ang="0">
                    <a:pos x="5" y="4"/>
                  </a:cxn>
                  <a:cxn ang="0">
                    <a:pos x="5" y="4"/>
                  </a:cxn>
                  <a:cxn ang="0">
                    <a:pos x="5" y="4"/>
                  </a:cxn>
                  <a:cxn ang="0">
                    <a:pos x="6" y="3"/>
                  </a:cxn>
                  <a:cxn ang="0">
                    <a:pos x="6" y="3"/>
                  </a:cxn>
                </a:cxnLst>
                <a:rect l="0" t="0" r="r" b="b"/>
                <a:pathLst>
                  <a:path w="6" h="4">
                    <a:moveTo>
                      <a:pt x="6" y="3"/>
                    </a:moveTo>
                    <a:lnTo>
                      <a:pt x="6" y="3"/>
                    </a:lnTo>
                    <a:lnTo>
                      <a:pt x="3" y="0"/>
                    </a:lnTo>
                    <a:lnTo>
                      <a:pt x="1" y="0"/>
                    </a:lnTo>
                    <a:lnTo>
                      <a:pt x="0" y="1"/>
                    </a:lnTo>
                    <a:lnTo>
                      <a:pt x="0" y="1"/>
                    </a:lnTo>
                    <a:lnTo>
                      <a:pt x="0" y="3"/>
                    </a:lnTo>
                    <a:lnTo>
                      <a:pt x="1" y="4"/>
                    </a:lnTo>
                    <a:lnTo>
                      <a:pt x="5" y="4"/>
                    </a:lnTo>
                    <a:lnTo>
                      <a:pt x="5" y="4"/>
                    </a:lnTo>
                    <a:lnTo>
                      <a:pt x="5" y="4"/>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2" name="Freeform 66"/>
              <p:cNvSpPr>
                <a:spLocks/>
              </p:cNvSpPr>
              <p:nvPr/>
            </p:nvSpPr>
            <p:spPr bwMode="gray">
              <a:xfrm>
                <a:off x="5533" y="2930"/>
                <a:ext cx="5" cy="7"/>
              </a:xfrm>
              <a:custGeom>
                <a:avLst/>
                <a:gdLst/>
                <a:ahLst/>
                <a:cxnLst>
                  <a:cxn ang="0">
                    <a:pos x="6" y="4"/>
                  </a:cxn>
                  <a:cxn ang="0">
                    <a:pos x="6" y="4"/>
                  </a:cxn>
                  <a:cxn ang="0">
                    <a:pos x="6" y="2"/>
                  </a:cxn>
                  <a:cxn ang="0">
                    <a:pos x="3" y="0"/>
                  </a:cxn>
                  <a:cxn ang="0">
                    <a:pos x="2" y="0"/>
                  </a:cxn>
                  <a:cxn ang="0">
                    <a:pos x="0" y="0"/>
                  </a:cxn>
                  <a:cxn ang="0">
                    <a:pos x="0" y="0"/>
                  </a:cxn>
                  <a:cxn ang="0">
                    <a:pos x="0" y="2"/>
                  </a:cxn>
                  <a:cxn ang="0">
                    <a:pos x="1" y="3"/>
                  </a:cxn>
                  <a:cxn ang="0">
                    <a:pos x="3" y="6"/>
                  </a:cxn>
                  <a:cxn ang="0">
                    <a:pos x="3" y="6"/>
                  </a:cxn>
                  <a:cxn ang="0">
                    <a:pos x="4" y="6"/>
                  </a:cxn>
                  <a:cxn ang="0">
                    <a:pos x="6" y="4"/>
                  </a:cxn>
                  <a:cxn ang="0">
                    <a:pos x="6" y="4"/>
                  </a:cxn>
                </a:cxnLst>
                <a:rect l="0" t="0" r="r" b="b"/>
                <a:pathLst>
                  <a:path w="6" h="6">
                    <a:moveTo>
                      <a:pt x="6" y="4"/>
                    </a:moveTo>
                    <a:lnTo>
                      <a:pt x="6" y="4"/>
                    </a:lnTo>
                    <a:lnTo>
                      <a:pt x="6" y="2"/>
                    </a:lnTo>
                    <a:lnTo>
                      <a:pt x="3" y="0"/>
                    </a:lnTo>
                    <a:lnTo>
                      <a:pt x="2" y="0"/>
                    </a:lnTo>
                    <a:lnTo>
                      <a:pt x="0" y="0"/>
                    </a:lnTo>
                    <a:lnTo>
                      <a:pt x="0" y="0"/>
                    </a:lnTo>
                    <a:lnTo>
                      <a:pt x="0" y="2"/>
                    </a:lnTo>
                    <a:lnTo>
                      <a:pt x="1" y="3"/>
                    </a:lnTo>
                    <a:lnTo>
                      <a:pt x="3" y="6"/>
                    </a:lnTo>
                    <a:lnTo>
                      <a:pt x="3" y="6"/>
                    </a:lnTo>
                    <a:lnTo>
                      <a:pt x="4" y="6"/>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3" name="Freeform 67"/>
              <p:cNvSpPr>
                <a:spLocks/>
              </p:cNvSpPr>
              <p:nvPr/>
            </p:nvSpPr>
            <p:spPr bwMode="gray">
              <a:xfrm>
                <a:off x="5552" y="2926"/>
                <a:ext cx="3" cy="5"/>
              </a:xfrm>
              <a:custGeom>
                <a:avLst/>
                <a:gdLst/>
                <a:ahLst/>
                <a:cxnLst>
                  <a:cxn ang="0">
                    <a:pos x="4" y="4"/>
                  </a:cxn>
                  <a:cxn ang="0">
                    <a:pos x="4" y="4"/>
                  </a:cxn>
                  <a:cxn ang="0">
                    <a:pos x="4" y="1"/>
                  </a:cxn>
                  <a:cxn ang="0">
                    <a:pos x="3" y="0"/>
                  </a:cxn>
                  <a:cxn ang="0">
                    <a:pos x="1" y="0"/>
                  </a:cxn>
                  <a:cxn ang="0">
                    <a:pos x="1" y="0"/>
                  </a:cxn>
                  <a:cxn ang="0">
                    <a:pos x="0" y="1"/>
                  </a:cxn>
                  <a:cxn ang="0">
                    <a:pos x="0" y="2"/>
                  </a:cxn>
                  <a:cxn ang="0">
                    <a:pos x="1" y="5"/>
                  </a:cxn>
                  <a:cxn ang="0">
                    <a:pos x="1" y="5"/>
                  </a:cxn>
                  <a:cxn ang="0">
                    <a:pos x="3" y="5"/>
                  </a:cxn>
                  <a:cxn ang="0">
                    <a:pos x="4" y="5"/>
                  </a:cxn>
                  <a:cxn ang="0">
                    <a:pos x="4" y="4"/>
                  </a:cxn>
                  <a:cxn ang="0">
                    <a:pos x="4" y="4"/>
                  </a:cxn>
                </a:cxnLst>
                <a:rect l="0" t="0" r="r" b="b"/>
                <a:pathLst>
                  <a:path w="4" h="5">
                    <a:moveTo>
                      <a:pt x="4" y="4"/>
                    </a:moveTo>
                    <a:lnTo>
                      <a:pt x="4" y="4"/>
                    </a:lnTo>
                    <a:lnTo>
                      <a:pt x="4" y="1"/>
                    </a:lnTo>
                    <a:lnTo>
                      <a:pt x="3" y="0"/>
                    </a:lnTo>
                    <a:lnTo>
                      <a:pt x="1" y="0"/>
                    </a:lnTo>
                    <a:lnTo>
                      <a:pt x="1" y="0"/>
                    </a:lnTo>
                    <a:lnTo>
                      <a:pt x="0" y="1"/>
                    </a:lnTo>
                    <a:lnTo>
                      <a:pt x="0" y="2"/>
                    </a:lnTo>
                    <a:lnTo>
                      <a:pt x="1" y="5"/>
                    </a:lnTo>
                    <a:lnTo>
                      <a:pt x="1" y="5"/>
                    </a:lnTo>
                    <a:lnTo>
                      <a:pt x="3" y="5"/>
                    </a:lnTo>
                    <a:lnTo>
                      <a:pt x="4" y="5"/>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4" name="Freeform 68"/>
              <p:cNvSpPr>
                <a:spLocks/>
              </p:cNvSpPr>
              <p:nvPr/>
            </p:nvSpPr>
            <p:spPr bwMode="gray">
              <a:xfrm>
                <a:off x="5548" y="2898"/>
                <a:ext cx="5" cy="5"/>
              </a:xfrm>
              <a:custGeom>
                <a:avLst/>
                <a:gdLst/>
                <a:ahLst/>
                <a:cxnLst>
                  <a:cxn ang="0">
                    <a:pos x="4" y="2"/>
                  </a:cxn>
                  <a:cxn ang="0">
                    <a:pos x="4" y="2"/>
                  </a:cxn>
                  <a:cxn ang="0">
                    <a:pos x="3" y="0"/>
                  </a:cxn>
                  <a:cxn ang="0">
                    <a:pos x="2" y="0"/>
                  </a:cxn>
                  <a:cxn ang="0">
                    <a:pos x="2" y="0"/>
                  </a:cxn>
                  <a:cxn ang="0">
                    <a:pos x="0" y="1"/>
                  </a:cxn>
                  <a:cxn ang="0">
                    <a:pos x="0" y="3"/>
                  </a:cxn>
                  <a:cxn ang="0">
                    <a:pos x="3" y="5"/>
                  </a:cxn>
                  <a:cxn ang="0">
                    <a:pos x="4" y="5"/>
                  </a:cxn>
                  <a:cxn ang="0">
                    <a:pos x="4" y="5"/>
                  </a:cxn>
                  <a:cxn ang="0">
                    <a:pos x="5" y="4"/>
                  </a:cxn>
                  <a:cxn ang="0">
                    <a:pos x="4" y="2"/>
                  </a:cxn>
                  <a:cxn ang="0">
                    <a:pos x="4" y="2"/>
                  </a:cxn>
                </a:cxnLst>
                <a:rect l="0" t="0" r="r" b="b"/>
                <a:pathLst>
                  <a:path w="5" h="5">
                    <a:moveTo>
                      <a:pt x="4" y="2"/>
                    </a:moveTo>
                    <a:lnTo>
                      <a:pt x="4" y="2"/>
                    </a:lnTo>
                    <a:lnTo>
                      <a:pt x="3" y="0"/>
                    </a:lnTo>
                    <a:lnTo>
                      <a:pt x="2" y="0"/>
                    </a:lnTo>
                    <a:lnTo>
                      <a:pt x="2" y="0"/>
                    </a:lnTo>
                    <a:lnTo>
                      <a:pt x="0" y="1"/>
                    </a:lnTo>
                    <a:lnTo>
                      <a:pt x="0" y="3"/>
                    </a:lnTo>
                    <a:lnTo>
                      <a:pt x="3" y="5"/>
                    </a:lnTo>
                    <a:lnTo>
                      <a:pt x="4" y="5"/>
                    </a:lnTo>
                    <a:lnTo>
                      <a:pt x="4" y="5"/>
                    </a:lnTo>
                    <a:lnTo>
                      <a:pt x="5" y="4"/>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5" name="Freeform 69"/>
              <p:cNvSpPr>
                <a:spLocks/>
              </p:cNvSpPr>
              <p:nvPr/>
            </p:nvSpPr>
            <p:spPr bwMode="gray">
              <a:xfrm>
                <a:off x="5454" y="2314"/>
                <a:ext cx="7" cy="8"/>
              </a:xfrm>
              <a:custGeom>
                <a:avLst/>
                <a:gdLst/>
                <a:ahLst/>
                <a:cxnLst>
                  <a:cxn ang="0">
                    <a:pos x="6" y="7"/>
                  </a:cxn>
                  <a:cxn ang="0">
                    <a:pos x="6" y="7"/>
                  </a:cxn>
                  <a:cxn ang="0">
                    <a:pos x="8" y="4"/>
                  </a:cxn>
                  <a:cxn ang="0">
                    <a:pos x="8" y="0"/>
                  </a:cxn>
                  <a:cxn ang="0">
                    <a:pos x="8" y="0"/>
                  </a:cxn>
                  <a:cxn ang="0">
                    <a:pos x="6" y="0"/>
                  </a:cxn>
                  <a:cxn ang="0">
                    <a:pos x="5" y="0"/>
                  </a:cxn>
                  <a:cxn ang="0">
                    <a:pos x="5" y="0"/>
                  </a:cxn>
                  <a:cxn ang="0">
                    <a:pos x="2" y="5"/>
                  </a:cxn>
                  <a:cxn ang="0">
                    <a:pos x="0" y="7"/>
                  </a:cxn>
                  <a:cxn ang="0">
                    <a:pos x="2" y="9"/>
                  </a:cxn>
                  <a:cxn ang="0">
                    <a:pos x="2" y="9"/>
                  </a:cxn>
                  <a:cxn ang="0">
                    <a:pos x="3" y="9"/>
                  </a:cxn>
                  <a:cxn ang="0">
                    <a:pos x="4" y="9"/>
                  </a:cxn>
                  <a:cxn ang="0">
                    <a:pos x="6" y="7"/>
                  </a:cxn>
                  <a:cxn ang="0">
                    <a:pos x="6" y="7"/>
                  </a:cxn>
                </a:cxnLst>
                <a:rect l="0" t="0" r="r" b="b"/>
                <a:pathLst>
                  <a:path w="8" h="9">
                    <a:moveTo>
                      <a:pt x="6" y="7"/>
                    </a:moveTo>
                    <a:lnTo>
                      <a:pt x="6" y="7"/>
                    </a:lnTo>
                    <a:lnTo>
                      <a:pt x="8" y="4"/>
                    </a:lnTo>
                    <a:lnTo>
                      <a:pt x="8" y="0"/>
                    </a:lnTo>
                    <a:lnTo>
                      <a:pt x="8" y="0"/>
                    </a:lnTo>
                    <a:lnTo>
                      <a:pt x="6" y="0"/>
                    </a:lnTo>
                    <a:lnTo>
                      <a:pt x="5" y="0"/>
                    </a:lnTo>
                    <a:lnTo>
                      <a:pt x="5" y="0"/>
                    </a:lnTo>
                    <a:lnTo>
                      <a:pt x="2" y="5"/>
                    </a:lnTo>
                    <a:lnTo>
                      <a:pt x="0" y="7"/>
                    </a:lnTo>
                    <a:lnTo>
                      <a:pt x="2" y="9"/>
                    </a:lnTo>
                    <a:lnTo>
                      <a:pt x="2" y="9"/>
                    </a:lnTo>
                    <a:lnTo>
                      <a:pt x="3" y="9"/>
                    </a:lnTo>
                    <a:lnTo>
                      <a:pt x="4" y="9"/>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6" name="Freeform 70"/>
              <p:cNvSpPr>
                <a:spLocks/>
              </p:cNvSpPr>
              <p:nvPr/>
            </p:nvSpPr>
            <p:spPr bwMode="gray">
              <a:xfrm>
                <a:off x="5357" y="2309"/>
                <a:ext cx="7" cy="8"/>
              </a:xfrm>
              <a:custGeom>
                <a:avLst/>
                <a:gdLst/>
                <a:ahLst/>
                <a:cxnLst>
                  <a:cxn ang="0">
                    <a:pos x="6" y="5"/>
                  </a:cxn>
                  <a:cxn ang="0">
                    <a:pos x="6" y="5"/>
                  </a:cxn>
                  <a:cxn ang="0">
                    <a:pos x="6" y="3"/>
                  </a:cxn>
                  <a:cxn ang="0">
                    <a:pos x="6" y="2"/>
                  </a:cxn>
                  <a:cxn ang="0">
                    <a:pos x="6" y="2"/>
                  </a:cxn>
                  <a:cxn ang="0">
                    <a:pos x="4" y="0"/>
                  </a:cxn>
                  <a:cxn ang="0">
                    <a:pos x="3" y="1"/>
                  </a:cxn>
                  <a:cxn ang="0">
                    <a:pos x="3" y="1"/>
                  </a:cxn>
                  <a:cxn ang="0">
                    <a:pos x="1" y="2"/>
                  </a:cxn>
                  <a:cxn ang="0">
                    <a:pos x="0" y="4"/>
                  </a:cxn>
                  <a:cxn ang="0">
                    <a:pos x="1" y="6"/>
                  </a:cxn>
                  <a:cxn ang="0">
                    <a:pos x="3" y="9"/>
                  </a:cxn>
                  <a:cxn ang="0">
                    <a:pos x="3" y="9"/>
                  </a:cxn>
                  <a:cxn ang="0">
                    <a:pos x="4" y="9"/>
                  </a:cxn>
                  <a:cxn ang="0">
                    <a:pos x="5" y="9"/>
                  </a:cxn>
                  <a:cxn ang="0">
                    <a:pos x="6" y="6"/>
                  </a:cxn>
                  <a:cxn ang="0">
                    <a:pos x="6" y="5"/>
                  </a:cxn>
                </a:cxnLst>
                <a:rect l="0" t="0" r="r" b="b"/>
                <a:pathLst>
                  <a:path w="6" h="9">
                    <a:moveTo>
                      <a:pt x="6" y="5"/>
                    </a:moveTo>
                    <a:lnTo>
                      <a:pt x="6" y="5"/>
                    </a:lnTo>
                    <a:lnTo>
                      <a:pt x="6" y="3"/>
                    </a:lnTo>
                    <a:lnTo>
                      <a:pt x="6" y="2"/>
                    </a:lnTo>
                    <a:lnTo>
                      <a:pt x="6" y="2"/>
                    </a:lnTo>
                    <a:lnTo>
                      <a:pt x="4" y="0"/>
                    </a:lnTo>
                    <a:lnTo>
                      <a:pt x="3" y="1"/>
                    </a:lnTo>
                    <a:lnTo>
                      <a:pt x="3" y="1"/>
                    </a:lnTo>
                    <a:lnTo>
                      <a:pt x="1" y="2"/>
                    </a:lnTo>
                    <a:lnTo>
                      <a:pt x="0" y="4"/>
                    </a:lnTo>
                    <a:lnTo>
                      <a:pt x="1" y="6"/>
                    </a:lnTo>
                    <a:lnTo>
                      <a:pt x="3" y="9"/>
                    </a:lnTo>
                    <a:lnTo>
                      <a:pt x="3" y="9"/>
                    </a:lnTo>
                    <a:lnTo>
                      <a:pt x="4" y="9"/>
                    </a:lnTo>
                    <a:lnTo>
                      <a:pt x="5" y="9"/>
                    </a:lnTo>
                    <a:lnTo>
                      <a:pt x="6" y="6"/>
                    </a:lnTo>
                    <a:lnTo>
                      <a:pt x="6" y="5"/>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7" name="Freeform 71"/>
              <p:cNvSpPr>
                <a:spLocks/>
              </p:cNvSpPr>
              <p:nvPr/>
            </p:nvSpPr>
            <p:spPr bwMode="gray">
              <a:xfrm>
                <a:off x="5357" y="2309"/>
                <a:ext cx="7" cy="8"/>
              </a:xfrm>
              <a:custGeom>
                <a:avLst/>
                <a:gdLst/>
                <a:ahLst/>
                <a:cxnLst>
                  <a:cxn ang="0">
                    <a:pos x="6" y="5"/>
                  </a:cxn>
                  <a:cxn ang="0">
                    <a:pos x="6" y="5"/>
                  </a:cxn>
                  <a:cxn ang="0">
                    <a:pos x="6" y="3"/>
                  </a:cxn>
                  <a:cxn ang="0">
                    <a:pos x="6" y="2"/>
                  </a:cxn>
                  <a:cxn ang="0">
                    <a:pos x="6" y="2"/>
                  </a:cxn>
                  <a:cxn ang="0">
                    <a:pos x="4" y="0"/>
                  </a:cxn>
                  <a:cxn ang="0">
                    <a:pos x="3" y="1"/>
                  </a:cxn>
                  <a:cxn ang="0">
                    <a:pos x="3" y="1"/>
                  </a:cxn>
                  <a:cxn ang="0">
                    <a:pos x="1" y="2"/>
                  </a:cxn>
                  <a:cxn ang="0">
                    <a:pos x="0" y="4"/>
                  </a:cxn>
                  <a:cxn ang="0">
                    <a:pos x="1" y="6"/>
                  </a:cxn>
                  <a:cxn ang="0">
                    <a:pos x="3" y="9"/>
                  </a:cxn>
                  <a:cxn ang="0">
                    <a:pos x="3" y="9"/>
                  </a:cxn>
                  <a:cxn ang="0">
                    <a:pos x="4" y="9"/>
                  </a:cxn>
                  <a:cxn ang="0">
                    <a:pos x="5" y="9"/>
                  </a:cxn>
                  <a:cxn ang="0">
                    <a:pos x="6" y="6"/>
                  </a:cxn>
                </a:cxnLst>
                <a:rect l="0" t="0" r="r" b="b"/>
                <a:pathLst>
                  <a:path w="6" h="9">
                    <a:moveTo>
                      <a:pt x="6" y="5"/>
                    </a:moveTo>
                    <a:lnTo>
                      <a:pt x="6" y="5"/>
                    </a:lnTo>
                    <a:lnTo>
                      <a:pt x="6" y="3"/>
                    </a:lnTo>
                    <a:lnTo>
                      <a:pt x="6" y="2"/>
                    </a:lnTo>
                    <a:lnTo>
                      <a:pt x="6" y="2"/>
                    </a:lnTo>
                    <a:lnTo>
                      <a:pt x="4" y="0"/>
                    </a:lnTo>
                    <a:lnTo>
                      <a:pt x="3" y="1"/>
                    </a:lnTo>
                    <a:lnTo>
                      <a:pt x="3" y="1"/>
                    </a:lnTo>
                    <a:lnTo>
                      <a:pt x="1" y="2"/>
                    </a:lnTo>
                    <a:lnTo>
                      <a:pt x="0" y="4"/>
                    </a:lnTo>
                    <a:lnTo>
                      <a:pt x="1" y="6"/>
                    </a:lnTo>
                    <a:lnTo>
                      <a:pt x="3" y="9"/>
                    </a:lnTo>
                    <a:lnTo>
                      <a:pt x="3" y="9"/>
                    </a:lnTo>
                    <a:lnTo>
                      <a:pt x="4" y="9"/>
                    </a:lnTo>
                    <a:lnTo>
                      <a:pt x="5" y="9"/>
                    </a:lnTo>
                    <a:lnTo>
                      <a:pt x="6" y="6"/>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8" name="Freeform 72"/>
              <p:cNvSpPr>
                <a:spLocks/>
              </p:cNvSpPr>
              <p:nvPr/>
            </p:nvSpPr>
            <p:spPr bwMode="gray">
              <a:xfrm>
                <a:off x="5334" y="2285"/>
                <a:ext cx="7" cy="7"/>
              </a:xfrm>
              <a:custGeom>
                <a:avLst/>
                <a:gdLst/>
                <a:ahLst/>
                <a:cxnLst>
                  <a:cxn ang="0">
                    <a:pos x="6" y="4"/>
                  </a:cxn>
                  <a:cxn ang="0">
                    <a:pos x="6" y="4"/>
                  </a:cxn>
                  <a:cxn ang="0">
                    <a:pos x="4" y="1"/>
                  </a:cxn>
                  <a:cxn ang="0">
                    <a:pos x="3" y="0"/>
                  </a:cxn>
                  <a:cxn ang="0">
                    <a:pos x="2" y="0"/>
                  </a:cxn>
                  <a:cxn ang="0">
                    <a:pos x="2" y="0"/>
                  </a:cxn>
                  <a:cxn ang="0">
                    <a:pos x="1" y="0"/>
                  </a:cxn>
                  <a:cxn ang="0">
                    <a:pos x="0" y="1"/>
                  </a:cxn>
                  <a:cxn ang="0">
                    <a:pos x="0" y="4"/>
                  </a:cxn>
                  <a:cxn ang="0">
                    <a:pos x="2" y="6"/>
                  </a:cxn>
                  <a:cxn ang="0">
                    <a:pos x="3" y="7"/>
                  </a:cxn>
                  <a:cxn ang="0">
                    <a:pos x="6" y="6"/>
                  </a:cxn>
                  <a:cxn ang="0">
                    <a:pos x="6" y="6"/>
                  </a:cxn>
                  <a:cxn ang="0">
                    <a:pos x="6" y="6"/>
                  </a:cxn>
                  <a:cxn ang="0">
                    <a:pos x="6" y="4"/>
                  </a:cxn>
                  <a:cxn ang="0">
                    <a:pos x="6" y="4"/>
                  </a:cxn>
                </a:cxnLst>
                <a:rect l="0" t="0" r="r" b="b"/>
                <a:pathLst>
                  <a:path w="6" h="7">
                    <a:moveTo>
                      <a:pt x="6" y="4"/>
                    </a:moveTo>
                    <a:lnTo>
                      <a:pt x="6" y="4"/>
                    </a:lnTo>
                    <a:lnTo>
                      <a:pt x="4" y="1"/>
                    </a:lnTo>
                    <a:lnTo>
                      <a:pt x="3" y="0"/>
                    </a:lnTo>
                    <a:lnTo>
                      <a:pt x="2" y="0"/>
                    </a:lnTo>
                    <a:lnTo>
                      <a:pt x="2" y="0"/>
                    </a:lnTo>
                    <a:lnTo>
                      <a:pt x="1" y="0"/>
                    </a:lnTo>
                    <a:lnTo>
                      <a:pt x="0" y="1"/>
                    </a:lnTo>
                    <a:lnTo>
                      <a:pt x="0" y="4"/>
                    </a:lnTo>
                    <a:lnTo>
                      <a:pt x="2" y="6"/>
                    </a:lnTo>
                    <a:lnTo>
                      <a:pt x="3" y="7"/>
                    </a:lnTo>
                    <a:lnTo>
                      <a:pt x="6" y="6"/>
                    </a:lnTo>
                    <a:lnTo>
                      <a:pt x="6" y="6"/>
                    </a:lnTo>
                    <a:lnTo>
                      <a:pt x="6" y="6"/>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9" name="Freeform 73"/>
              <p:cNvSpPr>
                <a:spLocks/>
              </p:cNvSpPr>
              <p:nvPr/>
            </p:nvSpPr>
            <p:spPr bwMode="gray">
              <a:xfrm>
                <a:off x="4936" y="2701"/>
                <a:ext cx="5" cy="7"/>
              </a:xfrm>
              <a:custGeom>
                <a:avLst/>
                <a:gdLst/>
                <a:ahLst/>
                <a:cxnLst>
                  <a:cxn ang="0">
                    <a:pos x="6" y="4"/>
                  </a:cxn>
                  <a:cxn ang="0">
                    <a:pos x="6" y="4"/>
                  </a:cxn>
                  <a:cxn ang="0">
                    <a:pos x="6" y="6"/>
                  </a:cxn>
                  <a:cxn ang="0">
                    <a:pos x="6" y="6"/>
                  </a:cxn>
                  <a:cxn ang="0">
                    <a:pos x="5" y="7"/>
                  </a:cxn>
                  <a:cxn ang="0">
                    <a:pos x="5" y="7"/>
                  </a:cxn>
                  <a:cxn ang="0">
                    <a:pos x="2" y="6"/>
                  </a:cxn>
                  <a:cxn ang="0">
                    <a:pos x="0" y="5"/>
                  </a:cxn>
                  <a:cxn ang="0">
                    <a:pos x="0" y="2"/>
                  </a:cxn>
                  <a:cxn ang="0">
                    <a:pos x="1" y="0"/>
                  </a:cxn>
                  <a:cxn ang="0">
                    <a:pos x="1" y="0"/>
                  </a:cxn>
                  <a:cxn ang="0">
                    <a:pos x="2" y="0"/>
                  </a:cxn>
                  <a:cxn ang="0">
                    <a:pos x="4" y="0"/>
                  </a:cxn>
                  <a:cxn ang="0">
                    <a:pos x="6" y="4"/>
                  </a:cxn>
                  <a:cxn ang="0">
                    <a:pos x="6" y="4"/>
                  </a:cxn>
                </a:cxnLst>
                <a:rect l="0" t="0" r="r" b="b"/>
                <a:pathLst>
                  <a:path w="6" h="7">
                    <a:moveTo>
                      <a:pt x="6" y="4"/>
                    </a:moveTo>
                    <a:lnTo>
                      <a:pt x="6" y="4"/>
                    </a:lnTo>
                    <a:lnTo>
                      <a:pt x="6" y="6"/>
                    </a:lnTo>
                    <a:lnTo>
                      <a:pt x="6" y="6"/>
                    </a:lnTo>
                    <a:lnTo>
                      <a:pt x="5" y="7"/>
                    </a:lnTo>
                    <a:lnTo>
                      <a:pt x="5" y="7"/>
                    </a:lnTo>
                    <a:lnTo>
                      <a:pt x="2" y="6"/>
                    </a:lnTo>
                    <a:lnTo>
                      <a:pt x="0" y="5"/>
                    </a:lnTo>
                    <a:lnTo>
                      <a:pt x="0" y="2"/>
                    </a:lnTo>
                    <a:lnTo>
                      <a:pt x="1" y="0"/>
                    </a:lnTo>
                    <a:lnTo>
                      <a:pt x="1" y="0"/>
                    </a:lnTo>
                    <a:lnTo>
                      <a:pt x="2" y="0"/>
                    </a:lnTo>
                    <a:lnTo>
                      <a:pt x="4" y="0"/>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0" name="Freeform 74"/>
              <p:cNvSpPr>
                <a:spLocks/>
              </p:cNvSpPr>
              <p:nvPr/>
            </p:nvSpPr>
            <p:spPr bwMode="gray">
              <a:xfrm>
                <a:off x="4958" y="2710"/>
                <a:ext cx="5" cy="3"/>
              </a:xfrm>
              <a:custGeom>
                <a:avLst/>
                <a:gdLst/>
                <a:ahLst/>
                <a:cxnLst>
                  <a:cxn ang="0">
                    <a:pos x="6" y="4"/>
                  </a:cxn>
                  <a:cxn ang="0">
                    <a:pos x="6" y="4"/>
                  </a:cxn>
                  <a:cxn ang="0">
                    <a:pos x="4" y="4"/>
                  </a:cxn>
                  <a:cxn ang="0">
                    <a:pos x="1" y="4"/>
                  </a:cxn>
                  <a:cxn ang="0">
                    <a:pos x="0" y="2"/>
                  </a:cxn>
                  <a:cxn ang="0">
                    <a:pos x="0" y="1"/>
                  </a:cxn>
                  <a:cxn ang="0">
                    <a:pos x="0" y="1"/>
                  </a:cxn>
                  <a:cxn ang="0">
                    <a:pos x="3" y="0"/>
                  </a:cxn>
                  <a:cxn ang="0">
                    <a:pos x="4" y="0"/>
                  </a:cxn>
                  <a:cxn ang="0">
                    <a:pos x="6" y="4"/>
                  </a:cxn>
                  <a:cxn ang="0">
                    <a:pos x="6" y="4"/>
                  </a:cxn>
                </a:cxnLst>
                <a:rect l="0" t="0" r="r" b="b"/>
                <a:pathLst>
                  <a:path w="6" h="4">
                    <a:moveTo>
                      <a:pt x="6" y="4"/>
                    </a:moveTo>
                    <a:lnTo>
                      <a:pt x="6" y="4"/>
                    </a:lnTo>
                    <a:lnTo>
                      <a:pt x="4" y="4"/>
                    </a:lnTo>
                    <a:lnTo>
                      <a:pt x="1" y="4"/>
                    </a:lnTo>
                    <a:lnTo>
                      <a:pt x="0" y="2"/>
                    </a:lnTo>
                    <a:lnTo>
                      <a:pt x="0" y="1"/>
                    </a:lnTo>
                    <a:lnTo>
                      <a:pt x="0" y="1"/>
                    </a:lnTo>
                    <a:lnTo>
                      <a:pt x="3" y="0"/>
                    </a:lnTo>
                    <a:lnTo>
                      <a:pt x="4" y="0"/>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1" name="Freeform 75"/>
              <p:cNvSpPr>
                <a:spLocks/>
              </p:cNvSpPr>
              <p:nvPr/>
            </p:nvSpPr>
            <p:spPr bwMode="gray">
              <a:xfrm>
                <a:off x="4967" y="2690"/>
                <a:ext cx="5" cy="5"/>
              </a:xfrm>
              <a:custGeom>
                <a:avLst/>
                <a:gdLst/>
                <a:ahLst/>
                <a:cxnLst>
                  <a:cxn ang="0">
                    <a:pos x="6" y="3"/>
                  </a:cxn>
                  <a:cxn ang="0">
                    <a:pos x="6" y="3"/>
                  </a:cxn>
                  <a:cxn ang="0">
                    <a:pos x="4" y="5"/>
                  </a:cxn>
                  <a:cxn ang="0">
                    <a:pos x="4" y="5"/>
                  </a:cxn>
                  <a:cxn ang="0">
                    <a:pos x="4" y="5"/>
                  </a:cxn>
                  <a:cxn ang="0">
                    <a:pos x="2" y="5"/>
                  </a:cxn>
                  <a:cxn ang="0">
                    <a:pos x="1" y="5"/>
                  </a:cxn>
                  <a:cxn ang="0">
                    <a:pos x="0" y="1"/>
                  </a:cxn>
                  <a:cxn ang="0">
                    <a:pos x="0" y="1"/>
                  </a:cxn>
                  <a:cxn ang="0">
                    <a:pos x="1" y="0"/>
                  </a:cxn>
                  <a:cxn ang="0">
                    <a:pos x="2" y="0"/>
                  </a:cxn>
                  <a:cxn ang="0">
                    <a:pos x="6" y="3"/>
                  </a:cxn>
                  <a:cxn ang="0">
                    <a:pos x="6" y="3"/>
                  </a:cxn>
                </a:cxnLst>
                <a:rect l="0" t="0" r="r" b="b"/>
                <a:pathLst>
                  <a:path w="6" h="5">
                    <a:moveTo>
                      <a:pt x="6" y="3"/>
                    </a:moveTo>
                    <a:lnTo>
                      <a:pt x="6" y="3"/>
                    </a:lnTo>
                    <a:lnTo>
                      <a:pt x="4" y="5"/>
                    </a:lnTo>
                    <a:lnTo>
                      <a:pt x="4" y="5"/>
                    </a:lnTo>
                    <a:lnTo>
                      <a:pt x="4" y="5"/>
                    </a:lnTo>
                    <a:lnTo>
                      <a:pt x="2" y="5"/>
                    </a:lnTo>
                    <a:lnTo>
                      <a:pt x="1" y="5"/>
                    </a:lnTo>
                    <a:lnTo>
                      <a:pt x="0" y="1"/>
                    </a:lnTo>
                    <a:lnTo>
                      <a:pt x="0" y="1"/>
                    </a:lnTo>
                    <a:lnTo>
                      <a:pt x="1" y="0"/>
                    </a:lnTo>
                    <a:lnTo>
                      <a:pt x="2" y="0"/>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2" name="Freeform 76"/>
              <p:cNvSpPr>
                <a:spLocks/>
              </p:cNvSpPr>
              <p:nvPr/>
            </p:nvSpPr>
            <p:spPr bwMode="gray">
              <a:xfrm>
                <a:off x="4990" y="2708"/>
                <a:ext cx="5" cy="5"/>
              </a:xfrm>
              <a:custGeom>
                <a:avLst/>
                <a:gdLst/>
                <a:ahLst/>
                <a:cxnLst>
                  <a:cxn ang="0">
                    <a:pos x="5" y="4"/>
                  </a:cxn>
                  <a:cxn ang="0">
                    <a:pos x="5" y="4"/>
                  </a:cxn>
                  <a:cxn ang="0">
                    <a:pos x="4" y="5"/>
                  </a:cxn>
                  <a:cxn ang="0">
                    <a:pos x="2" y="5"/>
                  </a:cxn>
                  <a:cxn ang="0">
                    <a:pos x="2" y="5"/>
                  </a:cxn>
                  <a:cxn ang="0">
                    <a:pos x="0" y="3"/>
                  </a:cxn>
                  <a:cxn ang="0">
                    <a:pos x="2" y="1"/>
                  </a:cxn>
                  <a:cxn ang="0">
                    <a:pos x="2" y="1"/>
                  </a:cxn>
                  <a:cxn ang="0">
                    <a:pos x="3" y="0"/>
                  </a:cxn>
                  <a:cxn ang="0">
                    <a:pos x="4" y="0"/>
                  </a:cxn>
                  <a:cxn ang="0">
                    <a:pos x="4" y="0"/>
                  </a:cxn>
                  <a:cxn ang="0">
                    <a:pos x="5" y="2"/>
                  </a:cxn>
                  <a:cxn ang="0">
                    <a:pos x="5" y="4"/>
                  </a:cxn>
                  <a:cxn ang="0">
                    <a:pos x="5" y="4"/>
                  </a:cxn>
                </a:cxnLst>
                <a:rect l="0" t="0" r="r" b="b"/>
                <a:pathLst>
                  <a:path w="5" h="5">
                    <a:moveTo>
                      <a:pt x="5" y="4"/>
                    </a:moveTo>
                    <a:lnTo>
                      <a:pt x="5" y="4"/>
                    </a:lnTo>
                    <a:lnTo>
                      <a:pt x="4" y="5"/>
                    </a:lnTo>
                    <a:lnTo>
                      <a:pt x="2" y="5"/>
                    </a:lnTo>
                    <a:lnTo>
                      <a:pt x="2" y="5"/>
                    </a:lnTo>
                    <a:lnTo>
                      <a:pt x="0" y="3"/>
                    </a:lnTo>
                    <a:lnTo>
                      <a:pt x="2" y="1"/>
                    </a:lnTo>
                    <a:lnTo>
                      <a:pt x="2" y="1"/>
                    </a:lnTo>
                    <a:lnTo>
                      <a:pt x="3" y="0"/>
                    </a:lnTo>
                    <a:lnTo>
                      <a:pt x="4" y="0"/>
                    </a:lnTo>
                    <a:lnTo>
                      <a:pt x="4" y="0"/>
                    </a:lnTo>
                    <a:lnTo>
                      <a:pt x="5" y="2"/>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3" name="Freeform 77"/>
              <p:cNvSpPr>
                <a:spLocks/>
              </p:cNvSpPr>
              <p:nvPr/>
            </p:nvSpPr>
            <p:spPr bwMode="gray">
              <a:xfrm>
                <a:off x="5005" y="2690"/>
                <a:ext cx="2" cy="5"/>
              </a:xfrm>
              <a:custGeom>
                <a:avLst/>
                <a:gdLst/>
                <a:ahLst/>
                <a:cxnLst>
                  <a:cxn ang="0">
                    <a:pos x="3" y="2"/>
                  </a:cxn>
                  <a:cxn ang="0">
                    <a:pos x="3" y="2"/>
                  </a:cxn>
                  <a:cxn ang="0">
                    <a:pos x="3" y="3"/>
                  </a:cxn>
                  <a:cxn ang="0">
                    <a:pos x="2" y="5"/>
                  </a:cxn>
                  <a:cxn ang="0">
                    <a:pos x="1" y="5"/>
                  </a:cxn>
                  <a:cxn ang="0">
                    <a:pos x="0" y="3"/>
                  </a:cxn>
                  <a:cxn ang="0">
                    <a:pos x="0" y="3"/>
                  </a:cxn>
                  <a:cxn ang="0">
                    <a:pos x="0" y="1"/>
                  </a:cxn>
                  <a:cxn ang="0">
                    <a:pos x="0" y="0"/>
                  </a:cxn>
                  <a:cxn ang="0">
                    <a:pos x="0" y="0"/>
                  </a:cxn>
                  <a:cxn ang="0">
                    <a:pos x="1" y="0"/>
                  </a:cxn>
                  <a:cxn ang="0">
                    <a:pos x="2" y="0"/>
                  </a:cxn>
                  <a:cxn ang="0">
                    <a:pos x="3" y="1"/>
                  </a:cxn>
                  <a:cxn ang="0">
                    <a:pos x="3" y="2"/>
                  </a:cxn>
                  <a:cxn ang="0">
                    <a:pos x="3" y="2"/>
                  </a:cxn>
                </a:cxnLst>
                <a:rect l="0" t="0" r="r" b="b"/>
                <a:pathLst>
                  <a:path w="3" h="5">
                    <a:moveTo>
                      <a:pt x="3" y="2"/>
                    </a:moveTo>
                    <a:lnTo>
                      <a:pt x="3" y="2"/>
                    </a:lnTo>
                    <a:lnTo>
                      <a:pt x="3" y="3"/>
                    </a:lnTo>
                    <a:lnTo>
                      <a:pt x="2" y="5"/>
                    </a:lnTo>
                    <a:lnTo>
                      <a:pt x="1" y="5"/>
                    </a:lnTo>
                    <a:lnTo>
                      <a:pt x="0" y="3"/>
                    </a:lnTo>
                    <a:lnTo>
                      <a:pt x="0" y="3"/>
                    </a:lnTo>
                    <a:lnTo>
                      <a:pt x="0" y="1"/>
                    </a:lnTo>
                    <a:lnTo>
                      <a:pt x="0" y="0"/>
                    </a:lnTo>
                    <a:lnTo>
                      <a:pt x="0" y="0"/>
                    </a:lnTo>
                    <a:lnTo>
                      <a:pt x="1" y="0"/>
                    </a:lnTo>
                    <a:lnTo>
                      <a:pt x="2" y="0"/>
                    </a:lnTo>
                    <a:lnTo>
                      <a:pt x="3" y="1"/>
                    </a:lnTo>
                    <a:lnTo>
                      <a:pt x="3" y="2"/>
                    </a:lnTo>
                    <a:lnTo>
                      <a:pt x="3"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4" name="Freeform 78"/>
              <p:cNvSpPr>
                <a:spLocks/>
              </p:cNvSpPr>
              <p:nvPr/>
            </p:nvSpPr>
            <p:spPr bwMode="gray">
              <a:xfrm>
                <a:off x="5026" y="2744"/>
                <a:ext cx="3" cy="8"/>
              </a:xfrm>
              <a:custGeom>
                <a:avLst/>
                <a:gdLst/>
                <a:ahLst/>
                <a:cxnLst>
                  <a:cxn ang="0">
                    <a:pos x="4" y="8"/>
                  </a:cxn>
                  <a:cxn ang="0">
                    <a:pos x="4" y="8"/>
                  </a:cxn>
                  <a:cxn ang="0">
                    <a:pos x="3" y="8"/>
                  </a:cxn>
                  <a:cxn ang="0">
                    <a:pos x="2" y="8"/>
                  </a:cxn>
                  <a:cxn ang="0">
                    <a:pos x="2" y="8"/>
                  </a:cxn>
                  <a:cxn ang="0">
                    <a:pos x="0" y="4"/>
                  </a:cxn>
                  <a:cxn ang="0">
                    <a:pos x="0" y="1"/>
                  </a:cxn>
                  <a:cxn ang="0">
                    <a:pos x="0" y="0"/>
                  </a:cxn>
                  <a:cxn ang="0">
                    <a:pos x="1" y="0"/>
                  </a:cxn>
                  <a:cxn ang="0">
                    <a:pos x="1" y="0"/>
                  </a:cxn>
                  <a:cxn ang="0">
                    <a:pos x="3" y="1"/>
                  </a:cxn>
                  <a:cxn ang="0">
                    <a:pos x="4" y="3"/>
                  </a:cxn>
                  <a:cxn ang="0">
                    <a:pos x="4" y="8"/>
                  </a:cxn>
                  <a:cxn ang="0">
                    <a:pos x="4" y="8"/>
                  </a:cxn>
                </a:cxnLst>
                <a:rect l="0" t="0" r="r" b="b"/>
                <a:pathLst>
                  <a:path w="4" h="8">
                    <a:moveTo>
                      <a:pt x="4" y="8"/>
                    </a:moveTo>
                    <a:lnTo>
                      <a:pt x="4" y="8"/>
                    </a:lnTo>
                    <a:lnTo>
                      <a:pt x="3" y="8"/>
                    </a:lnTo>
                    <a:lnTo>
                      <a:pt x="2" y="8"/>
                    </a:lnTo>
                    <a:lnTo>
                      <a:pt x="2" y="8"/>
                    </a:lnTo>
                    <a:lnTo>
                      <a:pt x="0" y="4"/>
                    </a:lnTo>
                    <a:lnTo>
                      <a:pt x="0" y="1"/>
                    </a:lnTo>
                    <a:lnTo>
                      <a:pt x="0" y="0"/>
                    </a:lnTo>
                    <a:lnTo>
                      <a:pt x="1" y="0"/>
                    </a:lnTo>
                    <a:lnTo>
                      <a:pt x="1" y="0"/>
                    </a:lnTo>
                    <a:lnTo>
                      <a:pt x="3" y="1"/>
                    </a:lnTo>
                    <a:lnTo>
                      <a:pt x="4" y="3"/>
                    </a:lnTo>
                    <a:lnTo>
                      <a:pt x="4" y="8"/>
                    </a:lnTo>
                    <a:lnTo>
                      <a:pt x="4"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5" name="Freeform 79"/>
              <p:cNvSpPr>
                <a:spLocks/>
              </p:cNvSpPr>
              <p:nvPr/>
            </p:nvSpPr>
            <p:spPr bwMode="gray">
              <a:xfrm>
                <a:off x="5049" y="2708"/>
                <a:ext cx="5" cy="5"/>
              </a:xfrm>
              <a:custGeom>
                <a:avLst/>
                <a:gdLst/>
                <a:ahLst/>
                <a:cxnLst>
                  <a:cxn ang="0">
                    <a:pos x="4" y="4"/>
                  </a:cxn>
                  <a:cxn ang="0">
                    <a:pos x="4" y="4"/>
                  </a:cxn>
                  <a:cxn ang="0">
                    <a:pos x="2" y="5"/>
                  </a:cxn>
                  <a:cxn ang="0">
                    <a:pos x="1" y="4"/>
                  </a:cxn>
                  <a:cxn ang="0">
                    <a:pos x="1" y="4"/>
                  </a:cxn>
                  <a:cxn ang="0">
                    <a:pos x="0" y="3"/>
                  </a:cxn>
                  <a:cxn ang="0">
                    <a:pos x="0" y="2"/>
                  </a:cxn>
                  <a:cxn ang="0">
                    <a:pos x="2" y="0"/>
                  </a:cxn>
                  <a:cxn ang="0">
                    <a:pos x="2" y="0"/>
                  </a:cxn>
                  <a:cxn ang="0">
                    <a:pos x="4" y="0"/>
                  </a:cxn>
                  <a:cxn ang="0">
                    <a:pos x="5" y="1"/>
                  </a:cxn>
                  <a:cxn ang="0">
                    <a:pos x="5" y="1"/>
                  </a:cxn>
                  <a:cxn ang="0">
                    <a:pos x="5" y="2"/>
                  </a:cxn>
                  <a:cxn ang="0">
                    <a:pos x="4" y="4"/>
                  </a:cxn>
                  <a:cxn ang="0">
                    <a:pos x="4" y="4"/>
                  </a:cxn>
                </a:cxnLst>
                <a:rect l="0" t="0" r="r" b="b"/>
                <a:pathLst>
                  <a:path w="5" h="5">
                    <a:moveTo>
                      <a:pt x="4" y="4"/>
                    </a:moveTo>
                    <a:lnTo>
                      <a:pt x="4" y="4"/>
                    </a:lnTo>
                    <a:lnTo>
                      <a:pt x="2" y="5"/>
                    </a:lnTo>
                    <a:lnTo>
                      <a:pt x="1" y="4"/>
                    </a:lnTo>
                    <a:lnTo>
                      <a:pt x="1" y="4"/>
                    </a:lnTo>
                    <a:lnTo>
                      <a:pt x="0" y="3"/>
                    </a:lnTo>
                    <a:lnTo>
                      <a:pt x="0" y="2"/>
                    </a:lnTo>
                    <a:lnTo>
                      <a:pt x="2" y="0"/>
                    </a:lnTo>
                    <a:lnTo>
                      <a:pt x="2" y="0"/>
                    </a:lnTo>
                    <a:lnTo>
                      <a:pt x="4" y="0"/>
                    </a:lnTo>
                    <a:lnTo>
                      <a:pt x="5" y="1"/>
                    </a:lnTo>
                    <a:lnTo>
                      <a:pt x="5" y="1"/>
                    </a:lnTo>
                    <a:lnTo>
                      <a:pt x="5"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6" name="Freeform 80"/>
              <p:cNvSpPr>
                <a:spLocks/>
              </p:cNvSpPr>
              <p:nvPr/>
            </p:nvSpPr>
            <p:spPr bwMode="gray">
              <a:xfrm>
                <a:off x="5095" y="2722"/>
                <a:ext cx="5" cy="5"/>
              </a:xfrm>
              <a:custGeom>
                <a:avLst/>
                <a:gdLst/>
                <a:ahLst/>
                <a:cxnLst>
                  <a:cxn ang="0">
                    <a:pos x="5" y="5"/>
                  </a:cxn>
                  <a:cxn ang="0">
                    <a:pos x="5" y="5"/>
                  </a:cxn>
                  <a:cxn ang="0">
                    <a:pos x="5" y="6"/>
                  </a:cxn>
                  <a:cxn ang="0">
                    <a:pos x="5" y="6"/>
                  </a:cxn>
                  <a:cxn ang="0">
                    <a:pos x="5" y="6"/>
                  </a:cxn>
                  <a:cxn ang="0">
                    <a:pos x="3" y="6"/>
                  </a:cxn>
                  <a:cxn ang="0">
                    <a:pos x="0" y="3"/>
                  </a:cxn>
                  <a:cxn ang="0">
                    <a:pos x="0" y="1"/>
                  </a:cxn>
                  <a:cxn ang="0">
                    <a:pos x="0" y="0"/>
                  </a:cxn>
                  <a:cxn ang="0">
                    <a:pos x="2" y="0"/>
                  </a:cxn>
                  <a:cxn ang="0">
                    <a:pos x="2" y="0"/>
                  </a:cxn>
                  <a:cxn ang="0">
                    <a:pos x="3" y="0"/>
                  </a:cxn>
                  <a:cxn ang="0">
                    <a:pos x="4" y="1"/>
                  </a:cxn>
                  <a:cxn ang="0">
                    <a:pos x="5" y="5"/>
                  </a:cxn>
                  <a:cxn ang="0">
                    <a:pos x="5" y="5"/>
                  </a:cxn>
                </a:cxnLst>
                <a:rect l="0" t="0" r="r" b="b"/>
                <a:pathLst>
                  <a:path w="5" h="6">
                    <a:moveTo>
                      <a:pt x="5" y="5"/>
                    </a:moveTo>
                    <a:lnTo>
                      <a:pt x="5" y="5"/>
                    </a:lnTo>
                    <a:lnTo>
                      <a:pt x="5" y="6"/>
                    </a:lnTo>
                    <a:lnTo>
                      <a:pt x="5" y="6"/>
                    </a:lnTo>
                    <a:lnTo>
                      <a:pt x="5" y="6"/>
                    </a:lnTo>
                    <a:lnTo>
                      <a:pt x="3" y="6"/>
                    </a:lnTo>
                    <a:lnTo>
                      <a:pt x="0" y="3"/>
                    </a:lnTo>
                    <a:lnTo>
                      <a:pt x="0" y="1"/>
                    </a:lnTo>
                    <a:lnTo>
                      <a:pt x="0" y="0"/>
                    </a:lnTo>
                    <a:lnTo>
                      <a:pt x="2" y="0"/>
                    </a:lnTo>
                    <a:lnTo>
                      <a:pt x="2" y="0"/>
                    </a:lnTo>
                    <a:lnTo>
                      <a:pt x="3" y="0"/>
                    </a:lnTo>
                    <a:lnTo>
                      <a:pt x="4" y="1"/>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7" name="Freeform 81"/>
              <p:cNvSpPr>
                <a:spLocks/>
              </p:cNvSpPr>
              <p:nvPr/>
            </p:nvSpPr>
            <p:spPr bwMode="gray">
              <a:xfrm>
                <a:off x="5043" y="2952"/>
                <a:ext cx="17" cy="27"/>
              </a:xfrm>
              <a:custGeom>
                <a:avLst/>
                <a:gdLst/>
                <a:ahLst/>
                <a:cxnLst>
                  <a:cxn ang="0">
                    <a:pos x="14" y="14"/>
                  </a:cxn>
                  <a:cxn ang="0">
                    <a:pos x="14" y="14"/>
                  </a:cxn>
                  <a:cxn ang="0">
                    <a:pos x="15" y="17"/>
                  </a:cxn>
                  <a:cxn ang="0">
                    <a:pos x="17" y="19"/>
                  </a:cxn>
                  <a:cxn ang="0">
                    <a:pos x="18" y="21"/>
                  </a:cxn>
                  <a:cxn ang="0">
                    <a:pos x="18" y="23"/>
                  </a:cxn>
                  <a:cxn ang="0">
                    <a:pos x="18" y="23"/>
                  </a:cxn>
                  <a:cxn ang="0">
                    <a:pos x="17" y="26"/>
                  </a:cxn>
                  <a:cxn ang="0">
                    <a:pos x="15" y="27"/>
                  </a:cxn>
                  <a:cxn ang="0">
                    <a:pos x="12" y="27"/>
                  </a:cxn>
                  <a:cxn ang="0">
                    <a:pos x="9" y="26"/>
                  </a:cxn>
                  <a:cxn ang="0">
                    <a:pos x="9" y="26"/>
                  </a:cxn>
                  <a:cxn ang="0">
                    <a:pos x="7" y="23"/>
                  </a:cxn>
                  <a:cxn ang="0">
                    <a:pos x="6" y="20"/>
                  </a:cxn>
                  <a:cxn ang="0">
                    <a:pos x="4" y="17"/>
                  </a:cxn>
                  <a:cxn ang="0">
                    <a:pos x="1" y="14"/>
                  </a:cxn>
                  <a:cxn ang="0">
                    <a:pos x="1" y="14"/>
                  </a:cxn>
                  <a:cxn ang="0">
                    <a:pos x="1" y="10"/>
                  </a:cxn>
                  <a:cxn ang="0">
                    <a:pos x="0" y="7"/>
                  </a:cxn>
                  <a:cxn ang="0">
                    <a:pos x="0" y="7"/>
                  </a:cxn>
                  <a:cxn ang="0">
                    <a:pos x="0" y="3"/>
                  </a:cxn>
                  <a:cxn ang="0">
                    <a:pos x="3" y="1"/>
                  </a:cxn>
                  <a:cxn ang="0">
                    <a:pos x="5" y="0"/>
                  </a:cxn>
                  <a:cxn ang="0">
                    <a:pos x="6" y="0"/>
                  </a:cxn>
                  <a:cxn ang="0">
                    <a:pos x="6" y="1"/>
                  </a:cxn>
                  <a:cxn ang="0">
                    <a:pos x="6" y="1"/>
                  </a:cxn>
                  <a:cxn ang="0">
                    <a:pos x="9" y="8"/>
                  </a:cxn>
                  <a:cxn ang="0">
                    <a:pos x="14" y="14"/>
                  </a:cxn>
                  <a:cxn ang="0">
                    <a:pos x="14" y="14"/>
                  </a:cxn>
                </a:cxnLst>
                <a:rect l="0" t="0" r="r" b="b"/>
                <a:pathLst>
                  <a:path w="18" h="27">
                    <a:moveTo>
                      <a:pt x="14" y="14"/>
                    </a:moveTo>
                    <a:lnTo>
                      <a:pt x="14" y="14"/>
                    </a:lnTo>
                    <a:lnTo>
                      <a:pt x="15" y="17"/>
                    </a:lnTo>
                    <a:lnTo>
                      <a:pt x="17" y="19"/>
                    </a:lnTo>
                    <a:lnTo>
                      <a:pt x="18" y="21"/>
                    </a:lnTo>
                    <a:lnTo>
                      <a:pt x="18" y="23"/>
                    </a:lnTo>
                    <a:lnTo>
                      <a:pt x="18" y="23"/>
                    </a:lnTo>
                    <a:lnTo>
                      <a:pt x="17" y="26"/>
                    </a:lnTo>
                    <a:lnTo>
                      <a:pt x="15" y="27"/>
                    </a:lnTo>
                    <a:lnTo>
                      <a:pt x="12" y="27"/>
                    </a:lnTo>
                    <a:lnTo>
                      <a:pt x="9" y="26"/>
                    </a:lnTo>
                    <a:lnTo>
                      <a:pt x="9" y="26"/>
                    </a:lnTo>
                    <a:lnTo>
                      <a:pt x="7" y="23"/>
                    </a:lnTo>
                    <a:lnTo>
                      <a:pt x="6" y="20"/>
                    </a:lnTo>
                    <a:lnTo>
                      <a:pt x="4" y="17"/>
                    </a:lnTo>
                    <a:lnTo>
                      <a:pt x="1" y="14"/>
                    </a:lnTo>
                    <a:lnTo>
                      <a:pt x="1" y="14"/>
                    </a:lnTo>
                    <a:lnTo>
                      <a:pt x="1" y="10"/>
                    </a:lnTo>
                    <a:lnTo>
                      <a:pt x="0" y="7"/>
                    </a:lnTo>
                    <a:lnTo>
                      <a:pt x="0" y="7"/>
                    </a:lnTo>
                    <a:lnTo>
                      <a:pt x="0" y="3"/>
                    </a:lnTo>
                    <a:lnTo>
                      <a:pt x="3" y="1"/>
                    </a:lnTo>
                    <a:lnTo>
                      <a:pt x="5" y="0"/>
                    </a:lnTo>
                    <a:lnTo>
                      <a:pt x="6" y="0"/>
                    </a:lnTo>
                    <a:lnTo>
                      <a:pt x="6" y="1"/>
                    </a:lnTo>
                    <a:lnTo>
                      <a:pt x="6" y="1"/>
                    </a:lnTo>
                    <a:lnTo>
                      <a:pt x="9" y="8"/>
                    </a:lnTo>
                    <a:lnTo>
                      <a:pt x="14" y="14"/>
                    </a:lnTo>
                    <a:lnTo>
                      <a:pt x="14"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8" name="Freeform 82"/>
              <p:cNvSpPr>
                <a:spLocks/>
              </p:cNvSpPr>
              <p:nvPr/>
            </p:nvSpPr>
            <p:spPr bwMode="gray">
              <a:xfrm>
                <a:off x="5070" y="2974"/>
                <a:ext cx="20" cy="19"/>
              </a:xfrm>
              <a:custGeom>
                <a:avLst/>
                <a:gdLst/>
                <a:ahLst/>
                <a:cxnLst>
                  <a:cxn ang="0">
                    <a:pos x="17" y="11"/>
                  </a:cxn>
                  <a:cxn ang="0">
                    <a:pos x="17" y="11"/>
                  </a:cxn>
                  <a:cxn ang="0">
                    <a:pos x="20" y="16"/>
                  </a:cxn>
                  <a:cxn ang="0">
                    <a:pos x="20" y="18"/>
                  </a:cxn>
                  <a:cxn ang="0">
                    <a:pos x="19" y="19"/>
                  </a:cxn>
                  <a:cxn ang="0">
                    <a:pos x="19" y="19"/>
                  </a:cxn>
                  <a:cxn ang="0">
                    <a:pos x="13" y="19"/>
                  </a:cxn>
                  <a:cxn ang="0">
                    <a:pos x="9" y="18"/>
                  </a:cxn>
                  <a:cxn ang="0">
                    <a:pos x="4" y="16"/>
                  </a:cxn>
                  <a:cxn ang="0">
                    <a:pos x="1" y="11"/>
                  </a:cxn>
                  <a:cxn ang="0">
                    <a:pos x="1" y="11"/>
                  </a:cxn>
                  <a:cxn ang="0">
                    <a:pos x="0" y="6"/>
                  </a:cxn>
                  <a:cxn ang="0">
                    <a:pos x="0" y="2"/>
                  </a:cxn>
                  <a:cxn ang="0">
                    <a:pos x="1" y="1"/>
                  </a:cxn>
                  <a:cxn ang="0">
                    <a:pos x="1" y="1"/>
                  </a:cxn>
                  <a:cxn ang="0">
                    <a:pos x="3" y="0"/>
                  </a:cxn>
                  <a:cxn ang="0">
                    <a:pos x="5" y="0"/>
                  </a:cxn>
                  <a:cxn ang="0">
                    <a:pos x="8" y="3"/>
                  </a:cxn>
                  <a:cxn ang="0">
                    <a:pos x="10" y="8"/>
                  </a:cxn>
                  <a:cxn ang="0">
                    <a:pos x="13" y="11"/>
                  </a:cxn>
                  <a:cxn ang="0">
                    <a:pos x="13" y="11"/>
                  </a:cxn>
                  <a:cxn ang="0">
                    <a:pos x="14" y="11"/>
                  </a:cxn>
                  <a:cxn ang="0">
                    <a:pos x="17" y="11"/>
                  </a:cxn>
                  <a:cxn ang="0">
                    <a:pos x="17" y="11"/>
                  </a:cxn>
                </a:cxnLst>
                <a:rect l="0" t="0" r="r" b="b"/>
                <a:pathLst>
                  <a:path w="20" h="19">
                    <a:moveTo>
                      <a:pt x="17" y="11"/>
                    </a:moveTo>
                    <a:lnTo>
                      <a:pt x="17" y="11"/>
                    </a:lnTo>
                    <a:lnTo>
                      <a:pt x="20" y="16"/>
                    </a:lnTo>
                    <a:lnTo>
                      <a:pt x="20" y="18"/>
                    </a:lnTo>
                    <a:lnTo>
                      <a:pt x="19" y="19"/>
                    </a:lnTo>
                    <a:lnTo>
                      <a:pt x="19" y="19"/>
                    </a:lnTo>
                    <a:lnTo>
                      <a:pt x="13" y="19"/>
                    </a:lnTo>
                    <a:lnTo>
                      <a:pt x="9" y="18"/>
                    </a:lnTo>
                    <a:lnTo>
                      <a:pt x="4" y="16"/>
                    </a:lnTo>
                    <a:lnTo>
                      <a:pt x="1" y="11"/>
                    </a:lnTo>
                    <a:lnTo>
                      <a:pt x="1" y="11"/>
                    </a:lnTo>
                    <a:lnTo>
                      <a:pt x="0" y="6"/>
                    </a:lnTo>
                    <a:lnTo>
                      <a:pt x="0" y="2"/>
                    </a:lnTo>
                    <a:lnTo>
                      <a:pt x="1" y="1"/>
                    </a:lnTo>
                    <a:lnTo>
                      <a:pt x="1" y="1"/>
                    </a:lnTo>
                    <a:lnTo>
                      <a:pt x="3" y="0"/>
                    </a:lnTo>
                    <a:lnTo>
                      <a:pt x="5" y="0"/>
                    </a:lnTo>
                    <a:lnTo>
                      <a:pt x="8" y="3"/>
                    </a:lnTo>
                    <a:lnTo>
                      <a:pt x="10" y="8"/>
                    </a:lnTo>
                    <a:lnTo>
                      <a:pt x="13" y="11"/>
                    </a:lnTo>
                    <a:lnTo>
                      <a:pt x="13" y="11"/>
                    </a:lnTo>
                    <a:lnTo>
                      <a:pt x="14" y="11"/>
                    </a:lnTo>
                    <a:lnTo>
                      <a:pt x="17" y="11"/>
                    </a:lnTo>
                    <a:lnTo>
                      <a:pt x="17"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9" name="Freeform 83"/>
              <p:cNvSpPr>
                <a:spLocks/>
              </p:cNvSpPr>
              <p:nvPr/>
            </p:nvSpPr>
            <p:spPr bwMode="gray">
              <a:xfrm>
                <a:off x="5065" y="2989"/>
                <a:ext cx="7" cy="10"/>
              </a:xfrm>
              <a:custGeom>
                <a:avLst/>
                <a:gdLst/>
                <a:ahLst/>
                <a:cxnLst>
                  <a:cxn ang="0">
                    <a:pos x="7" y="8"/>
                  </a:cxn>
                  <a:cxn ang="0">
                    <a:pos x="7" y="8"/>
                  </a:cxn>
                  <a:cxn ang="0">
                    <a:pos x="5" y="10"/>
                  </a:cxn>
                  <a:cxn ang="0">
                    <a:pos x="4" y="10"/>
                  </a:cxn>
                  <a:cxn ang="0">
                    <a:pos x="2" y="8"/>
                  </a:cxn>
                  <a:cxn ang="0">
                    <a:pos x="0" y="7"/>
                  </a:cxn>
                  <a:cxn ang="0">
                    <a:pos x="0" y="3"/>
                  </a:cxn>
                  <a:cxn ang="0">
                    <a:pos x="0" y="2"/>
                  </a:cxn>
                  <a:cxn ang="0">
                    <a:pos x="2" y="1"/>
                  </a:cxn>
                  <a:cxn ang="0">
                    <a:pos x="2" y="1"/>
                  </a:cxn>
                  <a:cxn ang="0">
                    <a:pos x="3" y="0"/>
                  </a:cxn>
                  <a:cxn ang="0">
                    <a:pos x="5" y="0"/>
                  </a:cxn>
                  <a:cxn ang="0">
                    <a:pos x="7" y="2"/>
                  </a:cxn>
                  <a:cxn ang="0">
                    <a:pos x="8" y="5"/>
                  </a:cxn>
                  <a:cxn ang="0">
                    <a:pos x="8" y="6"/>
                  </a:cxn>
                  <a:cxn ang="0">
                    <a:pos x="7" y="8"/>
                  </a:cxn>
                  <a:cxn ang="0">
                    <a:pos x="7" y="8"/>
                  </a:cxn>
                </a:cxnLst>
                <a:rect l="0" t="0" r="r" b="b"/>
                <a:pathLst>
                  <a:path w="8" h="10">
                    <a:moveTo>
                      <a:pt x="7" y="8"/>
                    </a:moveTo>
                    <a:lnTo>
                      <a:pt x="7" y="8"/>
                    </a:lnTo>
                    <a:lnTo>
                      <a:pt x="5" y="10"/>
                    </a:lnTo>
                    <a:lnTo>
                      <a:pt x="4" y="10"/>
                    </a:lnTo>
                    <a:lnTo>
                      <a:pt x="2" y="8"/>
                    </a:lnTo>
                    <a:lnTo>
                      <a:pt x="0" y="7"/>
                    </a:lnTo>
                    <a:lnTo>
                      <a:pt x="0" y="3"/>
                    </a:lnTo>
                    <a:lnTo>
                      <a:pt x="0" y="2"/>
                    </a:lnTo>
                    <a:lnTo>
                      <a:pt x="2" y="1"/>
                    </a:lnTo>
                    <a:lnTo>
                      <a:pt x="2" y="1"/>
                    </a:lnTo>
                    <a:lnTo>
                      <a:pt x="3" y="0"/>
                    </a:lnTo>
                    <a:lnTo>
                      <a:pt x="5" y="0"/>
                    </a:lnTo>
                    <a:lnTo>
                      <a:pt x="7" y="2"/>
                    </a:lnTo>
                    <a:lnTo>
                      <a:pt x="8" y="5"/>
                    </a:lnTo>
                    <a:lnTo>
                      <a:pt x="8" y="6"/>
                    </a:lnTo>
                    <a:lnTo>
                      <a:pt x="7" y="8"/>
                    </a:lnTo>
                    <a:lnTo>
                      <a:pt x="7"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0" name="Freeform 84"/>
              <p:cNvSpPr>
                <a:spLocks/>
              </p:cNvSpPr>
              <p:nvPr/>
            </p:nvSpPr>
            <p:spPr bwMode="gray">
              <a:xfrm>
                <a:off x="5076" y="2999"/>
                <a:ext cx="15" cy="14"/>
              </a:xfrm>
              <a:custGeom>
                <a:avLst/>
                <a:gdLst/>
                <a:ahLst/>
                <a:cxnLst>
                  <a:cxn ang="0">
                    <a:pos x="13" y="7"/>
                  </a:cxn>
                  <a:cxn ang="0">
                    <a:pos x="13" y="7"/>
                  </a:cxn>
                  <a:cxn ang="0">
                    <a:pos x="14" y="12"/>
                  </a:cxn>
                  <a:cxn ang="0">
                    <a:pos x="14" y="13"/>
                  </a:cxn>
                  <a:cxn ang="0">
                    <a:pos x="13" y="14"/>
                  </a:cxn>
                  <a:cxn ang="0">
                    <a:pos x="13" y="14"/>
                  </a:cxn>
                  <a:cxn ang="0">
                    <a:pos x="8" y="14"/>
                  </a:cxn>
                  <a:cxn ang="0">
                    <a:pos x="4" y="13"/>
                  </a:cxn>
                  <a:cxn ang="0">
                    <a:pos x="1" y="11"/>
                  </a:cxn>
                  <a:cxn ang="0">
                    <a:pos x="0" y="9"/>
                  </a:cxn>
                  <a:cxn ang="0">
                    <a:pos x="0" y="7"/>
                  </a:cxn>
                  <a:cxn ang="0">
                    <a:pos x="0" y="7"/>
                  </a:cxn>
                  <a:cxn ang="0">
                    <a:pos x="0" y="5"/>
                  </a:cxn>
                  <a:cxn ang="0">
                    <a:pos x="2" y="3"/>
                  </a:cxn>
                  <a:cxn ang="0">
                    <a:pos x="7" y="0"/>
                  </a:cxn>
                  <a:cxn ang="0">
                    <a:pos x="7" y="0"/>
                  </a:cxn>
                  <a:cxn ang="0">
                    <a:pos x="8" y="0"/>
                  </a:cxn>
                  <a:cxn ang="0">
                    <a:pos x="10" y="0"/>
                  </a:cxn>
                  <a:cxn ang="0">
                    <a:pos x="12" y="2"/>
                  </a:cxn>
                  <a:cxn ang="0">
                    <a:pos x="13" y="4"/>
                  </a:cxn>
                  <a:cxn ang="0">
                    <a:pos x="13" y="7"/>
                  </a:cxn>
                  <a:cxn ang="0">
                    <a:pos x="13" y="7"/>
                  </a:cxn>
                </a:cxnLst>
                <a:rect l="0" t="0" r="r" b="b"/>
                <a:pathLst>
                  <a:path w="14" h="14">
                    <a:moveTo>
                      <a:pt x="13" y="7"/>
                    </a:moveTo>
                    <a:lnTo>
                      <a:pt x="13" y="7"/>
                    </a:lnTo>
                    <a:lnTo>
                      <a:pt x="14" y="12"/>
                    </a:lnTo>
                    <a:lnTo>
                      <a:pt x="14" y="13"/>
                    </a:lnTo>
                    <a:lnTo>
                      <a:pt x="13" y="14"/>
                    </a:lnTo>
                    <a:lnTo>
                      <a:pt x="13" y="14"/>
                    </a:lnTo>
                    <a:lnTo>
                      <a:pt x="8" y="14"/>
                    </a:lnTo>
                    <a:lnTo>
                      <a:pt x="4" y="13"/>
                    </a:lnTo>
                    <a:lnTo>
                      <a:pt x="1" y="11"/>
                    </a:lnTo>
                    <a:lnTo>
                      <a:pt x="0" y="9"/>
                    </a:lnTo>
                    <a:lnTo>
                      <a:pt x="0" y="7"/>
                    </a:lnTo>
                    <a:lnTo>
                      <a:pt x="0" y="7"/>
                    </a:lnTo>
                    <a:lnTo>
                      <a:pt x="0" y="5"/>
                    </a:lnTo>
                    <a:lnTo>
                      <a:pt x="2" y="3"/>
                    </a:lnTo>
                    <a:lnTo>
                      <a:pt x="7" y="0"/>
                    </a:lnTo>
                    <a:lnTo>
                      <a:pt x="7" y="0"/>
                    </a:lnTo>
                    <a:lnTo>
                      <a:pt x="8" y="0"/>
                    </a:lnTo>
                    <a:lnTo>
                      <a:pt x="10" y="0"/>
                    </a:lnTo>
                    <a:lnTo>
                      <a:pt x="12" y="2"/>
                    </a:lnTo>
                    <a:lnTo>
                      <a:pt x="13" y="4"/>
                    </a:lnTo>
                    <a:lnTo>
                      <a:pt x="13" y="7"/>
                    </a:lnTo>
                    <a:lnTo>
                      <a:pt x="13"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1" name="Freeform 85"/>
              <p:cNvSpPr>
                <a:spLocks/>
              </p:cNvSpPr>
              <p:nvPr/>
            </p:nvSpPr>
            <p:spPr bwMode="gray">
              <a:xfrm>
                <a:off x="5098" y="2992"/>
                <a:ext cx="15" cy="20"/>
              </a:xfrm>
              <a:custGeom>
                <a:avLst/>
                <a:gdLst/>
                <a:ahLst/>
                <a:cxnLst>
                  <a:cxn ang="0">
                    <a:pos x="16" y="18"/>
                  </a:cxn>
                  <a:cxn ang="0">
                    <a:pos x="16" y="18"/>
                  </a:cxn>
                  <a:cxn ang="0">
                    <a:pos x="16" y="20"/>
                  </a:cxn>
                  <a:cxn ang="0">
                    <a:pos x="15" y="20"/>
                  </a:cxn>
                  <a:cxn ang="0">
                    <a:pos x="14" y="20"/>
                  </a:cxn>
                  <a:cxn ang="0">
                    <a:pos x="14" y="20"/>
                  </a:cxn>
                  <a:cxn ang="0">
                    <a:pos x="8" y="15"/>
                  </a:cxn>
                  <a:cxn ang="0">
                    <a:pos x="4" y="11"/>
                  </a:cxn>
                  <a:cxn ang="0">
                    <a:pos x="1" y="5"/>
                  </a:cxn>
                  <a:cxn ang="0">
                    <a:pos x="0" y="3"/>
                  </a:cxn>
                  <a:cxn ang="0">
                    <a:pos x="0" y="0"/>
                  </a:cxn>
                  <a:cxn ang="0">
                    <a:pos x="0" y="0"/>
                  </a:cxn>
                  <a:cxn ang="0">
                    <a:pos x="5" y="3"/>
                  </a:cxn>
                  <a:cxn ang="0">
                    <a:pos x="10" y="8"/>
                  </a:cxn>
                  <a:cxn ang="0">
                    <a:pos x="14" y="12"/>
                  </a:cxn>
                  <a:cxn ang="0">
                    <a:pos x="16" y="18"/>
                  </a:cxn>
                  <a:cxn ang="0">
                    <a:pos x="16" y="18"/>
                  </a:cxn>
                </a:cxnLst>
                <a:rect l="0" t="0" r="r" b="b"/>
                <a:pathLst>
                  <a:path w="16" h="20">
                    <a:moveTo>
                      <a:pt x="16" y="18"/>
                    </a:moveTo>
                    <a:lnTo>
                      <a:pt x="16" y="18"/>
                    </a:lnTo>
                    <a:lnTo>
                      <a:pt x="16" y="20"/>
                    </a:lnTo>
                    <a:lnTo>
                      <a:pt x="15" y="20"/>
                    </a:lnTo>
                    <a:lnTo>
                      <a:pt x="14" y="20"/>
                    </a:lnTo>
                    <a:lnTo>
                      <a:pt x="14" y="20"/>
                    </a:lnTo>
                    <a:lnTo>
                      <a:pt x="8" y="15"/>
                    </a:lnTo>
                    <a:lnTo>
                      <a:pt x="4" y="11"/>
                    </a:lnTo>
                    <a:lnTo>
                      <a:pt x="1" y="5"/>
                    </a:lnTo>
                    <a:lnTo>
                      <a:pt x="0" y="3"/>
                    </a:lnTo>
                    <a:lnTo>
                      <a:pt x="0" y="0"/>
                    </a:lnTo>
                    <a:lnTo>
                      <a:pt x="0" y="0"/>
                    </a:lnTo>
                    <a:lnTo>
                      <a:pt x="5" y="3"/>
                    </a:lnTo>
                    <a:lnTo>
                      <a:pt x="10" y="8"/>
                    </a:lnTo>
                    <a:lnTo>
                      <a:pt x="14" y="12"/>
                    </a:lnTo>
                    <a:lnTo>
                      <a:pt x="16" y="18"/>
                    </a:lnTo>
                    <a:lnTo>
                      <a:pt x="16"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2" name="Freeform 86"/>
              <p:cNvSpPr>
                <a:spLocks/>
              </p:cNvSpPr>
              <p:nvPr/>
            </p:nvSpPr>
            <p:spPr bwMode="gray">
              <a:xfrm>
                <a:off x="5131" y="3004"/>
                <a:ext cx="17" cy="25"/>
              </a:xfrm>
              <a:custGeom>
                <a:avLst/>
                <a:gdLst/>
                <a:ahLst/>
                <a:cxnLst>
                  <a:cxn ang="0">
                    <a:pos x="15" y="17"/>
                  </a:cxn>
                  <a:cxn ang="0">
                    <a:pos x="15" y="17"/>
                  </a:cxn>
                  <a:cxn ang="0">
                    <a:pos x="17" y="20"/>
                  </a:cxn>
                  <a:cxn ang="0">
                    <a:pos x="17" y="21"/>
                  </a:cxn>
                  <a:cxn ang="0">
                    <a:pos x="17" y="22"/>
                  </a:cxn>
                  <a:cxn ang="0">
                    <a:pos x="17" y="22"/>
                  </a:cxn>
                  <a:cxn ang="0">
                    <a:pos x="15" y="24"/>
                  </a:cxn>
                  <a:cxn ang="0">
                    <a:pos x="13" y="25"/>
                  </a:cxn>
                  <a:cxn ang="0">
                    <a:pos x="11" y="25"/>
                  </a:cxn>
                  <a:cxn ang="0">
                    <a:pos x="8" y="23"/>
                  </a:cxn>
                  <a:cxn ang="0">
                    <a:pos x="4" y="19"/>
                  </a:cxn>
                  <a:cxn ang="0">
                    <a:pos x="3" y="14"/>
                  </a:cxn>
                  <a:cxn ang="0">
                    <a:pos x="3" y="14"/>
                  </a:cxn>
                  <a:cxn ang="0">
                    <a:pos x="1" y="9"/>
                  </a:cxn>
                  <a:cxn ang="0">
                    <a:pos x="1" y="6"/>
                  </a:cxn>
                  <a:cxn ang="0">
                    <a:pos x="0" y="2"/>
                  </a:cxn>
                  <a:cxn ang="0">
                    <a:pos x="0" y="2"/>
                  </a:cxn>
                  <a:cxn ang="0">
                    <a:pos x="1" y="1"/>
                  </a:cxn>
                  <a:cxn ang="0">
                    <a:pos x="2" y="0"/>
                  </a:cxn>
                  <a:cxn ang="0">
                    <a:pos x="3" y="0"/>
                  </a:cxn>
                  <a:cxn ang="0">
                    <a:pos x="4" y="0"/>
                  </a:cxn>
                  <a:cxn ang="0">
                    <a:pos x="4" y="0"/>
                  </a:cxn>
                  <a:cxn ang="0">
                    <a:pos x="7" y="3"/>
                  </a:cxn>
                  <a:cxn ang="0">
                    <a:pos x="10" y="7"/>
                  </a:cxn>
                  <a:cxn ang="0">
                    <a:pos x="12" y="13"/>
                  </a:cxn>
                  <a:cxn ang="0">
                    <a:pos x="12" y="13"/>
                  </a:cxn>
                  <a:cxn ang="0">
                    <a:pos x="13" y="14"/>
                  </a:cxn>
                  <a:cxn ang="0">
                    <a:pos x="15" y="17"/>
                  </a:cxn>
                  <a:cxn ang="0">
                    <a:pos x="15" y="17"/>
                  </a:cxn>
                </a:cxnLst>
                <a:rect l="0" t="0" r="r" b="b"/>
                <a:pathLst>
                  <a:path w="17" h="25">
                    <a:moveTo>
                      <a:pt x="15" y="17"/>
                    </a:moveTo>
                    <a:lnTo>
                      <a:pt x="15" y="17"/>
                    </a:lnTo>
                    <a:lnTo>
                      <a:pt x="17" y="20"/>
                    </a:lnTo>
                    <a:lnTo>
                      <a:pt x="17" y="21"/>
                    </a:lnTo>
                    <a:lnTo>
                      <a:pt x="17" y="22"/>
                    </a:lnTo>
                    <a:lnTo>
                      <a:pt x="17" y="22"/>
                    </a:lnTo>
                    <a:lnTo>
                      <a:pt x="15" y="24"/>
                    </a:lnTo>
                    <a:lnTo>
                      <a:pt x="13" y="25"/>
                    </a:lnTo>
                    <a:lnTo>
                      <a:pt x="11" y="25"/>
                    </a:lnTo>
                    <a:lnTo>
                      <a:pt x="8" y="23"/>
                    </a:lnTo>
                    <a:lnTo>
                      <a:pt x="4" y="19"/>
                    </a:lnTo>
                    <a:lnTo>
                      <a:pt x="3" y="14"/>
                    </a:lnTo>
                    <a:lnTo>
                      <a:pt x="3" y="14"/>
                    </a:lnTo>
                    <a:lnTo>
                      <a:pt x="1" y="9"/>
                    </a:lnTo>
                    <a:lnTo>
                      <a:pt x="1" y="6"/>
                    </a:lnTo>
                    <a:lnTo>
                      <a:pt x="0" y="2"/>
                    </a:lnTo>
                    <a:lnTo>
                      <a:pt x="0" y="2"/>
                    </a:lnTo>
                    <a:lnTo>
                      <a:pt x="1" y="1"/>
                    </a:lnTo>
                    <a:lnTo>
                      <a:pt x="2" y="0"/>
                    </a:lnTo>
                    <a:lnTo>
                      <a:pt x="3" y="0"/>
                    </a:lnTo>
                    <a:lnTo>
                      <a:pt x="4" y="0"/>
                    </a:lnTo>
                    <a:lnTo>
                      <a:pt x="4" y="0"/>
                    </a:lnTo>
                    <a:lnTo>
                      <a:pt x="7" y="3"/>
                    </a:lnTo>
                    <a:lnTo>
                      <a:pt x="10" y="7"/>
                    </a:lnTo>
                    <a:lnTo>
                      <a:pt x="12" y="13"/>
                    </a:lnTo>
                    <a:lnTo>
                      <a:pt x="12" y="13"/>
                    </a:lnTo>
                    <a:lnTo>
                      <a:pt x="13" y="14"/>
                    </a:lnTo>
                    <a:lnTo>
                      <a:pt x="15" y="17"/>
                    </a:lnTo>
                    <a:lnTo>
                      <a:pt x="15" y="1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3" name="Freeform 87"/>
              <p:cNvSpPr>
                <a:spLocks/>
              </p:cNvSpPr>
              <p:nvPr/>
            </p:nvSpPr>
            <p:spPr bwMode="gray">
              <a:xfrm>
                <a:off x="5112" y="3021"/>
                <a:ext cx="20" cy="14"/>
              </a:xfrm>
              <a:custGeom>
                <a:avLst/>
                <a:gdLst/>
                <a:ahLst/>
                <a:cxnLst>
                  <a:cxn ang="0">
                    <a:pos x="21" y="11"/>
                  </a:cxn>
                  <a:cxn ang="0">
                    <a:pos x="21" y="11"/>
                  </a:cxn>
                  <a:cxn ang="0">
                    <a:pos x="21" y="13"/>
                  </a:cxn>
                  <a:cxn ang="0">
                    <a:pos x="20" y="14"/>
                  </a:cxn>
                  <a:cxn ang="0">
                    <a:pos x="20" y="14"/>
                  </a:cxn>
                  <a:cxn ang="0">
                    <a:pos x="15" y="12"/>
                  </a:cxn>
                  <a:cxn ang="0">
                    <a:pos x="12" y="10"/>
                  </a:cxn>
                  <a:cxn ang="0">
                    <a:pos x="8" y="7"/>
                  </a:cxn>
                  <a:cxn ang="0">
                    <a:pos x="3" y="7"/>
                  </a:cxn>
                  <a:cxn ang="0">
                    <a:pos x="3" y="7"/>
                  </a:cxn>
                  <a:cxn ang="0">
                    <a:pos x="1" y="6"/>
                  </a:cxn>
                  <a:cxn ang="0">
                    <a:pos x="0" y="4"/>
                  </a:cxn>
                  <a:cxn ang="0">
                    <a:pos x="0" y="1"/>
                  </a:cxn>
                  <a:cxn ang="0">
                    <a:pos x="0" y="1"/>
                  </a:cxn>
                  <a:cxn ang="0">
                    <a:pos x="1" y="0"/>
                  </a:cxn>
                  <a:cxn ang="0">
                    <a:pos x="1" y="0"/>
                  </a:cxn>
                  <a:cxn ang="0">
                    <a:pos x="8" y="0"/>
                  </a:cxn>
                  <a:cxn ang="0">
                    <a:pos x="13" y="1"/>
                  </a:cxn>
                  <a:cxn ang="0">
                    <a:pos x="17" y="3"/>
                  </a:cxn>
                  <a:cxn ang="0">
                    <a:pos x="19" y="4"/>
                  </a:cxn>
                  <a:cxn ang="0">
                    <a:pos x="20" y="7"/>
                  </a:cxn>
                  <a:cxn ang="0">
                    <a:pos x="21" y="11"/>
                  </a:cxn>
                  <a:cxn ang="0">
                    <a:pos x="21" y="11"/>
                  </a:cxn>
                </a:cxnLst>
                <a:rect l="0" t="0" r="r" b="b"/>
                <a:pathLst>
                  <a:path w="21" h="14">
                    <a:moveTo>
                      <a:pt x="21" y="11"/>
                    </a:moveTo>
                    <a:lnTo>
                      <a:pt x="21" y="11"/>
                    </a:lnTo>
                    <a:lnTo>
                      <a:pt x="21" y="13"/>
                    </a:lnTo>
                    <a:lnTo>
                      <a:pt x="20" y="14"/>
                    </a:lnTo>
                    <a:lnTo>
                      <a:pt x="20" y="14"/>
                    </a:lnTo>
                    <a:lnTo>
                      <a:pt x="15" y="12"/>
                    </a:lnTo>
                    <a:lnTo>
                      <a:pt x="12" y="10"/>
                    </a:lnTo>
                    <a:lnTo>
                      <a:pt x="8" y="7"/>
                    </a:lnTo>
                    <a:lnTo>
                      <a:pt x="3" y="7"/>
                    </a:lnTo>
                    <a:lnTo>
                      <a:pt x="3" y="7"/>
                    </a:lnTo>
                    <a:lnTo>
                      <a:pt x="1" y="6"/>
                    </a:lnTo>
                    <a:lnTo>
                      <a:pt x="0" y="4"/>
                    </a:lnTo>
                    <a:lnTo>
                      <a:pt x="0" y="1"/>
                    </a:lnTo>
                    <a:lnTo>
                      <a:pt x="0" y="1"/>
                    </a:lnTo>
                    <a:lnTo>
                      <a:pt x="1" y="0"/>
                    </a:lnTo>
                    <a:lnTo>
                      <a:pt x="1" y="0"/>
                    </a:lnTo>
                    <a:lnTo>
                      <a:pt x="8" y="0"/>
                    </a:lnTo>
                    <a:lnTo>
                      <a:pt x="13" y="1"/>
                    </a:lnTo>
                    <a:lnTo>
                      <a:pt x="17" y="3"/>
                    </a:lnTo>
                    <a:lnTo>
                      <a:pt x="19" y="4"/>
                    </a:lnTo>
                    <a:lnTo>
                      <a:pt x="20" y="7"/>
                    </a:lnTo>
                    <a:lnTo>
                      <a:pt x="21" y="11"/>
                    </a:lnTo>
                    <a:lnTo>
                      <a:pt x="21"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4" name="Freeform 88"/>
              <p:cNvSpPr>
                <a:spLocks/>
              </p:cNvSpPr>
              <p:nvPr/>
            </p:nvSpPr>
            <p:spPr bwMode="gray">
              <a:xfrm>
                <a:off x="5137" y="3036"/>
                <a:ext cx="25" cy="17"/>
              </a:xfrm>
              <a:custGeom>
                <a:avLst/>
                <a:gdLst/>
                <a:ahLst/>
                <a:cxnLst>
                  <a:cxn ang="0">
                    <a:pos x="18" y="6"/>
                  </a:cxn>
                  <a:cxn ang="0">
                    <a:pos x="18" y="6"/>
                  </a:cxn>
                  <a:cxn ang="0">
                    <a:pos x="21" y="8"/>
                  </a:cxn>
                  <a:cxn ang="0">
                    <a:pos x="23" y="12"/>
                  </a:cxn>
                  <a:cxn ang="0">
                    <a:pos x="24" y="13"/>
                  </a:cxn>
                  <a:cxn ang="0">
                    <a:pos x="23" y="16"/>
                  </a:cxn>
                  <a:cxn ang="0">
                    <a:pos x="21" y="17"/>
                  </a:cxn>
                  <a:cxn ang="0">
                    <a:pos x="19" y="17"/>
                  </a:cxn>
                  <a:cxn ang="0">
                    <a:pos x="19" y="17"/>
                  </a:cxn>
                  <a:cxn ang="0">
                    <a:pos x="14" y="14"/>
                  </a:cxn>
                  <a:cxn ang="0">
                    <a:pos x="7" y="11"/>
                  </a:cxn>
                  <a:cxn ang="0">
                    <a:pos x="2" y="7"/>
                  </a:cxn>
                  <a:cxn ang="0">
                    <a:pos x="0" y="5"/>
                  </a:cxn>
                  <a:cxn ang="0">
                    <a:pos x="0" y="3"/>
                  </a:cxn>
                  <a:cxn ang="0">
                    <a:pos x="0" y="3"/>
                  </a:cxn>
                  <a:cxn ang="0">
                    <a:pos x="2" y="1"/>
                  </a:cxn>
                  <a:cxn ang="0">
                    <a:pos x="3" y="0"/>
                  </a:cxn>
                  <a:cxn ang="0">
                    <a:pos x="5" y="0"/>
                  </a:cxn>
                  <a:cxn ang="0">
                    <a:pos x="8" y="0"/>
                  </a:cxn>
                  <a:cxn ang="0">
                    <a:pos x="18" y="6"/>
                  </a:cxn>
                  <a:cxn ang="0">
                    <a:pos x="18" y="6"/>
                  </a:cxn>
                </a:cxnLst>
                <a:rect l="0" t="0" r="r" b="b"/>
                <a:pathLst>
                  <a:path w="24" h="17">
                    <a:moveTo>
                      <a:pt x="18" y="6"/>
                    </a:moveTo>
                    <a:lnTo>
                      <a:pt x="18" y="6"/>
                    </a:lnTo>
                    <a:lnTo>
                      <a:pt x="21" y="8"/>
                    </a:lnTo>
                    <a:lnTo>
                      <a:pt x="23" y="12"/>
                    </a:lnTo>
                    <a:lnTo>
                      <a:pt x="24" y="13"/>
                    </a:lnTo>
                    <a:lnTo>
                      <a:pt x="23" y="16"/>
                    </a:lnTo>
                    <a:lnTo>
                      <a:pt x="21" y="17"/>
                    </a:lnTo>
                    <a:lnTo>
                      <a:pt x="19" y="17"/>
                    </a:lnTo>
                    <a:lnTo>
                      <a:pt x="19" y="17"/>
                    </a:lnTo>
                    <a:lnTo>
                      <a:pt x="14" y="14"/>
                    </a:lnTo>
                    <a:lnTo>
                      <a:pt x="7" y="11"/>
                    </a:lnTo>
                    <a:lnTo>
                      <a:pt x="2" y="7"/>
                    </a:lnTo>
                    <a:lnTo>
                      <a:pt x="0" y="5"/>
                    </a:lnTo>
                    <a:lnTo>
                      <a:pt x="0" y="3"/>
                    </a:lnTo>
                    <a:lnTo>
                      <a:pt x="0" y="3"/>
                    </a:lnTo>
                    <a:lnTo>
                      <a:pt x="2" y="1"/>
                    </a:lnTo>
                    <a:lnTo>
                      <a:pt x="3" y="0"/>
                    </a:lnTo>
                    <a:lnTo>
                      <a:pt x="5" y="0"/>
                    </a:lnTo>
                    <a:lnTo>
                      <a:pt x="8" y="0"/>
                    </a:lnTo>
                    <a:lnTo>
                      <a:pt x="18" y="6"/>
                    </a:lnTo>
                    <a:lnTo>
                      <a:pt x="18"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5" name="Freeform 89"/>
              <p:cNvSpPr>
                <a:spLocks/>
              </p:cNvSpPr>
              <p:nvPr/>
            </p:nvSpPr>
            <p:spPr bwMode="gray">
              <a:xfrm>
                <a:off x="5224" y="3033"/>
                <a:ext cx="7" cy="3"/>
              </a:xfrm>
              <a:custGeom>
                <a:avLst/>
                <a:gdLst/>
                <a:ahLst/>
                <a:cxnLst>
                  <a:cxn ang="0">
                    <a:pos x="5" y="0"/>
                  </a:cxn>
                  <a:cxn ang="0">
                    <a:pos x="5" y="0"/>
                  </a:cxn>
                  <a:cxn ang="0">
                    <a:pos x="6" y="1"/>
                  </a:cxn>
                  <a:cxn ang="0">
                    <a:pos x="6" y="2"/>
                  </a:cxn>
                  <a:cxn ang="0">
                    <a:pos x="4" y="4"/>
                  </a:cxn>
                  <a:cxn ang="0">
                    <a:pos x="4" y="4"/>
                  </a:cxn>
                  <a:cxn ang="0">
                    <a:pos x="2" y="4"/>
                  </a:cxn>
                  <a:cxn ang="0">
                    <a:pos x="0" y="2"/>
                  </a:cxn>
                  <a:cxn ang="0">
                    <a:pos x="0" y="2"/>
                  </a:cxn>
                  <a:cxn ang="0">
                    <a:pos x="0" y="1"/>
                  </a:cxn>
                  <a:cxn ang="0">
                    <a:pos x="1" y="0"/>
                  </a:cxn>
                  <a:cxn ang="0">
                    <a:pos x="1" y="0"/>
                  </a:cxn>
                  <a:cxn ang="0">
                    <a:pos x="3" y="0"/>
                  </a:cxn>
                  <a:cxn ang="0">
                    <a:pos x="5" y="0"/>
                  </a:cxn>
                  <a:cxn ang="0">
                    <a:pos x="5" y="0"/>
                  </a:cxn>
                </a:cxnLst>
                <a:rect l="0" t="0" r="r" b="b"/>
                <a:pathLst>
                  <a:path w="6" h="4">
                    <a:moveTo>
                      <a:pt x="5" y="0"/>
                    </a:moveTo>
                    <a:lnTo>
                      <a:pt x="5" y="0"/>
                    </a:lnTo>
                    <a:lnTo>
                      <a:pt x="6" y="1"/>
                    </a:lnTo>
                    <a:lnTo>
                      <a:pt x="6" y="2"/>
                    </a:lnTo>
                    <a:lnTo>
                      <a:pt x="4" y="4"/>
                    </a:lnTo>
                    <a:lnTo>
                      <a:pt x="4" y="4"/>
                    </a:lnTo>
                    <a:lnTo>
                      <a:pt x="2" y="4"/>
                    </a:lnTo>
                    <a:lnTo>
                      <a:pt x="0" y="2"/>
                    </a:lnTo>
                    <a:lnTo>
                      <a:pt x="0" y="2"/>
                    </a:lnTo>
                    <a:lnTo>
                      <a:pt x="0" y="1"/>
                    </a:lnTo>
                    <a:lnTo>
                      <a:pt x="1" y="0"/>
                    </a:lnTo>
                    <a:lnTo>
                      <a:pt x="1" y="0"/>
                    </a:lnTo>
                    <a:lnTo>
                      <a:pt x="3" y="0"/>
                    </a:lnTo>
                    <a:lnTo>
                      <a:pt x="5" y="0"/>
                    </a:lnTo>
                    <a:lnTo>
                      <a:pt x="5"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6" name="Freeform 90"/>
              <p:cNvSpPr>
                <a:spLocks/>
              </p:cNvSpPr>
              <p:nvPr/>
            </p:nvSpPr>
            <p:spPr bwMode="gray">
              <a:xfrm>
                <a:off x="5208" y="3047"/>
                <a:ext cx="7" cy="5"/>
              </a:xfrm>
              <a:custGeom>
                <a:avLst/>
                <a:gdLst/>
                <a:ahLst/>
                <a:cxnLst>
                  <a:cxn ang="0">
                    <a:pos x="8" y="2"/>
                  </a:cxn>
                  <a:cxn ang="0">
                    <a:pos x="8" y="2"/>
                  </a:cxn>
                  <a:cxn ang="0">
                    <a:pos x="8" y="3"/>
                  </a:cxn>
                  <a:cxn ang="0">
                    <a:pos x="7" y="4"/>
                  </a:cxn>
                  <a:cxn ang="0">
                    <a:pos x="5" y="6"/>
                  </a:cxn>
                  <a:cxn ang="0">
                    <a:pos x="2" y="4"/>
                  </a:cxn>
                  <a:cxn ang="0">
                    <a:pos x="0" y="2"/>
                  </a:cxn>
                  <a:cxn ang="0">
                    <a:pos x="0" y="2"/>
                  </a:cxn>
                  <a:cxn ang="0">
                    <a:pos x="0" y="1"/>
                  </a:cxn>
                  <a:cxn ang="0">
                    <a:pos x="1" y="0"/>
                  </a:cxn>
                  <a:cxn ang="0">
                    <a:pos x="1" y="0"/>
                  </a:cxn>
                  <a:cxn ang="0">
                    <a:pos x="6" y="0"/>
                  </a:cxn>
                  <a:cxn ang="0">
                    <a:pos x="7" y="1"/>
                  </a:cxn>
                  <a:cxn ang="0">
                    <a:pos x="8" y="2"/>
                  </a:cxn>
                  <a:cxn ang="0">
                    <a:pos x="8" y="2"/>
                  </a:cxn>
                </a:cxnLst>
                <a:rect l="0" t="0" r="r" b="b"/>
                <a:pathLst>
                  <a:path w="8" h="6">
                    <a:moveTo>
                      <a:pt x="8" y="2"/>
                    </a:moveTo>
                    <a:lnTo>
                      <a:pt x="8" y="2"/>
                    </a:lnTo>
                    <a:lnTo>
                      <a:pt x="8" y="3"/>
                    </a:lnTo>
                    <a:lnTo>
                      <a:pt x="7" y="4"/>
                    </a:lnTo>
                    <a:lnTo>
                      <a:pt x="5" y="6"/>
                    </a:lnTo>
                    <a:lnTo>
                      <a:pt x="2" y="4"/>
                    </a:lnTo>
                    <a:lnTo>
                      <a:pt x="0" y="2"/>
                    </a:lnTo>
                    <a:lnTo>
                      <a:pt x="0" y="2"/>
                    </a:lnTo>
                    <a:lnTo>
                      <a:pt x="0" y="1"/>
                    </a:lnTo>
                    <a:lnTo>
                      <a:pt x="1" y="0"/>
                    </a:lnTo>
                    <a:lnTo>
                      <a:pt x="1" y="0"/>
                    </a:lnTo>
                    <a:lnTo>
                      <a:pt x="6" y="0"/>
                    </a:lnTo>
                    <a:lnTo>
                      <a:pt x="7" y="1"/>
                    </a:lnTo>
                    <a:lnTo>
                      <a:pt x="8" y="2"/>
                    </a:lnTo>
                    <a:lnTo>
                      <a:pt x="8"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7" name="Freeform 91"/>
              <p:cNvSpPr>
                <a:spLocks/>
              </p:cNvSpPr>
              <p:nvPr/>
            </p:nvSpPr>
            <p:spPr bwMode="gray">
              <a:xfrm>
                <a:off x="5215" y="3058"/>
                <a:ext cx="5" cy="5"/>
              </a:xfrm>
              <a:custGeom>
                <a:avLst/>
                <a:gdLst/>
                <a:ahLst/>
                <a:cxnLst>
                  <a:cxn ang="0">
                    <a:pos x="5" y="2"/>
                  </a:cxn>
                  <a:cxn ang="0">
                    <a:pos x="5" y="2"/>
                  </a:cxn>
                  <a:cxn ang="0">
                    <a:pos x="5" y="4"/>
                  </a:cxn>
                  <a:cxn ang="0">
                    <a:pos x="4" y="5"/>
                  </a:cxn>
                  <a:cxn ang="0">
                    <a:pos x="1" y="4"/>
                  </a:cxn>
                  <a:cxn ang="0">
                    <a:pos x="1" y="4"/>
                  </a:cxn>
                  <a:cxn ang="0">
                    <a:pos x="0" y="4"/>
                  </a:cxn>
                  <a:cxn ang="0">
                    <a:pos x="0" y="2"/>
                  </a:cxn>
                  <a:cxn ang="0">
                    <a:pos x="0" y="1"/>
                  </a:cxn>
                  <a:cxn ang="0">
                    <a:pos x="1" y="0"/>
                  </a:cxn>
                  <a:cxn ang="0">
                    <a:pos x="1" y="0"/>
                  </a:cxn>
                  <a:cxn ang="0">
                    <a:pos x="3" y="0"/>
                  </a:cxn>
                  <a:cxn ang="0">
                    <a:pos x="5" y="2"/>
                  </a:cxn>
                  <a:cxn ang="0">
                    <a:pos x="5" y="2"/>
                  </a:cxn>
                </a:cxnLst>
                <a:rect l="0" t="0" r="r" b="b"/>
                <a:pathLst>
                  <a:path w="5" h="5">
                    <a:moveTo>
                      <a:pt x="5" y="2"/>
                    </a:moveTo>
                    <a:lnTo>
                      <a:pt x="5" y="2"/>
                    </a:lnTo>
                    <a:lnTo>
                      <a:pt x="5" y="4"/>
                    </a:lnTo>
                    <a:lnTo>
                      <a:pt x="4" y="5"/>
                    </a:lnTo>
                    <a:lnTo>
                      <a:pt x="1" y="4"/>
                    </a:lnTo>
                    <a:lnTo>
                      <a:pt x="1" y="4"/>
                    </a:lnTo>
                    <a:lnTo>
                      <a:pt x="0" y="4"/>
                    </a:lnTo>
                    <a:lnTo>
                      <a:pt x="0" y="2"/>
                    </a:lnTo>
                    <a:lnTo>
                      <a:pt x="0" y="1"/>
                    </a:lnTo>
                    <a:lnTo>
                      <a:pt x="1" y="0"/>
                    </a:lnTo>
                    <a:lnTo>
                      <a:pt x="1" y="0"/>
                    </a:lnTo>
                    <a:lnTo>
                      <a:pt x="3" y="0"/>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8" name="Freeform 92"/>
              <p:cNvSpPr>
                <a:spLocks/>
              </p:cNvSpPr>
              <p:nvPr/>
            </p:nvSpPr>
            <p:spPr bwMode="gray">
              <a:xfrm>
                <a:off x="5230" y="3107"/>
                <a:ext cx="7" cy="5"/>
              </a:xfrm>
              <a:custGeom>
                <a:avLst/>
                <a:gdLst/>
                <a:ahLst/>
                <a:cxnLst>
                  <a:cxn ang="0">
                    <a:pos x="8" y="2"/>
                  </a:cxn>
                  <a:cxn ang="0">
                    <a:pos x="8" y="2"/>
                  </a:cxn>
                  <a:cxn ang="0">
                    <a:pos x="8" y="3"/>
                  </a:cxn>
                  <a:cxn ang="0">
                    <a:pos x="8" y="4"/>
                  </a:cxn>
                  <a:cxn ang="0">
                    <a:pos x="6" y="5"/>
                  </a:cxn>
                  <a:cxn ang="0">
                    <a:pos x="6" y="5"/>
                  </a:cxn>
                  <a:cxn ang="0">
                    <a:pos x="1" y="4"/>
                  </a:cxn>
                  <a:cxn ang="0">
                    <a:pos x="0" y="2"/>
                  </a:cxn>
                  <a:cxn ang="0">
                    <a:pos x="1" y="1"/>
                  </a:cxn>
                  <a:cxn ang="0">
                    <a:pos x="1" y="1"/>
                  </a:cxn>
                  <a:cxn ang="0">
                    <a:pos x="3" y="0"/>
                  </a:cxn>
                  <a:cxn ang="0">
                    <a:pos x="4" y="0"/>
                  </a:cxn>
                  <a:cxn ang="0">
                    <a:pos x="8" y="2"/>
                  </a:cxn>
                  <a:cxn ang="0">
                    <a:pos x="8" y="2"/>
                  </a:cxn>
                </a:cxnLst>
                <a:rect l="0" t="0" r="r" b="b"/>
                <a:pathLst>
                  <a:path w="8" h="5">
                    <a:moveTo>
                      <a:pt x="8" y="2"/>
                    </a:moveTo>
                    <a:lnTo>
                      <a:pt x="8" y="2"/>
                    </a:lnTo>
                    <a:lnTo>
                      <a:pt x="8" y="3"/>
                    </a:lnTo>
                    <a:lnTo>
                      <a:pt x="8" y="4"/>
                    </a:lnTo>
                    <a:lnTo>
                      <a:pt x="6" y="5"/>
                    </a:lnTo>
                    <a:lnTo>
                      <a:pt x="6" y="5"/>
                    </a:lnTo>
                    <a:lnTo>
                      <a:pt x="1" y="4"/>
                    </a:lnTo>
                    <a:lnTo>
                      <a:pt x="0" y="2"/>
                    </a:lnTo>
                    <a:lnTo>
                      <a:pt x="1" y="1"/>
                    </a:lnTo>
                    <a:lnTo>
                      <a:pt x="1" y="1"/>
                    </a:lnTo>
                    <a:lnTo>
                      <a:pt x="3" y="0"/>
                    </a:lnTo>
                    <a:lnTo>
                      <a:pt x="4" y="0"/>
                    </a:lnTo>
                    <a:lnTo>
                      <a:pt x="8" y="2"/>
                    </a:lnTo>
                    <a:lnTo>
                      <a:pt x="8"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9" name="Freeform 93"/>
              <p:cNvSpPr>
                <a:spLocks/>
              </p:cNvSpPr>
              <p:nvPr/>
            </p:nvSpPr>
            <p:spPr bwMode="gray">
              <a:xfrm>
                <a:off x="5220" y="3119"/>
                <a:ext cx="14" cy="20"/>
              </a:xfrm>
              <a:custGeom>
                <a:avLst/>
                <a:gdLst/>
                <a:ahLst/>
                <a:cxnLst>
                  <a:cxn ang="0">
                    <a:pos x="10" y="6"/>
                  </a:cxn>
                  <a:cxn ang="0">
                    <a:pos x="10" y="6"/>
                  </a:cxn>
                  <a:cxn ang="0">
                    <a:pos x="11" y="9"/>
                  </a:cxn>
                  <a:cxn ang="0">
                    <a:pos x="12" y="11"/>
                  </a:cxn>
                  <a:cxn ang="0">
                    <a:pos x="12" y="11"/>
                  </a:cxn>
                  <a:cxn ang="0">
                    <a:pos x="14" y="14"/>
                  </a:cxn>
                  <a:cxn ang="0">
                    <a:pos x="12" y="18"/>
                  </a:cxn>
                  <a:cxn ang="0">
                    <a:pos x="10" y="20"/>
                  </a:cxn>
                  <a:cxn ang="0">
                    <a:pos x="9" y="21"/>
                  </a:cxn>
                  <a:cxn ang="0">
                    <a:pos x="7" y="20"/>
                  </a:cxn>
                  <a:cxn ang="0">
                    <a:pos x="7" y="20"/>
                  </a:cxn>
                  <a:cxn ang="0">
                    <a:pos x="5" y="19"/>
                  </a:cxn>
                  <a:cxn ang="0">
                    <a:pos x="4" y="17"/>
                  </a:cxn>
                  <a:cxn ang="0">
                    <a:pos x="0" y="11"/>
                  </a:cxn>
                  <a:cxn ang="0">
                    <a:pos x="0" y="6"/>
                  </a:cxn>
                  <a:cxn ang="0">
                    <a:pos x="1" y="3"/>
                  </a:cxn>
                  <a:cxn ang="0">
                    <a:pos x="2" y="1"/>
                  </a:cxn>
                  <a:cxn ang="0">
                    <a:pos x="2" y="1"/>
                  </a:cxn>
                  <a:cxn ang="0">
                    <a:pos x="5" y="0"/>
                  </a:cxn>
                  <a:cxn ang="0">
                    <a:pos x="7" y="1"/>
                  </a:cxn>
                  <a:cxn ang="0">
                    <a:pos x="9" y="3"/>
                  </a:cxn>
                  <a:cxn ang="0">
                    <a:pos x="10" y="6"/>
                  </a:cxn>
                  <a:cxn ang="0">
                    <a:pos x="10" y="6"/>
                  </a:cxn>
                </a:cxnLst>
                <a:rect l="0" t="0" r="r" b="b"/>
                <a:pathLst>
                  <a:path w="14" h="21">
                    <a:moveTo>
                      <a:pt x="10" y="6"/>
                    </a:moveTo>
                    <a:lnTo>
                      <a:pt x="10" y="6"/>
                    </a:lnTo>
                    <a:lnTo>
                      <a:pt x="11" y="9"/>
                    </a:lnTo>
                    <a:lnTo>
                      <a:pt x="12" y="11"/>
                    </a:lnTo>
                    <a:lnTo>
                      <a:pt x="12" y="11"/>
                    </a:lnTo>
                    <a:lnTo>
                      <a:pt x="14" y="14"/>
                    </a:lnTo>
                    <a:lnTo>
                      <a:pt x="12" y="18"/>
                    </a:lnTo>
                    <a:lnTo>
                      <a:pt x="10" y="20"/>
                    </a:lnTo>
                    <a:lnTo>
                      <a:pt x="9" y="21"/>
                    </a:lnTo>
                    <a:lnTo>
                      <a:pt x="7" y="20"/>
                    </a:lnTo>
                    <a:lnTo>
                      <a:pt x="7" y="20"/>
                    </a:lnTo>
                    <a:lnTo>
                      <a:pt x="5" y="19"/>
                    </a:lnTo>
                    <a:lnTo>
                      <a:pt x="4" y="17"/>
                    </a:lnTo>
                    <a:lnTo>
                      <a:pt x="0" y="11"/>
                    </a:lnTo>
                    <a:lnTo>
                      <a:pt x="0" y="6"/>
                    </a:lnTo>
                    <a:lnTo>
                      <a:pt x="1" y="3"/>
                    </a:lnTo>
                    <a:lnTo>
                      <a:pt x="2" y="1"/>
                    </a:lnTo>
                    <a:lnTo>
                      <a:pt x="2" y="1"/>
                    </a:lnTo>
                    <a:lnTo>
                      <a:pt x="5" y="0"/>
                    </a:lnTo>
                    <a:lnTo>
                      <a:pt x="7" y="1"/>
                    </a:lnTo>
                    <a:lnTo>
                      <a:pt x="9" y="3"/>
                    </a:lnTo>
                    <a:lnTo>
                      <a:pt x="10" y="6"/>
                    </a:lnTo>
                    <a:lnTo>
                      <a:pt x="10"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0" name="Freeform 94"/>
              <p:cNvSpPr>
                <a:spLocks/>
              </p:cNvSpPr>
              <p:nvPr/>
            </p:nvSpPr>
            <p:spPr bwMode="gray">
              <a:xfrm>
                <a:off x="5239" y="3126"/>
                <a:ext cx="12" cy="22"/>
              </a:xfrm>
              <a:custGeom>
                <a:avLst/>
                <a:gdLst/>
                <a:ahLst/>
                <a:cxnLst>
                  <a:cxn ang="0">
                    <a:pos x="10" y="12"/>
                  </a:cxn>
                  <a:cxn ang="0">
                    <a:pos x="10" y="12"/>
                  </a:cxn>
                  <a:cxn ang="0">
                    <a:pos x="11" y="17"/>
                  </a:cxn>
                  <a:cxn ang="0">
                    <a:pos x="10" y="20"/>
                  </a:cxn>
                  <a:cxn ang="0">
                    <a:pos x="9" y="21"/>
                  </a:cxn>
                  <a:cxn ang="0">
                    <a:pos x="8" y="21"/>
                  </a:cxn>
                  <a:cxn ang="0">
                    <a:pos x="8" y="21"/>
                  </a:cxn>
                  <a:cxn ang="0">
                    <a:pos x="6" y="18"/>
                  </a:cxn>
                  <a:cxn ang="0">
                    <a:pos x="3" y="16"/>
                  </a:cxn>
                  <a:cxn ang="0">
                    <a:pos x="3" y="10"/>
                  </a:cxn>
                  <a:cxn ang="0">
                    <a:pos x="3" y="10"/>
                  </a:cxn>
                  <a:cxn ang="0">
                    <a:pos x="1" y="4"/>
                  </a:cxn>
                  <a:cxn ang="0">
                    <a:pos x="1" y="4"/>
                  </a:cxn>
                  <a:cxn ang="0">
                    <a:pos x="0" y="1"/>
                  </a:cxn>
                  <a:cxn ang="0">
                    <a:pos x="1" y="0"/>
                  </a:cxn>
                  <a:cxn ang="0">
                    <a:pos x="1" y="0"/>
                  </a:cxn>
                  <a:cxn ang="0">
                    <a:pos x="1" y="0"/>
                  </a:cxn>
                  <a:cxn ang="0">
                    <a:pos x="3" y="0"/>
                  </a:cxn>
                  <a:cxn ang="0">
                    <a:pos x="6" y="1"/>
                  </a:cxn>
                  <a:cxn ang="0">
                    <a:pos x="8" y="3"/>
                  </a:cxn>
                  <a:cxn ang="0">
                    <a:pos x="10" y="7"/>
                  </a:cxn>
                  <a:cxn ang="0">
                    <a:pos x="10" y="12"/>
                  </a:cxn>
                  <a:cxn ang="0">
                    <a:pos x="10" y="12"/>
                  </a:cxn>
                </a:cxnLst>
                <a:rect l="0" t="0" r="r" b="b"/>
                <a:pathLst>
                  <a:path w="11" h="21">
                    <a:moveTo>
                      <a:pt x="10" y="12"/>
                    </a:moveTo>
                    <a:lnTo>
                      <a:pt x="10" y="12"/>
                    </a:lnTo>
                    <a:lnTo>
                      <a:pt x="11" y="17"/>
                    </a:lnTo>
                    <a:lnTo>
                      <a:pt x="10" y="20"/>
                    </a:lnTo>
                    <a:lnTo>
                      <a:pt x="9" y="21"/>
                    </a:lnTo>
                    <a:lnTo>
                      <a:pt x="8" y="21"/>
                    </a:lnTo>
                    <a:lnTo>
                      <a:pt x="8" y="21"/>
                    </a:lnTo>
                    <a:lnTo>
                      <a:pt x="6" y="18"/>
                    </a:lnTo>
                    <a:lnTo>
                      <a:pt x="3" y="16"/>
                    </a:lnTo>
                    <a:lnTo>
                      <a:pt x="3" y="10"/>
                    </a:lnTo>
                    <a:lnTo>
                      <a:pt x="3" y="10"/>
                    </a:lnTo>
                    <a:lnTo>
                      <a:pt x="1" y="4"/>
                    </a:lnTo>
                    <a:lnTo>
                      <a:pt x="1" y="4"/>
                    </a:lnTo>
                    <a:lnTo>
                      <a:pt x="0" y="1"/>
                    </a:lnTo>
                    <a:lnTo>
                      <a:pt x="1" y="0"/>
                    </a:lnTo>
                    <a:lnTo>
                      <a:pt x="1" y="0"/>
                    </a:lnTo>
                    <a:lnTo>
                      <a:pt x="1" y="0"/>
                    </a:lnTo>
                    <a:lnTo>
                      <a:pt x="3" y="0"/>
                    </a:lnTo>
                    <a:lnTo>
                      <a:pt x="6" y="1"/>
                    </a:lnTo>
                    <a:lnTo>
                      <a:pt x="8" y="3"/>
                    </a:lnTo>
                    <a:lnTo>
                      <a:pt x="10" y="7"/>
                    </a:lnTo>
                    <a:lnTo>
                      <a:pt x="10" y="12"/>
                    </a:lnTo>
                    <a:lnTo>
                      <a:pt x="10"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1" name="Freeform 95"/>
              <p:cNvSpPr>
                <a:spLocks/>
              </p:cNvSpPr>
              <p:nvPr/>
            </p:nvSpPr>
            <p:spPr bwMode="gray">
              <a:xfrm>
                <a:off x="5242" y="3150"/>
                <a:ext cx="8" cy="8"/>
              </a:xfrm>
              <a:custGeom>
                <a:avLst/>
                <a:gdLst/>
                <a:ahLst/>
                <a:cxnLst>
                  <a:cxn ang="0">
                    <a:pos x="7" y="7"/>
                  </a:cxn>
                  <a:cxn ang="0">
                    <a:pos x="7" y="7"/>
                  </a:cxn>
                  <a:cxn ang="0">
                    <a:pos x="6" y="8"/>
                  </a:cxn>
                  <a:cxn ang="0">
                    <a:pos x="6" y="8"/>
                  </a:cxn>
                  <a:cxn ang="0">
                    <a:pos x="4" y="8"/>
                  </a:cxn>
                  <a:cxn ang="0">
                    <a:pos x="4" y="8"/>
                  </a:cxn>
                  <a:cxn ang="0">
                    <a:pos x="2" y="5"/>
                  </a:cxn>
                  <a:cxn ang="0">
                    <a:pos x="0" y="2"/>
                  </a:cxn>
                  <a:cxn ang="0">
                    <a:pos x="0" y="2"/>
                  </a:cxn>
                  <a:cxn ang="0">
                    <a:pos x="2" y="1"/>
                  </a:cxn>
                  <a:cxn ang="0">
                    <a:pos x="3" y="0"/>
                  </a:cxn>
                  <a:cxn ang="0">
                    <a:pos x="5" y="1"/>
                  </a:cxn>
                  <a:cxn ang="0">
                    <a:pos x="6" y="3"/>
                  </a:cxn>
                  <a:cxn ang="0">
                    <a:pos x="7" y="7"/>
                  </a:cxn>
                  <a:cxn ang="0">
                    <a:pos x="7" y="7"/>
                  </a:cxn>
                </a:cxnLst>
                <a:rect l="0" t="0" r="r" b="b"/>
                <a:pathLst>
                  <a:path w="7" h="8">
                    <a:moveTo>
                      <a:pt x="7" y="7"/>
                    </a:moveTo>
                    <a:lnTo>
                      <a:pt x="7" y="7"/>
                    </a:lnTo>
                    <a:lnTo>
                      <a:pt x="6" y="8"/>
                    </a:lnTo>
                    <a:lnTo>
                      <a:pt x="6" y="8"/>
                    </a:lnTo>
                    <a:lnTo>
                      <a:pt x="4" y="8"/>
                    </a:lnTo>
                    <a:lnTo>
                      <a:pt x="4" y="8"/>
                    </a:lnTo>
                    <a:lnTo>
                      <a:pt x="2" y="5"/>
                    </a:lnTo>
                    <a:lnTo>
                      <a:pt x="0" y="2"/>
                    </a:lnTo>
                    <a:lnTo>
                      <a:pt x="0" y="2"/>
                    </a:lnTo>
                    <a:lnTo>
                      <a:pt x="2" y="1"/>
                    </a:lnTo>
                    <a:lnTo>
                      <a:pt x="3" y="0"/>
                    </a:lnTo>
                    <a:lnTo>
                      <a:pt x="5" y="1"/>
                    </a:lnTo>
                    <a:lnTo>
                      <a:pt x="6" y="3"/>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2" name="Freeform 96"/>
              <p:cNvSpPr>
                <a:spLocks/>
              </p:cNvSpPr>
              <p:nvPr/>
            </p:nvSpPr>
            <p:spPr bwMode="gray">
              <a:xfrm>
                <a:off x="5247" y="3170"/>
                <a:ext cx="8" cy="3"/>
              </a:xfrm>
              <a:custGeom>
                <a:avLst/>
                <a:gdLst/>
                <a:ahLst/>
                <a:cxnLst>
                  <a:cxn ang="0">
                    <a:pos x="5" y="2"/>
                  </a:cxn>
                  <a:cxn ang="0">
                    <a:pos x="5" y="2"/>
                  </a:cxn>
                  <a:cxn ang="0">
                    <a:pos x="7" y="3"/>
                  </a:cxn>
                  <a:cxn ang="0">
                    <a:pos x="7" y="3"/>
                  </a:cxn>
                  <a:cxn ang="0">
                    <a:pos x="3" y="4"/>
                  </a:cxn>
                  <a:cxn ang="0">
                    <a:pos x="1" y="4"/>
                  </a:cxn>
                  <a:cxn ang="0">
                    <a:pos x="0" y="2"/>
                  </a:cxn>
                  <a:cxn ang="0">
                    <a:pos x="0" y="1"/>
                  </a:cxn>
                  <a:cxn ang="0">
                    <a:pos x="0" y="1"/>
                  </a:cxn>
                  <a:cxn ang="0">
                    <a:pos x="1" y="0"/>
                  </a:cxn>
                  <a:cxn ang="0">
                    <a:pos x="2" y="1"/>
                  </a:cxn>
                  <a:cxn ang="0">
                    <a:pos x="5" y="2"/>
                  </a:cxn>
                  <a:cxn ang="0">
                    <a:pos x="5" y="2"/>
                  </a:cxn>
                </a:cxnLst>
                <a:rect l="0" t="0" r="r" b="b"/>
                <a:pathLst>
                  <a:path w="7" h="4">
                    <a:moveTo>
                      <a:pt x="5" y="2"/>
                    </a:moveTo>
                    <a:lnTo>
                      <a:pt x="5" y="2"/>
                    </a:lnTo>
                    <a:lnTo>
                      <a:pt x="7" y="3"/>
                    </a:lnTo>
                    <a:lnTo>
                      <a:pt x="7" y="3"/>
                    </a:lnTo>
                    <a:lnTo>
                      <a:pt x="3" y="4"/>
                    </a:lnTo>
                    <a:lnTo>
                      <a:pt x="1" y="4"/>
                    </a:lnTo>
                    <a:lnTo>
                      <a:pt x="0" y="2"/>
                    </a:lnTo>
                    <a:lnTo>
                      <a:pt x="0" y="1"/>
                    </a:lnTo>
                    <a:lnTo>
                      <a:pt x="0" y="1"/>
                    </a:lnTo>
                    <a:lnTo>
                      <a:pt x="1" y="0"/>
                    </a:lnTo>
                    <a:lnTo>
                      <a:pt x="2" y="1"/>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3" name="Freeform 97"/>
              <p:cNvSpPr>
                <a:spLocks/>
              </p:cNvSpPr>
              <p:nvPr/>
            </p:nvSpPr>
            <p:spPr bwMode="gray">
              <a:xfrm>
                <a:off x="5259" y="3189"/>
                <a:ext cx="5" cy="5"/>
              </a:xfrm>
              <a:custGeom>
                <a:avLst/>
                <a:gdLst/>
                <a:ahLst/>
                <a:cxnLst>
                  <a:cxn ang="0">
                    <a:pos x="5" y="3"/>
                  </a:cxn>
                  <a:cxn ang="0">
                    <a:pos x="5" y="3"/>
                  </a:cxn>
                  <a:cxn ang="0">
                    <a:pos x="5" y="4"/>
                  </a:cxn>
                  <a:cxn ang="0">
                    <a:pos x="5" y="5"/>
                  </a:cxn>
                  <a:cxn ang="0">
                    <a:pos x="5" y="5"/>
                  </a:cxn>
                  <a:cxn ang="0">
                    <a:pos x="3" y="5"/>
                  </a:cxn>
                  <a:cxn ang="0">
                    <a:pos x="1" y="4"/>
                  </a:cxn>
                  <a:cxn ang="0">
                    <a:pos x="0" y="3"/>
                  </a:cxn>
                  <a:cxn ang="0">
                    <a:pos x="0" y="2"/>
                  </a:cxn>
                  <a:cxn ang="0">
                    <a:pos x="0" y="2"/>
                  </a:cxn>
                  <a:cxn ang="0">
                    <a:pos x="0" y="1"/>
                  </a:cxn>
                  <a:cxn ang="0">
                    <a:pos x="1" y="0"/>
                  </a:cxn>
                  <a:cxn ang="0">
                    <a:pos x="3" y="0"/>
                  </a:cxn>
                  <a:cxn ang="0">
                    <a:pos x="4" y="2"/>
                  </a:cxn>
                  <a:cxn ang="0">
                    <a:pos x="5" y="3"/>
                  </a:cxn>
                  <a:cxn ang="0">
                    <a:pos x="5" y="3"/>
                  </a:cxn>
                </a:cxnLst>
                <a:rect l="0" t="0" r="r" b="b"/>
                <a:pathLst>
                  <a:path w="5" h="5">
                    <a:moveTo>
                      <a:pt x="5" y="3"/>
                    </a:moveTo>
                    <a:lnTo>
                      <a:pt x="5" y="3"/>
                    </a:lnTo>
                    <a:lnTo>
                      <a:pt x="5" y="4"/>
                    </a:lnTo>
                    <a:lnTo>
                      <a:pt x="5" y="5"/>
                    </a:lnTo>
                    <a:lnTo>
                      <a:pt x="5" y="5"/>
                    </a:lnTo>
                    <a:lnTo>
                      <a:pt x="3" y="5"/>
                    </a:lnTo>
                    <a:lnTo>
                      <a:pt x="1" y="4"/>
                    </a:lnTo>
                    <a:lnTo>
                      <a:pt x="0" y="3"/>
                    </a:lnTo>
                    <a:lnTo>
                      <a:pt x="0" y="2"/>
                    </a:lnTo>
                    <a:lnTo>
                      <a:pt x="0" y="2"/>
                    </a:lnTo>
                    <a:lnTo>
                      <a:pt x="0" y="1"/>
                    </a:lnTo>
                    <a:lnTo>
                      <a:pt x="1" y="0"/>
                    </a:lnTo>
                    <a:lnTo>
                      <a:pt x="3" y="0"/>
                    </a:lnTo>
                    <a:lnTo>
                      <a:pt x="4" y="2"/>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4" name="Freeform 98"/>
              <p:cNvSpPr>
                <a:spLocks/>
              </p:cNvSpPr>
              <p:nvPr/>
            </p:nvSpPr>
            <p:spPr bwMode="gray">
              <a:xfrm>
                <a:off x="5261" y="3200"/>
                <a:ext cx="5" cy="7"/>
              </a:xfrm>
              <a:custGeom>
                <a:avLst/>
                <a:gdLst/>
                <a:ahLst/>
                <a:cxnLst>
                  <a:cxn ang="0">
                    <a:pos x="5" y="5"/>
                  </a:cxn>
                  <a:cxn ang="0">
                    <a:pos x="5" y="5"/>
                  </a:cxn>
                  <a:cxn ang="0">
                    <a:pos x="5" y="6"/>
                  </a:cxn>
                  <a:cxn ang="0">
                    <a:pos x="3" y="6"/>
                  </a:cxn>
                  <a:cxn ang="0">
                    <a:pos x="1" y="6"/>
                  </a:cxn>
                  <a:cxn ang="0">
                    <a:pos x="1" y="6"/>
                  </a:cxn>
                  <a:cxn ang="0">
                    <a:pos x="0" y="3"/>
                  </a:cxn>
                  <a:cxn ang="0">
                    <a:pos x="1" y="1"/>
                  </a:cxn>
                  <a:cxn ang="0">
                    <a:pos x="1" y="1"/>
                  </a:cxn>
                  <a:cxn ang="0">
                    <a:pos x="2" y="0"/>
                  </a:cxn>
                  <a:cxn ang="0">
                    <a:pos x="3" y="0"/>
                  </a:cxn>
                  <a:cxn ang="0">
                    <a:pos x="5" y="1"/>
                  </a:cxn>
                  <a:cxn ang="0">
                    <a:pos x="5" y="1"/>
                  </a:cxn>
                  <a:cxn ang="0">
                    <a:pos x="5" y="5"/>
                  </a:cxn>
                  <a:cxn ang="0">
                    <a:pos x="5" y="5"/>
                  </a:cxn>
                </a:cxnLst>
                <a:rect l="0" t="0" r="r" b="b"/>
                <a:pathLst>
                  <a:path w="5" h="6">
                    <a:moveTo>
                      <a:pt x="5" y="5"/>
                    </a:moveTo>
                    <a:lnTo>
                      <a:pt x="5" y="5"/>
                    </a:lnTo>
                    <a:lnTo>
                      <a:pt x="5" y="6"/>
                    </a:lnTo>
                    <a:lnTo>
                      <a:pt x="3" y="6"/>
                    </a:lnTo>
                    <a:lnTo>
                      <a:pt x="1" y="6"/>
                    </a:lnTo>
                    <a:lnTo>
                      <a:pt x="1" y="6"/>
                    </a:lnTo>
                    <a:lnTo>
                      <a:pt x="0" y="3"/>
                    </a:lnTo>
                    <a:lnTo>
                      <a:pt x="1" y="1"/>
                    </a:lnTo>
                    <a:lnTo>
                      <a:pt x="1" y="1"/>
                    </a:lnTo>
                    <a:lnTo>
                      <a:pt x="2" y="0"/>
                    </a:lnTo>
                    <a:lnTo>
                      <a:pt x="3" y="0"/>
                    </a:lnTo>
                    <a:lnTo>
                      <a:pt x="5" y="1"/>
                    </a:lnTo>
                    <a:lnTo>
                      <a:pt x="5" y="1"/>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5" name="Freeform 99"/>
              <p:cNvSpPr>
                <a:spLocks/>
              </p:cNvSpPr>
              <p:nvPr/>
            </p:nvSpPr>
            <p:spPr bwMode="gray">
              <a:xfrm>
                <a:off x="5269" y="3216"/>
                <a:ext cx="5" cy="5"/>
              </a:xfrm>
              <a:custGeom>
                <a:avLst/>
                <a:gdLst/>
                <a:ahLst/>
                <a:cxnLst>
                  <a:cxn ang="0">
                    <a:pos x="5" y="3"/>
                  </a:cxn>
                  <a:cxn ang="0">
                    <a:pos x="5" y="3"/>
                  </a:cxn>
                  <a:cxn ang="0">
                    <a:pos x="4" y="5"/>
                  </a:cxn>
                  <a:cxn ang="0">
                    <a:pos x="2" y="3"/>
                  </a:cxn>
                  <a:cxn ang="0">
                    <a:pos x="0" y="2"/>
                  </a:cxn>
                  <a:cxn ang="0">
                    <a:pos x="0" y="2"/>
                  </a:cxn>
                  <a:cxn ang="0">
                    <a:pos x="1" y="1"/>
                  </a:cxn>
                  <a:cxn ang="0">
                    <a:pos x="1" y="1"/>
                  </a:cxn>
                  <a:cxn ang="0">
                    <a:pos x="2" y="0"/>
                  </a:cxn>
                  <a:cxn ang="0">
                    <a:pos x="4" y="0"/>
                  </a:cxn>
                  <a:cxn ang="0">
                    <a:pos x="5" y="1"/>
                  </a:cxn>
                  <a:cxn ang="0">
                    <a:pos x="5" y="3"/>
                  </a:cxn>
                  <a:cxn ang="0">
                    <a:pos x="5" y="3"/>
                  </a:cxn>
                </a:cxnLst>
                <a:rect l="0" t="0" r="r" b="b"/>
                <a:pathLst>
                  <a:path w="5" h="5">
                    <a:moveTo>
                      <a:pt x="5" y="3"/>
                    </a:moveTo>
                    <a:lnTo>
                      <a:pt x="5" y="3"/>
                    </a:lnTo>
                    <a:lnTo>
                      <a:pt x="4" y="5"/>
                    </a:lnTo>
                    <a:lnTo>
                      <a:pt x="2" y="3"/>
                    </a:lnTo>
                    <a:lnTo>
                      <a:pt x="0" y="2"/>
                    </a:lnTo>
                    <a:lnTo>
                      <a:pt x="0" y="2"/>
                    </a:lnTo>
                    <a:lnTo>
                      <a:pt x="1" y="1"/>
                    </a:lnTo>
                    <a:lnTo>
                      <a:pt x="1" y="1"/>
                    </a:lnTo>
                    <a:lnTo>
                      <a:pt x="2" y="0"/>
                    </a:lnTo>
                    <a:lnTo>
                      <a:pt x="4" y="0"/>
                    </a:lnTo>
                    <a:lnTo>
                      <a:pt x="5" y="1"/>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6" name="Freeform 100"/>
              <p:cNvSpPr>
                <a:spLocks/>
              </p:cNvSpPr>
              <p:nvPr/>
            </p:nvSpPr>
            <p:spPr bwMode="gray">
              <a:xfrm>
                <a:off x="5396" y="3194"/>
                <a:ext cx="7" cy="7"/>
              </a:xfrm>
              <a:custGeom>
                <a:avLst/>
                <a:gdLst/>
                <a:ahLst/>
                <a:cxnLst>
                  <a:cxn ang="0">
                    <a:pos x="5" y="0"/>
                  </a:cxn>
                  <a:cxn ang="0">
                    <a:pos x="5" y="0"/>
                  </a:cxn>
                  <a:cxn ang="0">
                    <a:pos x="7" y="1"/>
                  </a:cxn>
                  <a:cxn ang="0">
                    <a:pos x="7" y="2"/>
                  </a:cxn>
                  <a:cxn ang="0">
                    <a:pos x="7" y="3"/>
                  </a:cxn>
                  <a:cxn ang="0">
                    <a:pos x="7" y="3"/>
                  </a:cxn>
                  <a:cxn ang="0">
                    <a:pos x="5" y="5"/>
                  </a:cxn>
                  <a:cxn ang="0">
                    <a:pos x="3" y="6"/>
                  </a:cxn>
                  <a:cxn ang="0">
                    <a:pos x="2" y="6"/>
                  </a:cxn>
                  <a:cxn ang="0">
                    <a:pos x="0" y="5"/>
                  </a:cxn>
                  <a:cxn ang="0">
                    <a:pos x="0" y="5"/>
                  </a:cxn>
                  <a:cxn ang="0">
                    <a:pos x="0" y="2"/>
                  </a:cxn>
                  <a:cxn ang="0">
                    <a:pos x="1" y="1"/>
                  </a:cxn>
                  <a:cxn ang="0">
                    <a:pos x="3" y="0"/>
                  </a:cxn>
                  <a:cxn ang="0">
                    <a:pos x="5" y="0"/>
                  </a:cxn>
                  <a:cxn ang="0">
                    <a:pos x="5" y="0"/>
                  </a:cxn>
                </a:cxnLst>
                <a:rect l="0" t="0" r="r" b="b"/>
                <a:pathLst>
                  <a:path w="7" h="6">
                    <a:moveTo>
                      <a:pt x="5" y="0"/>
                    </a:moveTo>
                    <a:lnTo>
                      <a:pt x="5" y="0"/>
                    </a:lnTo>
                    <a:lnTo>
                      <a:pt x="7" y="1"/>
                    </a:lnTo>
                    <a:lnTo>
                      <a:pt x="7" y="2"/>
                    </a:lnTo>
                    <a:lnTo>
                      <a:pt x="7" y="3"/>
                    </a:lnTo>
                    <a:lnTo>
                      <a:pt x="7" y="3"/>
                    </a:lnTo>
                    <a:lnTo>
                      <a:pt x="5" y="5"/>
                    </a:lnTo>
                    <a:lnTo>
                      <a:pt x="3" y="6"/>
                    </a:lnTo>
                    <a:lnTo>
                      <a:pt x="2" y="6"/>
                    </a:lnTo>
                    <a:lnTo>
                      <a:pt x="0" y="5"/>
                    </a:lnTo>
                    <a:lnTo>
                      <a:pt x="0" y="5"/>
                    </a:lnTo>
                    <a:lnTo>
                      <a:pt x="0" y="2"/>
                    </a:lnTo>
                    <a:lnTo>
                      <a:pt x="1" y="1"/>
                    </a:lnTo>
                    <a:lnTo>
                      <a:pt x="3" y="0"/>
                    </a:lnTo>
                    <a:lnTo>
                      <a:pt x="5" y="0"/>
                    </a:lnTo>
                    <a:lnTo>
                      <a:pt x="5"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7" name="Freeform 101"/>
              <p:cNvSpPr>
                <a:spLocks/>
              </p:cNvSpPr>
              <p:nvPr/>
            </p:nvSpPr>
            <p:spPr bwMode="gray">
              <a:xfrm>
                <a:off x="5225" y="3226"/>
                <a:ext cx="12" cy="15"/>
              </a:xfrm>
              <a:custGeom>
                <a:avLst/>
                <a:gdLst/>
                <a:ahLst/>
                <a:cxnLst>
                  <a:cxn ang="0">
                    <a:pos x="9" y="7"/>
                  </a:cxn>
                  <a:cxn ang="0">
                    <a:pos x="9" y="7"/>
                  </a:cxn>
                  <a:cxn ang="0">
                    <a:pos x="10" y="8"/>
                  </a:cxn>
                  <a:cxn ang="0">
                    <a:pos x="11" y="9"/>
                  </a:cxn>
                  <a:cxn ang="0">
                    <a:pos x="10" y="10"/>
                  </a:cxn>
                  <a:cxn ang="0">
                    <a:pos x="10" y="10"/>
                  </a:cxn>
                  <a:cxn ang="0">
                    <a:pos x="8" y="12"/>
                  </a:cxn>
                  <a:cxn ang="0">
                    <a:pos x="4" y="13"/>
                  </a:cxn>
                  <a:cxn ang="0">
                    <a:pos x="2" y="13"/>
                  </a:cxn>
                  <a:cxn ang="0">
                    <a:pos x="1" y="12"/>
                  </a:cxn>
                  <a:cxn ang="0">
                    <a:pos x="0" y="10"/>
                  </a:cxn>
                  <a:cxn ang="0">
                    <a:pos x="0" y="10"/>
                  </a:cxn>
                  <a:cxn ang="0">
                    <a:pos x="0" y="7"/>
                  </a:cxn>
                  <a:cxn ang="0">
                    <a:pos x="0" y="3"/>
                  </a:cxn>
                  <a:cxn ang="0">
                    <a:pos x="1" y="1"/>
                  </a:cxn>
                  <a:cxn ang="0">
                    <a:pos x="4" y="0"/>
                  </a:cxn>
                  <a:cxn ang="0">
                    <a:pos x="4" y="0"/>
                  </a:cxn>
                  <a:cxn ang="0">
                    <a:pos x="5" y="0"/>
                  </a:cxn>
                  <a:cxn ang="0">
                    <a:pos x="6" y="2"/>
                  </a:cxn>
                  <a:cxn ang="0">
                    <a:pos x="9" y="7"/>
                  </a:cxn>
                  <a:cxn ang="0">
                    <a:pos x="9" y="7"/>
                  </a:cxn>
                </a:cxnLst>
                <a:rect l="0" t="0" r="r" b="b"/>
                <a:pathLst>
                  <a:path w="11" h="13">
                    <a:moveTo>
                      <a:pt x="9" y="7"/>
                    </a:moveTo>
                    <a:lnTo>
                      <a:pt x="9" y="7"/>
                    </a:lnTo>
                    <a:lnTo>
                      <a:pt x="10" y="8"/>
                    </a:lnTo>
                    <a:lnTo>
                      <a:pt x="11" y="9"/>
                    </a:lnTo>
                    <a:lnTo>
                      <a:pt x="10" y="10"/>
                    </a:lnTo>
                    <a:lnTo>
                      <a:pt x="10" y="10"/>
                    </a:lnTo>
                    <a:lnTo>
                      <a:pt x="8" y="12"/>
                    </a:lnTo>
                    <a:lnTo>
                      <a:pt x="4" y="13"/>
                    </a:lnTo>
                    <a:lnTo>
                      <a:pt x="2" y="13"/>
                    </a:lnTo>
                    <a:lnTo>
                      <a:pt x="1" y="12"/>
                    </a:lnTo>
                    <a:lnTo>
                      <a:pt x="0" y="10"/>
                    </a:lnTo>
                    <a:lnTo>
                      <a:pt x="0" y="10"/>
                    </a:lnTo>
                    <a:lnTo>
                      <a:pt x="0" y="7"/>
                    </a:lnTo>
                    <a:lnTo>
                      <a:pt x="0" y="3"/>
                    </a:lnTo>
                    <a:lnTo>
                      <a:pt x="1" y="1"/>
                    </a:lnTo>
                    <a:lnTo>
                      <a:pt x="4" y="0"/>
                    </a:lnTo>
                    <a:lnTo>
                      <a:pt x="4" y="0"/>
                    </a:lnTo>
                    <a:lnTo>
                      <a:pt x="5" y="0"/>
                    </a:lnTo>
                    <a:lnTo>
                      <a:pt x="6" y="2"/>
                    </a:lnTo>
                    <a:lnTo>
                      <a:pt x="9" y="7"/>
                    </a:lnTo>
                    <a:lnTo>
                      <a:pt x="9"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8" name="Freeform 102"/>
              <p:cNvSpPr>
                <a:spLocks/>
              </p:cNvSpPr>
              <p:nvPr/>
            </p:nvSpPr>
            <p:spPr bwMode="gray">
              <a:xfrm>
                <a:off x="5241" y="3238"/>
                <a:ext cx="5" cy="7"/>
              </a:xfrm>
              <a:custGeom>
                <a:avLst/>
                <a:gdLst/>
                <a:ahLst/>
                <a:cxnLst>
                  <a:cxn ang="0">
                    <a:pos x="6" y="4"/>
                  </a:cxn>
                  <a:cxn ang="0">
                    <a:pos x="6" y="4"/>
                  </a:cxn>
                  <a:cxn ang="0">
                    <a:pos x="6" y="6"/>
                  </a:cxn>
                  <a:cxn ang="0">
                    <a:pos x="3" y="6"/>
                  </a:cxn>
                  <a:cxn ang="0">
                    <a:pos x="3" y="6"/>
                  </a:cxn>
                  <a:cxn ang="0">
                    <a:pos x="1" y="5"/>
                  </a:cxn>
                  <a:cxn ang="0">
                    <a:pos x="0" y="3"/>
                  </a:cxn>
                  <a:cxn ang="0">
                    <a:pos x="0" y="3"/>
                  </a:cxn>
                  <a:cxn ang="0">
                    <a:pos x="0" y="3"/>
                  </a:cxn>
                  <a:cxn ang="0">
                    <a:pos x="0" y="1"/>
                  </a:cxn>
                  <a:cxn ang="0">
                    <a:pos x="0" y="0"/>
                  </a:cxn>
                  <a:cxn ang="0">
                    <a:pos x="0" y="0"/>
                  </a:cxn>
                  <a:cxn ang="0">
                    <a:pos x="2" y="0"/>
                  </a:cxn>
                  <a:cxn ang="0">
                    <a:pos x="3" y="0"/>
                  </a:cxn>
                  <a:cxn ang="0">
                    <a:pos x="5" y="1"/>
                  </a:cxn>
                  <a:cxn ang="0">
                    <a:pos x="6" y="4"/>
                  </a:cxn>
                  <a:cxn ang="0">
                    <a:pos x="6" y="4"/>
                  </a:cxn>
                </a:cxnLst>
                <a:rect l="0" t="0" r="r" b="b"/>
                <a:pathLst>
                  <a:path w="6" h="6">
                    <a:moveTo>
                      <a:pt x="6" y="4"/>
                    </a:moveTo>
                    <a:lnTo>
                      <a:pt x="6" y="4"/>
                    </a:lnTo>
                    <a:lnTo>
                      <a:pt x="6" y="6"/>
                    </a:lnTo>
                    <a:lnTo>
                      <a:pt x="3" y="6"/>
                    </a:lnTo>
                    <a:lnTo>
                      <a:pt x="3" y="6"/>
                    </a:lnTo>
                    <a:lnTo>
                      <a:pt x="1" y="5"/>
                    </a:lnTo>
                    <a:lnTo>
                      <a:pt x="0" y="3"/>
                    </a:lnTo>
                    <a:lnTo>
                      <a:pt x="0" y="3"/>
                    </a:lnTo>
                    <a:lnTo>
                      <a:pt x="0" y="3"/>
                    </a:lnTo>
                    <a:lnTo>
                      <a:pt x="0" y="1"/>
                    </a:lnTo>
                    <a:lnTo>
                      <a:pt x="0" y="0"/>
                    </a:lnTo>
                    <a:lnTo>
                      <a:pt x="0" y="0"/>
                    </a:lnTo>
                    <a:lnTo>
                      <a:pt x="2" y="0"/>
                    </a:lnTo>
                    <a:lnTo>
                      <a:pt x="3" y="0"/>
                    </a:lnTo>
                    <a:lnTo>
                      <a:pt x="5" y="1"/>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9" name="Freeform 103"/>
              <p:cNvSpPr>
                <a:spLocks/>
              </p:cNvSpPr>
              <p:nvPr/>
            </p:nvSpPr>
            <p:spPr bwMode="gray">
              <a:xfrm>
                <a:off x="5219" y="3222"/>
                <a:ext cx="2" cy="3"/>
              </a:xfrm>
              <a:custGeom>
                <a:avLst/>
                <a:gdLst/>
                <a:ahLst/>
                <a:cxnLst>
                  <a:cxn ang="0">
                    <a:pos x="3" y="3"/>
                  </a:cxn>
                  <a:cxn ang="0">
                    <a:pos x="3" y="3"/>
                  </a:cxn>
                  <a:cxn ang="0">
                    <a:pos x="3" y="4"/>
                  </a:cxn>
                  <a:cxn ang="0">
                    <a:pos x="2" y="4"/>
                  </a:cxn>
                  <a:cxn ang="0">
                    <a:pos x="2" y="4"/>
                  </a:cxn>
                  <a:cxn ang="0">
                    <a:pos x="1" y="4"/>
                  </a:cxn>
                  <a:cxn ang="0">
                    <a:pos x="0" y="2"/>
                  </a:cxn>
                  <a:cxn ang="0">
                    <a:pos x="0" y="1"/>
                  </a:cxn>
                  <a:cxn ang="0">
                    <a:pos x="1" y="0"/>
                  </a:cxn>
                  <a:cxn ang="0">
                    <a:pos x="1" y="0"/>
                  </a:cxn>
                  <a:cxn ang="0">
                    <a:pos x="2" y="0"/>
                  </a:cxn>
                  <a:cxn ang="0">
                    <a:pos x="3" y="0"/>
                  </a:cxn>
                  <a:cxn ang="0">
                    <a:pos x="3" y="3"/>
                  </a:cxn>
                  <a:cxn ang="0">
                    <a:pos x="3" y="3"/>
                  </a:cxn>
                </a:cxnLst>
                <a:rect l="0" t="0" r="r" b="b"/>
                <a:pathLst>
                  <a:path w="3" h="4">
                    <a:moveTo>
                      <a:pt x="3" y="3"/>
                    </a:moveTo>
                    <a:lnTo>
                      <a:pt x="3" y="3"/>
                    </a:lnTo>
                    <a:lnTo>
                      <a:pt x="3" y="4"/>
                    </a:lnTo>
                    <a:lnTo>
                      <a:pt x="2" y="4"/>
                    </a:lnTo>
                    <a:lnTo>
                      <a:pt x="2" y="4"/>
                    </a:lnTo>
                    <a:lnTo>
                      <a:pt x="1" y="4"/>
                    </a:lnTo>
                    <a:lnTo>
                      <a:pt x="0" y="2"/>
                    </a:lnTo>
                    <a:lnTo>
                      <a:pt x="0" y="1"/>
                    </a:lnTo>
                    <a:lnTo>
                      <a:pt x="1" y="0"/>
                    </a:lnTo>
                    <a:lnTo>
                      <a:pt x="1" y="0"/>
                    </a:lnTo>
                    <a:lnTo>
                      <a:pt x="2" y="0"/>
                    </a:lnTo>
                    <a:lnTo>
                      <a:pt x="3" y="0"/>
                    </a:lnTo>
                    <a:lnTo>
                      <a:pt x="3" y="3"/>
                    </a:lnTo>
                    <a:lnTo>
                      <a:pt x="3"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0" name="Freeform 104"/>
              <p:cNvSpPr>
                <a:spLocks/>
              </p:cNvSpPr>
              <p:nvPr/>
            </p:nvSpPr>
            <p:spPr bwMode="gray">
              <a:xfrm>
                <a:off x="5185" y="3216"/>
                <a:ext cx="46" cy="44"/>
              </a:xfrm>
              <a:custGeom>
                <a:avLst/>
                <a:gdLst/>
                <a:ahLst/>
                <a:cxnLst>
                  <a:cxn ang="0">
                    <a:pos x="32" y="26"/>
                  </a:cxn>
                  <a:cxn ang="0">
                    <a:pos x="32" y="26"/>
                  </a:cxn>
                  <a:cxn ang="0">
                    <a:pos x="44" y="37"/>
                  </a:cxn>
                  <a:cxn ang="0">
                    <a:pos x="47" y="42"/>
                  </a:cxn>
                  <a:cxn ang="0">
                    <a:pos x="47" y="43"/>
                  </a:cxn>
                  <a:cxn ang="0">
                    <a:pos x="46" y="44"/>
                  </a:cxn>
                  <a:cxn ang="0">
                    <a:pos x="46" y="44"/>
                  </a:cxn>
                  <a:cxn ang="0">
                    <a:pos x="43" y="44"/>
                  </a:cxn>
                  <a:cxn ang="0">
                    <a:pos x="40" y="43"/>
                  </a:cxn>
                  <a:cxn ang="0">
                    <a:pos x="33" y="39"/>
                  </a:cxn>
                  <a:cxn ang="0">
                    <a:pos x="33" y="39"/>
                  </a:cxn>
                  <a:cxn ang="0">
                    <a:pos x="24" y="34"/>
                  </a:cxn>
                  <a:cxn ang="0">
                    <a:pos x="16" y="30"/>
                  </a:cxn>
                  <a:cxn ang="0">
                    <a:pos x="12" y="24"/>
                  </a:cxn>
                  <a:cxn ang="0">
                    <a:pos x="8" y="16"/>
                  </a:cxn>
                  <a:cxn ang="0">
                    <a:pos x="8" y="16"/>
                  </a:cxn>
                  <a:cxn ang="0">
                    <a:pos x="5" y="12"/>
                  </a:cxn>
                  <a:cxn ang="0">
                    <a:pos x="2" y="9"/>
                  </a:cxn>
                  <a:cxn ang="0">
                    <a:pos x="2" y="9"/>
                  </a:cxn>
                  <a:cxn ang="0">
                    <a:pos x="0" y="6"/>
                  </a:cxn>
                  <a:cxn ang="0">
                    <a:pos x="0" y="2"/>
                  </a:cxn>
                  <a:cxn ang="0">
                    <a:pos x="2" y="0"/>
                  </a:cxn>
                  <a:cxn ang="0">
                    <a:pos x="3" y="0"/>
                  </a:cxn>
                  <a:cxn ang="0">
                    <a:pos x="5" y="0"/>
                  </a:cxn>
                  <a:cxn ang="0">
                    <a:pos x="5" y="0"/>
                  </a:cxn>
                  <a:cxn ang="0">
                    <a:pos x="12" y="5"/>
                  </a:cxn>
                  <a:cxn ang="0">
                    <a:pos x="20" y="12"/>
                  </a:cxn>
                  <a:cxn ang="0">
                    <a:pos x="32" y="26"/>
                  </a:cxn>
                  <a:cxn ang="0">
                    <a:pos x="32" y="26"/>
                  </a:cxn>
                </a:cxnLst>
                <a:rect l="0" t="0" r="r" b="b"/>
                <a:pathLst>
                  <a:path w="47" h="44">
                    <a:moveTo>
                      <a:pt x="32" y="26"/>
                    </a:moveTo>
                    <a:lnTo>
                      <a:pt x="32" y="26"/>
                    </a:lnTo>
                    <a:lnTo>
                      <a:pt x="44" y="37"/>
                    </a:lnTo>
                    <a:lnTo>
                      <a:pt x="47" y="42"/>
                    </a:lnTo>
                    <a:lnTo>
                      <a:pt x="47" y="43"/>
                    </a:lnTo>
                    <a:lnTo>
                      <a:pt x="46" y="44"/>
                    </a:lnTo>
                    <a:lnTo>
                      <a:pt x="46" y="44"/>
                    </a:lnTo>
                    <a:lnTo>
                      <a:pt x="43" y="44"/>
                    </a:lnTo>
                    <a:lnTo>
                      <a:pt x="40" y="43"/>
                    </a:lnTo>
                    <a:lnTo>
                      <a:pt x="33" y="39"/>
                    </a:lnTo>
                    <a:lnTo>
                      <a:pt x="33" y="39"/>
                    </a:lnTo>
                    <a:lnTo>
                      <a:pt x="24" y="34"/>
                    </a:lnTo>
                    <a:lnTo>
                      <a:pt x="16" y="30"/>
                    </a:lnTo>
                    <a:lnTo>
                      <a:pt x="12" y="24"/>
                    </a:lnTo>
                    <a:lnTo>
                      <a:pt x="8" y="16"/>
                    </a:lnTo>
                    <a:lnTo>
                      <a:pt x="8" y="16"/>
                    </a:lnTo>
                    <a:lnTo>
                      <a:pt x="5" y="12"/>
                    </a:lnTo>
                    <a:lnTo>
                      <a:pt x="2" y="9"/>
                    </a:lnTo>
                    <a:lnTo>
                      <a:pt x="2" y="9"/>
                    </a:lnTo>
                    <a:lnTo>
                      <a:pt x="0" y="6"/>
                    </a:lnTo>
                    <a:lnTo>
                      <a:pt x="0" y="2"/>
                    </a:lnTo>
                    <a:lnTo>
                      <a:pt x="2" y="0"/>
                    </a:lnTo>
                    <a:lnTo>
                      <a:pt x="3" y="0"/>
                    </a:lnTo>
                    <a:lnTo>
                      <a:pt x="5" y="0"/>
                    </a:lnTo>
                    <a:lnTo>
                      <a:pt x="5" y="0"/>
                    </a:lnTo>
                    <a:lnTo>
                      <a:pt x="12" y="5"/>
                    </a:lnTo>
                    <a:lnTo>
                      <a:pt x="20" y="12"/>
                    </a:lnTo>
                    <a:lnTo>
                      <a:pt x="32" y="26"/>
                    </a:lnTo>
                    <a:lnTo>
                      <a:pt x="32" y="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1" name="Freeform 105"/>
              <p:cNvSpPr>
                <a:spLocks/>
              </p:cNvSpPr>
              <p:nvPr/>
            </p:nvSpPr>
            <p:spPr bwMode="gray">
              <a:xfrm>
                <a:off x="5377" y="3165"/>
                <a:ext cx="29" cy="24"/>
              </a:xfrm>
              <a:custGeom>
                <a:avLst/>
                <a:gdLst/>
                <a:ahLst/>
                <a:cxnLst>
                  <a:cxn ang="0">
                    <a:pos x="12" y="21"/>
                  </a:cxn>
                  <a:cxn ang="0">
                    <a:pos x="12" y="21"/>
                  </a:cxn>
                  <a:cxn ang="0">
                    <a:pos x="7" y="21"/>
                  </a:cxn>
                  <a:cxn ang="0">
                    <a:pos x="5" y="20"/>
                  </a:cxn>
                  <a:cxn ang="0">
                    <a:pos x="4" y="19"/>
                  </a:cxn>
                  <a:cxn ang="0">
                    <a:pos x="4" y="19"/>
                  </a:cxn>
                  <a:cxn ang="0">
                    <a:pos x="1" y="16"/>
                  </a:cxn>
                  <a:cxn ang="0">
                    <a:pos x="0" y="12"/>
                  </a:cxn>
                  <a:cxn ang="0">
                    <a:pos x="1" y="8"/>
                  </a:cxn>
                  <a:cxn ang="0">
                    <a:pos x="4" y="5"/>
                  </a:cxn>
                  <a:cxn ang="0">
                    <a:pos x="4" y="5"/>
                  </a:cxn>
                  <a:cxn ang="0">
                    <a:pos x="7" y="3"/>
                  </a:cxn>
                  <a:cxn ang="0">
                    <a:pos x="11" y="0"/>
                  </a:cxn>
                  <a:cxn ang="0">
                    <a:pos x="15" y="0"/>
                  </a:cxn>
                  <a:cxn ang="0">
                    <a:pos x="19" y="1"/>
                  </a:cxn>
                  <a:cxn ang="0">
                    <a:pos x="22" y="3"/>
                  </a:cxn>
                  <a:cxn ang="0">
                    <a:pos x="26" y="6"/>
                  </a:cxn>
                  <a:cxn ang="0">
                    <a:pos x="28" y="9"/>
                  </a:cxn>
                  <a:cxn ang="0">
                    <a:pos x="29" y="14"/>
                  </a:cxn>
                  <a:cxn ang="0">
                    <a:pos x="29" y="14"/>
                  </a:cxn>
                  <a:cxn ang="0">
                    <a:pos x="29" y="18"/>
                  </a:cxn>
                  <a:cxn ang="0">
                    <a:pos x="26" y="21"/>
                  </a:cxn>
                  <a:cxn ang="0">
                    <a:pos x="22" y="24"/>
                  </a:cxn>
                  <a:cxn ang="0">
                    <a:pos x="17" y="24"/>
                  </a:cxn>
                  <a:cxn ang="0">
                    <a:pos x="17" y="24"/>
                  </a:cxn>
                  <a:cxn ang="0">
                    <a:pos x="12" y="21"/>
                  </a:cxn>
                  <a:cxn ang="0">
                    <a:pos x="12" y="21"/>
                  </a:cxn>
                </a:cxnLst>
                <a:rect l="0" t="0" r="r" b="b"/>
                <a:pathLst>
                  <a:path w="29" h="24">
                    <a:moveTo>
                      <a:pt x="12" y="21"/>
                    </a:moveTo>
                    <a:lnTo>
                      <a:pt x="12" y="21"/>
                    </a:lnTo>
                    <a:lnTo>
                      <a:pt x="7" y="21"/>
                    </a:lnTo>
                    <a:lnTo>
                      <a:pt x="5" y="20"/>
                    </a:lnTo>
                    <a:lnTo>
                      <a:pt x="4" y="19"/>
                    </a:lnTo>
                    <a:lnTo>
                      <a:pt x="4" y="19"/>
                    </a:lnTo>
                    <a:lnTo>
                      <a:pt x="1" y="16"/>
                    </a:lnTo>
                    <a:lnTo>
                      <a:pt x="0" y="12"/>
                    </a:lnTo>
                    <a:lnTo>
                      <a:pt x="1" y="8"/>
                    </a:lnTo>
                    <a:lnTo>
                      <a:pt x="4" y="5"/>
                    </a:lnTo>
                    <a:lnTo>
                      <a:pt x="4" y="5"/>
                    </a:lnTo>
                    <a:lnTo>
                      <a:pt x="7" y="3"/>
                    </a:lnTo>
                    <a:lnTo>
                      <a:pt x="11" y="0"/>
                    </a:lnTo>
                    <a:lnTo>
                      <a:pt x="15" y="0"/>
                    </a:lnTo>
                    <a:lnTo>
                      <a:pt x="19" y="1"/>
                    </a:lnTo>
                    <a:lnTo>
                      <a:pt x="22" y="3"/>
                    </a:lnTo>
                    <a:lnTo>
                      <a:pt x="26" y="6"/>
                    </a:lnTo>
                    <a:lnTo>
                      <a:pt x="28" y="9"/>
                    </a:lnTo>
                    <a:lnTo>
                      <a:pt x="29" y="14"/>
                    </a:lnTo>
                    <a:lnTo>
                      <a:pt x="29" y="14"/>
                    </a:lnTo>
                    <a:lnTo>
                      <a:pt x="29" y="18"/>
                    </a:lnTo>
                    <a:lnTo>
                      <a:pt x="26" y="21"/>
                    </a:lnTo>
                    <a:lnTo>
                      <a:pt x="22" y="24"/>
                    </a:lnTo>
                    <a:lnTo>
                      <a:pt x="17" y="24"/>
                    </a:lnTo>
                    <a:lnTo>
                      <a:pt x="17" y="24"/>
                    </a:lnTo>
                    <a:lnTo>
                      <a:pt x="12" y="21"/>
                    </a:lnTo>
                    <a:lnTo>
                      <a:pt x="12"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2" name="Freeform 106"/>
              <p:cNvSpPr>
                <a:spLocks/>
              </p:cNvSpPr>
              <p:nvPr/>
            </p:nvSpPr>
            <p:spPr bwMode="gray">
              <a:xfrm>
                <a:off x="5398" y="3141"/>
                <a:ext cx="32" cy="20"/>
              </a:xfrm>
              <a:custGeom>
                <a:avLst/>
                <a:gdLst/>
                <a:ahLst/>
                <a:cxnLst>
                  <a:cxn ang="0">
                    <a:pos x="27" y="1"/>
                  </a:cxn>
                  <a:cxn ang="0">
                    <a:pos x="27" y="1"/>
                  </a:cxn>
                  <a:cxn ang="0">
                    <a:pos x="31" y="3"/>
                  </a:cxn>
                  <a:cxn ang="0">
                    <a:pos x="31" y="5"/>
                  </a:cxn>
                  <a:cxn ang="0">
                    <a:pos x="32" y="6"/>
                  </a:cxn>
                  <a:cxn ang="0">
                    <a:pos x="30" y="11"/>
                  </a:cxn>
                  <a:cxn ang="0">
                    <a:pos x="30" y="11"/>
                  </a:cxn>
                  <a:cxn ang="0">
                    <a:pos x="30" y="14"/>
                  </a:cxn>
                  <a:cxn ang="0">
                    <a:pos x="29" y="17"/>
                  </a:cxn>
                  <a:cxn ang="0">
                    <a:pos x="28" y="17"/>
                  </a:cxn>
                  <a:cxn ang="0">
                    <a:pos x="28" y="17"/>
                  </a:cxn>
                  <a:cxn ang="0">
                    <a:pos x="21" y="17"/>
                  </a:cxn>
                  <a:cxn ang="0">
                    <a:pos x="18" y="16"/>
                  </a:cxn>
                  <a:cxn ang="0">
                    <a:pos x="15" y="16"/>
                  </a:cxn>
                  <a:cxn ang="0">
                    <a:pos x="15" y="16"/>
                  </a:cxn>
                  <a:cxn ang="0">
                    <a:pos x="12" y="17"/>
                  </a:cxn>
                  <a:cxn ang="0">
                    <a:pos x="10" y="19"/>
                  </a:cxn>
                  <a:cxn ang="0">
                    <a:pos x="8" y="20"/>
                  </a:cxn>
                  <a:cxn ang="0">
                    <a:pos x="5" y="21"/>
                  </a:cxn>
                  <a:cxn ang="0">
                    <a:pos x="5" y="21"/>
                  </a:cxn>
                  <a:cxn ang="0">
                    <a:pos x="2" y="19"/>
                  </a:cxn>
                  <a:cxn ang="0">
                    <a:pos x="0" y="16"/>
                  </a:cxn>
                  <a:cxn ang="0">
                    <a:pos x="0" y="12"/>
                  </a:cxn>
                  <a:cxn ang="0">
                    <a:pos x="0" y="11"/>
                  </a:cxn>
                  <a:cxn ang="0">
                    <a:pos x="2" y="10"/>
                  </a:cxn>
                  <a:cxn ang="0">
                    <a:pos x="2" y="10"/>
                  </a:cxn>
                  <a:cxn ang="0">
                    <a:pos x="8" y="7"/>
                  </a:cxn>
                  <a:cxn ang="0">
                    <a:pos x="15" y="3"/>
                  </a:cxn>
                  <a:cxn ang="0">
                    <a:pos x="20" y="1"/>
                  </a:cxn>
                  <a:cxn ang="0">
                    <a:pos x="23" y="0"/>
                  </a:cxn>
                  <a:cxn ang="0">
                    <a:pos x="27" y="1"/>
                  </a:cxn>
                  <a:cxn ang="0">
                    <a:pos x="27" y="1"/>
                  </a:cxn>
                </a:cxnLst>
                <a:rect l="0" t="0" r="r" b="b"/>
                <a:pathLst>
                  <a:path w="32" h="21">
                    <a:moveTo>
                      <a:pt x="27" y="1"/>
                    </a:moveTo>
                    <a:lnTo>
                      <a:pt x="27" y="1"/>
                    </a:lnTo>
                    <a:lnTo>
                      <a:pt x="31" y="3"/>
                    </a:lnTo>
                    <a:lnTo>
                      <a:pt x="31" y="5"/>
                    </a:lnTo>
                    <a:lnTo>
                      <a:pt x="32" y="6"/>
                    </a:lnTo>
                    <a:lnTo>
                      <a:pt x="30" y="11"/>
                    </a:lnTo>
                    <a:lnTo>
                      <a:pt x="30" y="11"/>
                    </a:lnTo>
                    <a:lnTo>
                      <a:pt x="30" y="14"/>
                    </a:lnTo>
                    <a:lnTo>
                      <a:pt x="29" y="17"/>
                    </a:lnTo>
                    <a:lnTo>
                      <a:pt x="28" y="17"/>
                    </a:lnTo>
                    <a:lnTo>
                      <a:pt x="28" y="17"/>
                    </a:lnTo>
                    <a:lnTo>
                      <a:pt x="21" y="17"/>
                    </a:lnTo>
                    <a:lnTo>
                      <a:pt x="18" y="16"/>
                    </a:lnTo>
                    <a:lnTo>
                      <a:pt x="15" y="16"/>
                    </a:lnTo>
                    <a:lnTo>
                      <a:pt x="15" y="16"/>
                    </a:lnTo>
                    <a:lnTo>
                      <a:pt x="12" y="17"/>
                    </a:lnTo>
                    <a:lnTo>
                      <a:pt x="10" y="19"/>
                    </a:lnTo>
                    <a:lnTo>
                      <a:pt x="8" y="20"/>
                    </a:lnTo>
                    <a:lnTo>
                      <a:pt x="5" y="21"/>
                    </a:lnTo>
                    <a:lnTo>
                      <a:pt x="5" y="21"/>
                    </a:lnTo>
                    <a:lnTo>
                      <a:pt x="2" y="19"/>
                    </a:lnTo>
                    <a:lnTo>
                      <a:pt x="0" y="16"/>
                    </a:lnTo>
                    <a:lnTo>
                      <a:pt x="0" y="12"/>
                    </a:lnTo>
                    <a:lnTo>
                      <a:pt x="0" y="11"/>
                    </a:lnTo>
                    <a:lnTo>
                      <a:pt x="2" y="10"/>
                    </a:lnTo>
                    <a:lnTo>
                      <a:pt x="2" y="10"/>
                    </a:lnTo>
                    <a:lnTo>
                      <a:pt x="8" y="7"/>
                    </a:lnTo>
                    <a:lnTo>
                      <a:pt x="15" y="3"/>
                    </a:lnTo>
                    <a:lnTo>
                      <a:pt x="20" y="1"/>
                    </a:lnTo>
                    <a:lnTo>
                      <a:pt x="23" y="0"/>
                    </a:lnTo>
                    <a:lnTo>
                      <a:pt x="27" y="1"/>
                    </a:lnTo>
                    <a:lnTo>
                      <a:pt x="27"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3" name="Freeform 107"/>
              <p:cNvSpPr>
                <a:spLocks/>
              </p:cNvSpPr>
              <p:nvPr/>
            </p:nvSpPr>
            <p:spPr bwMode="gray">
              <a:xfrm>
                <a:off x="5442" y="3172"/>
                <a:ext cx="5" cy="7"/>
              </a:xfrm>
              <a:custGeom>
                <a:avLst/>
                <a:gdLst/>
                <a:ahLst/>
                <a:cxnLst>
                  <a:cxn ang="0">
                    <a:pos x="5" y="2"/>
                  </a:cxn>
                  <a:cxn ang="0">
                    <a:pos x="5" y="2"/>
                  </a:cxn>
                  <a:cxn ang="0">
                    <a:pos x="5" y="3"/>
                  </a:cxn>
                  <a:cxn ang="0">
                    <a:pos x="5" y="6"/>
                  </a:cxn>
                  <a:cxn ang="0">
                    <a:pos x="5" y="6"/>
                  </a:cxn>
                  <a:cxn ang="0">
                    <a:pos x="4" y="4"/>
                  </a:cxn>
                  <a:cxn ang="0">
                    <a:pos x="1" y="4"/>
                  </a:cxn>
                  <a:cxn ang="0">
                    <a:pos x="0" y="3"/>
                  </a:cxn>
                  <a:cxn ang="0">
                    <a:pos x="0" y="2"/>
                  </a:cxn>
                  <a:cxn ang="0">
                    <a:pos x="0" y="2"/>
                  </a:cxn>
                  <a:cxn ang="0">
                    <a:pos x="1" y="0"/>
                  </a:cxn>
                  <a:cxn ang="0">
                    <a:pos x="1" y="0"/>
                  </a:cxn>
                  <a:cxn ang="0">
                    <a:pos x="5" y="2"/>
                  </a:cxn>
                  <a:cxn ang="0">
                    <a:pos x="5" y="2"/>
                  </a:cxn>
                </a:cxnLst>
                <a:rect l="0" t="0" r="r" b="b"/>
                <a:pathLst>
                  <a:path w="5" h="6">
                    <a:moveTo>
                      <a:pt x="5" y="2"/>
                    </a:moveTo>
                    <a:lnTo>
                      <a:pt x="5" y="2"/>
                    </a:lnTo>
                    <a:lnTo>
                      <a:pt x="5" y="3"/>
                    </a:lnTo>
                    <a:lnTo>
                      <a:pt x="5" y="6"/>
                    </a:lnTo>
                    <a:lnTo>
                      <a:pt x="5" y="6"/>
                    </a:lnTo>
                    <a:lnTo>
                      <a:pt x="4" y="4"/>
                    </a:lnTo>
                    <a:lnTo>
                      <a:pt x="1" y="4"/>
                    </a:lnTo>
                    <a:lnTo>
                      <a:pt x="0" y="3"/>
                    </a:lnTo>
                    <a:lnTo>
                      <a:pt x="0" y="2"/>
                    </a:lnTo>
                    <a:lnTo>
                      <a:pt x="0" y="2"/>
                    </a:lnTo>
                    <a:lnTo>
                      <a:pt x="1" y="0"/>
                    </a:lnTo>
                    <a:lnTo>
                      <a:pt x="1" y="0"/>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4" name="Freeform 108"/>
              <p:cNvSpPr>
                <a:spLocks/>
              </p:cNvSpPr>
              <p:nvPr/>
            </p:nvSpPr>
            <p:spPr bwMode="gray">
              <a:xfrm>
                <a:off x="5430" y="3197"/>
                <a:ext cx="5" cy="3"/>
              </a:xfrm>
              <a:custGeom>
                <a:avLst/>
                <a:gdLst/>
                <a:ahLst/>
                <a:cxnLst>
                  <a:cxn ang="0">
                    <a:pos x="4" y="5"/>
                  </a:cxn>
                  <a:cxn ang="0">
                    <a:pos x="4" y="5"/>
                  </a:cxn>
                  <a:cxn ang="0">
                    <a:pos x="1" y="5"/>
                  </a:cxn>
                  <a:cxn ang="0">
                    <a:pos x="0" y="3"/>
                  </a:cxn>
                  <a:cxn ang="0">
                    <a:pos x="0" y="3"/>
                  </a:cxn>
                  <a:cxn ang="0">
                    <a:pos x="0" y="1"/>
                  </a:cxn>
                  <a:cxn ang="0">
                    <a:pos x="1" y="0"/>
                  </a:cxn>
                  <a:cxn ang="0">
                    <a:pos x="5" y="0"/>
                  </a:cxn>
                  <a:cxn ang="0">
                    <a:pos x="5" y="0"/>
                  </a:cxn>
                  <a:cxn ang="0">
                    <a:pos x="5" y="3"/>
                  </a:cxn>
                  <a:cxn ang="0">
                    <a:pos x="4" y="5"/>
                  </a:cxn>
                  <a:cxn ang="0">
                    <a:pos x="4" y="5"/>
                  </a:cxn>
                </a:cxnLst>
                <a:rect l="0" t="0" r="r" b="b"/>
                <a:pathLst>
                  <a:path w="5" h="5">
                    <a:moveTo>
                      <a:pt x="4" y="5"/>
                    </a:moveTo>
                    <a:lnTo>
                      <a:pt x="4" y="5"/>
                    </a:lnTo>
                    <a:lnTo>
                      <a:pt x="1" y="5"/>
                    </a:lnTo>
                    <a:lnTo>
                      <a:pt x="0" y="3"/>
                    </a:lnTo>
                    <a:lnTo>
                      <a:pt x="0" y="3"/>
                    </a:lnTo>
                    <a:lnTo>
                      <a:pt x="0" y="1"/>
                    </a:lnTo>
                    <a:lnTo>
                      <a:pt x="1" y="0"/>
                    </a:lnTo>
                    <a:lnTo>
                      <a:pt x="5" y="0"/>
                    </a:lnTo>
                    <a:lnTo>
                      <a:pt x="5" y="0"/>
                    </a:lnTo>
                    <a:lnTo>
                      <a:pt x="5" y="3"/>
                    </a:lnTo>
                    <a:lnTo>
                      <a:pt x="4" y="5"/>
                    </a:lnTo>
                    <a:lnTo>
                      <a:pt x="4"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5" name="Freeform 109"/>
              <p:cNvSpPr>
                <a:spLocks/>
              </p:cNvSpPr>
              <p:nvPr/>
            </p:nvSpPr>
            <p:spPr bwMode="gray">
              <a:xfrm>
                <a:off x="5504" y="3207"/>
                <a:ext cx="5" cy="7"/>
              </a:xfrm>
              <a:custGeom>
                <a:avLst/>
                <a:gdLst/>
                <a:ahLst/>
                <a:cxnLst>
                  <a:cxn ang="0">
                    <a:pos x="5" y="3"/>
                  </a:cxn>
                  <a:cxn ang="0">
                    <a:pos x="5" y="3"/>
                  </a:cxn>
                  <a:cxn ang="0">
                    <a:pos x="5" y="5"/>
                  </a:cxn>
                  <a:cxn ang="0">
                    <a:pos x="5" y="5"/>
                  </a:cxn>
                  <a:cxn ang="0">
                    <a:pos x="2" y="6"/>
                  </a:cxn>
                  <a:cxn ang="0">
                    <a:pos x="1" y="5"/>
                  </a:cxn>
                  <a:cxn ang="0">
                    <a:pos x="0" y="4"/>
                  </a:cxn>
                  <a:cxn ang="0">
                    <a:pos x="0" y="2"/>
                  </a:cxn>
                  <a:cxn ang="0">
                    <a:pos x="0" y="2"/>
                  </a:cxn>
                  <a:cxn ang="0">
                    <a:pos x="1" y="0"/>
                  </a:cxn>
                  <a:cxn ang="0">
                    <a:pos x="4" y="0"/>
                  </a:cxn>
                  <a:cxn ang="0">
                    <a:pos x="4" y="0"/>
                  </a:cxn>
                  <a:cxn ang="0">
                    <a:pos x="5" y="2"/>
                  </a:cxn>
                  <a:cxn ang="0">
                    <a:pos x="5" y="3"/>
                  </a:cxn>
                  <a:cxn ang="0">
                    <a:pos x="5" y="3"/>
                  </a:cxn>
                </a:cxnLst>
                <a:rect l="0" t="0" r="r" b="b"/>
                <a:pathLst>
                  <a:path w="5" h="6">
                    <a:moveTo>
                      <a:pt x="5" y="3"/>
                    </a:moveTo>
                    <a:lnTo>
                      <a:pt x="5" y="3"/>
                    </a:lnTo>
                    <a:lnTo>
                      <a:pt x="5" y="5"/>
                    </a:lnTo>
                    <a:lnTo>
                      <a:pt x="5" y="5"/>
                    </a:lnTo>
                    <a:lnTo>
                      <a:pt x="2" y="6"/>
                    </a:lnTo>
                    <a:lnTo>
                      <a:pt x="1" y="5"/>
                    </a:lnTo>
                    <a:lnTo>
                      <a:pt x="0" y="4"/>
                    </a:lnTo>
                    <a:lnTo>
                      <a:pt x="0" y="2"/>
                    </a:lnTo>
                    <a:lnTo>
                      <a:pt x="0" y="2"/>
                    </a:lnTo>
                    <a:lnTo>
                      <a:pt x="1" y="0"/>
                    </a:lnTo>
                    <a:lnTo>
                      <a:pt x="4" y="0"/>
                    </a:lnTo>
                    <a:lnTo>
                      <a:pt x="4" y="0"/>
                    </a:lnTo>
                    <a:lnTo>
                      <a:pt x="5" y="2"/>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6" name="Freeform 110"/>
              <p:cNvSpPr>
                <a:spLocks/>
              </p:cNvSpPr>
              <p:nvPr/>
            </p:nvSpPr>
            <p:spPr bwMode="gray">
              <a:xfrm>
                <a:off x="5494" y="3236"/>
                <a:ext cx="7" cy="7"/>
              </a:xfrm>
              <a:custGeom>
                <a:avLst/>
                <a:gdLst/>
                <a:ahLst/>
                <a:cxnLst>
                  <a:cxn ang="0">
                    <a:pos x="6" y="5"/>
                  </a:cxn>
                  <a:cxn ang="0">
                    <a:pos x="6" y="5"/>
                  </a:cxn>
                  <a:cxn ang="0">
                    <a:pos x="5" y="7"/>
                  </a:cxn>
                  <a:cxn ang="0">
                    <a:pos x="5" y="7"/>
                  </a:cxn>
                  <a:cxn ang="0">
                    <a:pos x="4" y="7"/>
                  </a:cxn>
                  <a:cxn ang="0">
                    <a:pos x="4" y="7"/>
                  </a:cxn>
                  <a:cxn ang="0">
                    <a:pos x="2" y="3"/>
                  </a:cxn>
                  <a:cxn ang="0">
                    <a:pos x="0" y="2"/>
                  </a:cxn>
                  <a:cxn ang="0">
                    <a:pos x="2" y="1"/>
                  </a:cxn>
                  <a:cxn ang="0">
                    <a:pos x="2" y="1"/>
                  </a:cxn>
                  <a:cxn ang="0">
                    <a:pos x="4" y="0"/>
                  </a:cxn>
                  <a:cxn ang="0">
                    <a:pos x="4" y="1"/>
                  </a:cxn>
                  <a:cxn ang="0">
                    <a:pos x="6" y="5"/>
                  </a:cxn>
                  <a:cxn ang="0">
                    <a:pos x="6" y="5"/>
                  </a:cxn>
                </a:cxnLst>
                <a:rect l="0" t="0" r="r" b="b"/>
                <a:pathLst>
                  <a:path w="6" h="7">
                    <a:moveTo>
                      <a:pt x="6" y="5"/>
                    </a:moveTo>
                    <a:lnTo>
                      <a:pt x="6" y="5"/>
                    </a:lnTo>
                    <a:lnTo>
                      <a:pt x="5" y="7"/>
                    </a:lnTo>
                    <a:lnTo>
                      <a:pt x="5" y="7"/>
                    </a:lnTo>
                    <a:lnTo>
                      <a:pt x="4" y="7"/>
                    </a:lnTo>
                    <a:lnTo>
                      <a:pt x="4" y="7"/>
                    </a:lnTo>
                    <a:lnTo>
                      <a:pt x="2" y="3"/>
                    </a:lnTo>
                    <a:lnTo>
                      <a:pt x="0" y="2"/>
                    </a:lnTo>
                    <a:lnTo>
                      <a:pt x="2" y="1"/>
                    </a:lnTo>
                    <a:lnTo>
                      <a:pt x="2" y="1"/>
                    </a:lnTo>
                    <a:lnTo>
                      <a:pt x="4" y="0"/>
                    </a:lnTo>
                    <a:lnTo>
                      <a:pt x="4" y="1"/>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7" name="Freeform 111"/>
              <p:cNvSpPr>
                <a:spLocks/>
              </p:cNvSpPr>
              <p:nvPr/>
            </p:nvSpPr>
            <p:spPr bwMode="gray">
              <a:xfrm>
                <a:off x="5560" y="3106"/>
                <a:ext cx="8" cy="7"/>
              </a:xfrm>
              <a:custGeom>
                <a:avLst/>
                <a:gdLst/>
                <a:ahLst/>
                <a:cxnLst>
                  <a:cxn ang="0">
                    <a:pos x="5" y="0"/>
                  </a:cxn>
                  <a:cxn ang="0">
                    <a:pos x="5" y="0"/>
                  </a:cxn>
                  <a:cxn ang="0">
                    <a:pos x="7" y="0"/>
                  </a:cxn>
                  <a:cxn ang="0">
                    <a:pos x="8" y="0"/>
                  </a:cxn>
                  <a:cxn ang="0">
                    <a:pos x="8" y="1"/>
                  </a:cxn>
                  <a:cxn ang="0">
                    <a:pos x="8" y="1"/>
                  </a:cxn>
                  <a:cxn ang="0">
                    <a:pos x="8" y="4"/>
                  </a:cxn>
                  <a:cxn ang="0">
                    <a:pos x="6" y="6"/>
                  </a:cxn>
                  <a:cxn ang="0">
                    <a:pos x="3" y="8"/>
                  </a:cxn>
                  <a:cxn ang="0">
                    <a:pos x="0" y="8"/>
                  </a:cxn>
                  <a:cxn ang="0">
                    <a:pos x="0" y="8"/>
                  </a:cxn>
                  <a:cxn ang="0">
                    <a:pos x="2" y="4"/>
                  </a:cxn>
                  <a:cxn ang="0">
                    <a:pos x="5" y="0"/>
                  </a:cxn>
                  <a:cxn ang="0">
                    <a:pos x="5" y="0"/>
                  </a:cxn>
                </a:cxnLst>
                <a:rect l="0" t="0" r="r" b="b"/>
                <a:pathLst>
                  <a:path w="8" h="8">
                    <a:moveTo>
                      <a:pt x="5" y="0"/>
                    </a:moveTo>
                    <a:lnTo>
                      <a:pt x="5" y="0"/>
                    </a:lnTo>
                    <a:lnTo>
                      <a:pt x="7" y="0"/>
                    </a:lnTo>
                    <a:lnTo>
                      <a:pt x="8" y="0"/>
                    </a:lnTo>
                    <a:lnTo>
                      <a:pt x="8" y="1"/>
                    </a:lnTo>
                    <a:lnTo>
                      <a:pt x="8" y="1"/>
                    </a:lnTo>
                    <a:lnTo>
                      <a:pt x="8" y="4"/>
                    </a:lnTo>
                    <a:lnTo>
                      <a:pt x="6" y="6"/>
                    </a:lnTo>
                    <a:lnTo>
                      <a:pt x="3" y="8"/>
                    </a:lnTo>
                    <a:lnTo>
                      <a:pt x="0" y="8"/>
                    </a:lnTo>
                    <a:lnTo>
                      <a:pt x="0" y="8"/>
                    </a:lnTo>
                    <a:lnTo>
                      <a:pt x="2" y="4"/>
                    </a:lnTo>
                    <a:lnTo>
                      <a:pt x="5" y="0"/>
                    </a:lnTo>
                    <a:lnTo>
                      <a:pt x="5"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8" name="Freeform 112"/>
              <p:cNvSpPr>
                <a:spLocks/>
              </p:cNvSpPr>
              <p:nvPr/>
            </p:nvSpPr>
            <p:spPr bwMode="gray">
              <a:xfrm>
                <a:off x="5543" y="3096"/>
                <a:ext cx="14" cy="15"/>
              </a:xfrm>
              <a:custGeom>
                <a:avLst/>
                <a:gdLst/>
                <a:ahLst/>
                <a:cxnLst>
                  <a:cxn ang="0">
                    <a:pos x="12" y="9"/>
                  </a:cxn>
                  <a:cxn ang="0">
                    <a:pos x="12" y="9"/>
                  </a:cxn>
                  <a:cxn ang="0">
                    <a:pos x="13" y="11"/>
                  </a:cxn>
                  <a:cxn ang="0">
                    <a:pos x="13" y="12"/>
                  </a:cxn>
                  <a:cxn ang="0">
                    <a:pos x="13" y="12"/>
                  </a:cxn>
                  <a:cxn ang="0">
                    <a:pos x="12" y="13"/>
                  </a:cxn>
                  <a:cxn ang="0">
                    <a:pos x="10" y="14"/>
                  </a:cxn>
                  <a:cxn ang="0">
                    <a:pos x="7" y="13"/>
                  </a:cxn>
                  <a:cxn ang="0">
                    <a:pos x="3" y="12"/>
                  </a:cxn>
                  <a:cxn ang="0">
                    <a:pos x="0" y="9"/>
                  </a:cxn>
                  <a:cxn ang="0">
                    <a:pos x="0" y="9"/>
                  </a:cxn>
                  <a:cxn ang="0">
                    <a:pos x="0" y="6"/>
                  </a:cxn>
                  <a:cxn ang="0">
                    <a:pos x="1" y="3"/>
                  </a:cxn>
                  <a:cxn ang="0">
                    <a:pos x="2" y="1"/>
                  </a:cxn>
                  <a:cxn ang="0">
                    <a:pos x="4" y="0"/>
                  </a:cxn>
                  <a:cxn ang="0">
                    <a:pos x="5" y="1"/>
                  </a:cxn>
                  <a:cxn ang="0">
                    <a:pos x="5" y="1"/>
                  </a:cxn>
                  <a:cxn ang="0">
                    <a:pos x="10" y="3"/>
                  </a:cxn>
                  <a:cxn ang="0">
                    <a:pos x="12" y="6"/>
                  </a:cxn>
                  <a:cxn ang="0">
                    <a:pos x="12" y="9"/>
                  </a:cxn>
                  <a:cxn ang="0">
                    <a:pos x="12" y="9"/>
                  </a:cxn>
                </a:cxnLst>
                <a:rect l="0" t="0" r="r" b="b"/>
                <a:pathLst>
                  <a:path w="13" h="14">
                    <a:moveTo>
                      <a:pt x="12" y="9"/>
                    </a:moveTo>
                    <a:lnTo>
                      <a:pt x="12" y="9"/>
                    </a:lnTo>
                    <a:lnTo>
                      <a:pt x="13" y="11"/>
                    </a:lnTo>
                    <a:lnTo>
                      <a:pt x="13" y="12"/>
                    </a:lnTo>
                    <a:lnTo>
                      <a:pt x="13" y="12"/>
                    </a:lnTo>
                    <a:lnTo>
                      <a:pt x="12" y="13"/>
                    </a:lnTo>
                    <a:lnTo>
                      <a:pt x="10" y="14"/>
                    </a:lnTo>
                    <a:lnTo>
                      <a:pt x="7" y="13"/>
                    </a:lnTo>
                    <a:lnTo>
                      <a:pt x="3" y="12"/>
                    </a:lnTo>
                    <a:lnTo>
                      <a:pt x="0" y="9"/>
                    </a:lnTo>
                    <a:lnTo>
                      <a:pt x="0" y="9"/>
                    </a:lnTo>
                    <a:lnTo>
                      <a:pt x="0" y="6"/>
                    </a:lnTo>
                    <a:lnTo>
                      <a:pt x="1" y="3"/>
                    </a:lnTo>
                    <a:lnTo>
                      <a:pt x="2" y="1"/>
                    </a:lnTo>
                    <a:lnTo>
                      <a:pt x="4" y="0"/>
                    </a:lnTo>
                    <a:lnTo>
                      <a:pt x="5" y="1"/>
                    </a:lnTo>
                    <a:lnTo>
                      <a:pt x="5" y="1"/>
                    </a:lnTo>
                    <a:lnTo>
                      <a:pt x="10" y="3"/>
                    </a:lnTo>
                    <a:lnTo>
                      <a:pt x="12" y="6"/>
                    </a:lnTo>
                    <a:lnTo>
                      <a:pt x="12" y="9"/>
                    </a:lnTo>
                    <a:lnTo>
                      <a:pt x="12"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9" name="Freeform 113"/>
              <p:cNvSpPr>
                <a:spLocks/>
              </p:cNvSpPr>
              <p:nvPr/>
            </p:nvSpPr>
            <p:spPr bwMode="gray">
              <a:xfrm>
                <a:off x="5530" y="3089"/>
                <a:ext cx="12" cy="12"/>
              </a:xfrm>
              <a:custGeom>
                <a:avLst/>
                <a:gdLst/>
                <a:ahLst/>
                <a:cxnLst>
                  <a:cxn ang="0">
                    <a:pos x="11" y="9"/>
                  </a:cxn>
                  <a:cxn ang="0">
                    <a:pos x="11" y="9"/>
                  </a:cxn>
                  <a:cxn ang="0">
                    <a:pos x="11" y="10"/>
                  </a:cxn>
                  <a:cxn ang="0">
                    <a:pos x="12" y="11"/>
                  </a:cxn>
                  <a:cxn ang="0">
                    <a:pos x="12" y="11"/>
                  </a:cxn>
                  <a:cxn ang="0">
                    <a:pos x="8" y="12"/>
                  </a:cxn>
                  <a:cxn ang="0">
                    <a:pos x="6" y="12"/>
                  </a:cxn>
                  <a:cxn ang="0">
                    <a:pos x="6" y="12"/>
                  </a:cxn>
                  <a:cxn ang="0">
                    <a:pos x="3" y="13"/>
                  </a:cxn>
                  <a:cxn ang="0">
                    <a:pos x="2" y="13"/>
                  </a:cxn>
                  <a:cxn ang="0">
                    <a:pos x="2" y="12"/>
                  </a:cxn>
                  <a:cxn ang="0">
                    <a:pos x="2" y="12"/>
                  </a:cxn>
                  <a:cxn ang="0">
                    <a:pos x="0" y="10"/>
                  </a:cxn>
                  <a:cxn ang="0">
                    <a:pos x="0" y="7"/>
                  </a:cxn>
                  <a:cxn ang="0">
                    <a:pos x="0" y="3"/>
                  </a:cxn>
                  <a:cxn ang="0">
                    <a:pos x="1" y="1"/>
                  </a:cxn>
                  <a:cxn ang="0">
                    <a:pos x="1" y="1"/>
                  </a:cxn>
                  <a:cxn ang="0">
                    <a:pos x="3" y="0"/>
                  </a:cxn>
                  <a:cxn ang="0">
                    <a:pos x="4" y="0"/>
                  </a:cxn>
                  <a:cxn ang="0">
                    <a:pos x="7" y="1"/>
                  </a:cxn>
                  <a:cxn ang="0">
                    <a:pos x="10" y="4"/>
                  </a:cxn>
                  <a:cxn ang="0">
                    <a:pos x="11" y="9"/>
                  </a:cxn>
                  <a:cxn ang="0">
                    <a:pos x="11" y="9"/>
                  </a:cxn>
                </a:cxnLst>
                <a:rect l="0" t="0" r="r" b="b"/>
                <a:pathLst>
                  <a:path w="12" h="13">
                    <a:moveTo>
                      <a:pt x="11" y="9"/>
                    </a:moveTo>
                    <a:lnTo>
                      <a:pt x="11" y="9"/>
                    </a:lnTo>
                    <a:lnTo>
                      <a:pt x="11" y="10"/>
                    </a:lnTo>
                    <a:lnTo>
                      <a:pt x="12" y="11"/>
                    </a:lnTo>
                    <a:lnTo>
                      <a:pt x="12" y="11"/>
                    </a:lnTo>
                    <a:lnTo>
                      <a:pt x="8" y="12"/>
                    </a:lnTo>
                    <a:lnTo>
                      <a:pt x="6" y="12"/>
                    </a:lnTo>
                    <a:lnTo>
                      <a:pt x="6" y="12"/>
                    </a:lnTo>
                    <a:lnTo>
                      <a:pt x="3" y="13"/>
                    </a:lnTo>
                    <a:lnTo>
                      <a:pt x="2" y="13"/>
                    </a:lnTo>
                    <a:lnTo>
                      <a:pt x="2" y="12"/>
                    </a:lnTo>
                    <a:lnTo>
                      <a:pt x="2" y="12"/>
                    </a:lnTo>
                    <a:lnTo>
                      <a:pt x="0" y="10"/>
                    </a:lnTo>
                    <a:lnTo>
                      <a:pt x="0" y="7"/>
                    </a:lnTo>
                    <a:lnTo>
                      <a:pt x="0" y="3"/>
                    </a:lnTo>
                    <a:lnTo>
                      <a:pt x="1" y="1"/>
                    </a:lnTo>
                    <a:lnTo>
                      <a:pt x="1" y="1"/>
                    </a:lnTo>
                    <a:lnTo>
                      <a:pt x="3" y="0"/>
                    </a:lnTo>
                    <a:lnTo>
                      <a:pt x="4" y="0"/>
                    </a:lnTo>
                    <a:lnTo>
                      <a:pt x="7" y="1"/>
                    </a:lnTo>
                    <a:lnTo>
                      <a:pt x="10" y="4"/>
                    </a:lnTo>
                    <a:lnTo>
                      <a:pt x="11" y="9"/>
                    </a:lnTo>
                    <a:lnTo>
                      <a:pt x="11"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0" name="Freeform 114"/>
              <p:cNvSpPr>
                <a:spLocks/>
              </p:cNvSpPr>
              <p:nvPr/>
            </p:nvSpPr>
            <p:spPr bwMode="gray">
              <a:xfrm>
                <a:off x="5413" y="3047"/>
                <a:ext cx="3" cy="5"/>
              </a:xfrm>
              <a:custGeom>
                <a:avLst/>
                <a:gdLst/>
                <a:ahLst/>
                <a:cxnLst>
                  <a:cxn ang="0">
                    <a:pos x="4" y="1"/>
                  </a:cxn>
                  <a:cxn ang="0">
                    <a:pos x="4" y="1"/>
                  </a:cxn>
                  <a:cxn ang="0">
                    <a:pos x="4" y="3"/>
                  </a:cxn>
                  <a:cxn ang="0">
                    <a:pos x="3" y="5"/>
                  </a:cxn>
                  <a:cxn ang="0">
                    <a:pos x="3" y="5"/>
                  </a:cxn>
                  <a:cxn ang="0">
                    <a:pos x="0" y="2"/>
                  </a:cxn>
                  <a:cxn ang="0">
                    <a:pos x="0" y="1"/>
                  </a:cxn>
                  <a:cxn ang="0">
                    <a:pos x="1" y="0"/>
                  </a:cxn>
                  <a:cxn ang="0">
                    <a:pos x="1" y="0"/>
                  </a:cxn>
                  <a:cxn ang="0">
                    <a:pos x="3" y="0"/>
                  </a:cxn>
                  <a:cxn ang="0">
                    <a:pos x="4" y="1"/>
                  </a:cxn>
                  <a:cxn ang="0">
                    <a:pos x="4" y="1"/>
                  </a:cxn>
                </a:cxnLst>
                <a:rect l="0" t="0" r="r" b="b"/>
                <a:pathLst>
                  <a:path w="4" h="5">
                    <a:moveTo>
                      <a:pt x="4" y="1"/>
                    </a:moveTo>
                    <a:lnTo>
                      <a:pt x="4" y="1"/>
                    </a:lnTo>
                    <a:lnTo>
                      <a:pt x="4" y="3"/>
                    </a:lnTo>
                    <a:lnTo>
                      <a:pt x="3" y="5"/>
                    </a:lnTo>
                    <a:lnTo>
                      <a:pt x="3" y="5"/>
                    </a:lnTo>
                    <a:lnTo>
                      <a:pt x="0" y="2"/>
                    </a:lnTo>
                    <a:lnTo>
                      <a:pt x="0" y="1"/>
                    </a:lnTo>
                    <a:lnTo>
                      <a:pt x="1" y="0"/>
                    </a:lnTo>
                    <a:lnTo>
                      <a:pt x="1" y="0"/>
                    </a:lnTo>
                    <a:lnTo>
                      <a:pt x="3" y="0"/>
                    </a:lnTo>
                    <a:lnTo>
                      <a:pt x="4" y="1"/>
                    </a:lnTo>
                    <a:lnTo>
                      <a:pt x="4"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1" name="Freeform 115"/>
              <p:cNvSpPr>
                <a:spLocks/>
              </p:cNvSpPr>
              <p:nvPr/>
            </p:nvSpPr>
            <p:spPr bwMode="gray">
              <a:xfrm>
                <a:off x="5433" y="3091"/>
                <a:ext cx="3" cy="5"/>
              </a:xfrm>
              <a:custGeom>
                <a:avLst/>
                <a:gdLst/>
                <a:ahLst/>
                <a:cxnLst>
                  <a:cxn ang="0">
                    <a:pos x="3" y="4"/>
                  </a:cxn>
                  <a:cxn ang="0">
                    <a:pos x="3" y="4"/>
                  </a:cxn>
                  <a:cxn ang="0">
                    <a:pos x="2" y="5"/>
                  </a:cxn>
                  <a:cxn ang="0">
                    <a:pos x="2" y="6"/>
                  </a:cxn>
                  <a:cxn ang="0">
                    <a:pos x="2" y="6"/>
                  </a:cxn>
                  <a:cxn ang="0">
                    <a:pos x="0" y="5"/>
                  </a:cxn>
                  <a:cxn ang="0">
                    <a:pos x="0" y="4"/>
                  </a:cxn>
                  <a:cxn ang="0">
                    <a:pos x="0" y="0"/>
                  </a:cxn>
                  <a:cxn ang="0">
                    <a:pos x="0" y="0"/>
                  </a:cxn>
                  <a:cxn ang="0">
                    <a:pos x="1" y="0"/>
                  </a:cxn>
                  <a:cxn ang="0">
                    <a:pos x="2" y="0"/>
                  </a:cxn>
                  <a:cxn ang="0">
                    <a:pos x="3" y="4"/>
                  </a:cxn>
                  <a:cxn ang="0">
                    <a:pos x="3" y="4"/>
                  </a:cxn>
                </a:cxnLst>
                <a:rect l="0" t="0" r="r" b="b"/>
                <a:pathLst>
                  <a:path w="3" h="6">
                    <a:moveTo>
                      <a:pt x="3" y="4"/>
                    </a:moveTo>
                    <a:lnTo>
                      <a:pt x="3" y="4"/>
                    </a:lnTo>
                    <a:lnTo>
                      <a:pt x="2" y="5"/>
                    </a:lnTo>
                    <a:lnTo>
                      <a:pt x="2" y="6"/>
                    </a:lnTo>
                    <a:lnTo>
                      <a:pt x="2" y="6"/>
                    </a:lnTo>
                    <a:lnTo>
                      <a:pt x="0" y="5"/>
                    </a:lnTo>
                    <a:lnTo>
                      <a:pt x="0" y="4"/>
                    </a:lnTo>
                    <a:lnTo>
                      <a:pt x="0" y="0"/>
                    </a:lnTo>
                    <a:lnTo>
                      <a:pt x="0" y="0"/>
                    </a:lnTo>
                    <a:lnTo>
                      <a:pt x="1" y="0"/>
                    </a:lnTo>
                    <a:lnTo>
                      <a:pt x="2" y="0"/>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2" name="Freeform 116"/>
              <p:cNvSpPr>
                <a:spLocks/>
              </p:cNvSpPr>
              <p:nvPr/>
            </p:nvSpPr>
            <p:spPr bwMode="gray">
              <a:xfrm>
                <a:off x="5552" y="3018"/>
                <a:ext cx="5" cy="7"/>
              </a:xfrm>
              <a:custGeom>
                <a:avLst/>
                <a:gdLst/>
                <a:ahLst/>
                <a:cxnLst>
                  <a:cxn ang="0">
                    <a:pos x="4" y="4"/>
                  </a:cxn>
                  <a:cxn ang="0">
                    <a:pos x="4" y="4"/>
                  </a:cxn>
                  <a:cxn ang="0">
                    <a:pos x="5" y="5"/>
                  </a:cxn>
                  <a:cxn ang="0">
                    <a:pos x="4" y="6"/>
                  </a:cxn>
                  <a:cxn ang="0">
                    <a:pos x="4" y="6"/>
                  </a:cxn>
                  <a:cxn ang="0">
                    <a:pos x="4" y="7"/>
                  </a:cxn>
                  <a:cxn ang="0">
                    <a:pos x="4" y="7"/>
                  </a:cxn>
                  <a:cxn ang="0">
                    <a:pos x="2" y="6"/>
                  </a:cxn>
                  <a:cxn ang="0">
                    <a:pos x="1" y="5"/>
                  </a:cxn>
                  <a:cxn ang="0">
                    <a:pos x="0" y="3"/>
                  </a:cxn>
                  <a:cxn ang="0">
                    <a:pos x="1" y="2"/>
                  </a:cxn>
                  <a:cxn ang="0">
                    <a:pos x="1" y="2"/>
                  </a:cxn>
                  <a:cxn ang="0">
                    <a:pos x="2" y="0"/>
                  </a:cxn>
                  <a:cxn ang="0">
                    <a:pos x="3" y="2"/>
                  </a:cxn>
                  <a:cxn ang="0">
                    <a:pos x="4" y="4"/>
                  </a:cxn>
                  <a:cxn ang="0">
                    <a:pos x="4" y="4"/>
                  </a:cxn>
                </a:cxnLst>
                <a:rect l="0" t="0" r="r" b="b"/>
                <a:pathLst>
                  <a:path w="5" h="7">
                    <a:moveTo>
                      <a:pt x="4" y="4"/>
                    </a:moveTo>
                    <a:lnTo>
                      <a:pt x="4" y="4"/>
                    </a:lnTo>
                    <a:lnTo>
                      <a:pt x="5" y="5"/>
                    </a:lnTo>
                    <a:lnTo>
                      <a:pt x="4" y="6"/>
                    </a:lnTo>
                    <a:lnTo>
                      <a:pt x="4" y="6"/>
                    </a:lnTo>
                    <a:lnTo>
                      <a:pt x="4" y="7"/>
                    </a:lnTo>
                    <a:lnTo>
                      <a:pt x="4" y="7"/>
                    </a:lnTo>
                    <a:lnTo>
                      <a:pt x="2" y="6"/>
                    </a:lnTo>
                    <a:lnTo>
                      <a:pt x="1" y="5"/>
                    </a:lnTo>
                    <a:lnTo>
                      <a:pt x="0" y="3"/>
                    </a:lnTo>
                    <a:lnTo>
                      <a:pt x="1" y="2"/>
                    </a:lnTo>
                    <a:lnTo>
                      <a:pt x="1" y="2"/>
                    </a:lnTo>
                    <a:lnTo>
                      <a:pt x="2" y="0"/>
                    </a:lnTo>
                    <a:lnTo>
                      <a:pt x="3"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3" name="Freeform 117"/>
              <p:cNvSpPr>
                <a:spLocks/>
              </p:cNvSpPr>
              <p:nvPr/>
            </p:nvSpPr>
            <p:spPr bwMode="gray">
              <a:xfrm>
                <a:off x="5536" y="3006"/>
                <a:ext cx="5" cy="5"/>
              </a:xfrm>
              <a:custGeom>
                <a:avLst/>
                <a:gdLst/>
                <a:ahLst/>
                <a:cxnLst>
                  <a:cxn ang="0">
                    <a:pos x="5" y="5"/>
                  </a:cxn>
                  <a:cxn ang="0">
                    <a:pos x="5" y="5"/>
                  </a:cxn>
                  <a:cxn ang="0">
                    <a:pos x="5" y="6"/>
                  </a:cxn>
                  <a:cxn ang="0">
                    <a:pos x="4" y="6"/>
                  </a:cxn>
                  <a:cxn ang="0">
                    <a:pos x="3" y="6"/>
                  </a:cxn>
                  <a:cxn ang="0">
                    <a:pos x="3" y="6"/>
                  </a:cxn>
                  <a:cxn ang="0">
                    <a:pos x="0" y="2"/>
                  </a:cxn>
                  <a:cxn ang="0">
                    <a:pos x="1" y="0"/>
                  </a:cxn>
                  <a:cxn ang="0">
                    <a:pos x="1" y="0"/>
                  </a:cxn>
                  <a:cxn ang="0">
                    <a:pos x="4" y="0"/>
                  </a:cxn>
                  <a:cxn ang="0">
                    <a:pos x="4" y="0"/>
                  </a:cxn>
                  <a:cxn ang="0">
                    <a:pos x="5" y="1"/>
                  </a:cxn>
                  <a:cxn ang="0">
                    <a:pos x="5" y="5"/>
                  </a:cxn>
                  <a:cxn ang="0">
                    <a:pos x="5" y="5"/>
                  </a:cxn>
                </a:cxnLst>
                <a:rect l="0" t="0" r="r" b="b"/>
                <a:pathLst>
                  <a:path w="5" h="6">
                    <a:moveTo>
                      <a:pt x="5" y="5"/>
                    </a:moveTo>
                    <a:lnTo>
                      <a:pt x="5" y="5"/>
                    </a:lnTo>
                    <a:lnTo>
                      <a:pt x="5" y="6"/>
                    </a:lnTo>
                    <a:lnTo>
                      <a:pt x="4" y="6"/>
                    </a:lnTo>
                    <a:lnTo>
                      <a:pt x="3" y="6"/>
                    </a:lnTo>
                    <a:lnTo>
                      <a:pt x="3" y="6"/>
                    </a:lnTo>
                    <a:lnTo>
                      <a:pt x="0" y="2"/>
                    </a:lnTo>
                    <a:lnTo>
                      <a:pt x="1" y="0"/>
                    </a:lnTo>
                    <a:lnTo>
                      <a:pt x="1" y="0"/>
                    </a:lnTo>
                    <a:lnTo>
                      <a:pt x="4" y="0"/>
                    </a:lnTo>
                    <a:lnTo>
                      <a:pt x="4" y="0"/>
                    </a:lnTo>
                    <a:lnTo>
                      <a:pt x="5" y="1"/>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4" name="Freeform 118"/>
              <p:cNvSpPr>
                <a:spLocks/>
              </p:cNvSpPr>
              <p:nvPr/>
            </p:nvSpPr>
            <p:spPr bwMode="gray">
              <a:xfrm>
                <a:off x="5366" y="2967"/>
                <a:ext cx="5" cy="3"/>
              </a:xfrm>
              <a:custGeom>
                <a:avLst/>
                <a:gdLst/>
                <a:ahLst/>
                <a:cxnLst>
                  <a:cxn ang="0">
                    <a:pos x="3" y="4"/>
                  </a:cxn>
                  <a:cxn ang="0">
                    <a:pos x="3" y="4"/>
                  </a:cxn>
                  <a:cxn ang="0">
                    <a:pos x="2" y="5"/>
                  </a:cxn>
                  <a:cxn ang="0">
                    <a:pos x="1" y="5"/>
                  </a:cxn>
                  <a:cxn ang="0">
                    <a:pos x="0" y="3"/>
                  </a:cxn>
                  <a:cxn ang="0">
                    <a:pos x="0" y="2"/>
                  </a:cxn>
                  <a:cxn ang="0">
                    <a:pos x="0" y="2"/>
                  </a:cxn>
                  <a:cxn ang="0">
                    <a:pos x="1" y="0"/>
                  </a:cxn>
                  <a:cxn ang="0">
                    <a:pos x="2" y="0"/>
                  </a:cxn>
                  <a:cxn ang="0">
                    <a:pos x="2" y="0"/>
                  </a:cxn>
                  <a:cxn ang="0">
                    <a:pos x="5" y="3"/>
                  </a:cxn>
                  <a:cxn ang="0">
                    <a:pos x="5" y="4"/>
                  </a:cxn>
                  <a:cxn ang="0">
                    <a:pos x="3" y="4"/>
                  </a:cxn>
                  <a:cxn ang="0">
                    <a:pos x="3" y="4"/>
                  </a:cxn>
                </a:cxnLst>
                <a:rect l="0" t="0" r="r" b="b"/>
                <a:pathLst>
                  <a:path w="5" h="5">
                    <a:moveTo>
                      <a:pt x="3" y="4"/>
                    </a:moveTo>
                    <a:lnTo>
                      <a:pt x="3" y="4"/>
                    </a:lnTo>
                    <a:lnTo>
                      <a:pt x="2" y="5"/>
                    </a:lnTo>
                    <a:lnTo>
                      <a:pt x="1" y="5"/>
                    </a:lnTo>
                    <a:lnTo>
                      <a:pt x="0" y="3"/>
                    </a:lnTo>
                    <a:lnTo>
                      <a:pt x="0" y="2"/>
                    </a:lnTo>
                    <a:lnTo>
                      <a:pt x="0" y="2"/>
                    </a:lnTo>
                    <a:lnTo>
                      <a:pt x="1" y="0"/>
                    </a:lnTo>
                    <a:lnTo>
                      <a:pt x="2" y="0"/>
                    </a:lnTo>
                    <a:lnTo>
                      <a:pt x="2" y="0"/>
                    </a:lnTo>
                    <a:lnTo>
                      <a:pt x="5" y="3"/>
                    </a:lnTo>
                    <a:lnTo>
                      <a:pt x="5" y="4"/>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5" name="Freeform 119"/>
              <p:cNvSpPr>
                <a:spLocks/>
              </p:cNvSpPr>
              <p:nvPr/>
            </p:nvSpPr>
            <p:spPr bwMode="gray">
              <a:xfrm>
                <a:off x="5374" y="2981"/>
                <a:ext cx="5" cy="5"/>
              </a:xfrm>
              <a:custGeom>
                <a:avLst/>
                <a:gdLst/>
                <a:ahLst/>
                <a:cxnLst>
                  <a:cxn ang="0">
                    <a:pos x="4" y="2"/>
                  </a:cxn>
                  <a:cxn ang="0">
                    <a:pos x="4" y="2"/>
                  </a:cxn>
                  <a:cxn ang="0">
                    <a:pos x="5" y="3"/>
                  </a:cxn>
                  <a:cxn ang="0">
                    <a:pos x="4" y="4"/>
                  </a:cxn>
                  <a:cxn ang="0">
                    <a:pos x="4" y="4"/>
                  </a:cxn>
                  <a:cxn ang="0">
                    <a:pos x="2" y="5"/>
                  </a:cxn>
                  <a:cxn ang="0">
                    <a:pos x="1" y="4"/>
                  </a:cxn>
                  <a:cxn ang="0">
                    <a:pos x="0" y="2"/>
                  </a:cxn>
                  <a:cxn ang="0">
                    <a:pos x="0" y="2"/>
                  </a:cxn>
                  <a:cxn ang="0">
                    <a:pos x="0" y="1"/>
                  </a:cxn>
                  <a:cxn ang="0">
                    <a:pos x="0" y="1"/>
                  </a:cxn>
                  <a:cxn ang="0">
                    <a:pos x="2" y="0"/>
                  </a:cxn>
                  <a:cxn ang="0">
                    <a:pos x="2" y="0"/>
                  </a:cxn>
                  <a:cxn ang="0">
                    <a:pos x="3" y="0"/>
                  </a:cxn>
                  <a:cxn ang="0">
                    <a:pos x="3" y="1"/>
                  </a:cxn>
                  <a:cxn ang="0">
                    <a:pos x="4" y="2"/>
                  </a:cxn>
                  <a:cxn ang="0">
                    <a:pos x="4" y="2"/>
                  </a:cxn>
                </a:cxnLst>
                <a:rect l="0" t="0" r="r" b="b"/>
                <a:pathLst>
                  <a:path w="5" h="5">
                    <a:moveTo>
                      <a:pt x="4" y="2"/>
                    </a:moveTo>
                    <a:lnTo>
                      <a:pt x="4" y="2"/>
                    </a:lnTo>
                    <a:lnTo>
                      <a:pt x="5" y="3"/>
                    </a:lnTo>
                    <a:lnTo>
                      <a:pt x="4" y="4"/>
                    </a:lnTo>
                    <a:lnTo>
                      <a:pt x="4" y="4"/>
                    </a:lnTo>
                    <a:lnTo>
                      <a:pt x="2" y="5"/>
                    </a:lnTo>
                    <a:lnTo>
                      <a:pt x="1" y="4"/>
                    </a:lnTo>
                    <a:lnTo>
                      <a:pt x="0" y="2"/>
                    </a:lnTo>
                    <a:lnTo>
                      <a:pt x="0" y="2"/>
                    </a:lnTo>
                    <a:lnTo>
                      <a:pt x="0" y="1"/>
                    </a:lnTo>
                    <a:lnTo>
                      <a:pt x="0" y="1"/>
                    </a:lnTo>
                    <a:lnTo>
                      <a:pt x="2" y="0"/>
                    </a:lnTo>
                    <a:lnTo>
                      <a:pt x="2" y="0"/>
                    </a:lnTo>
                    <a:lnTo>
                      <a:pt x="3" y="0"/>
                    </a:lnTo>
                    <a:lnTo>
                      <a:pt x="3" y="1"/>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6" name="Freeform 120"/>
              <p:cNvSpPr>
                <a:spLocks/>
              </p:cNvSpPr>
              <p:nvPr/>
            </p:nvSpPr>
            <p:spPr bwMode="gray">
              <a:xfrm>
                <a:off x="5398" y="2982"/>
                <a:ext cx="5" cy="5"/>
              </a:xfrm>
              <a:custGeom>
                <a:avLst/>
                <a:gdLst/>
                <a:ahLst/>
                <a:cxnLst>
                  <a:cxn ang="0">
                    <a:pos x="5" y="4"/>
                  </a:cxn>
                  <a:cxn ang="0">
                    <a:pos x="5" y="4"/>
                  </a:cxn>
                  <a:cxn ang="0">
                    <a:pos x="3" y="5"/>
                  </a:cxn>
                  <a:cxn ang="0">
                    <a:pos x="3" y="5"/>
                  </a:cxn>
                  <a:cxn ang="0">
                    <a:pos x="1" y="5"/>
                  </a:cxn>
                  <a:cxn ang="0">
                    <a:pos x="1" y="5"/>
                  </a:cxn>
                  <a:cxn ang="0">
                    <a:pos x="0" y="3"/>
                  </a:cxn>
                  <a:cxn ang="0">
                    <a:pos x="0" y="2"/>
                  </a:cxn>
                  <a:cxn ang="0">
                    <a:pos x="1" y="0"/>
                  </a:cxn>
                  <a:cxn ang="0">
                    <a:pos x="2" y="0"/>
                  </a:cxn>
                  <a:cxn ang="0">
                    <a:pos x="2" y="0"/>
                  </a:cxn>
                  <a:cxn ang="0">
                    <a:pos x="5" y="1"/>
                  </a:cxn>
                  <a:cxn ang="0">
                    <a:pos x="5" y="4"/>
                  </a:cxn>
                  <a:cxn ang="0">
                    <a:pos x="5" y="4"/>
                  </a:cxn>
                </a:cxnLst>
                <a:rect l="0" t="0" r="r" b="b"/>
                <a:pathLst>
                  <a:path w="5" h="5">
                    <a:moveTo>
                      <a:pt x="5" y="4"/>
                    </a:moveTo>
                    <a:lnTo>
                      <a:pt x="5" y="4"/>
                    </a:lnTo>
                    <a:lnTo>
                      <a:pt x="3" y="5"/>
                    </a:lnTo>
                    <a:lnTo>
                      <a:pt x="3" y="5"/>
                    </a:lnTo>
                    <a:lnTo>
                      <a:pt x="1" y="5"/>
                    </a:lnTo>
                    <a:lnTo>
                      <a:pt x="1" y="5"/>
                    </a:lnTo>
                    <a:lnTo>
                      <a:pt x="0" y="3"/>
                    </a:lnTo>
                    <a:lnTo>
                      <a:pt x="0" y="2"/>
                    </a:lnTo>
                    <a:lnTo>
                      <a:pt x="1" y="0"/>
                    </a:lnTo>
                    <a:lnTo>
                      <a:pt x="2" y="0"/>
                    </a:lnTo>
                    <a:lnTo>
                      <a:pt x="2" y="0"/>
                    </a:lnTo>
                    <a:lnTo>
                      <a:pt x="5"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7" name="Freeform 121"/>
              <p:cNvSpPr>
                <a:spLocks/>
              </p:cNvSpPr>
              <p:nvPr/>
            </p:nvSpPr>
            <p:spPr bwMode="gray">
              <a:xfrm>
                <a:off x="5399" y="2994"/>
                <a:ext cx="2" cy="5"/>
              </a:xfrm>
              <a:custGeom>
                <a:avLst/>
                <a:gdLst/>
                <a:ahLst/>
                <a:cxnLst>
                  <a:cxn ang="0">
                    <a:pos x="4" y="3"/>
                  </a:cxn>
                  <a:cxn ang="0">
                    <a:pos x="4" y="3"/>
                  </a:cxn>
                  <a:cxn ang="0">
                    <a:pos x="2" y="5"/>
                  </a:cxn>
                  <a:cxn ang="0">
                    <a:pos x="1" y="3"/>
                  </a:cxn>
                  <a:cxn ang="0">
                    <a:pos x="0" y="2"/>
                  </a:cxn>
                  <a:cxn ang="0">
                    <a:pos x="0" y="1"/>
                  </a:cxn>
                  <a:cxn ang="0">
                    <a:pos x="0" y="1"/>
                  </a:cxn>
                  <a:cxn ang="0">
                    <a:pos x="1" y="0"/>
                  </a:cxn>
                  <a:cxn ang="0">
                    <a:pos x="2" y="1"/>
                  </a:cxn>
                  <a:cxn ang="0">
                    <a:pos x="4" y="2"/>
                  </a:cxn>
                  <a:cxn ang="0">
                    <a:pos x="4" y="3"/>
                  </a:cxn>
                  <a:cxn ang="0">
                    <a:pos x="4" y="3"/>
                  </a:cxn>
                </a:cxnLst>
                <a:rect l="0" t="0" r="r" b="b"/>
                <a:pathLst>
                  <a:path w="4" h="5">
                    <a:moveTo>
                      <a:pt x="4" y="3"/>
                    </a:moveTo>
                    <a:lnTo>
                      <a:pt x="4" y="3"/>
                    </a:lnTo>
                    <a:lnTo>
                      <a:pt x="2" y="5"/>
                    </a:lnTo>
                    <a:lnTo>
                      <a:pt x="1" y="3"/>
                    </a:lnTo>
                    <a:lnTo>
                      <a:pt x="0" y="2"/>
                    </a:lnTo>
                    <a:lnTo>
                      <a:pt x="0" y="1"/>
                    </a:lnTo>
                    <a:lnTo>
                      <a:pt x="0" y="1"/>
                    </a:lnTo>
                    <a:lnTo>
                      <a:pt x="1" y="0"/>
                    </a:lnTo>
                    <a:lnTo>
                      <a:pt x="2" y="1"/>
                    </a:lnTo>
                    <a:lnTo>
                      <a:pt x="4" y="2"/>
                    </a:lnTo>
                    <a:lnTo>
                      <a:pt x="4" y="3"/>
                    </a:lnTo>
                    <a:lnTo>
                      <a:pt x="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8" name="Freeform 122"/>
              <p:cNvSpPr>
                <a:spLocks/>
              </p:cNvSpPr>
              <p:nvPr/>
            </p:nvSpPr>
            <p:spPr bwMode="gray">
              <a:xfrm>
                <a:off x="5408" y="3004"/>
                <a:ext cx="5" cy="8"/>
              </a:xfrm>
              <a:custGeom>
                <a:avLst/>
                <a:gdLst/>
                <a:ahLst/>
                <a:cxnLst>
                  <a:cxn ang="0">
                    <a:pos x="5" y="6"/>
                  </a:cxn>
                  <a:cxn ang="0">
                    <a:pos x="5" y="6"/>
                  </a:cxn>
                  <a:cxn ang="0">
                    <a:pos x="3" y="7"/>
                  </a:cxn>
                  <a:cxn ang="0">
                    <a:pos x="2" y="8"/>
                  </a:cxn>
                  <a:cxn ang="0">
                    <a:pos x="2" y="8"/>
                  </a:cxn>
                  <a:cxn ang="0">
                    <a:pos x="0" y="3"/>
                  </a:cxn>
                  <a:cxn ang="0">
                    <a:pos x="0" y="1"/>
                  </a:cxn>
                  <a:cxn ang="0">
                    <a:pos x="2" y="0"/>
                  </a:cxn>
                  <a:cxn ang="0">
                    <a:pos x="2" y="0"/>
                  </a:cxn>
                  <a:cxn ang="0">
                    <a:pos x="3" y="0"/>
                  </a:cxn>
                  <a:cxn ang="0">
                    <a:pos x="3" y="1"/>
                  </a:cxn>
                  <a:cxn ang="0">
                    <a:pos x="5" y="6"/>
                  </a:cxn>
                  <a:cxn ang="0">
                    <a:pos x="5" y="6"/>
                  </a:cxn>
                </a:cxnLst>
                <a:rect l="0" t="0" r="r" b="b"/>
                <a:pathLst>
                  <a:path w="5" h="8">
                    <a:moveTo>
                      <a:pt x="5" y="6"/>
                    </a:moveTo>
                    <a:lnTo>
                      <a:pt x="5" y="6"/>
                    </a:lnTo>
                    <a:lnTo>
                      <a:pt x="3" y="7"/>
                    </a:lnTo>
                    <a:lnTo>
                      <a:pt x="2" y="8"/>
                    </a:lnTo>
                    <a:lnTo>
                      <a:pt x="2" y="8"/>
                    </a:lnTo>
                    <a:lnTo>
                      <a:pt x="0" y="3"/>
                    </a:lnTo>
                    <a:lnTo>
                      <a:pt x="0" y="1"/>
                    </a:lnTo>
                    <a:lnTo>
                      <a:pt x="2" y="0"/>
                    </a:lnTo>
                    <a:lnTo>
                      <a:pt x="2" y="0"/>
                    </a:lnTo>
                    <a:lnTo>
                      <a:pt x="3" y="0"/>
                    </a:lnTo>
                    <a:lnTo>
                      <a:pt x="3" y="1"/>
                    </a:lnTo>
                    <a:lnTo>
                      <a:pt x="5" y="6"/>
                    </a:lnTo>
                    <a:lnTo>
                      <a:pt x="5"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9" name="Freeform 123"/>
              <p:cNvSpPr>
                <a:spLocks/>
              </p:cNvSpPr>
              <p:nvPr/>
            </p:nvSpPr>
            <p:spPr bwMode="gray">
              <a:xfrm>
                <a:off x="4989" y="2903"/>
                <a:ext cx="30" cy="37"/>
              </a:xfrm>
              <a:custGeom>
                <a:avLst/>
                <a:gdLst/>
                <a:ahLst/>
                <a:cxnLst>
                  <a:cxn ang="0">
                    <a:pos x="30" y="34"/>
                  </a:cxn>
                  <a:cxn ang="0">
                    <a:pos x="30" y="34"/>
                  </a:cxn>
                  <a:cxn ang="0">
                    <a:pos x="30" y="29"/>
                  </a:cxn>
                  <a:cxn ang="0">
                    <a:pos x="29" y="25"/>
                  </a:cxn>
                  <a:cxn ang="0">
                    <a:pos x="27" y="21"/>
                  </a:cxn>
                  <a:cxn ang="0">
                    <a:pos x="25" y="18"/>
                  </a:cxn>
                  <a:cxn ang="0">
                    <a:pos x="18" y="13"/>
                  </a:cxn>
                  <a:cxn ang="0">
                    <a:pos x="10" y="8"/>
                  </a:cxn>
                  <a:cxn ang="0">
                    <a:pos x="10" y="8"/>
                  </a:cxn>
                  <a:cxn ang="0">
                    <a:pos x="9" y="7"/>
                  </a:cxn>
                  <a:cxn ang="0">
                    <a:pos x="8" y="6"/>
                  </a:cxn>
                  <a:cxn ang="0">
                    <a:pos x="5" y="3"/>
                  </a:cxn>
                  <a:cxn ang="0">
                    <a:pos x="5" y="3"/>
                  </a:cxn>
                  <a:cxn ang="0">
                    <a:pos x="4" y="1"/>
                  </a:cxn>
                  <a:cxn ang="0">
                    <a:pos x="2" y="0"/>
                  </a:cxn>
                  <a:cxn ang="0">
                    <a:pos x="1" y="1"/>
                  </a:cxn>
                  <a:cxn ang="0">
                    <a:pos x="1" y="1"/>
                  </a:cxn>
                  <a:cxn ang="0">
                    <a:pos x="0" y="4"/>
                  </a:cxn>
                  <a:cxn ang="0">
                    <a:pos x="1" y="6"/>
                  </a:cxn>
                  <a:cxn ang="0">
                    <a:pos x="2" y="7"/>
                  </a:cxn>
                  <a:cxn ang="0">
                    <a:pos x="5" y="8"/>
                  </a:cxn>
                  <a:cxn ang="0">
                    <a:pos x="5" y="8"/>
                  </a:cxn>
                  <a:cxn ang="0">
                    <a:pos x="9" y="10"/>
                  </a:cxn>
                  <a:cxn ang="0">
                    <a:pos x="12" y="14"/>
                  </a:cxn>
                  <a:cxn ang="0">
                    <a:pos x="18" y="20"/>
                  </a:cxn>
                  <a:cxn ang="0">
                    <a:pos x="27" y="37"/>
                  </a:cxn>
                  <a:cxn ang="0">
                    <a:pos x="27" y="37"/>
                  </a:cxn>
                  <a:cxn ang="0">
                    <a:pos x="28" y="37"/>
                  </a:cxn>
                  <a:cxn ang="0">
                    <a:pos x="29" y="37"/>
                  </a:cxn>
                  <a:cxn ang="0">
                    <a:pos x="30" y="34"/>
                  </a:cxn>
                  <a:cxn ang="0">
                    <a:pos x="30" y="34"/>
                  </a:cxn>
                </a:cxnLst>
                <a:rect l="0" t="0" r="r" b="b"/>
                <a:pathLst>
                  <a:path w="30" h="37">
                    <a:moveTo>
                      <a:pt x="30" y="34"/>
                    </a:moveTo>
                    <a:lnTo>
                      <a:pt x="30" y="34"/>
                    </a:lnTo>
                    <a:lnTo>
                      <a:pt x="30" y="29"/>
                    </a:lnTo>
                    <a:lnTo>
                      <a:pt x="29" y="25"/>
                    </a:lnTo>
                    <a:lnTo>
                      <a:pt x="27" y="21"/>
                    </a:lnTo>
                    <a:lnTo>
                      <a:pt x="25" y="18"/>
                    </a:lnTo>
                    <a:lnTo>
                      <a:pt x="18" y="13"/>
                    </a:lnTo>
                    <a:lnTo>
                      <a:pt x="10" y="8"/>
                    </a:lnTo>
                    <a:lnTo>
                      <a:pt x="10" y="8"/>
                    </a:lnTo>
                    <a:lnTo>
                      <a:pt x="9" y="7"/>
                    </a:lnTo>
                    <a:lnTo>
                      <a:pt x="8" y="6"/>
                    </a:lnTo>
                    <a:lnTo>
                      <a:pt x="5" y="3"/>
                    </a:lnTo>
                    <a:lnTo>
                      <a:pt x="5" y="3"/>
                    </a:lnTo>
                    <a:lnTo>
                      <a:pt x="4" y="1"/>
                    </a:lnTo>
                    <a:lnTo>
                      <a:pt x="2" y="0"/>
                    </a:lnTo>
                    <a:lnTo>
                      <a:pt x="1" y="1"/>
                    </a:lnTo>
                    <a:lnTo>
                      <a:pt x="1" y="1"/>
                    </a:lnTo>
                    <a:lnTo>
                      <a:pt x="0" y="4"/>
                    </a:lnTo>
                    <a:lnTo>
                      <a:pt x="1" y="6"/>
                    </a:lnTo>
                    <a:lnTo>
                      <a:pt x="2" y="7"/>
                    </a:lnTo>
                    <a:lnTo>
                      <a:pt x="5" y="8"/>
                    </a:lnTo>
                    <a:lnTo>
                      <a:pt x="5" y="8"/>
                    </a:lnTo>
                    <a:lnTo>
                      <a:pt x="9" y="10"/>
                    </a:lnTo>
                    <a:lnTo>
                      <a:pt x="12" y="14"/>
                    </a:lnTo>
                    <a:lnTo>
                      <a:pt x="18" y="20"/>
                    </a:lnTo>
                    <a:lnTo>
                      <a:pt x="27" y="37"/>
                    </a:lnTo>
                    <a:lnTo>
                      <a:pt x="27" y="37"/>
                    </a:lnTo>
                    <a:lnTo>
                      <a:pt x="28" y="37"/>
                    </a:lnTo>
                    <a:lnTo>
                      <a:pt x="29" y="37"/>
                    </a:lnTo>
                    <a:lnTo>
                      <a:pt x="30" y="34"/>
                    </a:lnTo>
                    <a:lnTo>
                      <a:pt x="30" y="3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0" name="Freeform 124"/>
              <p:cNvSpPr>
                <a:spLocks/>
              </p:cNvSpPr>
              <p:nvPr/>
            </p:nvSpPr>
            <p:spPr bwMode="gray">
              <a:xfrm>
                <a:off x="4975" y="3023"/>
                <a:ext cx="7" cy="5"/>
              </a:xfrm>
              <a:custGeom>
                <a:avLst/>
                <a:gdLst/>
                <a:ahLst/>
                <a:cxnLst>
                  <a:cxn ang="0">
                    <a:pos x="3" y="1"/>
                  </a:cxn>
                  <a:cxn ang="0">
                    <a:pos x="3" y="1"/>
                  </a:cxn>
                  <a:cxn ang="0">
                    <a:pos x="6" y="3"/>
                  </a:cxn>
                  <a:cxn ang="0">
                    <a:pos x="6" y="3"/>
                  </a:cxn>
                  <a:cxn ang="0">
                    <a:pos x="4" y="4"/>
                  </a:cxn>
                  <a:cxn ang="0">
                    <a:pos x="4" y="4"/>
                  </a:cxn>
                  <a:cxn ang="0">
                    <a:pos x="1" y="5"/>
                  </a:cxn>
                  <a:cxn ang="0">
                    <a:pos x="0" y="4"/>
                  </a:cxn>
                  <a:cxn ang="0">
                    <a:pos x="0" y="3"/>
                  </a:cxn>
                  <a:cxn ang="0">
                    <a:pos x="0" y="3"/>
                  </a:cxn>
                  <a:cxn ang="0">
                    <a:pos x="0" y="1"/>
                  </a:cxn>
                  <a:cxn ang="0">
                    <a:pos x="1" y="0"/>
                  </a:cxn>
                  <a:cxn ang="0">
                    <a:pos x="3" y="1"/>
                  </a:cxn>
                  <a:cxn ang="0">
                    <a:pos x="3" y="1"/>
                  </a:cxn>
                </a:cxnLst>
                <a:rect l="0" t="0" r="r" b="b"/>
                <a:pathLst>
                  <a:path w="6" h="5">
                    <a:moveTo>
                      <a:pt x="3" y="1"/>
                    </a:moveTo>
                    <a:lnTo>
                      <a:pt x="3" y="1"/>
                    </a:lnTo>
                    <a:lnTo>
                      <a:pt x="6" y="3"/>
                    </a:lnTo>
                    <a:lnTo>
                      <a:pt x="6" y="3"/>
                    </a:lnTo>
                    <a:lnTo>
                      <a:pt x="4" y="4"/>
                    </a:lnTo>
                    <a:lnTo>
                      <a:pt x="4" y="4"/>
                    </a:lnTo>
                    <a:lnTo>
                      <a:pt x="1" y="5"/>
                    </a:lnTo>
                    <a:lnTo>
                      <a:pt x="0" y="4"/>
                    </a:lnTo>
                    <a:lnTo>
                      <a:pt x="0" y="3"/>
                    </a:lnTo>
                    <a:lnTo>
                      <a:pt x="0" y="3"/>
                    </a:lnTo>
                    <a:lnTo>
                      <a:pt x="0" y="1"/>
                    </a:lnTo>
                    <a:lnTo>
                      <a:pt x="1" y="0"/>
                    </a:lnTo>
                    <a:lnTo>
                      <a:pt x="3" y="1"/>
                    </a:lnTo>
                    <a:lnTo>
                      <a:pt x="3"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1" name="Freeform 125"/>
              <p:cNvSpPr>
                <a:spLocks/>
              </p:cNvSpPr>
              <p:nvPr/>
            </p:nvSpPr>
            <p:spPr bwMode="gray">
              <a:xfrm>
                <a:off x="4983" y="3026"/>
                <a:ext cx="10" cy="10"/>
              </a:xfrm>
              <a:custGeom>
                <a:avLst/>
                <a:gdLst/>
                <a:ahLst/>
                <a:cxnLst>
                  <a:cxn ang="0">
                    <a:pos x="10" y="6"/>
                  </a:cxn>
                  <a:cxn ang="0">
                    <a:pos x="10" y="6"/>
                  </a:cxn>
                  <a:cxn ang="0">
                    <a:pos x="11" y="9"/>
                  </a:cxn>
                  <a:cxn ang="0">
                    <a:pos x="10" y="10"/>
                  </a:cxn>
                  <a:cxn ang="0">
                    <a:pos x="8" y="10"/>
                  </a:cxn>
                  <a:cxn ang="0">
                    <a:pos x="8" y="10"/>
                  </a:cxn>
                  <a:cxn ang="0">
                    <a:pos x="4" y="10"/>
                  </a:cxn>
                  <a:cxn ang="0">
                    <a:pos x="2" y="9"/>
                  </a:cxn>
                  <a:cxn ang="0">
                    <a:pos x="0" y="7"/>
                  </a:cxn>
                  <a:cxn ang="0">
                    <a:pos x="0" y="7"/>
                  </a:cxn>
                  <a:cxn ang="0">
                    <a:pos x="0" y="6"/>
                  </a:cxn>
                  <a:cxn ang="0">
                    <a:pos x="0" y="3"/>
                  </a:cxn>
                  <a:cxn ang="0">
                    <a:pos x="2" y="1"/>
                  </a:cxn>
                  <a:cxn ang="0">
                    <a:pos x="3" y="0"/>
                  </a:cxn>
                  <a:cxn ang="0">
                    <a:pos x="3" y="0"/>
                  </a:cxn>
                  <a:cxn ang="0">
                    <a:pos x="5" y="0"/>
                  </a:cxn>
                  <a:cxn ang="0">
                    <a:pos x="6" y="1"/>
                  </a:cxn>
                  <a:cxn ang="0">
                    <a:pos x="10" y="6"/>
                  </a:cxn>
                  <a:cxn ang="0">
                    <a:pos x="10" y="6"/>
                  </a:cxn>
                </a:cxnLst>
                <a:rect l="0" t="0" r="r" b="b"/>
                <a:pathLst>
                  <a:path w="11" h="10">
                    <a:moveTo>
                      <a:pt x="10" y="6"/>
                    </a:moveTo>
                    <a:lnTo>
                      <a:pt x="10" y="6"/>
                    </a:lnTo>
                    <a:lnTo>
                      <a:pt x="11" y="9"/>
                    </a:lnTo>
                    <a:lnTo>
                      <a:pt x="10" y="10"/>
                    </a:lnTo>
                    <a:lnTo>
                      <a:pt x="8" y="10"/>
                    </a:lnTo>
                    <a:lnTo>
                      <a:pt x="8" y="10"/>
                    </a:lnTo>
                    <a:lnTo>
                      <a:pt x="4" y="10"/>
                    </a:lnTo>
                    <a:lnTo>
                      <a:pt x="2" y="9"/>
                    </a:lnTo>
                    <a:lnTo>
                      <a:pt x="0" y="7"/>
                    </a:lnTo>
                    <a:lnTo>
                      <a:pt x="0" y="7"/>
                    </a:lnTo>
                    <a:lnTo>
                      <a:pt x="0" y="6"/>
                    </a:lnTo>
                    <a:lnTo>
                      <a:pt x="0" y="3"/>
                    </a:lnTo>
                    <a:lnTo>
                      <a:pt x="2" y="1"/>
                    </a:lnTo>
                    <a:lnTo>
                      <a:pt x="3" y="0"/>
                    </a:lnTo>
                    <a:lnTo>
                      <a:pt x="3" y="0"/>
                    </a:lnTo>
                    <a:lnTo>
                      <a:pt x="5" y="0"/>
                    </a:lnTo>
                    <a:lnTo>
                      <a:pt x="6" y="1"/>
                    </a:lnTo>
                    <a:lnTo>
                      <a:pt x="10" y="6"/>
                    </a:lnTo>
                    <a:lnTo>
                      <a:pt x="10"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2" name="Freeform 126"/>
              <p:cNvSpPr>
                <a:spLocks/>
              </p:cNvSpPr>
              <p:nvPr/>
            </p:nvSpPr>
            <p:spPr bwMode="gray">
              <a:xfrm>
                <a:off x="5014" y="3030"/>
                <a:ext cx="5" cy="5"/>
              </a:xfrm>
              <a:custGeom>
                <a:avLst/>
                <a:gdLst/>
                <a:ahLst/>
                <a:cxnLst>
                  <a:cxn ang="0">
                    <a:pos x="5" y="4"/>
                  </a:cxn>
                  <a:cxn ang="0">
                    <a:pos x="5" y="4"/>
                  </a:cxn>
                  <a:cxn ang="0">
                    <a:pos x="4" y="5"/>
                  </a:cxn>
                  <a:cxn ang="0">
                    <a:pos x="3" y="6"/>
                  </a:cxn>
                  <a:cxn ang="0">
                    <a:pos x="1" y="5"/>
                  </a:cxn>
                  <a:cxn ang="0">
                    <a:pos x="0" y="3"/>
                  </a:cxn>
                  <a:cxn ang="0">
                    <a:pos x="0" y="2"/>
                  </a:cxn>
                  <a:cxn ang="0">
                    <a:pos x="1" y="0"/>
                  </a:cxn>
                  <a:cxn ang="0">
                    <a:pos x="1" y="0"/>
                  </a:cxn>
                  <a:cxn ang="0">
                    <a:pos x="2" y="0"/>
                  </a:cxn>
                  <a:cxn ang="0">
                    <a:pos x="4" y="0"/>
                  </a:cxn>
                  <a:cxn ang="0">
                    <a:pos x="5" y="3"/>
                  </a:cxn>
                  <a:cxn ang="0">
                    <a:pos x="5" y="4"/>
                  </a:cxn>
                  <a:cxn ang="0">
                    <a:pos x="5" y="4"/>
                  </a:cxn>
                </a:cxnLst>
                <a:rect l="0" t="0" r="r" b="b"/>
                <a:pathLst>
                  <a:path w="5" h="6">
                    <a:moveTo>
                      <a:pt x="5" y="4"/>
                    </a:moveTo>
                    <a:lnTo>
                      <a:pt x="5" y="4"/>
                    </a:lnTo>
                    <a:lnTo>
                      <a:pt x="4" y="5"/>
                    </a:lnTo>
                    <a:lnTo>
                      <a:pt x="3" y="6"/>
                    </a:lnTo>
                    <a:lnTo>
                      <a:pt x="1" y="5"/>
                    </a:lnTo>
                    <a:lnTo>
                      <a:pt x="0" y="3"/>
                    </a:lnTo>
                    <a:lnTo>
                      <a:pt x="0" y="2"/>
                    </a:lnTo>
                    <a:lnTo>
                      <a:pt x="1" y="0"/>
                    </a:lnTo>
                    <a:lnTo>
                      <a:pt x="1" y="0"/>
                    </a:lnTo>
                    <a:lnTo>
                      <a:pt x="2" y="0"/>
                    </a:lnTo>
                    <a:lnTo>
                      <a:pt x="4" y="0"/>
                    </a:lnTo>
                    <a:lnTo>
                      <a:pt x="5" y="3"/>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3" name="Freeform 127"/>
              <p:cNvSpPr>
                <a:spLocks/>
              </p:cNvSpPr>
              <p:nvPr/>
            </p:nvSpPr>
            <p:spPr bwMode="gray">
              <a:xfrm>
                <a:off x="5021" y="3063"/>
                <a:ext cx="7" cy="5"/>
              </a:xfrm>
              <a:custGeom>
                <a:avLst/>
                <a:gdLst/>
                <a:ahLst/>
                <a:cxnLst>
                  <a:cxn ang="0">
                    <a:pos x="8" y="3"/>
                  </a:cxn>
                  <a:cxn ang="0">
                    <a:pos x="8" y="3"/>
                  </a:cxn>
                  <a:cxn ang="0">
                    <a:pos x="8" y="4"/>
                  </a:cxn>
                  <a:cxn ang="0">
                    <a:pos x="7" y="5"/>
                  </a:cxn>
                  <a:cxn ang="0">
                    <a:pos x="7" y="5"/>
                  </a:cxn>
                  <a:cxn ang="0">
                    <a:pos x="5" y="4"/>
                  </a:cxn>
                  <a:cxn ang="0">
                    <a:pos x="4" y="3"/>
                  </a:cxn>
                  <a:cxn ang="0">
                    <a:pos x="0" y="0"/>
                  </a:cxn>
                  <a:cxn ang="0">
                    <a:pos x="0" y="0"/>
                  </a:cxn>
                  <a:cxn ang="0">
                    <a:pos x="4" y="0"/>
                  </a:cxn>
                  <a:cxn ang="0">
                    <a:pos x="5" y="0"/>
                  </a:cxn>
                  <a:cxn ang="0">
                    <a:pos x="8" y="3"/>
                  </a:cxn>
                  <a:cxn ang="0">
                    <a:pos x="8" y="3"/>
                  </a:cxn>
                </a:cxnLst>
                <a:rect l="0" t="0" r="r" b="b"/>
                <a:pathLst>
                  <a:path w="8" h="5">
                    <a:moveTo>
                      <a:pt x="8" y="3"/>
                    </a:moveTo>
                    <a:lnTo>
                      <a:pt x="8" y="3"/>
                    </a:lnTo>
                    <a:lnTo>
                      <a:pt x="8" y="4"/>
                    </a:lnTo>
                    <a:lnTo>
                      <a:pt x="7" y="5"/>
                    </a:lnTo>
                    <a:lnTo>
                      <a:pt x="7" y="5"/>
                    </a:lnTo>
                    <a:lnTo>
                      <a:pt x="5" y="4"/>
                    </a:lnTo>
                    <a:lnTo>
                      <a:pt x="4" y="3"/>
                    </a:lnTo>
                    <a:lnTo>
                      <a:pt x="0" y="0"/>
                    </a:lnTo>
                    <a:lnTo>
                      <a:pt x="0" y="0"/>
                    </a:lnTo>
                    <a:lnTo>
                      <a:pt x="4" y="0"/>
                    </a:lnTo>
                    <a:lnTo>
                      <a:pt x="5" y="0"/>
                    </a:lnTo>
                    <a:lnTo>
                      <a:pt x="8" y="3"/>
                    </a:lnTo>
                    <a:lnTo>
                      <a:pt x="8"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4" name="Freeform 128"/>
              <p:cNvSpPr>
                <a:spLocks/>
              </p:cNvSpPr>
              <p:nvPr/>
            </p:nvSpPr>
            <p:spPr bwMode="gray">
              <a:xfrm>
                <a:off x="4948" y="2930"/>
                <a:ext cx="57" cy="39"/>
              </a:xfrm>
              <a:custGeom>
                <a:avLst/>
                <a:gdLst/>
                <a:ahLst/>
                <a:cxnLst>
                  <a:cxn ang="0">
                    <a:pos x="32" y="40"/>
                  </a:cxn>
                  <a:cxn ang="0">
                    <a:pos x="32" y="40"/>
                  </a:cxn>
                  <a:cxn ang="0">
                    <a:pos x="26" y="39"/>
                  </a:cxn>
                  <a:cxn ang="0">
                    <a:pos x="20" y="37"/>
                  </a:cxn>
                  <a:cxn ang="0">
                    <a:pos x="14" y="39"/>
                  </a:cxn>
                  <a:cxn ang="0">
                    <a:pos x="8" y="40"/>
                  </a:cxn>
                  <a:cxn ang="0">
                    <a:pos x="8" y="40"/>
                  </a:cxn>
                  <a:cxn ang="0">
                    <a:pos x="7" y="40"/>
                  </a:cxn>
                  <a:cxn ang="0">
                    <a:pos x="6" y="37"/>
                  </a:cxn>
                  <a:cxn ang="0">
                    <a:pos x="6" y="37"/>
                  </a:cxn>
                  <a:cxn ang="0">
                    <a:pos x="6" y="35"/>
                  </a:cxn>
                  <a:cxn ang="0">
                    <a:pos x="6" y="35"/>
                  </a:cxn>
                  <a:cxn ang="0">
                    <a:pos x="1" y="32"/>
                  </a:cxn>
                  <a:cxn ang="0">
                    <a:pos x="0" y="30"/>
                  </a:cxn>
                  <a:cxn ang="0">
                    <a:pos x="1" y="28"/>
                  </a:cxn>
                  <a:cxn ang="0">
                    <a:pos x="1" y="28"/>
                  </a:cxn>
                  <a:cxn ang="0">
                    <a:pos x="3" y="28"/>
                  </a:cxn>
                  <a:cxn ang="0">
                    <a:pos x="4" y="28"/>
                  </a:cxn>
                  <a:cxn ang="0">
                    <a:pos x="8" y="30"/>
                  </a:cxn>
                  <a:cxn ang="0">
                    <a:pos x="8" y="30"/>
                  </a:cxn>
                  <a:cxn ang="0">
                    <a:pos x="13" y="30"/>
                  </a:cxn>
                  <a:cxn ang="0">
                    <a:pos x="18" y="28"/>
                  </a:cxn>
                  <a:cxn ang="0">
                    <a:pos x="21" y="25"/>
                  </a:cxn>
                  <a:cxn ang="0">
                    <a:pos x="25" y="21"/>
                  </a:cxn>
                  <a:cxn ang="0">
                    <a:pos x="25" y="21"/>
                  </a:cxn>
                  <a:cxn ang="0">
                    <a:pos x="26" y="20"/>
                  </a:cxn>
                  <a:cxn ang="0">
                    <a:pos x="27" y="20"/>
                  </a:cxn>
                  <a:cxn ang="0">
                    <a:pos x="27" y="20"/>
                  </a:cxn>
                  <a:cxn ang="0">
                    <a:pos x="32" y="25"/>
                  </a:cxn>
                  <a:cxn ang="0">
                    <a:pos x="35" y="26"/>
                  </a:cxn>
                  <a:cxn ang="0">
                    <a:pos x="36" y="26"/>
                  </a:cxn>
                  <a:cxn ang="0">
                    <a:pos x="37" y="26"/>
                  </a:cxn>
                  <a:cxn ang="0">
                    <a:pos x="39" y="24"/>
                  </a:cxn>
                  <a:cxn ang="0">
                    <a:pos x="39" y="24"/>
                  </a:cxn>
                  <a:cxn ang="0">
                    <a:pos x="39" y="22"/>
                  </a:cxn>
                  <a:cxn ang="0">
                    <a:pos x="40" y="20"/>
                  </a:cxn>
                  <a:cxn ang="0">
                    <a:pos x="40" y="20"/>
                  </a:cxn>
                  <a:cxn ang="0">
                    <a:pos x="43" y="15"/>
                  </a:cxn>
                  <a:cxn ang="0">
                    <a:pos x="47" y="12"/>
                  </a:cxn>
                  <a:cxn ang="0">
                    <a:pos x="48" y="8"/>
                  </a:cxn>
                  <a:cxn ang="0">
                    <a:pos x="48" y="4"/>
                  </a:cxn>
                  <a:cxn ang="0">
                    <a:pos x="47" y="2"/>
                  </a:cxn>
                  <a:cxn ang="0">
                    <a:pos x="47" y="2"/>
                  </a:cxn>
                  <a:cxn ang="0">
                    <a:pos x="48" y="1"/>
                  </a:cxn>
                  <a:cxn ang="0">
                    <a:pos x="48" y="1"/>
                  </a:cxn>
                  <a:cxn ang="0">
                    <a:pos x="50" y="0"/>
                  </a:cxn>
                  <a:cxn ang="0">
                    <a:pos x="51" y="1"/>
                  </a:cxn>
                  <a:cxn ang="0">
                    <a:pos x="53" y="3"/>
                  </a:cxn>
                  <a:cxn ang="0">
                    <a:pos x="53" y="3"/>
                  </a:cxn>
                  <a:cxn ang="0">
                    <a:pos x="56" y="9"/>
                  </a:cxn>
                  <a:cxn ang="0">
                    <a:pos x="57" y="13"/>
                  </a:cxn>
                  <a:cxn ang="0">
                    <a:pos x="57" y="18"/>
                  </a:cxn>
                  <a:cxn ang="0">
                    <a:pos x="55" y="22"/>
                  </a:cxn>
                  <a:cxn ang="0">
                    <a:pos x="55" y="22"/>
                  </a:cxn>
                  <a:cxn ang="0">
                    <a:pos x="45" y="32"/>
                  </a:cxn>
                  <a:cxn ang="0">
                    <a:pos x="45" y="32"/>
                  </a:cxn>
                  <a:cxn ang="0">
                    <a:pos x="42" y="34"/>
                  </a:cxn>
                  <a:cxn ang="0">
                    <a:pos x="39" y="35"/>
                  </a:cxn>
                  <a:cxn ang="0">
                    <a:pos x="32" y="40"/>
                  </a:cxn>
                  <a:cxn ang="0">
                    <a:pos x="32" y="40"/>
                  </a:cxn>
                </a:cxnLst>
                <a:rect l="0" t="0" r="r" b="b"/>
                <a:pathLst>
                  <a:path w="57" h="40">
                    <a:moveTo>
                      <a:pt x="32" y="40"/>
                    </a:moveTo>
                    <a:lnTo>
                      <a:pt x="32" y="40"/>
                    </a:lnTo>
                    <a:lnTo>
                      <a:pt x="26" y="39"/>
                    </a:lnTo>
                    <a:lnTo>
                      <a:pt x="20" y="37"/>
                    </a:lnTo>
                    <a:lnTo>
                      <a:pt x="14" y="39"/>
                    </a:lnTo>
                    <a:lnTo>
                      <a:pt x="8" y="40"/>
                    </a:lnTo>
                    <a:lnTo>
                      <a:pt x="8" y="40"/>
                    </a:lnTo>
                    <a:lnTo>
                      <a:pt x="7" y="40"/>
                    </a:lnTo>
                    <a:lnTo>
                      <a:pt x="6" y="37"/>
                    </a:lnTo>
                    <a:lnTo>
                      <a:pt x="6" y="37"/>
                    </a:lnTo>
                    <a:lnTo>
                      <a:pt x="6" y="35"/>
                    </a:lnTo>
                    <a:lnTo>
                      <a:pt x="6" y="35"/>
                    </a:lnTo>
                    <a:lnTo>
                      <a:pt x="1" y="32"/>
                    </a:lnTo>
                    <a:lnTo>
                      <a:pt x="0" y="30"/>
                    </a:lnTo>
                    <a:lnTo>
                      <a:pt x="1" y="28"/>
                    </a:lnTo>
                    <a:lnTo>
                      <a:pt x="1" y="28"/>
                    </a:lnTo>
                    <a:lnTo>
                      <a:pt x="3" y="28"/>
                    </a:lnTo>
                    <a:lnTo>
                      <a:pt x="4" y="28"/>
                    </a:lnTo>
                    <a:lnTo>
                      <a:pt x="8" y="30"/>
                    </a:lnTo>
                    <a:lnTo>
                      <a:pt x="8" y="30"/>
                    </a:lnTo>
                    <a:lnTo>
                      <a:pt x="13" y="30"/>
                    </a:lnTo>
                    <a:lnTo>
                      <a:pt x="18" y="28"/>
                    </a:lnTo>
                    <a:lnTo>
                      <a:pt x="21" y="25"/>
                    </a:lnTo>
                    <a:lnTo>
                      <a:pt x="25" y="21"/>
                    </a:lnTo>
                    <a:lnTo>
                      <a:pt x="25" y="21"/>
                    </a:lnTo>
                    <a:lnTo>
                      <a:pt x="26" y="20"/>
                    </a:lnTo>
                    <a:lnTo>
                      <a:pt x="27" y="20"/>
                    </a:lnTo>
                    <a:lnTo>
                      <a:pt x="27" y="20"/>
                    </a:lnTo>
                    <a:lnTo>
                      <a:pt x="32" y="25"/>
                    </a:lnTo>
                    <a:lnTo>
                      <a:pt x="35" y="26"/>
                    </a:lnTo>
                    <a:lnTo>
                      <a:pt x="36" y="26"/>
                    </a:lnTo>
                    <a:lnTo>
                      <a:pt x="37" y="26"/>
                    </a:lnTo>
                    <a:lnTo>
                      <a:pt x="39" y="24"/>
                    </a:lnTo>
                    <a:lnTo>
                      <a:pt x="39" y="24"/>
                    </a:lnTo>
                    <a:lnTo>
                      <a:pt x="39" y="22"/>
                    </a:lnTo>
                    <a:lnTo>
                      <a:pt x="40" y="20"/>
                    </a:lnTo>
                    <a:lnTo>
                      <a:pt x="40" y="20"/>
                    </a:lnTo>
                    <a:lnTo>
                      <a:pt x="43" y="15"/>
                    </a:lnTo>
                    <a:lnTo>
                      <a:pt x="47" y="12"/>
                    </a:lnTo>
                    <a:lnTo>
                      <a:pt x="48" y="8"/>
                    </a:lnTo>
                    <a:lnTo>
                      <a:pt x="48" y="4"/>
                    </a:lnTo>
                    <a:lnTo>
                      <a:pt x="47" y="2"/>
                    </a:lnTo>
                    <a:lnTo>
                      <a:pt x="47" y="2"/>
                    </a:lnTo>
                    <a:lnTo>
                      <a:pt x="48" y="1"/>
                    </a:lnTo>
                    <a:lnTo>
                      <a:pt x="48" y="1"/>
                    </a:lnTo>
                    <a:lnTo>
                      <a:pt x="50" y="0"/>
                    </a:lnTo>
                    <a:lnTo>
                      <a:pt x="51" y="1"/>
                    </a:lnTo>
                    <a:lnTo>
                      <a:pt x="53" y="3"/>
                    </a:lnTo>
                    <a:lnTo>
                      <a:pt x="53" y="3"/>
                    </a:lnTo>
                    <a:lnTo>
                      <a:pt x="56" y="9"/>
                    </a:lnTo>
                    <a:lnTo>
                      <a:pt x="57" y="13"/>
                    </a:lnTo>
                    <a:lnTo>
                      <a:pt x="57" y="18"/>
                    </a:lnTo>
                    <a:lnTo>
                      <a:pt x="55" y="22"/>
                    </a:lnTo>
                    <a:lnTo>
                      <a:pt x="55" y="22"/>
                    </a:lnTo>
                    <a:lnTo>
                      <a:pt x="45" y="32"/>
                    </a:lnTo>
                    <a:lnTo>
                      <a:pt x="45" y="32"/>
                    </a:lnTo>
                    <a:lnTo>
                      <a:pt x="42" y="34"/>
                    </a:lnTo>
                    <a:lnTo>
                      <a:pt x="39" y="35"/>
                    </a:lnTo>
                    <a:lnTo>
                      <a:pt x="32" y="40"/>
                    </a:lnTo>
                    <a:lnTo>
                      <a:pt x="32" y="4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5" name="Freeform 129"/>
              <p:cNvSpPr>
                <a:spLocks/>
              </p:cNvSpPr>
              <p:nvPr/>
            </p:nvSpPr>
            <p:spPr bwMode="gray">
              <a:xfrm>
                <a:off x="4835" y="2898"/>
                <a:ext cx="149" cy="147"/>
              </a:xfrm>
              <a:custGeom>
                <a:avLst/>
                <a:gdLst/>
                <a:ahLst/>
                <a:cxnLst>
                  <a:cxn ang="0">
                    <a:pos x="12" y="124"/>
                  </a:cxn>
                  <a:cxn ang="0">
                    <a:pos x="23" y="125"/>
                  </a:cxn>
                  <a:cxn ang="0">
                    <a:pos x="30" y="125"/>
                  </a:cxn>
                  <a:cxn ang="0">
                    <a:pos x="33" y="120"/>
                  </a:cxn>
                  <a:cxn ang="0">
                    <a:pos x="28" y="117"/>
                  </a:cxn>
                  <a:cxn ang="0">
                    <a:pos x="25" y="114"/>
                  </a:cxn>
                  <a:cxn ang="0">
                    <a:pos x="27" y="113"/>
                  </a:cxn>
                  <a:cxn ang="0">
                    <a:pos x="30" y="113"/>
                  </a:cxn>
                  <a:cxn ang="0">
                    <a:pos x="32" y="109"/>
                  </a:cxn>
                  <a:cxn ang="0">
                    <a:pos x="32" y="103"/>
                  </a:cxn>
                  <a:cxn ang="0">
                    <a:pos x="39" y="99"/>
                  </a:cxn>
                  <a:cxn ang="0">
                    <a:pos x="44" y="95"/>
                  </a:cxn>
                  <a:cxn ang="0">
                    <a:pos x="47" y="93"/>
                  </a:cxn>
                  <a:cxn ang="0">
                    <a:pos x="53" y="98"/>
                  </a:cxn>
                  <a:cxn ang="0">
                    <a:pos x="65" y="98"/>
                  </a:cxn>
                  <a:cxn ang="0">
                    <a:pos x="69" y="101"/>
                  </a:cxn>
                  <a:cxn ang="0">
                    <a:pos x="85" y="117"/>
                  </a:cxn>
                  <a:cxn ang="0">
                    <a:pos x="100" y="138"/>
                  </a:cxn>
                  <a:cxn ang="0">
                    <a:pos x="102" y="139"/>
                  </a:cxn>
                  <a:cxn ang="0">
                    <a:pos x="113" y="139"/>
                  </a:cxn>
                  <a:cxn ang="0">
                    <a:pos x="127" y="146"/>
                  </a:cxn>
                  <a:cxn ang="0">
                    <a:pos x="134" y="147"/>
                  </a:cxn>
                  <a:cxn ang="0">
                    <a:pos x="149" y="144"/>
                  </a:cxn>
                  <a:cxn ang="0">
                    <a:pos x="141" y="139"/>
                  </a:cxn>
                  <a:cxn ang="0">
                    <a:pos x="133" y="133"/>
                  </a:cxn>
                  <a:cxn ang="0">
                    <a:pos x="130" y="130"/>
                  </a:cxn>
                  <a:cxn ang="0">
                    <a:pos x="127" y="126"/>
                  </a:cxn>
                  <a:cxn ang="0">
                    <a:pos x="128" y="122"/>
                  </a:cxn>
                  <a:cxn ang="0">
                    <a:pos x="126" y="119"/>
                  </a:cxn>
                  <a:cxn ang="0">
                    <a:pos x="120" y="117"/>
                  </a:cxn>
                  <a:cxn ang="0">
                    <a:pos x="111" y="108"/>
                  </a:cxn>
                  <a:cxn ang="0">
                    <a:pos x="106" y="106"/>
                  </a:cxn>
                  <a:cxn ang="0">
                    <a:pos x="105" y="101"/>
                  </a:cxn>
                  <a:cxn ang="0">
                    <a:pos x="103" y="98"/>
                  </a:cxn>
                  <a:cxn ang="0">
                    <a:pos x="95" y="88"/>
                  </a:cxn>
                  <a:cxn ang="0">
                    <a:pos x="95" y="81"/>
                  </a:cxn>
                  <a:cxn ang="0">
                    <a:pos x="98" y="72"/>
                  </a:cxn>
                  <a:cxn ang="0">
                    <a:pos x="96" y="67"/>
                  </a:cxn>
                  <a:cxn ang="0">
                    <a:pos x="84" y="62"/>
                  </a:cxn>
                  <a:cxn ang="0">
                    <a:pos x="70" y="43"/>
                  </a:cxn>
                  <a:cxn ang="0">
                    <a:pos x="67" y="42"/>
                  </a:cxn>
                  <a:cxn ang="0">
                    <a:pos x="61" y="41"/>
                  </a:cxn>
                  <a:cxn ang="0">
                    <a:pos x="60" y="33"/>
                  </a:cxn>
                  <a:cxn ang="0">
                    <a:pos x="53" y="26"/>
                  </a:cxn>
                  <a:cxn ang="0">
                    <a:pos x="29" y="12"/>
                  </a:cxn>
                  <a:cxn ang="0">
                    <a:pos x="24" y="11"/>
                  </a:cxn>
                  <a:cxn ang="0">
                    <a:pos x="18" y="10"/>
                  </a:cxn>
                  <a:cxn ang="0">
                    <a:pos x="1" y="68"/>
                  </a:cxn>
                  <a:cxn ang="0">
                    <a:pos x="0" y="95"/>
                  </a:cxn>
                </a:cxnLst>
                <a:rect l="0" t="0" r="r" b="b"/>
                <a:pathLst>
                  <a:path w="149" h="147">
                    <a:moveTo>
                      <a:pt x="2" y="120"/>
                    </a:moveTo>
                    <a:lnTo>
                      <a:pt x="2" y="120"/>
                    </a:lnTo>
                    <a:lnTo>
                      <a:pt x="12" y="124"/>
                    </a:lnTo>
                    <a:lnTo>
                      <a:pt x="17" y="125"/>
                    </a:lnTo>
                    <a:lnTo>
                      <a:pt x="23" y="125"/>
                    </a:lnTo>
                    <a:lnTo>
                      <a:pt x="23" y="125"/>
                    </a:lnTo>
                    <a:lnTo>
                      <a:pt x="26" y="125"/>
                    </a:lnTo>
                    <a:lnTo>
                      <a:pt x="28" y="126"/>
                    </a:lnTo>
                    <a:lnTo>
                      <a:pt x="30" y="125"/>
                    </a:lnTo>
                    <a:lnTo>
                      <a:pt x="30" y="125"/>
                    </a:lnTo>
                    <a:lnTo>
                      <a:pt x="33" y="123"/>
                    </a:lnTo>
                    <a:lnTo>
                      <a:pt x="33" y="120"/>
                    </a:lnTo>
                    <a:lnTo>
                      <a:pt x="33" y="120"/>
                    </a:lnTo>
                    <a:lnTo>
                      <a:pt x="33" y="120"/>
                    </a:lnTo>
                    <a:lnTo>
                      <a:pt x="28" y="117"/>
                    </a:lnTo>
                    <a:lnTo>
                      <a:pt x="25" y="114"/>
                    </a:lnTo>
                    <a:lnTo>
                      <a:pt x="25" y="114"/>
                    </a:lnTo>
                    <a:lnTo>
                      <a:pt x="25" y="114"/>
                    </a:lnTo>
                    <a:lnTo>
                      <a:pt x="26" y="113"/>
                    </a:lnTo>
                    <a:lnTo>
                      <a:pt x="27" y="113"/>
                    </a:lnTo>
                    <a:lnTo>
                      <a:pt x="27" y="113"/>
                    </a:lnTo>
                    <a:lnTo>
                      <a:pt x="27" y="113"/>
                    </a:lnTo>
                    <a:lnTo>
                      <a:pt x="28" y="113"/>
                    </a:lnTo>
                    <a:lnTo>
                      <a:pt x="30" y="113"/>
                    </a:lnTo>
                    <a:lnTo>
                      <a:pt x="30" y="113"/>
                    </a:lnTo>
                    <a:lnTo>
                      <a:pt x="32" y="112"/>
                    </a:lnTo>
                    <a:lnTo>
                      <a:pt x="32" y="109"/>
                    </a:lnTo>
                    <a:lnTo>
                      <a:pt x="32" y="105"/>
                    </a:lnTo>
                    <a:lnTo>
                      <a:pt x="32" y="105"/>
                    </a:lnTo>
                    <a:lnTo>
                      <a:pt x="32" y="103"/>
                    </a:lnTo>
                    <a:lnTo>
                      <a:pt x="34" y="102"/>
                    </a:lnTo>
                    <a:lnTo>
                      <a:pt x="39" y="99"/>
                    </a:lnTo>
                    <a:lnTo>
                      <a:pt x="39" y="99"/>
                    </a:lnTo>
                    <a:lnTo>
                      <a:pt x="42" y="98"/>
                    </a:lnTo>
                    <a:lnTo>
                      <a:pt x="44" y="95"/>
                    </a:lnTo>
                    <a:lnTo>
                      <a:pt x="44" y="95"/>
                    </a:lnTo>
                    <a:lnTo>
                      <a:pt x="46" y="94"/>
                    </a:lnTo>
                    <a:lnTo>
                      <a:pt x="47" y="93"/>
                    </a:lnTo>
                    <a:lnTo>
                      <a:pt x="47" y="93"/>
                    </a:lnTo>
                    <a:lnTo>
                      <a:pt x="49" y="96"/>
                    </a:lnTo>
                    <a:lnTo>
                      <a:pt x="51" y="98"/>
                    </a:lnTo>
                    <a:lnTo>
                      <a:pt x="53" y="98"/>
                    </a:lnTo>
                    <a:lnTo>
                      <a:pt x="57" y="98"/>
                    </a:lnTo>
                    <a:lnTo>
                      <a:pt x="57" y="98"/>
                    </a:lnTo>
                    <a:lnTo>
                      <a:pt x="65" y="98"/>
                    </a:lnTo>
                    <a:lnTo>
                      <a:pt x="65" y="98"/>
                    </a:lnTo>
                    <a:lnTo>
                      <a:pt x="67" y="99"/>
                    </a:lnTo>
                    <a:lnTo>
                      <a:pt x="69" y="101"/>
                    </a:lnTo>
                    <a:lnTo>
                      <a:pt x="75" y="104"/>
                    </a:lnTo>
                    <a:lnTo>
                      <a:pt x="79" y="109"/>
                    </a:lnTo>
                    <a:lnTo>
                      <a:pt x="85" y="117"/>
                    </a:lnTo>
                    <a:lnTo>
                      <a:pt x="95" y="130"/>
                    </a:lnTo>
                    <a:lnTo>
                      <a:pt x="100" y="138"/>
                    </a:lnTo>
                    <a:lnTo>
                      <a:pt x="100" y="138"/>
                    </a:lnTo>
                    <a:lnTo>
                      <a:pt x="101" y="139"/>
                    </a:lnTo>
                    <a:lnTo>
                      <a:pt x="102" y="139"/>
                    </a:lnTo>
                    <a:lnTo>
                      <a:pt x="102" y="139"/>
                    </a:lnTo>
                    <a:lnTo>
                      <a:pt x="107" y="138"/>
                    </a:lnTo>
                    <a:lnTo>
                      <a:pt x="110" y="138"/>
                    </a:lnTo>
                    <a:lnTo>
                      <a:pt x="113" y="139"/>
                    </a:lnTo>
                    <a:lnTo>
                      <a:pt x="117" y="141"/>
                    </a:lnTo>
                    <a:lnTo>
                      <a:pt x="123" y="145"/>
                    </a:lnTo>
                    <a:lnTo>
                      <a:pt x="127" y="146"/>
                    </a:lnTo>
                    <a:lnTo>
                      <a:pt x="130" y="147"/>
                    </a:lnTo>
                    <a:lnTo>
                      <a:pt x="130" y="147"/>
                    </a:lnTo>
                    <a:lnTo>
                      <a:pt x="134" y="147"/>
                    </a:lnTo>
                    <a:lnTo>
                      <a:pt x="140" y="147"/>
                    </a:lnTo>
                    <a:lnTo>
                      <a:pt x="144" y="146"/>
                    </a:lnTo>
                    <a:lnTo>
                      <a:pt x="149" y="144"/>
                    </a:lnTo>
                    <a:lnTo>
                      <a:pt x="149" y="144"/>
                    </a:lnTo>
                    <a:lnTo>
                      <a:pt x="144" y="140"/>
                    </a:lnTo>
                    <a:lnTo>
                      <a:pt x="141" y="139"/>
                    </a:lnTo>
                    <a:lnTo>
                      <a:pt x="137" y="137"/>
                    </a:lnTo>
                    <a:lnTo>
                      <a:pt x="135" y="135"/>
                    </a:lnTo>
                    <a:lnTo>
                      <a:pt x="133" y="133"/>
                    </a:lnTo>
                    <a:lnTo>
                      <a:pt x="133" y="133"/>
                    </a:lnTo>
                    <a:lnTo>
                      <a:pt x="132" y="131"/>
                    </a:lnTo>
                    <a:lnTo>
                      <a:pt x="130" y="130"/>
                    </a:lnTo>
                    <a:lnTo>
                      <a:pt x="128" y="128"/>
                    </a:lnTo>
                    <a:lnTo>
                      <a:pt x="127" y="126"/>
                    </a:lnTo>
                    <a:lnTo>
                      <a:pt x="127" y="126"/>
                    </a:lnTo>
                    <a:lnTo>
                      <a:pt x="127" y="124"/>
                    </a:lnTo>
                    <a:lnTo>
                      <a:pt x="127" y="123"/>
                    </a:lnTo>
                    <a:lnTo>
                      <a:pt x="128" y="122"/>
                    </a:lnTo>
                    <a:lnTo>
                      <a:pt x="128" y="120"/>
                    </a:lnTo>
                    <a:lnTo>
                      <a:pt x="128" y="120"/>
                    </a:lnTo>
                    <a:lnTo>
                      <a:pt x="126" y="119"/>
                    </a:lnTo>
                    <a:lnTo>
                      <a:pt x="124" y="118"/>
                    </a:lnTo>
                    <a:lnTo>
                      <a:pt x="122" y="118"/>
                    </a:lnTo>
                    <a:lnTo>
                      <a:pt x="120" y="117"/>
                    </a:lnTo>
                    <a:lnTo>
                      <a:pt x="120" y="117"/>
                    </a:lnTo>
                    <a:lnTo>
                      <a:pt x="114" y="110"/>
                    </a:lnTo>
                    <a:lnTo>
                      <a:pt x="111" y="108"/>
                    </a:lnTo>
                    <a:lnTo>
                      <a:pt x="107" y="106"/>
                    </a:lnTo>
                    <a:lnTo>
                      <a:pt x="107" y="106"/>
                    </a:lnTo>
                    <a:lnTo>
                      <a:pt x="106" y="106"/>
                    </a:lnTo>
                    <a:lnTo>
                      <a:pt x="105" y="104"/>
                    </a:lnTo>
                    <a:lnTo>
                      <a:pt x="105" y="104"/>
                    </a:lnTo>
                    <a:lnTo>
                      <a:pt x="105" y="101"/>
                    </a:lnTo>
                    <a:lnTo>
                      <a:pt x="103" y="99"/>
                    </a:lnTo>
                    <a:lnTo>
                      <a:pt x="103" y="98"/>
                    </a:lnTo>
                    <a:lnTo>
                      <a:pt x="103" y="98"/>
                    </a:lnTo>
                    <a:lnTo>
                      <a:pt x="99" y="96"/>
                    </a:lnTo>
                    <a:lnTo>
                      <a:pt x="96" y="93"/>
                    </a:lnTo>
                    <a:lnTo>
                      <a:pt x="95" y="88"/>
                    </a:lnTo>
                    <a:lnTo>
                      <a:pt x="93" y="84"/>
                    </a:lnTo>
                    <a:lnTo>
                      <a:pt x="93" y="84"/>
                    </a:lnTo>
                    <a:lnTo>
                      <a:pt x="95" y="81"/>
                    </a:lnTo>
                    <a:lnTo>
                      <a:pt x="97" y="76"/>
                    </a:lnTo>
                    <a:lnTo>
                      <a:pt x="97" y="76"/>
                    </a:lnTo>
                    <a:lnTo>
                      <a:pt x="98" y="72"/>
                    </a:lnTo>
                    <a:lnTo>
                      <a:pt x="98" y="70"/>
                    </a:lnTo>
                    <a:lnTo>
                      <a:pt x="96" y="67"/>
                    </a:lnTo>
                    <a:lnTo>
                      <a:pt x="96" y="67"/>
                    </a:lnTo>
                    <a:lnTo>
                      <a:pt x="91" y="66"/>
                    </a:lnTo>
                    <a:lnTo>
                      <a:pt x="87" y="64"/>
                    </a:lnTo>
                    <a:lnTo>
                      <a:pt x="84" y="62"/>
                    </a:lnTo>
                    <a:lnTo>
                      <a:pt x="80" y="59"/>
                    </a:lnTo>
                    <a:lnTo>
                      <a:pt x="75" y="51"/>
                    </a:lnTo>
                    <a:lnTo>
                      <a:pt x="70" y="43"/>
                    </a:lnTo>
                    <a:lnTo>
                      <a:pt x="70" y="43"/>
                    </a:lnTo>
                    <a:lnTo>
                      <a:pt x="69" y="42"/>
                    </a:lnTo>
                    <a:lnTo>
                      <a:pt x="67" y="42"/>
                    </a:lnTo>
                    <a:lnTo>
                      <a:pt x="64" y="42"/>
                    </a:lnTo>
                    <a:lnTo>
                      <a:pt x="64" y="42"/>
                    </a:lnTo>
                    <a:lnTo>
                      <a:pt x="61" y="41"/>
                    </a:lnTo>
                    <a:lnTo>
                      <a:pt x="60" y="40"/>
                    </a:lnTo>
                    <a:lnTo>
                      <a:pt x="60" y="36"/>
                    </a:lnTo>
                    <a:lnTo>
                      <a:pt x="60" y="33"/>
                    </a:lnTo>
                    <a:lnTo>
                      <a:pt x="60" y="31"/>
                    </a:lnTo>
                    <a:lnTo>
                      <a:pt x="60" y="31"/>
                    </a:lnTo>
                    <a:lnTo>
                      <a:pt x="53" y="26"/>
                    </a:lnTo>
                    <a:lnTo>
                      <a:pt x="45" y="22"/>
                    </a:lnTo>
                    <a:lnTo>
                      <a:pt x="37" y="18"/>
                    </a:lnTo>
                    <a:lnTo>
                      <a:pt x="29" y="12"/>
                    </a:lnTo>
                    <a:lnTo>
                      <a:pt x="29" y="12"/>
                    </a:lnTo>
                    <a:lnTo>
                      <a:pt x="27" y="11"/>
                    </a:lnTo>
                    <a:lnTo>
                      <a:pt x="24" y="11"/>
                    </a:lnTo>
                    <a:lnTo>
                      <a:pt x="22" y="11"/>
                    </a:lnTo>
                    <a:lnTo>
                      <a:pt x="18" y="10"/>
                    </a:lnTo>
                    <a:lnTo>
                      <a:pt x="18" y="10"/>
                    </a:lnTo>
                    <a:lnTo>
                      <a:pt x="9" y="4"/>
                    </a:lnTo>
                    <a:lnTo>
                      <a:pt x="0" y="0"/>
                    </a:lnTo>
                    <a:lnTo>
                      <a:pt x="1" y="68"/>
                    </a:lnTo>
                    <a:lnTo>
                      <a:pt x="1" y="68"/>
                    </a:lnTo>
                    <a:lnTo>
                      <a:pt x="0" y="82"/>
                    </a:lnTo>
                    <a:lnTo>
                      <a:pt x="0" y="95"/>
                    </a:lnTo>
                    <a:lnTo>
                      <a:pt x="2" y="120"/>
                    </a:lnTo>
                    <a:lnTo>
                      <a:pt x="2" y="1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6" name="Freeform 130"/>
              <p:cNvSpPr>
                <a:spLocks/>
              </p:cNvSpPr>
              <p:nvPr/>
            </p:nvSpPr>
            <p:spPr bwMode="gray">
              <a:xfrm>
                <a:off x="5093" y="3920"/>
                <a:ext cx="7" cy="15"/>
              </a:xfrm>
              <a:custGeom>
                <a:avLst/>
                <a:gdLst/>
                <a:ahLst/>
                <a:cxnLst>
                  <a:cxn ang="0">
                    <a:pos x="7" y="7"/>
                  </a:cxn>
                  <a:cxn ang="0">
                    <a:pos x="7" y="7"/>
                  </a:cxn>
                  <a:cxn ang="0">
                    <a:pos x="6" y="10"/>
                  </a:cxn>
                  <a:cxn ang="0">
                    <a:pos x="5" y="11"/>
                  </a:cxn>
                  <a:cxn ang="0">
                    <a:pos x="3" y="12"/>
                  </a:cxn>
                  <a:cxn ang="0">
                    <a:pos x="3" y="12"/>
                  </a:cxn>
                  <a:cxn ang="0">
                    <a:pos x="1" y="11"/>
                  </a:cxn>
                  <a:cxn ang="0">
                    <a:pos x="0" y="8"/>
                  </a:cxn>
                  <a:cxn ang="0">
                    <a:pos x="1" y="2"/>
                  </a:cxn>
                  <a:cxn ang="0">
                    <a:pos x="1" y="2"/>
                  </a:cxn>
                  <a:cxn ang="0">
                    <a:pos x="2" y="0"/>
                  </a:cxn>
                  <a:cxn ang="0">
                    <a:pos x="3" y="0"/>
                  </a:cxn>
                  <a:cxn ang="0">
                    <a:pos x="3" y="0"/>
                  </a:cxn>
                  <a:cxn ang="0">
                    <a:pos x="6" y="1"/>
                  </a:cxn>
                  <a:cxn ang="0">
                    <a:pos x="7" y="2"/>
                  </a:cxn>
                  <a:cxn ang="0">
                    <a:pos x="7" y="7"/>
                  </a:cxn>
                  <a:cxn ang="0">
                    <a:pos x="7" y="7"/>
                  </a:cxn>
                </a:cxnLst>
                <a:rect l="0" t="0" r="r" b="b"/>
                <a:pathLst>
                  <a:path w="7" h="12">
                    <a:moveTo>
                      <a:pt x="7" y="7"/>
                    </a:moveTo>
                    <a:lnTo>
                      <a:pt x="7" y="7"/>
                    </a:lnTo>
                    <a:lnTo>
                      <a:pt x="6" y="10"/>
                    </a:lnTo>
                    <a:lnTo>
                      <a:pt x="5" y="11"/>
                    </a:lnTo>
                    <a:lnTo>
                      <a:pt x="3" y="12"/>
                    </a:lnTo>
                    <a:lnTo>
                      <a:pt x="3" y="12"/>
                    </a:lnTo>
                    <a:lnTo>
                      <a:pt x="1" y="11"/>
                    </a:lnTo>
                    <a:lnTo>
                      <a:pt x="0" y="8"/>
                    </a:lnTo>
                    <a:lnTo>
                      <a:pt x="1" y="2"/>
                    </a:lnTo>
                    <a:lnTo>
                      <a:pt x="1" y="2"/>
                    </a:lnTo>
                    <a:lnTo>
                      <a:pt x="2" y="0"/>
                    </a:lnTo>
                    <a:lnTo>
                      <a:pt x="3" y="0"/>
                    </a:lnTo>
                    <a:lnTo>
                      <a:pt x="3" y="0"/>
                    </a:lnTo>
                    <a:lnTo>
                      <a:pt x="6" y="1"/>
                    </a:lnTo>
                    <a:lnTo>
                      <a:pt x="7" y="2"/>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7" name="Freeform 131"/>
              <p:cNvSpPr>
                <a:spLocks/>
              </p:cNvSpPr>
              <p:nvPr/>
            </p:nvSpPr>
            <p:spPr bwMode="gray">
              <a:xfrm>
                <a:off x="5249" y="3874"/>
                <a:ext cx="8" cy="7"/>
              </a:xfrm>
              <a:custGeom>
                <a:avLst/>
                <a:gdLst/>
                <a:ahLst/>
                <a:cxnLst>
                  <a:cxn ang="0">
                    <a:pos x="7" y="1"/>
                  </a:cxn>
                  <a:cxn ang="0">
                    <a:pos x="7" y="1"/>
                  </a:cxn>
                  <a:cxn ang="0">
                    <a:pos x="8" y="2"/>
                  </a:cxn>
                  <a:cxn ang="0">
                    <a:pos x="8" y="3"/>
                  </a:cxn>
                  <a:cxn ang="0">
                    <a:pos x="8" y="5"/>
                  </a:cxn>
                  <a:cxn ang="0">
                    <a:pos x="8" y="5"/>
                  </a:cxn>
                  <a:cxn ang="0">
                    <a:pos x="6" y="6"/>
                  </a:cxn>
                  <a:cxn ang="0">
                    <a:pos x="4" y="7"/>
                  </a:cxn>
                  <a:cxn ang="0">
                    <a:pos x="2" y="7"/>
                  </a:cxn>
                  <a:cxn ang="0">
                    <a:pos x="0" y="5"/>
                  </a:cxn>
                  <a:cxn ang="0">
                    <a:pos x="0" y="5"/>
                  </a:cxn>
                  <a:cxn ang="0">
                    <a:pos x="0" y="2"/>
                  </a:cxn>
                  <a:cxn ang="0">
                    <a:pos x="1" y="1"/>
                  </a:cxn>
                  <a:cxn ang="0">
                    <a:pos x="3" y="0"/>
                  </a:cxn>
                  <a:cxn ang="0">
                    <a:pos x="7" y="1"/>
                  </a:cxn>
                  <a:cxn ang="0">
                    <a:pos x="7" y="1"/>
                  </a:cxn>
                </a:cxnLst>
                <a:rect l="0" t="0" r="r" b="b"/>
                <a:pathLst>
                  <a:path w="8" h="7">
                    <a:moveTo>
                      <a:pt x="7" y="1"/>
                    </a:moveTo>
                    <a:lnTo>
                      <a:pt x="7" y="1"/>
                    </a:lnTo>
                    <a:lnTo>
                      <a:pt x="8" y="2"/>
                    </a:lnTo>
                    <a:lnTo>
                      <a:pt x="8" y="3"/>
                    </a:lnTo>
                    <a:lnTo>
                      <a:pt x="8" y="5"/>
                    </a:lnTo>
                    <a:lnTo>
                      <a:pt x="8" y="5"/>
                    </a:lnTo>
                    <a:lnTo>
                      <a:pt x="6" y="6"/>
                    </a:lnTo>
                    <a:lnTo>
                      <a:pt x="4" y="7"/>
                    </a:lnTo>
                    <a:lnTo>
                      <a:pt x="2" y="7"/>
                    </a:lnTo>
                    <a:lnTo>
                      <a:pt x="0" y="5"/>
                    </a:lnTo>
                    <a:lnTo>
                      <a:pt x="0" y="5"/>
                    </a:lnTo>
                    <a:lnTo>
                      <a:pt x="0" y="2"/>
                    </a:lnTo>
                    <a:lnTo>
                      <a:pt x="1" y="1"/>
                    </a:lnTo>
                    <a:lnTo>
                      <a:pt x="3" y="0"/>
                    </a:lnTo>
                    <a:lnTo>
                      <a:pt x="7" y="1"/>
                    </a:lnTo>
                    <a:lnTo>
                      <a:pt x="7"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8" name="Freeform 132"/>
              <p:cNvSpPr>
                <a:spLocks/>
              </p:cNvSpPr>
              <p:nvPr/>
            </p:nvSpPr>
            <p:spPr bwMode="gray">
              <a:xfrm>
                <a:off x="5208" y="3832"/>
                <a:ext cx="10" cy="15"/>
              </a:xfrm>
              <a:custGeom>
                <a:avLst/>
                <a:gdLst/>
                <a:ahLst/>
                <a:cxnLst>
                  <a:cxn ang="0">
                    <a:pos x="9" y="5"/>
                  </a:cxn>
                  <a:cxn ang="0">
                    <a:pos x="9" y="5"/>
                  </a:cxn>
                  <a:cxn ang="0">
                    <a:pos x="10" y="7"/>
                  </a:cxn>
                  <a:cxn ang="0">
                    <a:pos x="11" y="9"/>
                  </a:cxn>
                  <a:cxn ang="0">
                    <a:pos x="11" y="9"/>
                  </a:cxn>
                  <a:cxn ang="0">
                    <a:pos x="11" y="11"/>
                  </a:cxn>
                  <a:cxn ang="0">
                    <a:pos x="10" y="13"/>
                  </a:cxn>
                  <a:cxn ang="0">
                    <a:pos x="10" y="13"/>
                  </a:cxn>
                  <a:cxn ang="0">
                    <a:pos x="8" y="14"/>
                  </a:cxn>
                  <a:cxn ang="0">
                    <a:pos x="5" y="14"/>
                  </a:cxn>
                  <a:cxn ang="0">
                    <a:pos x="2" y="13"/>
                  </a:cxn>
                  <a:cxn ang="0">
                    <a:pos x="0" y="11"/>
                  </a:cxn>
                  <a:cxn ang="0">
                    <a:pos x="0" y="11"/>
                  </a:cxn>
                  <a:cxn ang="0">
                    <a:pos x="0" y="7"/>
                  </a:cxn>
                  <a:cxn ang="0">
                    <a:pos x="1" y="4"/>
                  </a:cxn>
                  <a:cxn ang="0">
                    <a:pos x="3" y="1"/>
                  </a:cxn>
                  <a:cxn ang="0">
                    <a:pos x="7" y="0"/>
                  </a:cxn>
                  <a:cxn ang="0">
                    <a:pos x="7" y="0"/>
                  </a:cxn>
                  <a:cxn ang="0">
                    <a:pos x="8" y="0"/>
                  </a:cxn>
                  <a:cxn ang="0">
                    <a:pos x="9" y="1"/>
                  </a:cxn>
                  <a:cxn ang="0">
                    <a:pos x="9" y="5"/>
                  </a:cxn>
                  <a:cxn ang="0">
                    <a:pos x="9" y="5"/>
                  </a:cxn>
                </a:cxnLst>
                <a:rect l="0" t="0" r="r" b="b"/>
                <a:pathLst>
                  <a:path w="11" h="14">
                    <a:moveTo>
                      <a:pt x="9" y="5"/>
                    </a:moveTo>
                    <a:lnTo>
                      <a:pt x="9" y="5"/>
                    </a:lnTo>
                    <a:lnTo>
                      <a:pt x="10" y="7"/>
                    </a:lnTo>
                    <a:lnTo>
                      <a:pt x="11" y="9"/>
                    </a:lnTo>
                    <a:lnTo>
                      <a:pt x="11" y="9"/>
                    </a:lnTo>
                    <a:lnTo>
                      <a:pt x="11" y="11"/>
                    </a:lnTo>
                    <a:lnTo>
                      <a:pt x="10" y="13"/>
                    </a:lnTo>
                    <a:lnTo>
                      <a:pt x="10" y="13"/>
                    </a:lnTo>
                    <a:lnTo>
                      <a:pt x="8" y="14"/>
                    </a:lnTo>
                    <a:lnTo>
                      <a:pt x="5" y="14"/>
                    </a:lnTo>
                    <a:lnTo>
                      <a:pt x="2" y="13"/>
                    </a:lnTo>
                    <a:lnTo>
                      <a:pt x="0" y="11"/>
                    </a:lnTo>
                    <a:lnTo>
                      <a:pt x="0" y="11"/>
                    </a:lnTo>
                    <a:lnTo>
                      <a:pt x="0" y="7"/>
                    </a:lnTo>
                    <a:lnTo>
                      <a:pt x="1" y="4"/>
                    </a:lnTo>
                    <a:lnTo>
                      <a:pt x="3" y="1"/>
                    </a:lnTo>
                    <a:lnTo>
                      <a:pt x="7" y="0"/>
                    </a:lnTo>
                    <a:lnTo>
                      <a:pt x="7" y="0"/>
                    </a:lnTo>
                    <a:lnTo>
                      <a:pt x="8" y="0"/>
                    </a:lnTo>
                    <a:lnTo>
                      <a:pt x="9" y="1"/>
                    </a:lnTo>
                    <a:lnTo>
                      <a:pt x="9" y="5"/>
                    </a:lnTo>
                    <a:lnTo>
                      <a:pt x="9"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9" name="Freeform 133"/>
              <p:cNvSpPr>
                <a:spLocks/>
              </p:cNvSpPr>
              <p:nvPr/>
            </p:nvSpPr>
            <p:spPr bwMode="gray">
              <a:xfrm>
                <a:off x="5232" y="3749"/>
                <a:ext cx="15" cy="15"/>
              </a:xfrm>
              <a:custGeom>
                <a:avLst/>
                <a:gdLst/>
                <a:ahLst/>
                <a:cxnLst>
                  <a:cxn ang="0">
                    <a:pos x="15" y="6"/>
                  </a:cxn>
                  <a:cxn ang="0">
                    <a:pos x="15" y="6"/>
                  </a:cxn>
                  <a:cxn ang="0">
                    <a:pos x="10" y="2"/>
                  </a:cxn>
                  <a:cxn ang="0">
                    <a:pos x="9" y="1"/>
                  </a:cxn>
                  <a:cxn ang="0">
                    <a:pos x="8" y="0"/>
                  </a:cxn>
                  <a:cxn ang="0">
                    <a:pos x="8" y="1"/>
                  </a:cxn>
                  <a:cxn ang="0">
                    <a:pos x="8" y="1"/>
                  </a:cxn>
                  <a:cxn ang="0">
                    <a:pos x="5" y="5"/>
                  </a:cxn>
                  <a:cxn ang="0">
                    <a:pos x="2" y="10"/>
                  </a:cxn>
                  <a:cxn ang="0">
                    <a:pos x="2" y="10"/>
                  </a:cxn>
                  <a:cxn ang="0">
                    <a:pos x="0" y="12"/>
                  </a:cxn>
                  <a:cxn ang="0">
                    <a:pos x="2" y="13"/>
                  </a:cxn>
                  <a:cxn ang="0">
                    <a:pos x="2" y="13"/>
                  </a:cxn>
                  <a:cxn ang="0">
                    <a:pos x="3" y="13"/>
                  </a:cxn>
                  <a:cxn ang="0">
                    <a:pos x="4" y="13"/>
                  </a:cxn>
                  <a:cxn ang="0">
                    <a:pos x="4" y="13"/>
                  </a:cxn>
                  <a:cxn ang="0">
                    <a:pos x="8" y="11"/>
                  </a:cxn>
                  <a:cxn ang="0">
                    <a:pos x="13" y="10"/>
                  </a:cxn>
                  <a:cxn ang="0">
                    <a:pos x="13" y="10"/>
                  </a:cxn>
                  <a:cxn ang="0">
                    <a:pos x="15" y="9"/>
                  </a:cxn>
                  <a:cxn ang="0">
                    <a:pos x="15" y="8"/>
                  </a:cxn>
                  <a:cxn ang="0">
                    <a:pos x="15" y="6"/>
                  </a:cxn>
                  <a:cxn ang="0">
                    <a:pos x="15" y="6"/>
                  </a:cxn>
                  <a:cxn ang="0">
                    <a:pos x="15" y="6"/>
                  </a:cxn>
                  <a:cxn ang="0">
                    <a:pos x="15" y="6"/>
                  </a:cxn>
                </a:cxnLst>
                <a:rect l="0" t="0" r="r" b="b"/>
                <a:pathLst>
                  <a:path w="15" h="13">
                    <a:moveTo>
                      <a:pt x="15" y="6"/>
                    </a:moveTo>
                    <a:lnTo>
                      <a:pt x="15" y="6"/>
                    </a:lnTo>
                    <a:lnTo>
                      <a:pt x="10" y="2"/>
                    </a:lnTo>
                    <a:lnTo>
                      <a:pt x="9" y="1"/>
                    </a:lnTo>
                    <a:lnTo>
                      <a:pt x="8" y="0"/>
                    </a:lnTo>
                    <a:lnTo>
                      <a:pt x="8" y="1"/>
                    </a:lnTo>
                    <a:lnTo>
                      <a:pt x="8" y="1"/>
                    </a:lnTo>
                    <a:lnTo>
                      <a:pt x="5" y="5"/>
                    </a:lnTo>
                    <a:lnTo>
                      <a:pt x="2" y="10"/>
                    </a:lnTo>
                    <a:lnTo>
                      <a:pt x="2" y="10"/>
                    </a:lnTo>
                    <a:lnTo>
                      <a:pt x="0" y="12"/>
                    </a:lnTo>
                    <a:lnTo>
                      <a:pt x="2" y="13"/>
                    </a:lnTo>
                    <a:lnTo>
                      <a:pt x="2" y="13"/>
                    </a:lnTo>
                    <a:lnTo>
                      <a:pt x="3" y="13"/>
                    </a:lnTo>
                    <a:lnTo>
                      <a:pt x="4" y="13"/>
                    </a:lnTo>
                    <a:lnTo>
                      <a:pt x="4" y="13"/>
                    </a:lnTo>
                    <a:lnTo>
                      <a:pt x="8" y="11"/>
                    </a:lnTo>
                    <a:lnTo>
                      <a:pt x="13" y="10"/>
                    </a:lnTo>
                    <a:lnTo>
                      <a:pt x="13" y="10"/>
                    </a:lnTo>
                    <a:lnTo>
                      <a:pt x="15" y="9"/>
                    </a:lnTo>
                    <a:lnTo>
                      <a:pt x="15" y="8"/>
                    </a:lnTo>
                    <a:lnTo>
                      <a:pt x="15" y="6"/>
                    </a:lnTo>
                    <a:lnTo>
                      <a:pt x="15" y="6"/>
                    </a:lnTo>
                    <a:lnTo>
                      <a:pt x="15" y="6"/>
                    </a:lnTo>
                    <a:lnTo>
                      <a:pt x="15"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0" name="Freeform 134"/>
              <p:cNvSpPr>
                <a:spLocks/>
              </p:cNvSpPr>
              <p:nvPr/>
            </p:nvSpPr>
            <p:spPr bwMode="gray">
              <a:xfrm>
                <a:off x="5219" y="3617"/>
                <a:ext cx="118" cy="132"/>
              </a:xfrm>
              <a:custGeom>
                <a:avLst/>
                <a:gdLst/>
                <a:ahLst/>
                <a:cxnLst>
                  <a:cxn ang="0">
                    <a:pos x="118" y="25"/>
                  </a:cxn>
                  <a:cxn ang="0">
                    <a:pos x="112" y="34"/>
                  </a:cxn>
                  <a:cxn ang="0">
                    <a:pos x="108" y="44"/>
                  </a:cxn>
                  <a:cxn ang="0">
                    <a:pos x="103" y="52"/>
                  </a:cxn>
                  <a:cxn ang="0">
                    <a:pos x="98" y="60"/>
                  </a:cxn>
                  <a:cxn ang="0">
                    <a:pos x="98" y="62"/>
                  </a:cxn>
                  <a:cxn ang="0">
                    <a:pos x="100" y="67"/>
                  </a:cxn>
                  <a:cxn ang="0">
                    <a:pos x="101" y="70"/>
                  </a:cxn>
                  <a:cxn ang="0">
                    <a:pos x="98" y="72"/>
                  </a:cxn>
                  <a:cxn ang="0">
                    <a:pos x="93" y="71"/>
                  </a:cxn>
                  <a:cxn ang="0">
                    <a:pos x="87" y="73"/>
                  </a:cxn>
                  <a:cxn ang="0">
                    <a:pos x="84" y="77"/>
                  </a:cxn>
                  <a:cxn ang="0">
                    <a:pos x="80" y="80"/>
                  </a:cxn>
                  <a:cxn ang="0">
                    <a:pos x="74" y="86"/>
                  </a:cxn>
                  <a:cxn ang="0">
                    <a:pos x="74" y="87"/>
                  </a:cxn>
                  <a:cxn ang="0">
                    <a:pos x="71" y="100"/>
                  </a:cxn>
                  <a:cxn ang="0">
                    <a:pos x="64" y="111"/>
                  </a:cxn>
                  <a:cxn ang="0">
                    <a:pos x="49" y="129"/>
                  </a:cxn>
                  <a:cxn ang="0">
                    <a:pos x="45" y="131"/>
                  </a:cxn>
                  <a:cxn ang="0">
                    <a:pos x="38" y="132"/>
                  </a:cxn>
                  <a:cxn ang="0">
                    <a:pos x="34" y="132"/>
                  </a:cxn>
                  <a:cxn ang="0">
                    <a:pos x="16" y="121"/>
                  </a:cxn>
                  <a:cxn ang="0">
                    <a:pos x="12" y="121"/>
                  </a:cxn>
                  <a:cxn ang="0">
                    <a:pos x="6" y="120"/>
                  </a:cxn>
                  <a:cxn ang="0">
                    <a:pos x="2" y="118"/>
                  </a:cxn>
                  <a:cxn ang="0">
                    <a:pos x="0" y="114"/>
                  </a:cxn>
                  <a:cxn ang="0">
                    <a:pos x="3" y="105"/>
                  </a:cxn>
                  <a:cxn ang="0">
                    <a:pos x="7" y="102"/>
                  </a:cxn>
                  <a:cxn ang="0">
                    <a:pos x="22" y="86"/>
                  </a:cxn>
                  <a:cxn ang="0">
                    <a:pos x="27" y="79"/>
                  </a:cxn>
                  <a:cxn ang="0">
                    <a:pos x="32" y="73"/>
                  </a:cxn>
                  <a:cxn ang="0">
                    <a:pos x="46" y="70"/>
                  </a:cxn>
                  <a:cxn ang="0">
                    <a:pos x="54" y="66"/>
                  </a:cxn>
                  <a:cxn ang="0">
                    <a:pos x="59" y="62"/>
                  </a:cxn>
                  <a:cxn ang="0">
                    <a:pos x="67" y="51"/>
                  </a:cxn>
                  <a:cxn ang="0">
                    <a:pos x="70" y="45"/>
                  </a:cxn>
                  <a:cxn ang="0">
                    <a:pos x="75" y="35"/>
                  </a:cxn>
                  <a:cxn ang="0">
                    <a:pos x="84" y="26"/>
                  </a:cxn>
                  <a:cxn ang="0">
                    <a:pos x="85" y="21"/>
                  </a:cxn>
                  <a:cxn ang="0">
                    <a:pos x="86" y="15"/>
                  </a:cxn>
                  <a:cxn ang="0">
                    <a:pos x="90" y="9"/>
                  </a:cxn>
                  <a:cxn ang="0">
                    <a:pos x="96" y="4"/>
                  </a:cxn>
                  <a:cxn ang="0">
                    <a:pos x="100" y="2"/>
                  </a:cxn>
                  <a:cxn ang="0">
                    <a:pos x="103" y="2"/>
                  </a:cxn>
                  <a:cxn ang="0">
                    <a:pos x="103" y="4"/>
                  </a:cxn>
                  <a:cxn ang="0">
                    <a:pos x="101" y="5"/>
                  </a:cxn>
                  <a:cxn ang="0">
                    <a:pos x="97" y="7"/>
                  </a:cxn>
                  <a:cxn ang="0">
                    <a:pos x="97" y="8"/>
                  </a:cxn>
                  <a:cxn ang="0">
                    <a:pos x="100" y="16"/>
                  </a:cxn>
                  <a:cxn ang="0">
                    <a:pos x="101" y="18"/>
                  </a:cxn>
                  <a:cxn ang="0">
                    <a:pos x="104" y="17"/>
                  </a:cxn>
                  <a:cxn ang="0">
                    <a:pos x="108" y="14"/>
                  </a:cxn>
                  <a:cxn ang="0">
                    <a:pos x="112" y="13"/>
                  </a:cxn>
                  <a:cxn ang="0">
                    <a:pos x="117" y="14"/>
                  </a:cxn>
                  <a:cxn ang="0">
                    <a:pos x="119" y="17"/>
                  </a:cxn>
                  <a:cxn ang="0">
                    <a:pos x="119" y="18"/>
                  </a:cxn>
                  <a:cxn ang="0">
                    <a:pos x="119" y="24"/>
                  </a:cxn>
                  <a:cxn ang="0">
                    <a:pos x="118" y="25"/>
                  </a:cxn>
                </a:cxnLst>
                <a:rect l="0" t="0" r="r" b="b"/>
                <a:pathLst>
                  <a:path w="119" h="132">
                    <a:moveTo>
                      <a:pt x="118" y="25"/>
                    </a:moveTo>
                    <a:lnTo>
                      <a:pt x="118" y="25"/>
                    </a:lnTo>
                    <a:lnTo>
                      <a:pt x="114" y="29"/>
                    </a:lnTo>
                    <a:lnTo>
                      <a:pt x="112" y="34"/>
                    </a:lnTo>
                    <a:lnTo>
                      <a:pt x="108" y="44"/>
                    </a:lnTo>
                    <a:lnTo>
                      <a:pt x="108" y="44"/>
                    </a:lnTo>
                    <a:lnTo>
                      <a:pt x="106" y="48"/>
                    </a:lnTo>
                    <a:lnTo>
                      <a:pt x="103" y="52"/>
                    </a:lnTo>
                    <a:lnTo>
                      <a:pt x="101" y="56"/>
                    </a:lnTo>
                    <a:lnTo>
                      <a:pt x="98" y="60"/>
                    </a:lnTo>
                    <a:lnTo>
                      <a:pt x="98" y="60"/>
                    </a:lnTo>
                    <a:lnTo>
                      <a:pt x="98" y="62"/>
                    </a:lnTo>
                    <a:lnTo>
                      <a:pt x="98" y="65"/>
                    </a:lnTo>
                    <a:lnTo>
                      <a:pt x="100" y="67"/>
                    </a:lnTo>
                    <a:lnTo>
                      <a:pt x="101" y="70"/>
                    </a:lnTo>
                    <a:lnTo>
                      <a:pt x="101" y="70"/>
                    </a:lnTo>
                    <a:lnTo>
                      <a:pt x="100" y="71"/>
                    </a:lnTo>
                    <a:lnTo>
                      <a:pt x="98" y="72"/>
                    </a:lnTo>
                    <a:lnTo>
                      <a:pt x="98" y="72"/>
                    </a:lnTo>
                    <a:lnTo>
                      <a:pt x="93" y="71"/>
                    </a:lnTo>
                    <a:lnTo>
                      <a:pt x="91" y="72"/>
                    </a:lnTo>
                    <a:lnTo>
                      <a:pt x="87" y="73"/>
                    </a:lnTo>
                    <a:lnTo>
                      <a:pt x="87" y="73"/>
                    </a:lnTo>
                    <a:lnTo>
                      <a:pt x="84" y="77"/>
                    </a:lnTo>
                    <a:lnTo>
                      <a:pt x="80" y="80"/>
                    </a:lnTo>
                    <a:lnTo>
                      <a:pt x="80" y="80"/>
                    </a:lnTo>
                    <a:lnTo>
                      <a:pt x="76" y="84"/>
                    </a:lnTo>
                    <a:lnTo>
                      <a:pt x="74" y="86"/>
                    </a:lnTo>
                    <a:lnTo>
                      <a:pt x="74" y="87"/>
                    </a:lnTo>
                    <a:lnTo>
                      <a:pt x="74" y="87"/>
                    </a:lnTo>
                    <a:lnTo>
                      <a:pt x="73" y="93"/>
                    </a:lnTo>
                    <a:lnTo>
                      <a:pt x="71" y="100"/>
                    </a:lnTo>
                    <a:lnTo>
                      <a:pt x="67" y="105"/>
                    </a:lnTo>
                    <a:lnTo>
                      <a:pt x="64" y="111"/>
                    </a:lnTo>
                    <a:lnTo>
                      <a:pt x="56" y="120"/>
                    </a:lnTo>
                    <a:lnTo>
                      <a:pt x="49" y="129"/>
                    </a:lnTo>
                    <a:lnTo>
                      <a:pt x="49" y="129"/>
                    </a:lnTo>
                    <a:lnTo>
                      <a:pt x="45" y="131"/>
                    </a:lnTo>
                    <a:lnTo>
                      <a:pt x="42" y="132"/>
                    </a:lnTo>
                    <a:lnTo>
                      <a:pt x="38" y="132"/>
                    </a:lnTo>
                    <a:lnTo>
                      <a:pt x="34" y="132"/>
                    </a:lnTo>
                    <a:lnTo>
                      <a:pt x="34" y="132"/>
                    </a:lnTo>
                    <a:lnTo>
                      <a:pt x="25" y="126"/>
                    </a:lnTo>
                    <a:lnTo>
                      <a:pt x="16" y="121"/>
                    </a:lnTo>
                    <a:lnTo>
                      <a:pt x="16" y="121"/>
                    </a:lnTo>
                    <a:lnTo>
                      <a:pt x="12" y="121"/>
                    </a:lnTo>
                    <a:lnTo>
                      <a:pt x="9" y="121"/>
                    </a:lnTo>
                    <a:lnTo>
                      <a:pt x="6" y="120"/>
                    </a:lnTo>
                    <a:lnTo>
                      <a:pt x="2" y="118"/>
                    </a:lnTo>
                    <a:lnTo>
                      <a:pt x="2" y="118"/>
                    </a:lnTo>
                    <a:lnTo>
                      <a:pt x="1" y="115"/>
                    </a:lnTo>
                    <a:lnTo>
                      <a:pt x="0" y="114"/>
                    </a:lnTo>
                    <a:lnTo>
                      <a:pt x="1" y="110"/>
                    </a:lnTo>
                    <a:lnTo>
                      <a:pt x="3" y="105"/>
                    </a:lnTo>
                    <a:lnTo>
                      <a:pt x="7" y="102"/>
                    </a:lnTo>
                    <a:lnTo>
                      <a:pt x="7" y="102"/>
                    </a:lnTo>
                    <a:lnTo>
                      <a:pt x="17" y="91"/>
                    </a:lnTo>
                    <a:lnTo>
                      <a:pt x="22" y="86"/>
                    </a:lnTo>
                    <a:lnTo>
                      <a:pt x="27" y="79"/>
                    </a:lnTo>
                    <a:lnTo>
                      <a:pt x="27" y="79"/>
                    </a:lnTo>
                    <a:lnTo>
                      <a:pt x="29" y="76"/>
                    </a:lnTo>
                    <a:lnTo>
                      <a:pt x="32" y="73"/>
                    </a:lnTo>
                    <a:lnTo>
                      <a:pt x="39" y="71"/>
                    </a:lnTo>
                    <a:lnTo>
                      <a:pt x="46" y="70"/>
                    </a:lnTo>
                    <a:lnTo>
                      <a:pt x="50" y="69"/>
                    </a:lnTo>
                    <a:lnTo>
                      <a:pt x="54" y="66"/>
                    </a:lnTo>
                    <a:lnTo>
                      <a:pt x="54" y="66"/>
                    </a:lnTo>
                    <a:lnTo>
                      <a:pt x="59" y="62"/>
                    </a:lnTo>
                    <a:lnTo>
                      <a:pt x="63" y="57"/>
                    </a:lnTo>
                    <a:lnTo>
                      <a:pt x="67" y="51"/>
                    </a:lnTo>
                    <a:lnTo>
                      <a:pt x="70" y="45"/>
                    </a:lnTo>
                    <a:lnTo>
                      <a:pt x="70" y="45"/>
                    </a:lnTo>
                    <a:lnTo>
                      <a:pt x="72" y="39"/>
                    </a:lnTo>
                    <a:lnTo>
                      <a:pt x="75" y="35"/>
                    </a:lnTo>
                    <a:lnTo>
                      <a:pt x="84" y="26"/>
                    </a:lnTo>
                    <a:lnTo>
                      <a:pt x="84" y="26"/>
                    </a:lnTo>
                    <a:lnTo>
                      <a:pt x="85" y="24"/>
                    </a:lnTo>
                    <a:lnTo>
                      <a:pt x="85" y="21"/>
                    </a:lnTo>
                    <a:lnTo>
                      <a:pt x="85" y="21"/>
                    </a:lnTo>
                    <a:lnTo>
                      <a:pt x="86" y="15"/>
                    </a:lnTo>
                    <a:lnTo>
                      <a:pt x="87" y="11"/>
                    </a:lnTo>
                    <a:lnTo>
                      <a:pt x="90" y="9"/>
                    </a:lnTo>
                    <a:lnTo>
                      <a:pt x="90" y="9"/>
                    </a:lnTo>
                    <a:lnTo>
                      <a:pt x="96" y="4"/>
                    </a:lnTo>
                    <a:lnTo>
                      <a:pt x="96" y="4"/>
                    </a:lnTo>
                    <a:lnTo>
                      <a:pt x="100" y="2"/>
                    </a:lnTo>
                    <a:lnTo>
                      <a:pt x="102" y="0"/>
                    </a:lnTo>
                    <a:lnTo>
                      <a:pt x="103" y="2"/>
                    </a:lnTo>
                    <a:lnTo>
                      <a:pt x="103" y="2"/>
                    </a:lnTo>
                    <a:lnTo>
                      <a:pt x="103" y="4"/>
                    </a:lnTo>
                    <a:lnTo>
                      <a:pt x="103" y="4"/>
                    </a:lnTo>
                    <a:lnTo>
                      <a:pt x="101" y="5"/>
                    </a:lnTo>
                    <a:lnTo>
                      <a:pt x="100" y="6"/>
                    </a:lnTo>
                    <a:lnTo>
                      <a:pt x="97" y="7"/>
                    </a:lnTo>
                    <a:lnTo>
                      <a:pt x="97" y="8"/>
                    </a:lnTo>
                    <a:lnTo>
                      <a:pt x="97" y="8"/>
                    </a:lnTo>
                    <a:lnTo>
                      <a:pt x="100" y="13"/>
                    </a:lnTo>
                    <a:lnTo>
                      <a:pt x="100" y="16"/>
                    </a:lnTo>
                    <a:lnTo>
                      <a:pt x="100" y="16"/>
                    </a:lnTo>
                    <a:lnTo>
                      <a:pt x="101" y="18"/>
                    </a:lnTo>
                    <a:lnTo>
                      <a:pt x="101" y="18"/>
                    </a:lnTo>
                    <a:lnTo>
                      <a:pt x="104" y="17"/>
                    </a:lnTo>
                    <a:lnTo>
                      <a:pt x="106" y="16"/>
                    </a:lnTo>
                    <a:lnTo>
                      <a:pt x="108" y="14"/>
                    </a:lnTo>
                    <a:lnTo>
                      <a:pt x="112" y="13"/>
                    </a:lnTo>
                    <a:lnTo>
                      <a:pt x="112" y="13"/>
                    </a:lnTo>
                    <a:lnTo>
                      <a:pt x="114" y="13"/>
                    </a:lnTo>
                    <a:lnTo>
                      <a:pt x="117" y="14"/>
                    </a:lnTo>
                    <a:lnTo>
                      <a:pt x="119" y="16"/>
                    </a:lnTo>
                    <a:lnTo>
                      <a:pt x="119" y="17"/>
                    </a:lnTo>
                    <a:lnTo>
                      <a:pt x="119" y="18"/>
                    </a:lnTo>
                    <a:lnTo>
                      <a:pt x="119" y="18"/>
                    </a:lnTo>
                    <a:lnTo>
                      <a:pt x="119" y="21"/>
                    </a:lnTo>
                    <a:lnTo>
                      <a:pt x="119" y="24"/>
                    </a:lnTo>
                    <a:lnTo>
                      <a:pt x="118" y="25"/>
                    </a:lnTo>
                    <a:lnTo>
                      <a:pt x="118" y="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1" name="Freeform 135"/>
              <p:cNvSpPr>
                <a:spLocks/>
              </p:cNvSpPr>
              <p:nvPr/>
            </p:nvSpPr>
            <p:spPr bwMode="gray">
              <a:xfrm>
                <a:off x="5313" y="3493"/>
                <a:ext cx="91" cy="142"/>
              </a:xfrm>
              <a:custGeom>
                <a:avLst/>
                <a:gdLst/>
                <a:ahLst/>
                <a:cxnLst>
                  <a:cxn ang="0">
                    <a:pos x="92" y="69"/>
                  </a:cxn>
                  <a:cxn ang="0">
                    <a:pos x="90" y="66"/>
                  </a:cxn>
                  <a:cxn ang="0">
                    <a:pos x="81" y="67"/>
                  </a:cxn>
                  <a:cxn ang="0">
                    <a:pos x="76" y="72"/>
                  </a:cxn>
                  <a:cxn ang="0">
                    <a:pos x="73" y="75"/>
                  </a:cxn>
                  <a:cxn ang="0">
                    <a:pos x="56" y="71"/>
                  </a:cxn>
                  <a:cxn ang="0">
                    <a:pos x="53" y="67"/>
                  </a:cxn>
                  <a:cxn ang="0">
                    <a:pos x="43" y="47"/>
                  </a:cxn>
                  <a:cxn ang="0">
                    <a:pos x="42" y="39"/>
                  </a:cxn>
                  <a:cxn ang="0">
                    <a:pos x="41" y="42"/>
                  </a:cxn>
                  <a:cxn ang="0">
                    <a:pos x="40" y="46"/>
                  </a:cxn>
                  <a:cxn ang="0">
                    <a:pos x="37" y="44"/>
                  </a:cxn>
                  <a:cxn ang="0">
                    <a:pos x="34" y="35"/>
                  </a:cxn>
                  <a:cxn ang="0">
                    <a:pos x="28" y="24"/>
                  </a:cxn>
                  <a:cxn ang="0">
                    <a:pos x="27" y="19"/>
                  </a:cxn>
                  <a:cxn ang="0">
                    <a:pos x="21" y="17"/>
                  </a:cxn>
                  <a:cxn ang="0">
                    <a:pos x="17" y="14"/>
                  </a:cxn>
                  <a:cxn ang="0">
                    <a:pos x="9" y="1"/>
                  </a:cxn>
                  <a:cxn ang="0">
                    <a:pos x="0" y="0"/>
                  </a:cxn>
                  <a:cxn ang="0">
                    <a:pos x="1" y="4"/>
                  </a:cxn>
                  <a:cxn ang="0">
                    <a:pos x="8" y="8"/>
                  </a:cxn>
                  <a:cxn ang="0">
                    <a:pos x="7" y="17"/>
                  </a:cxn>
                  <a:cxn ang="0">
                    <a:pos x="16" y="29"/>
                  </a:cxn>
                  <a:cxn ang="0">
                    <a:pos x="19" y="30"/>
                  </a:cxn>
                  <a:cxn ang="0">
                    <a:pos x="21" y="27"/>
                  </a:cxn>
                  <a:cxn ang="0">
                    <a:pos x="25" y="33"/>
                  </a:cxn>
                  <a:cxn ang="0">
                    <a:pos x="28" y="45"/>
                  </a:cxn>
                  <a:cxn ang="0">
                    <a:pos x="29" y="57"/>
                  </a:cxn>
                  <a:cxn ang="0">
                    <a:pos x="32" y="66"/>
                  </a:cxn>
                  <a:cxn ang="0">
                    <a:pos x="32" y="79"/>
                  </a:cxn>
                  <a:cxn ang="0">
                    <a:pos x="32" y="86"/>
                  </a:cxn>
                  <a:cxn ang="0">
                    <a:pos x="29" y="90"/>
                  </a:cxn>
                  <a:cxn ang="0">
                    <a:pos x="19" y="97"/>
                  </a:cxn>
                  <a:cxn ang="0">
                    <a:pos x="20" y="105"/>
                  </a:cxn>
                  <a:cxn ang="0">
                    <a:pos x="22" y="106"/>
                  </a:cxn>
                  <a:cxn ang="0">
                    <a:pos x="24" y="108"/>
                  </a:cxn>
                  <a:cxn ang="0">
                    <a:pos x="32" y="114"/>
                  </a:cxn>
                  <a:cxn ang="0">
                    <a:pos x="38" y="126"/>
                  </a:cxn>
                  <a:cxn ang="0">
                    <a:pos x="34" y="133"/>
                  </a:cxn>
                  <a:cxn ang="0">
                    <a:pos x="37" y="140"/>
                  </a:cxn>
                  <a:cxn ang="0">
                    <a:pos x="44" y="142"/>
                  </a:cxn>
                  <a:cxn ang="0">
                    <a:pos x="58" y="132"/>
                  </a:cxn>
                  <a:cxn ang="0">
                    <a:pos x="69" y="108"/>
                  </a:cxn>
                  <a:cxn ang="0">
                    <a:pos x="69" y="99"/>
                  </a:cxn>
                  <a:cxn ang="0">
                    <a:pos x="73" y="97"/>
                  </a:cxn>
                  <a:cxn ang="0">
                    <a:pos x="79" y="99"/>
                  </a:cxn>
                  <a:cxn ang="0">
                    <a:pos x="80" y="95"/>
                  </a:cxn>
                  <a:cxn ang="0">
                    <a:pos x="81" y="90"/>
                  </a:cxn>
                  <a:cxn ang="0">
                    <a:pos x="90" y="78"/>
                  </a:cxn>
                  <a:cxn ang="0">
                    <a:pos x="87" y="76"/>
                  </a:cxn>
                  <a:cxn ang="0">
                    <a:pos x="86" y="74"/>
                  </a:cxn>
                  <a:cxn ang="0">
                    <a:pos x="91" y="70"/>
                  </a:cxn>
                </a:cxnLst>
                <a:rect l="0" t="0" r="r" b="b"/>
                <a:pathLst>
                  <a:path w="92" h="142">
                    <a:moveTo>
                      <a:pt x="91" y="70"/>
                    </a:moveTo>
                    <a:lnTo>
                      <a:pt x="91" y="70"/>
                    </a:lnTo>
                    <a:lnTo>
                      <a:pt x="92" y="69"/>
                    </a:lnTo>
                    <a:lnTo>
                      <a:pt x="92" y="68"/>
                    </a:lnTo>
                    <a:lnTo>
                      <a:pt x="91" y="67"/>
                    </a:lnTo>
                    <a:lnTo>
                      <a:pt x="90" y="66"/>
                    </a:lnTo>
                    <a:lnTo>
                      <a:pt x="90" y="66"/>
                    </a:lnTo>
                    <a:lnTo>
                      <a:pt x="84" y="66"/>
                    </a:lnTo>
                    <a:lnTo>
                      <a:pt x="81" y="67"/>
                    </a:lnTo>
                    <a:lnTo>
                      <a:pt x="79" y="68"/>
                    </a:lnTo>
                    <a:lnTo>
                      <a:pt x="79" y="68"/>
                    </a:lnTo>
                    <a:lnTo>
                      <a:pt x="76" y="72"/>
                    </a:lnTo>
                    <a:lnTo>
                      <a:pt x="75" y="74"/>
                    </a:lnTo>
                    <a:lnTo>
                      <a:pt x="73" y="75"/>
                    </a:lnTo>
                    <a:lnTo>
                      <a:pt x="73" y="75"/>
                    </a:lnTo>
                    <a:lnTo>
                      <a:pt x="67" y="75"/>
                    </a:lnTo>
                    <a:lnTo>
                      <a:pt x="61" y="74"/>
                    </a:lnTo>
                    <a:lnTo>
                      <a:pt x="56" y="71"/>
                    </a:lnTo>
                    <a:lnTo>
                      <a:pt x="54" y="69"/>
                    </a:lnTo>
                    <a:lnTo>
                      <a:pt x="53" y="67"/>
                    </a:lnTo>
                    <a:lnTo>
                      <a:pt x="53" y="67"/>
                    </a:lnTo>
                    <a:lnTo>
                      <a:pt x="49" y="57"/>
                    </a:lnTo>
                    <a:lnTo>
                      <a:pt x="43" y="47"/>
                    </a:lnTo>
                    <a:lnTo>
                      <a:pt x="43" y="47"/>
                    </a:lnTo>
                    <a:lnTo>
                      <a:pt x="43" y="43"/>
                    </a:lnTo>
                    <a:lnTo>
                      <a:pt x="43" y="40"/>
                    </a:lnTo>
                    <a:lnTo>
                      <a:pt x="42" y="39"/>
                    </a:lnTo>
                    <a:lnTo>
                      <a:pt x="42" y="39"/>
                    </a:lnTo>
                    <a:lnTo>
                      <a:pt x="41" y="40"/>
                    </a:lnTo>
                    <a:lnTo>
                      <a:pt x="41" y="42"/>
                    </a:lnTo>
                    <a:lnTo>
                      <a:pt x="40" y="44"/>
                    </a:lnTo>
                    <a:lnTo>
                      <a:pt x="40" y="46"/>
                    </a:lnTo>
                    <a:lnTo>
                      <a:pt x="40" y="46"/>
                    </a:lnTo>
                    <a:lnTo>
                      <a:pt x="39" y="46"/>
                    </a:lnTo>
                    <a:lnTo>
                      <a:pt x="38" y="46"/>
                    </a:lnTo>
                    <a:lnTo>
                      <a:pt x="37" y="44"/>
                    </a:lnTo>
                    <a:lnTo>
                      <a:pt x="37" y="44"/>
                    </a:lnTo>
                    <a:lnTo>
                      <a:pt x="35" y="39"/>
                    </a:lnTo>
                    <a:lnTo>
                      <a:pt x="34" y="35"/>
                    </a:lnTo>
                    <a:lnTo>
                      <a:pt x="29" y="26"/>
                    </a:lnTo>
                    <a:lnTo>
                      <a:pt x="29" y="26"/>
                    </a:lnTo>
                    <a:lnTo>
                      <a:pt x="28" y="24"/>
                    </a:lnTo>
                    <a:lnTo>
                      <a:pt x="28" y="23"/>
                    </a:lnTo>
                    <a:lnTo>
                      <a:pt x="28" y="21"/>
                    </a:lnTo>
                    <a:lnTo>
                      <a:pt x="27" y="19"/>
                    </a:lnTo>
                    <a:lnTo>
                      <a:pt x="27" y="19"/>
                    </a:lnTo>
                    <a:lnTo>
                      <a:pt x="24" y="18"/>
                    </a:lnTo>
                    <a:lnTo>
                      <a:pt x="21" y="17"/>
                    </a:lnTo>
                    <a:lnTo>
                      <a:pt x="19" y="16"/>
                    </a:lnTo>
                    <a:lnTo>
                      <a:pt x="17" y="14"/>
                    </a:lnTo>
                    <a:lnTo>
                      <a:pt x="17" y="14"/>
                    </a:lnTo>
                    <a:lnTo>
                      <a:pt x="14" y="8"/>
                    </a:lnTo>
                    <a:lnTo>
                      <a:pt x="10" y="3"/>
                    </a:lnTo>
                    <a:lnTo>
                      <a:pt x="9" y="1"/>
                    </a:lnTo>
                    <a:lnTo>
                      <a:pt x="6" y="0"/>
                    </a:lnTo>
                    <a:lnTo>
                      <a:pt x="3" y="0"/>
                    </a:lnTo>
                    <a:lnTo>
                      <a:pt x="0" y="0"/>
                    </a:lnTo>
                    <a:lnTo>
                      <a:pt x="0" y="0"/>
                    </a:lnTo>
                    <a:lnTo>
                      <a:pt x="0" y="2"/>
                    </a:lnTo>
                    <a:lnTo>
                      <a:pt x="1" y="4"/>
                    </a:lnTo>
                    <a:lnTo>
                      <a:pt x="1" y="4"/>
                    </a:lnTo>
                    <a:lnTo>
                      <a:pt x="7" y="7"/>
                    </a:lnTo>
                    <a:lnTo>
                      <a:pt x="8" y="8"/>
                    </a:lnTo>
                    <a:lnTo>
                      <a:pt x="7" y="11"/>
                    </a:lnTo>
                    <a:lnTo>
                      <a:pt x="7" y="17"/>
                    </a:lnTo>
                    <a:lnTo>
                      <a:pt x="7" y="17"/>
                    </a:lnTo>
                    <a:lnTo>
                      <a:pt x="8" y="22"/>
                    </a:lnTo>
                    <a:lnTo>
                      <a:pt x="12" y="26"/>
                    </a:lnTo>
                    <a:lnTo>
                      <a:pt x="16" y="29"/>
                    </a:lnTo>
                    <a:lnTo>
                      <a:pt x="18" y="32"/>
                    </a:lnTo>
                    <a:lnTo>
                      <a:pt x="18" y="32"/>
                    </a:lnTo>
                    <a:lnTo>
                      <a:pt x="19" y="30"/>
                    </a:lnTo>
                    <a:lnTo>
                      <a:pt x="20" y="30"/>
                    </a:lnTo>
                    <a:lnTo>
                      <a:pt x="21" y="28"/>
                    </a:lnTo>
                    <a:lnTo>
                      <a:pt x="21" y="27"/>
                    </a:lnTo>
                    <a:lnTo>
                      <a:pt x="22" y="28"/>
                    </a:lnTo>
                    <a:lnTo>
                      <a:pt x="25" y="33"/>
                    </a:lnTo>
                    <a:lnTo>
                      <a:pt x="25" y="33"/>
                    </a:lnTo>
                    <a:lnTo>
                      <a:pt x="27" y="35"/>
                    </a:lnTo>
                    <a:lnTo>
                      <a:pt x="28" y="38"/>
                    </a:lnTo>
                    <a:lnTo>
                      <a:pt x="28" y="45"/>
                    </a:lnTo>
                    <a:lnTo>
                      <a:pt x="28" y="51"/>
                    </a:lnTo>
                    <a:lnTo>
                      <a:pt x="28" y="54"/>
                    </a:lnTo>
                    <a:lnTo>
                      <a:pt x="29" y="57"/>
                    </a:lnTo>
                    <a:lnTo>
                      <a:pt x="29" y="57"/>
                    </a:lnTo>
                    <a:lnTo>
                      <a:pt x="31" y="61"/>
                    </a:lnTo>
                    <a:lnTo>
                      <a:pt x="32" y="66"/>
                    </a:lnTo>
                    <a:lnTo>
                      <a:pt x="32" y="76"/>
                    </a:lnTo>
                    <a:lnTo>
                      <a:pt x="32" y="76"/>
                    </a:lnTo>
                    <a:lnTo>
                      <a:pt x="32" y="79"/>
                    </a:lnTo>
                    <a:lnTo>
                      <a:pt x="32" y="79"/>
                    </a:lnTo>
                    <a:lnTo>
                      <a:pt x="32" y="82"/>
                    </a:lnTo>
                    <a:lnTo>
                      <a:pt x="32" y="86"/>
                    </a:lnTo>
                    <a:lnTo>
                      <a:pt x="31" y="88"/>
                    </a:lnTo>
                    <a:lnTo>
                      <a:pt x="29" y="90"/>
                    </a:lnTo>
                    <a:lnTo>
                      <a:pt x="29" y="90"/>
                    </a:lnTo>
                    <a:lnTo>
                      <a:pt x="24" y="93"/>
                    </a:lnTo>
                    <a:lnTo>
                      <a:pt x="20" y="96"/>
                    </a:lnTo>
                    <a:lnTo>
                      <a:pt x="19" y="97"/>
                    </a:lnTo>
                    <a:lnTo>
                      <a:pt x="19" y="99"/>
                    </a:lnTo>
                    <a:lnTo>
                      <a:pt x="19" y="101"/>
                    </a:lnTo>
                    <a:lnTo>
                      <a:pt x="20" y="105"/>
                    </a:lnTo>
                    <a:lnTo>
                      <a:pt x="20" y="105"/>
                    </a:lnTo>
                    <a:lnTo>
                      <a:pt x="21" y="106"/>
                    </a:lnTo>
                    <a:lnTo>
                      <a:pt x="22" y="106"/>
                    </a:lnTo>
                    <a:lnTo>
                      <a:pt x="24" y="107"/>
                    </a:lnTo>
                    <a:lnTo>
                      <a:pt x="24" y="108"/>
                    </a:lnTo>
                    <a:lnTo>
                      <a:pt x="24" y="108"/>
                    </a:lnTo>
                    <a:lnTo>
                      <a:pt x="27" y="110"/>
                    </a:lnTo>
                    <a:lnTo>
                      <a:pt x="27" y="110"/>
                    </a:lnTo>
                    <a:lnTo>
                      <a:pt x="32" y="114"/>
                    </a:lnTo>
                    <a:lnTo>
                      <a:pt x="37" y="120"/>
                    </a:lnTo>
                    <a:lnTo>
                      <a:pt x="38" y="122"/>
                    </a:lnTo>
                    <a:lnTo>
                      <a:pt x="38" y="126"/>
                    </a:lnTo>
                    <a:lnTo>
                      <a:pt x="38" y="129"/>
                    </a:lnTo>
                    <a:lnTo>
                      <a:pt x="34" y="133"/>
                    </a:lnTo>
                    <a:lnTo>
                      <a:pt x="34" y="133"/>
                    </a:lnTo>
                    <a:lnTo>
                      <a:pt x="34" y="134"/>
                    </a:lnTo>
                    <a:lnTo>
                      <a:pt x="34" y="137"/>
                    </a:lnTo>
                    <a:lnTo>
                      <a:pt x="37" y="140"/>
                    </a:lnTo>
                    <a:lnTo>
                      <a:pt x="41" y="142"/>
                    </a:lnTo>
                    <a:lnTo>
                      <a:pt x="44" y="142"/>
                    </a:lnTo>
                    <a:lnTo>
                      <a:pt x="44" y="142"/>
                    </a:lnTo>
                    <a:lnTo>
                      <a:pt x="50" y="140"/>
                    </a:lnTo>
                    <a:lnTo>
                      <a:pt x="54" y="137"/>
                    </a:lnTo>
                    <a:lnTo>
                      <a:pt x="58" y="132"/>
                    </a:lnTo>
                    <a:lnTo>
                      <a:pt x="61" y="128"/>
                    </a:lnTo>
                    <a:lnTo>
                      <a:pt x="66" y="119"/>
                    </a:lnTo>
                    <a:lnTo>
                      <a:pt x="69" y="108"/>
                    </a:lnTo>
                    <a:lnTo>
                      <a:pt x="69" y="108"/>
                    </a:lnTo>
                    <a:lnTo>
                      <a:pt x="69" y="102"/>
                    </a:lnTo>
                    <a:lnTo>
                      <a:pt x="69" y="99"/>
                    </a:lnTo>
                    <a:lnTo>
                      <a:pt x="71" y="97"/>
                    </a:lnTo>
                    <a:lnTo>
                      <a:pt x="71" y="97"/>
                    </a:lnTo>
                    <a:lnTo>
                      <a:pt x="73" y="97"/>
                    </a:lnTo>
                    <a:lnTo>
                      <a:pt x="75" y="98"/>
                    </a:lnTo>
                    <a:lnTo>
                      <a:pt x="76" y="99"/>
                    </a:lnTo>
                    <a:lnTo>
                      <a:pt x="79" y="99"/>
                    </a:lnTo>
                    <a:lnTo>
                      <a:pt x="79" y="99"/>
                    </a:lnTo>
                    <a:lnTo>
                      <a:pt x="80" y="97"/>
                    </a:lnTo>
                    <a:lnTo>
                      <a:pt x="80" y="95"/>
                    </a:lnTo>
                    <a:lnTo>
                      <a:pt x="80" y="92"/>
                    </a:lnTo>
                    <a:lnTo>
                      <a:pt x="81" y="90"/>
                    </a:lnTo>
                    <a:lnTo>
                      <a:pt x="81" y="90"/>
                    </a:lnTo>
                    <a:lnTo>
                      <a:pt x="86" y="85"/>
                    </a:lnTo>
                    <a:lnTo>
                      <a:pt x="88" y="81"/>
                    </a:lnTo>
                    <a:lnTo>
                      <a:pt x="90" y="78"/>
                    </a:lnTo>
                    <a:lnTo>
                      <a:pt x="90" y="78"/>
                    </a:lnTo>
                    <a:lnTo>
                      <a:pt x="88" y="77"/>
                    </a:lnTo>
                    <a:lnTo>
                      <a:pt x="87" y="76"/>
                    </a:lnTo>
                    <a:lnTo>
                      <a:pt x="86" y="75"/>
                    </a:lnTo>
                    <a:lnTo>
                      <a:pt x="86" y="74"/>
                    </a:lnTo>
                    <a:lnTo>
                      <a:pt x="86" y="74"/>
                    </a:lnTo>
                    <a:lnTo>
                      <a:pt x="87" y="71"/>
                    </a:lnTo>
                    <a:lnTo>
                      <a:pt x="91" y="70"/>
                    </a:lnTo>
                    <a:lnTo>
                      <a:pt x="91" y="7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2" name="Freeform 136"/>
              <p:cNvSpPr>
                <a:spLocks/>
              </p:cNvSpPr>
              <p:nvPr/>
            </p:nvSpPr>
            <p:spPr bwMode="gray">
              <a:xfrm>
                <a:off x="5471" y="3683"/>
                <a:ext cx="10" cy="17"/>
              </a:xfrm>
              <a:custGeom>
                <a:avLst/>
                <a:gdLst/>
                <a:ahLst/>
                <a:cxnLst>
                  <a:cxn ang="0">
                    <a:pos x="10" y="6"/>
                  </a:cxn>
                  <a:cxn ang="0">
                    <a:pos x="10" y="6"/>
                  </a:cxn>
                  <a:cxn ang="0">
                    <a:pos x="10" y="8"/>
                  </a:cxn>
                  <a:cxn ang="0">
                    <a:pos x="10" y="9"/>
                  </a:cxn>
                  <a:cxn ang="0">
                    <a:pos x="11" y="14"/>
                  </a:cxn>
                  <a:cxn ang="0">
                    <a:pos x="11" y="16"/>
                  </a:cxn>
                  <a:cxn ang="0">
                    <a:pos x="11" y="17"/>
                  </a:cxn>
                  <a:cxn ang="0">
                    <a:pos x="9" y="17"/>
                  </a:cxn>
                  <a:cxn ang="0">
                    <a:pos x="9" y="17"/>
                  </a:cxn>
                  <a:cxn ang="0">
                    <a:pos x="6" y="16"/>
                  </a:cxn>
                  <a:cxn ang="0">
                    <a:pos x="2" y="12"/>
                  </a:cxn>
                  <a:cxn ang="0">
                    <a:pos x="0" y="7"/>
                  </a:cxn>
                  <a:cxn ang="0">
                    <a:pos x="1" y="3"/>
                  </a:cxn>
                  <a:cxn ang="0">
                    <a:pos x="1" y="3"/>
                  </a:cxn>
                  <a:cxn ang="0">
                    <a:pos x="2" y="1"/>
                  </a:cxn>
                  <a:cxn ang="0">
                    <a:pos x="4" y="0"/>
                  </a:cxn>
                  <a:cxn ang="0">
                    <a:pos x="8" y="1"/>
                  </a:cxn>
                  <a:cxn ang="0">
                    <a:pos x="11" y="3"/>
                  </a:cxn>
                  <a:cxn ang="0">
                    <a:pos x="11" y="3"/>
                  </a:cxn>
                  <a:cxn ang="0">
                    <a:pos x="11" y="4"/>
                  </a:cxn>
                  <a:cxn ang="0">
                    <a:pos x="10" y="6"/>
                  </a:cxn>
                  <a:cxn ang="0">
                    <a:pos x="10" y="6"/>
                  </a:cxn>
                </a:cxnLst>
                <a:rect l="0" t="0" r="r" b="b"/>
                <a:pathLst>
                  <a:path w="11" h="17">
                    <a:moveTo>
                      <a:pt x="10" y="6"/>
                    </a:moveTo>
                    <a:lnTo>
                      <a:pt x="10" y="6"/>
                    </a:lnTo>
                    <a:lnTo>
                      <a:pt x="10" y="8"/>
                    </a:lnTo>
                    <a:lnTo>
                      <a:pt x="10" y="9"/>
                    </a:lnTo>
                    <a:lnTo>
                      <a:pt x="11" y="14"/>
                    </a:lnTo>
                    <a:lnTo>
                      <a:pt x="11" y="16"/>
                    </a:lnTo>
                    <a:lnTo>
                      <a:pt x="11" y="17"/>
                    </a:lnTo>
                    <a:lnTo>
                      <a:pt x="9" y="17"/>
                    </a:lnTo>
                    <a:lnTo>
                      <a:pt x="9" y="17"/>
                    </a:lnTo>
                    <a:lnTo>
                      <a:pt x="6" y="16"/>
                    </a:lnTo>
                    <a:lnTo>
                      <a:pt x="2" y="12"/>
                    </a:lnTo>
                    <a:lnTo>
                      <a:pt x="0" y="7"/>
                    </a:lnTo>
                    <a:lnTo>
                      <a:pt x="1" y="3"/>
                    </a:lnTo>
                    <a:lnTo>
                      <a:pt x="1" y="3"/>
                    </a:lnTo>
                    <a:lnTo>
                      <a:pt x="2" y="1"/>
                    </a:lnTo>
                    <a:lnTo>
                      <a:pt x="4" y="0"/>
                    </a:lnTo>
                    <a:lnTo>
                      <a:pt x="8" y="1"/>
                    </a:lnTo>
                    <a:lnTo>
                      <a:pt x="11" y="3"/>
                    </a:lnTo>
                    <a:lnTo>
                      <a:pt x="11" y="3"/>
                    </a:lnTo>
                    <a:lnTo>
                      <a:pt x="11" y="4"/>
                    </a:lnTo>
                    <a:lnTo>
                      <a:pt x="10" y="6"/>
                    </a:lnTo>
                    <a:lnTo>
                      <a:pt x="10"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3" name="Freeform 137"/>
              <p:cNvSpPr>
                <a:spLocks/>
              </p:cNvSpPr>
              <p:nvPr/>
            </p:nvSpPr>
            <p:spPr bwMode="gray">
              <a:xfrm>
                <a:off x="5442" y="3432"/>
                <a:ext cx="5" cy="5"/>
              </a:xfrm>
              <a:custGeom>
                <a:avLst/>
                <a:gdLst/>
                <a:ahLst/>
                <a:cxnLst>
                  <a:cxn ang="0">
                    <a:pos x="5" y="3"/>
                  </a:cxn>
                  <a:cxn ang="0">
                    <a:pos x="5" y="3"/>
                  </a:cxn>
                  <a:cxn ang="0">
                    <a:pos x="4" y="5"/>
                  </a:cxn>
                  <a:cxn ang="0">
                    <a:pos x="4" y="5"/>
                  </a:cxn>
                  <a:cxn ang="0">
                    <a:pos x="3" y="5"/>
                  </a:cxn>
                  <a:cxn ang="0">
                    <a:pos x="1" y="3"/>
                  </a:cxn>
                  <a:cxn ang="0">
                    <a:pos x="0" y="1"/>
                  </a:cxn>
                  <a:cxn ang="0">
                    <a:pos x="1" y="0"/>
                  </a:cxn>
                  <a:cxn ang="0">
                    <a:pos x="3" y="0"/>
                  </a:cxn>
                  <a:cxn ang="0">
                    <a:pos x="3" y="0"/>
                  </a:cxn>
                  <a:cxn ang="0">
                    <a:pos x="3" y="1"/>
                  </a:cxn>
                  <a:cxn ang="0">
                    <a:pos x="4" y="1"/>
                  </a:cxn>
                  <a:cxn ang="0">
                    <a:pos x="5" y="3"/>
                  </a:cxn>
                  <a:cxn ang="0">
                    <a:pos x="5" y="3"/>
                  </a:cxn>
                </a:cxnLst>
                <a:rect l="0" t="0" r="r" b="b"/>
                <a:pathLst>
                  <a:path w="5" h="5">
                    <a:moveTo>
                      <a:pt x="5" y="3"/>
                    </a:moveTo>
                    <a:lnTo>
                      <a:pt x="5" y="3"/>
                    </a:lnTo>
                    <a:lnTo>
                      <a:pt x="4" y="5"/>
                    </a:lnTo>
                    <a:lnTo>
                      <a:pt x="4" y="5"/>
                    </a:lnTo>
                    <a:lnTo>
                      <a:pt x="3" y="5"/>
                    </a:lnTo>
                    <a:lnTo>
                      <a:pt x="1" y="3"/>
                    </a:lnTo>
                    <a:lnTo>
                      <a:pt x="0" y="1"/>
                    </a:lnTo>
                    <a:lnTo>
                      <a:pt x="1" y="0"/>
                    </a:lnTo>
                    <a:lnTo>
                      <a:pt x="3" y="0"/>
                    </a:lnTo>
                    <a:lnTo>
                      <a:pt x="3" y="0"/>
                    </a:lnTo>
                    <a:lnTo>
                      <a:pt x="3" y="1"/>
                    </a:lnTo>
                    <a:lnTo>
                      <a:pt x="4" y="1"/>
                    </a:lnTo>
                    <a:lnTo>
                      <a:pt x="5" y="3"/>
                    </a:lnTo>
                    <a:lnTo>
                      <a:pt x="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4" name="Freeform 138"/>
              <p:cNvSpPr>
                <a:spLocks/>
              </p:cNvSpPr>
              <p:nvPr/>
            </p:nvSpPr>
            <p:spPr bwMode="gray">
              <a:xfrm>
                <a:off x="5445" y="3409"/>
                <a:ext cx="5" cy="8"/>
              </a:xfrm>
              <a:custGeom>
                <a:avLst/>
                <a:gdLst/>
                <a:ahLst/>
                <a:cxnLst>
                  <a:cxn ang="0">
                    <a:pos x="5" y="5"/>
                  </a:cxn>
                  <a:cxn ang="0">
                    <a:pos x="5" y="5"/>
                  </a:cxn>
                  <a:cxn ang="0">
                    <a:pos x="5" y="7"/>
                  </a:cxn>
                  <a:cxn ang="0">
                    <a:pos x="5" y="7"/>
                  </a:cxn>
                  <a:cxn ang="0">
                    <a:pos x="4" y="7"/>
                  </a:cxn>
                  <a:cxn ang="0">
                    <a:pos x="4" y="7"/>
                  </a:cxn>
                  <a:cxn ang="0">
                    <a:pos x="2" y="6"/>
                  </a:cxn>
                  <a:cxn ang="0">
                    <a:pos x="0" y="4"/>
                  </a:cxn>
                  <a:cxn ang="0">
                    <a:pos x="0" y="2"/>
                  </a:cxn>
                  <a:cxn ang="0">
                    <a:pos x="1" y="0"/>
                  </a:cxn>
                  <a:cxn ang="0">
                    <a:pos x="1" y="0"/>
                  </a:cxn>
                  <a:cxn ang="0">
                    <a:pos x="3" y="2"/>
                  </a:cxn>
                  <a:cxn ang="0">
                    <a:pos x="5" y="5"/>
                  </a:cxn>
                  <a:cxn ang="0">
                    <a:pos x="5" y="5"/>
                  </a:cxn>
                </a:cxnLst>
                <a:rect l="0" t="0" r="r" b="b"/>
                <a:pathLst>
                  <a:path w="5" h="7">
                    <a:moveTo>
                      <a:pt x="5" y="5"/>
                    </a:moveTo>
                    <a:lnTo>
                      <a:pt x="5" y="5"/>
                    </a:lnTo>
                    <a:lnTo>
                      <a:pt x="5" y="7"/>
                    </a:lnTo>
                    <a:lnTo>
                      <a:pt x="5" y="7"/>
                    </a:lnTo>
                    <a:lnTo>
                      <a:pt x="4" y="7"/>
                    </a:lnTo>
                    <a:lnTo>
                      <a:pt x="4" y="7"/>
                    </a:lnTo>
                    <a:lnTo>
                      <a:pt x="2" y="6"/>
                    </a:lnTo>
                    <a:lnTo>
                      <a:pt x="0" y="4"/>
                    </a:lnTo>
                    <a:lnTo>
                      <a:pt x="0" y="2"/>
                    </a:lnTo>
                    <a:lnTo>
                      <a:pt x="1" y="0"/>
                    </a:lnTo>
                    <a:lnTo>
                      <a:pt x="1" y="0"/>
                    </a:lnTo>
                    <a:lnTo>
                      <a:pt x="3" y="2"/>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5" name="Freeform 139"/>
              <p:cNvSpPr>
                <a:spLocks/>
              </p:cNvSpPr>
              <p:nvPr/>
            </p:nvSpPr>
            <p:spPr bwMode="gray">
              <a:xfrm>
                <a:off x="4427" y="2432"/>
                <a:ext cx="5" cy="5"/>
              </a:xfrm>
              <a:custGeom>
                <a:avLst/>
                <a:gdLst/>
                <a:ahLst/>
                <a:cxnLst>
                  <a:cxn ang="0">
                    <a:pos x="5" y="2"/>
                  </a:cxn>
                  <a:cxn ang="0">
                    <a:pos x="5" y="2"/>
                  </a:cxn>
                  <a:cxn ang="0">
                    <a:pos x="3" y="0"/>
                  </a:cxn>
                  <a:cxn ang="0">
                    <a:pos x="2" y="0"/>
                  </a:cxn>
                  <a:cxn ang="0">
                    <a:pos x="1" y="0"/>
                  </a:cxn>
                  <a:cxn ang="0">
                    <a:pos x="1" y="0"/>
                  </a:cxn>
                  <a:cxn ang="0">
                    <a:pos x="0" y="2"/>
                  </a:cxn>
                  <a:cxn ang="0">
                    <a:pos x="0" y="4"/>
                  </a:cxn>
                  <a:cxn ang="0">
                    <a:pos x="1" y="5"/>
                  </a:cxn>
                  <a:cxn ang="0">
                    <a:pos x="4" y="5"/>
                  </a:cxn>
                  <a:cxn ang="0">
                    <a:pos x="4" y="5"/>
                  </a:cxn>
                  <a:cxn ang="0">
                    <a:pos x="4" y="5"/>
                  </a:cxn>
                  <a:cxn ang="0">
                    <a:pos x="4" y="4"/>
                  </a:cxn>
                  <a:cxn ang="0">
                    <a:pos x="5" y="3"/>
                  </a:cxn>
                  <a:cxn ang="0">
                    <a:pos x="5" y="2"/>
                  </a:cxn>
                  <a:cxn ang="0">
                    <a:pos x="5" y="2"/>
                  </a:cxn>
                </a:cxnLst>
                <a:rect l="0" t="0" r="r" b="b"/>
                <a:pathLst>
                  <a:path w="5" h="5">
                    <a:moveTo>
                      <a:pt x="5" y="2"/>
                    </a:moveTo>
                    <a:lnTo>
                      <a:pt x="5" y="2"/>
                    </a:lnTo>
                    <a:lnTo>
                      <a:pt x="3" y="0"/>
                    </a:lnTo>
                    <a:lnTo>
                      <a:pt x="2" y="0"/>
                    </a:lnTo>
                    <a:lnTo>
                      <a:pt x="1" y="0"/>
                    </a:lnTo>
                    <a:lnTo>
                      <a:pt x="1" y="0"/>
                    </a:lnTo>
                    <a:lnTo>
                      <a:pt x="0" y="2"/>
                    </a:lnTo>
                    <a:lnTo>
                      <a:pt x="0" y="4"/>
                    </a:lnTo>
                    <a:lnTo>
                      <a:pt x="1" y="5"/>
                    </a:lnTo>
                    <a:lnTo>
                      <a:pt x="4" y="5"/>
                    </a:lnTo>
                    <a:lnTo>
                      <a:pt x="4" y="5"/>
                    </a:lnTo>
                    <a:lnTo>
                      <a:pt x="4" y="5"/>
                    </a:lnTo>
                    <a:lnTo>
                      <a:pt x="4" y="4"/>
                    </a:lnTo>
                    <a:lnTo>
                      <a:pt x="5" y="3"/>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6" name="Freeform 140"/>
              <p:cNvSpPr>
                <a:spLocks/>
              </p:cNvSpPr>
              <p:nvPr/>
            </p:nvSpPr>
            <p:spPr bwMode="gray">
              <a:xfrm>
                <a:off x="3818" y="2651"/>
                <a:ext cx="2" cy="7"/>
              </a:xfrm>
              <a:custGeom>
                <a:avLst/>
                <a:gdLst/>
                <a:ahLst/>
                <a:cxnLst>
                  <a:cxn ang="0">
                    <a:pos x="3" y="4"/>
                  </a:cxn>
                  <a:cxn ang="0">
                    <a:pos x="3" y="4"/>
                  </a:cxn>
                  <a:cxn ang="0">
                    <a:pos x="3" y="6"/>
                  </a:cxn>
                  <a:cxn ang="0">
                    <a:pos x="3" y="6"/>
                  </a:cxn>
                  <a:cxn ang="0">
                    <a:pos x="1" y="6"/>
                  </a:cxn>
                  <a:cxn ang="0">
                    <a:pos x="1" y="6"/>
                  </a:cxn>
                  <a:cxn ang="0">
                    <a:pos x="0" y="4"/>
                  </a:cxn>
                  <a:cxn ang="0">
                    <a:pos x="0" y="2"/>
                  </a:cxn>
                  <a:cxn ang="0">
                    <a:pos x="0" y="2"/>
                  </a:cxn>
                  <a:cxn ang="0">
                    <a:pos x="1" y="0"/>
                  </a:cxn>
                  <a:cxn ang="0">
                    <a:pos x="2" y="2"/>
                  </a:cxn>
                  <a:cxn ang="0">
                    <a:pos x="3" y="4"/>
                  </a:cxn>
                  <a:cxn ang="0">
                    <a:pos x="3" y="4"/>
                  </a:cxn>
                </a:cxnLst>
                <a:rect l="0" t="0" r="r" b="b"/>
                <a:pathLst>
                  <a:path w="3" h="6">
                    <a:moveTo>
                      <a:pt x="3" y="4"/>
                    </a:moveTo>
                    <a:lnTo>
                      <a:pt x="3" y="4"/>
                    </a:lnTo>
                    <a:lnTo>
                      <a:pt x="3" y="6"/>
                    </a:lnTo>
                    <a:lnTo>
                      <a:pt x="3" y="6"/>
                    </a:lnTo>
                    <a:lnTo>
                      <a:pt x="1" y="6"/>
                    </a:lnTo>
                    <a:lnTo>
                      <a:pt x="1" y="6"/>
                    </a:lnTo>
                    <a:lnTo>
                      <a:pt x="0" y="4"/>
                    </a:lnTo>
                    <a:lnTo>
                      <a:pt x="0" y="2"/>
                    </a:lnTo>
                    <a:lnTo>
                      <a:pt x="0" y="2"/>
                    </a:lnTo>
                    <a:lnTo>
                      <a:pt x="1" y="0"/>
                    </a:lnTo>
                    <a:lnTo>
                      <a:pt x="2" y="2"/>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7" name="Freeform 141"/>
              <p:cNvSpPr>
                <a:spLocks/>
              </p:cNvSpPr>
              <p:nvPr/>
            </p:nvSpPr>
            <p:spPr bwMode="gray">
              <a:xfrm>
                <a:off x="3918" y="2679"/>
                <a:ext cx="39" cy="71"/>
              </a:xfrm>
              <a:custGeom>
                <a:avLst/>
                <a:gdLst/>
                <a:ahLst/>
                <a:cxnLst>
                  <a:cxn ang="0">
                    <a:pos x="37" y="43"/>
                  </a:cxn>
                  <a:cxn ang="0">
                    <a:pos x="37" y="43"/>
                  </a:cxn>
                  <a:cxn ang="0">
                    <a:pos x="33" y="38"/>
                  </a:cxn>
                  <a:cxn ang="0">
                    <a:pos x="29" y="31"/>
                  </a:cxn>
                  <a:cxn ang="0">
                    <a:pos x="24" y="19"/>
                  </a:cxn>
                  <a:cxn ang="0">
                    <a:pos x="24" y="19"/>
                  </a:cxn>
                  <a:cxn ang="0">
                    <a:pos x="23" y="17"/>
                  </a:cxn>
                  <a:cxn ang="0">
                    <a:pos x="20" y="16"/>
                  </a:cxn>
                  <a:cxn ang="0">
                    <a:pos x="17" y="12"/>
                  </a:cxn>
                  <a:cxn ang="0">
                    <a:pos x="17" y="12"/>
                  </a:cxn>
                  <a:cxn ang="0">
                    <a:pos x="16" y="11"/>
                  </a:cxn>
                  <a:cxn ang="0">
                    <a:pos x="16" y="9"/>
                  </a:cxn>
                  <a:cxn ang="0">
                    <a:pos x="15" y="5"/>
                  </a:cxn>
                  <a:cxn ang="0">
                    <a:pos x="15" y="5"/>
                  </a:cxn>
                  <a:cxn ang="0">
                    <a:pos x="12" y="1"/>
                  </a:cxn>
                  <a:cxn ang="0">
                    <a:pos x="9" y="0"/>
                  </a:cxn>
                  <a:cxn ang="0">
                    <a:pos x="8" y="1"/>
                  </a:cxn>
                  <a:cxn ang="0">
                    <a:pos x="8" y="1"/>
                  </a:cxn>
                  <a:cxn ang="0">
                    <a:pos x="8" y="4"/>
                  </a:cxn>
                  <a:cxn ang="0">
                    <a:pos x="9" y="6"/>
                  </a:cxn>
                  <a:cxn ang="0">
                    <a:pos x="10" y="8"/>
                  </a:cxn>
                  <a:cxn ang="0">
                    <a:pos x="9" y="9"/>
                  </a:cxn>
                  <a:cxn ang="0">
                    <a:pos x="9" y="9"/>
                  </a:cxn>
                  <a:cxn ang="0">
                    <a:pos x="6" y="12"/>
                  </a:cxn>
                  <a:cxn ang="0">
                    <a:pos x="5" y="17"/>
                  </a:cxn>
                  <a:cxn ang="0">
                    <a:pos x="5" y="17"/>
                  </a:cxn>
                  <a:cxn ang="0">
                    <a:pos x="4" y="18"/>
                  </a:cxn>
                  <a:cxn ang="0">
                    <a:pos x="3" y="19"/>
                  </a:cxn>
                  <a:cxn ang="0">
                    <a:pos x="2" y="20"/>
                  </a:cxn>
                  <a:cxn ang="0">
                    <a:pos x="0" y="22"/>
                  </a:cxn>
                  <a:cxn ang="0">
                    <a:pos x="0" y="22"/>
                  </a:cxn>
                  <a:cxn ang="0">
                    <a:pos x="0" y="28"/>
                  </a:cxn>
                  <a:cxn ang="0">
                    <a:pos x="2" y="33"/>
                  </a:cxn>
                  <a:cxn ang="0">
                    <a:pos x="2" y="39"/>
                  </a:cxn>
                  <a:cxn ang="0">
                    <a:pos x="2" y="44"/>
                  </a:cxn>
                  <a:cxn ang="0">
                    <a:pos x="2" y="44"/>
                  </a:cxn>
                  <a:cxn ang="0">
                    <a:pos x="2" y="49"/>
                  </a:cxn>
                  <a:cxn ang="0">
                    <a:pos x="2" y="54"/>
                  </a:cxn>
                  <a:cxn ang="0">
                    <a:pos x="3" y="59"/>
                  </a:cxn>
                  <a:cxn ang="0">
                    <a:pos x="5" y="64"/>
                  </a:cxn>
                  <a:cxn ang="0">
                    <a:pos x="7" y="68"/>
                  </a:cxn>
                  <a:cxn ang="0">
                    <a:pos x="10" y="71"/>
                  </a:cxn>
                  <a:cxn ang="0">
                    <a:pos x="14" y="71"/>
                  </a:cxn>
                  <a:cxn ang="0">
                    <a:pos x="19" y="70"/>
                  </a:cxn>
                  <a:cxn ang="0">
                    <a:pos x="19" y="70"/>
                  </a:cxn>
                  <a:cxn ang="0">
                    <a:pos x="23" y="68"/>
                  </a:cxn>
                  <a:cxn ang="0">
                    <a:pos x="26" y="64"/>
                  </a:cxn>
                  <a:cxn ang="0">
                    <a:pos x="28" y="61"/>
                  </a:cxn>
                  <a:cxn ang="0">
                    <a:pos x="33" y="58"/>
                  </a:cxn>
                  <a:cxn ang="0">
                    <a:pos x="33" y="58"/>
                  </a:cxn>
                  <a:cxn ang="0">
                    <a:pos x="35" y="54"/>
                  </a:cxn>
                  <a:cxn ang="0">
                    <a:pos x="37" y="50"/>
                  </a:cxn>
                  <a:cxn ang="0">
                    <a:pos x="38" y="47"/>
                  </a:cxn>
                  <a:cxn ang="0">
                    <a:pos x="37" y="44"/>
                  </a:cxn>
                  <a:cxn ang="0">
                    <a:pos x="37" y="43"/>
                  </a:cxn>
                  <a:cxn ang="0">
                    <a:pos x="37" y="43"/>
                  </a:cxn>
                </a:cxnLst>
                <a:rect l="0" t="0" r="r" b="b"/>
                <a:pathLst>
                  <a:path w="38" h="71">
                    <a:moveTo>
                      <a:pt x="37" y="43"/>
                    </a:moveTo>
                    <a:lnTo>
                      <a:pt x="37" y="43"/>
                    </a:lnTo>
                    <a:lnTo>
                      <a:pt x="33" y="38"/>
                    </a:lnTo>
                    <a:lnTo>
                      <a:pt x="29" y="31"/>
                    </a:lnTo>
                    <a:lnTo>
                      <a:pt x="24" y="19"/>
                    </a:lnTo>
                    <a:lnTo>
                      <a:pt x="24" y="19"/>
                    </a:lnTo>
                    <a:lnTo>
                      <a:pt x="23" y="17"/>
                    </a:lnTo>
                    <a:lnTo>
                      <a:pt x="20" y="16"/>
                    </a:lnTo>
                    <a:lnTo>
                      <a:pt x="17" y="12"/>
                    </a:lnTo>
                    <a:lnTo>
                      <a:pt x="17" y="12"/>
                    </a:lnTo>
                    <a:lnTo>
                      <a:pt x="16" y="11"/>
                    </a:lnTo>
                    <a:lnTo>
                      <a:pt x="16" y="9"/>
                    </a:lnTo>
                    <a:lnTo>
                      <a:pt x="15" y="5"/>
                    </a:lnTo>
                    <a:lnTo>
                      <a:pt x="15" y="5"/>
                    </a:lnTo>
                    <a:lnTo>
                      <a:pt x="12" y="1"/>
                    </a:lnTo>
                    <a:lnTo>
                      <a:pt x="9" y="0"/>
                    </a:lnTo>
                    <a:lnTo>
                      <a:pt x="8" y="1"/>
                    </a:lnTo>
                    <a:lnTo>
                      <a:pt x="8" y="1"/>
                    </a:lnTo>
                    <a:lnTo>
                      <a:pt x="8" y="4"/>
                    </a:lnTo>
                    <a:lnTo>
                      <a:pt x="9" y="6"/>
                    </a:lnTo>
                    <a:lnTo>
                      <a:pt x="10" y="8"/>
                    </a:lnTo>
                    <a:lnTo>
                      <a:pt x="9" y="9"/>
                    </a:lnTo>
                    <a:lnTo>
                      <a:pt x="9" y="9"/>
                    </a:lnTo>
                    <a:lnTo>
                      <a:pt x="6" y="12"/>
                    </a:lnTo>
                    <a:lnTo>
                      <a:pt x="5" y="17"/>
                    </a:lnTo>
                    <a:lnTo>
                      <a:pt x="5" y="17"/>
                    </a:lnTo>
                    <a:lnTo>
                      <a:pt x="4" y="18"/>
                    </a:lnTo>
                    <a:lnTo>
                      <a:pt x="3" y="19"/>
                    </a:lnTo>
                    <a:lnTo>
                      <a:pt x="2" y="20"/>
                    </a:lnTo>
                    <a:lnTo>
                      <a:pt x="0" y="22"/>
                    </a:lnTo>
                    <a:lnTo>
                      <a:pt x="0" y="22"/>
                    </a:lnTo>
                    <a:lnTo>
                      <a:pt x="0" y="28"/>
                    </a:lnTo>
                    <a:lnTo>
                      <a:pt x="2" y="33"/>
                    </a:lnTo>
                    <a:lnTo>
                      <a:pt x="2" y="39"/>
                    </a:lnTo>
                    <a:lnTo>
                      <a:pt x="2" y="44"/>
                    </a:lnTo>
                    <a:lnTo>
                      <a:pt x="2" y="44"/>
                    </a:lnTo>
                    <a:lnTo>
                      <a:pt x="2" y="49"/>
                    </a:lnTo>
                    <a:lnTo>
                      <a:pt x="2" y="54"/>
                    </a:lnTo>
                    <a:lnTo>
                      <a:pt x="3" y="59"/>
                    </a:lnTo>
                    <a:lnTo>
                      <a:pt x="5" y="64"/>
                    </a:lnTo>
                    <a:lnTo>
                      <a:pt x="7" y="68"/>
                    </a:lnTo>
                    <a:lnTo>
                      <a:pt x="10" y="71"/>
                    </a:lnTo>
                    <a:lnTo>
                      <a:pt x="14" y="71"/>
                    </a:lnTo>
                    <a:lnTo>
                      <a:pt x="19" y="70"/>
                    </a:lnTo>
                    <a:lnTo>
                      <a:pt x="19" y="70"/>
                    </a:lnTo>
                    <a:lnTo>
                      <a:pt x="23" y="68"/>
                    </a:lnTo>
                    <a:lnTo>
                      <a:pt x="26" y="64"/>
                    </a:lnTo>
                    <a:lnTo>
                      <a:pt x="28" y="61"/>
                    </a:lnTo>
                    <a:lnTo>
                      <a:pt x="33" y="58"/>
                    </a:lnTo>
                    <a:lnTo>
                      <a:pt x="33" y="58"/>
                    </a:lnTo>
                    <a:lnTo>
                      <a:pt x="35" y="54"/>
                    </a:lnTo>
                    <a:lnTo>
                      <a:pt x="37" y="50"/>
                    </a:lnTo>
                    <a:lnTo>
                      <a:pt x="38" y="47"/>
                    </a:lnTo>
                    <a:lnTo>
                      <a:pt x="37" y="44"/>
                    </a:lnTo>
                    <a:lnTo>
                      <a:pt x="37" y="43"/>
                    </a:lnTo>
                    <a:lnTo>
                      <a:pt x="37" y="4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8" name="Freeform 142"/>
              <p:cNvSpPr>
                <a:spLocks/>
              </p:cNvSpPr>
              <p:nvPr/>
            </p:nvSpPr>
            <p:spPr bwMode="gray">
              <a:xfrm>
                <a:off x="4111" y="2608"/>
                <a:ext cx="7" cy="20"/>
              </a:xfrm>
              <a:custGeom>
                <a:avLst/>
                <a:gdLst/>
                <a:ahLst/>
                <a:cxnLst>
                  <a:cxn ang="0">
                    <a:pos x="5" y="15"/>
                  </a:cxn>
                  <a:cxn ang="0">
                    <a:pos x="5" y="15"/>
                  </a:cxn>
                  <a:cxn ang="0">
                    <a:pos x="6" y="18"/>
                  </a:cxn>
                  <a:cxn ang="0">
                    <a:pos x="6" y="20"/>
                  </a:cxn>
                  <a:cxn ang="0">
                    <a:pos x="5" y="21"/>
                  </a:cxn>
                  <a:cxn ang="0">
                    <a:pos x="5" y="21"/>
                  </a:cxn>
                  <a:cxn ang="0">
                    <a:pos x="3" y="21"/>
                  </a:cxn>
                  <a:cxn ang="0">
                    <a:pos x="3" y="21"/>
                  </a:cxn>
                  <a:cxn ang="0">
                    <a:pos x="2" y="20"/>
                  </a:cxn>
                  <a:cxn ang="0">
                    <a:pos x="2" y="20"/>
                  </a:cxn>
                  <a:cxn ang="0">
                    <a:pos x="1" y="15"/>
                  </a:cxn>
                  <a:cxn ang="0">
                    <a:pos x="0" y="8"/>
                  </a:cxn>
                  <a:cxn ang="0">
                    <a:pos x="1" y="3"/>
                  </a:cxn>
                  <a:cxn ang="0">
                    <a:pos x="2" y="1"/>
                  </a:cxn>
                  <a:cxn ang="0">
                    <a:pos x="4" y="0"/>
                  </a:cxn>
                  <a:cxn ang="0">
                    <a:pos x="4" y="0"/>
                  </a:cxn>
                  <a:cxn ang="0">
                    <a:pos x="5" y="0"/>
                  </a:cxn>
                  <a:cxn ang="0">
                    <a:pos x="6" y="1"/>
                  </a:cxn>
                  <a:cxn ang="0">
                    <a:pos x="6" y="5"/>
                  </a:cxn>
                  <a:cxn ang="0">
                    <a:pos x="5" y="10"/>
                  </a:cxn>
                  <a:cxn ang="0">
                    <a:pos x="4" y="13"/>
                  </a:cxn>
                  <a:cxn ang="0">
                    <a:pos x="5" y="15"/>
                  </a:cxn>
                  <a:cxn ang="0">
                    <a:pos x="5" y="15"/>
                  </a:cxn>
                </a:cxnLst>
                <a:rect l="0" t="0" r="r" b="b"/>
                <a:pathLst>
                  <a:path w="6" h="21">
                    <a:moveTo>
                      <a:pt x="5" y="15"/>
                    </a:moveTo>
                    <a:lnTo>
                      <a:pt x="5" y="15"/>
                    </a:lnTo>
                    <a:lnTo>
                      <a:pt x="6" y="18"/>
                    </a:lnTo>
                    <a:lnTo>
                      <a:pt x="6" y="20"/>
                    </a:lnTo>
                    <a:lnTo>
                      <a:pt x="5" y="21"/>
                    </a:lnTo>
                    <a:lnTo>
                      <a:pt x="5" y="21"/>
                    </a:lnTo>
                    <a:lnTo>
                      <a:pt x="3" y="21"/>
                    </a:lnTo>
                    <a:lnTo>
                      <a:pt x="3" y="21"/>
                    </a:lnTo>
                    <a:lnTo>
                      <a:pt x="2" y="20"/>
                    </a:lnTo>
                    <a:lnTo>
                      <a:pt x="2" y="20"/>
                    </a:lnTo>
                    <a:lnTo>
                      <a:pt x="1" y="15"/>
                    </a:lnTo>
                    <a:lnTo>
                      <a:pt x="0" y="8"/>
                    </a:lnTo>
                    <a:lnTo>
                      <a:pt x="1" y="3"/>
                    </a:lnTo>
                    <a:lnTo>
                      <a:pt x="2" y="1"/>
                    </a:lnTo>
                    <a:lnTo>
                      <a:pt x="4" y="0"/>
                    </a:lnTo>
                    <a:lnTo>
                      <a:pt x="4" y="0"/>
                    </a:lnTo>
                    <a:lnTo>
                      <a:pt x="5" y="0"/>
                    </a:lnTo>
                    <a:lnTo>
                      <a:pt x="6" y="1"/>
                    </a:lnTo>
                    <a:lnTo>
                      <a:pt x="6" y="5"/>
                    </a:lnTo>
                    <a:lnTo>
                      <a:pt x="5" y="10"/>
                    </a:lnTo>
                    <a:lnTo>
                      <a:pt x="4" y="13"/>
                    </a:lnTo>
                    <a:lnTo>
                      <a:pt x="5" y="15"/>
                    </a:lnTo>
                    <a:lnTo>
                      <a:pt x="5"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9" name="Freeform 143"/>
              <p:cNvSpPr>
                <a:spLocks/>
              </p:cNvSpPr>
              <p:nvPr/>
            </p:nvSpPr>
            <p:spPr bwMode="gray">
              <a:xfrm>
                <a:off x="4111" y="2635"/>
                <a:ext cx="3" cy="14"/>
              </a:xfrm>
              <a:custGeom>
                <a:avLst/>
                <a:gdLst/>
                <a:ahLst/>
                <a:cxnLst>
                  <a:cxn ang="0">
                    <a:pos x="4" y="7"/>
                  </a:cxn>
                  <a:cxn ang="0">
                    <a:pos x="4" y="7"/>
                  </a:cxn>
                  <a:cxn ang="0">
                    <a:pos x="4" y="10"/>
                  </a:cxn>
                  <a:cxn ang="0">
                    <a:pos x="2" y="12"/>
                  </a:cxn>
                  <a:cxn ang="0">
                    <a:pos x="2" y="12"/>
                  </a:cxn>
                  <a:cxn ang="0">
                    <a:pos x="1" y="12"/>
                  </a:cxn>
                  <a:cxn ang="0">
                    <a:pos x="0" y="11"/>
                  </a:cxn>
                  <a:cxn ang="0">
                    <a:pos x="0" y="11"/>
                  </a:cxn>
                  <a:cxn ang="0">
                    <a:pos x="0" y="4"/>
                  </a:cxn>
                  <a:cxn ang="0">
                    <a:pos x="1" y="1"/>
                  </a:cxn>
                  <a:cxn ang="0">
                    <a:pos x="2" y="1"/>
                  </a:cxn>
                  <a:cxn ang="0">
                    <a:pos x="3" y="0"/>
                  </a:cxn>
                  <a:cxn ang="0">
                    <a:pos x="3" y="0"/>
                  </a:cxn>
                  <a:cxn ang="0">
                    <a:pos x="4" y="1"/>
                  </a:cxn>
                  <a:cxn ang="0">
                    <a:pos x="4" y="2"/>
                  </a:cxn>
                  <a:cxn ang="0">
                    <a:pos x="4" y="7"/>
                  </a:cxn>
                  <a:cxn ang="0">
                    <a:pos x="4" y="7"/>
                  </a:cxn>
                </a:cxnLst>
                <a:rect l="0" t="0" r="r" b="b"/>
                <a:pathLst>
                  <a:path w="4" h="12">
                    <a:moveTo>
                      <a:pt x="4" y="7"/>
                    </a:moveTo>
                    <a:lnTo>
                      <a:pt x="4" y="7"/>
                    </a:lnTo>
                    <a:lnTo>
                      <a:pt x="4" y="10"/>
                    </a:lnTo>
                    <a:lnTo>
                      <a:pt x="2" y="12"/>
                    </a:lnTo>
                    <a:lnTo>
                      <a:pt x="2" y="12"/>
                    </a:lnTo>
                    <a:lnTo>
                      <a:pt x="1" y="12"/>
                    </a:lnTo>
                    <a:lnTo>
                      <a:pt x="0" y="11"/>
                    </a:lnTo>
                    <a:lnTo>
                      <a:pt x="0" y="11"/>
                    </a:lnTo>
                    <a:lnTo>
                      <a:pt x="0" y="4"/>
                    </a:lnTo>
                    <a:lnTo>
                      <a:pt x="1" y="1"/>
                    </a:lnTo>
                    <a:lnTo>
                      <a:pt x="2" y="1"/>
                    </a:lnTo>
                    <a:lnTo>
                      <a:pt x="3" y="0"/>
                    </a:lnTo>
                    <a:lnTo>
                      <a:pt x="3" y="0"/>
                    </a:lnTo>
                    <a:lnTo>
                      <a:pt x="4" y="1"/>
                    </a:lnTo>
                    <a:lnTo>
                      <a:pt x="4" y="2"/>
                    </a:lnTo>
                    <a:lnTo>
                      <a:pt x="4" y="7"/>
                    </a:lnTo>
                    <a:lnTo>
                      <a:pt x="4"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0" name="Freeform 144"/>
              <p:cNvSpPr>
                <a:spLocks/>
              </p:cNvSpPr>
              <p:nvPr/>
            </p:nvSpPr>
            <p:spPr bwMode="gray">
              <a:xfrm>
                <a:off x="4107" y="2656"/>
                <a:ext cx="7" cy="10"/>
              </a:xfrm>
              <a:custGeom>
                <a:avLst/>
                <a:gdLst/>
                <a:ahLst/>
                <a:cxnLst>
                  <a:cxn ang="0">
                    <a:pos x="6" y="5"/>
                  </a:cxn>
                  <a:cxn ang="0">
                    <a:pos x="6" y="5"/>
                  </a:cxn>
                  <a:cxn ang="0">
                    <a:pos x="5" y="9"/>
                  </a:cxn>
                  <a:cxn ang="0">
                    <a:pos x="3" y="11"/>
                  </a:cxn>
                  <a:cxn ang="0">
                    <a:pos x="3" y="11"/>
                  </a:cxn>
                  <a:cxn ang="0">
                    <a:pos x="0" y="8"/>
                  </a:cxn>
                  <a:cxn ang="0">
                    <a:pos x="0" y="5"/>
                  </a:cxn>
                  <a:cxn ang="0">
                    <a:pos x="2" y="2"/>
                  </a:cxn>
                  <a:cxn ang="0">
                    <a:pos x="3" y="0"/>
                  </a:cxn>
                  <a:cxn ang="0">
                    <a:pos x="3" y="0"/>
                  </a:cxn>
                  <a:cxn ang="0">
                    <a:pos x="5" y="0"/>
                  </a:cxn>
                  <a:cxn ang="0">
                    <a:pos x="5" y="0"/>
                  </a:cxn>
                  <a:cxn ang="0">
                    <a:pos x="6" y="2"/>
                  </a:cxn>
                  <a:cxn ang="0">
                    <a:pos x="6" y="5"/>
                  </a:cxn>
                  <a:cxn ang="0">
                    <a:pos x="6" y="5"/>
                  </a:cxn>
                </a:cxnLst>
                <a:rect l="0" t="0" r="r" b="b"/>
                <a:pathLst>
                  <a:path w="6" h="11">
                    <a:moveTo>
                      <a:pt x="6" y="5"/>
                    </a:moveTo>
                    <a:lnTo>
                      <a:pt x="6" y="5"/>
                    </a:lnTo>
                    <a:lnTo>
                      <a:pt x="5" y="9"/>
                    </a:lnTo>
                    <a:lnTo>
                      <a:pt x="3" y="11"/>
                    </a:lnTo>
                    <a:lnTo>
                      <a:pt x="3" y="11"/>
                    </a:lnTo>
                    <a:lnTo>
                      <a:pt x="0" y="8"/>
                    </a:lnTo>
                    <a:lnTo>
                      <a:pt x="0" y="5"/>
                    </a:lnTo>
                    <a:lnTo>
                      <a:pt x="2" y="2"/>
                    </a:lnTo>
                    <a:lnTo>
                      <a:pt x="3" y="0"/>
                    </a:lnTo>
                    <a:lnTo>
                      <a:pt x="3" y="0"/>
                    </a:lnTo>
                    <a:lnTo>
                      <a:pt x="5" y="0"/>
                    </a:lnTo>
                    <a:lnTo>
                      <a:pt x="5" y="0"/>
                    </a:lnTo>
                    <a:lnTo>
                      <a:pt x="6" y="2"/>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1" name="Freeform 145"/>
              <p:cNvSpPr>
                <a:spLocks/>
              </p:cNvSpPr>
              <p:nvPr/>
            </p:nvSpPr>
            <p:spPr bwMode="gray">
              <a:xfrm>
                <a:off x="4124" y="2700"/>
                <a:ext cx="2" cy="8"/>
              </a:xfrm>
              <a:custGeom>
                <a:avLst/>
                <a:gdLst/>
                <a:ahLst/>
                <a:cxnLst>
                  <a:cxn ang="0">
                    <a:pos x="3" y="5"/>
                  </a:cxn>
                  <a:cxn ang="0">
                    <a:pos x="3" y="5"/>
                  </a:cxn>
                  <a:cxn ang="0">
                    <a:pos x="3" y="7"/>
                  </a:cxn>
                  <a:cxn ang="0">
                    <a:pos x="3" y="8"/>
                  </a:cxn>
                  <a:cxn ang="0">
                    <a:pos x="2" y="7"/>
                  </a:cxn>
                  <a:cxn ang="0">
                    <a:pos x="2" y="7"/>
                  </a:cxn>
                  <a:cxn ang="0">
                    <a:pos x="0" y="6"/>
                  </a:cxn>
                  <a:cxn ang="0">
                    <a:pos x="0" y="5"/>
                  </a:cxn>
                  <a:cxn ang="0">
                    <a:pos x="0" y="0"/>
                  </a:cxn>
                  <a:cxn ang="0">
                    <a:pos x="0" y="0"/>
                  </a:cxn>
                  <a:cxn ang="0">
                    <a:pos x="1" y="0"/>
                  </a:cxn>
                  <a:cxn ang="0">
                    <a:pos x="2" y="1"/>
                  </a:cxn>
                  <a:cxn ang="0">
                    <a:pos x="3" y="5"/>
                  </a:cxn>
                  <a:cxn ang="0">
                    <a:pos x="3" y="5"/>
                  </a:cxn>
                </a:cxnLst>
                <a:rect l="0" t="0" r="r" b="b"/>
                <a:pathLst>
                  <a:path w="3" h="8">
                    <a:moveTo>
                      <a:pt x="3" y="5"/>
                    </a:moveTo>
                    <a:lnTo>
                      <a:pt x="3" y="5"/>
                    </a:lnTo>
                    <a:lnTo>
                      <a:pt x="3" y="7"/>
                    </a:lnTo>
                    <a:lnTo>
                      <a:pt x="3" y="8"/>
                    </a:lnTo>
                    <a:lnTo>
                      <a:pt x="2" y="7"/>
                    </a:lnTo>
                    <a:lnTo>
                      <a:pt x="2" y="7"/>
                    </a:lnTo>
                    <a:lnTo>
                      <a:pt x="0" y="6"/>
                    </a:lnTo>
                    <a:lnTo>
                      <a:pt x="0" y="5"/>
                    </a:lnTo>
                    <a:lnTo>
                      <a:pt x="0" y="0"/>
                    </a:lnTo>
                    <a:lnTo>
                      <a:pt x="0" y="0"/>
                    </a:lnTo>
                    <a:lnTo>
                      <a:pt x="1" y="0"/>
                    </a:lnTo>
                    <a:lnTo>
                      <a:pt x="2" y="1"/>
                    </a:lnTo>
                    <a:lnTo>
                      <a:pt x="3" y="5"/>
                    </a:lnTo>
                    <a:lnTo>
                      <a:pt x="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2" name="Freeform 146"/>
              <p:cNvSpPr>
                <a:spLocks/>
              </p:cNvSpPr>
              <p:nvPr/>
            </p:nvSpPr>
            <p:spPr bwMode="gray">
              <a:xfrm>
                <a:off x="4126" y="2723"/>
                <a:ext cx="7" cy="10"/>
              </a:xfrm>
              <a:custGeom>
                <a:avLst/>
                <a:gdLst/>
                <a:ahLst/>
                <a:cxnLst>
                  <a:cxn ang="0">
                    <a:pos x="8" y="7"/>
                  </a:cxn>
                  <a:cxn ang="0">
                    <a:pos x="8" y="7"/>
                  </a:cxn>
                  <a:cxn ang="0">
                    <a:pos x="8" y="9"/>
                  </a:cxn>
                  <a:cxn ang="0">
                    <a:pos x="7" y="10"/>
                  </a:cxn>
                  <a:cxn ang="0">
                    <a:pos x="7" y="10"/>
                  </a:cxn>
                  <a:cxn ang="0">
                    <a:pos x="5" y="9"/>
                  </a:cxn>
                  <a:cxn ang="0">
                    <a:pos x="2" y="9"/>
                  </a:cxn>
                  <a:cxn ang="0">
                    <a:pos x="2" y="9"/>
                  </a:cxn>
                  <a:cxn ang="0">
                    <a:pos x="0" y="6"/>
                  </a:cxn>
                  <a:cxn ang="0">
                    <a:pos x="0" y="4"/>
                  </a:cxn>
                  <a:cxn ang="0">
                    <a:pos x="2" y="1"/>
                  </a:cxn>
                  <a:cxn ang="0">
                    <a:pos x="4" y="0"/>
                  </a:cxn>
                  <a:cxn ang="0">
                    <a:pos x="6" y="0"/>
                  </a:cxn>
                  <a:cxn ang="0">
                    <a:pos x="6" y="0"/>
                  </a:cxn>
                  <a:cxn ang="0">
                    <a:pos x="7" y="1"/>
                  </a:cxn>
                  <a:cxn ang="0">
                    <a:pos x="7" y="4"/>
                  </a:cxn>
                  <a:cxn ang="0">
                    <a:pos x="8" y="7"/>
                  </a:cxn>
                  <a:cxn ang="0">
                    <a:pos x="8" y="7"/>
                  </a:cxn>
                </a:cxnLst>
                <a:rect l="0" t="0" r="r" b="b"/>
                <a:pathLst>
                  <a:path w="8" h="10">
                    <a:moveTo>
                      <a:pt x="8" y="7"/>
                    </a:moveTo>
                    <a:lnTo>
                      <a:pt x="8" y="7"/>
                    </a:lnTo>
                    <a:lnTo>
                      <a:pt x="8" y="9"/>
                    </a:lnTo>
                    <a:lnTo>
                      <a:pt x="7" y="10"/>
                    </a:lnTo>
                    <a:lnTo>
                      <a:pt x="7" y="10"/>
                    </a:lnTo>
                    <a:lnTo>
                      <a:pt x="5" y="9"/>
                    </a:lnTo>
                    <a:lnTo>
                      <a:pt x="2" y="9"/>
                    </a:lnTo>
                    <a:lnTo>
                      <a:pt x="2" y="9"/>
                    </a:lnTo>
                    <a:lnTo>
                      <a:pt x="0" y="6"/>
                    </a:lnTo>
                    <a:lnTo>
                      <a:pt x="0" y="4"/>
                    </a:lnTo>
                    <a:lnTo>
                      <a:pt x="2" y="1"/>
                    </a:lnTo>
                    <a:lnTo>
                      <a:pt x="4" y="0"/>
                    </a:lnTo>
                    <a:lnTo>
                      <a:pt x="6" y="0"/>
                    </a:lnTo>
                    <a:lnTo>
                      <a:pt x="6" y="0"/>
                    </a:lnTo>
                    <a:lnTo>
                      <a:pt x="7" y="1"/>
                    </a:lnTo>
                    <a:lnTo>
                      <a:pt x="7" y="4"/>
                    </a:lnTo>
                    <a:lnTo>
                      <a:pt x="8" y="7"/>
                    </a:lnTo>
                    <a:lnTo>
                      <a:pt x="8"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3" name="Freeform 147"/>
              <p:cNvSpPr>
                <a:spLocks/>
              </p:cNvSpPr>
              <p:nvPr/>
            </p:nvSpPr>
            <p:spPr bwMode="gray">
              <a:xfrm>
                <a:off x="4282" y="2832"/>
                <a:ext cx="8" cy="7"/>
              </a:xfrm>
              <a:custGeom>
                <a:avLst/>
                <a:gdLst/>
                <a:ahLst/>
                <a:cxnLst>
                  <a:cxn ang="0">
                    <a:pos x="6" y="5"/>
                  </a:cxn>
                  <a:cxn ang="0">
                    <a:pos x="6" y="5"/>
                  </a:cxn>
                  <a:cxn ang="0">
                    <a:pos x="3" y="6"/>
                  </a:cxn>
                  <a:cxn ang="0">
                    <a:pos x="2" y="6"/>
                  </a:cxn>
                  <a:cxn ang="0">
                    <a:pos x="2" y="6"/>
                  </a:cxn>
                  <a:cxn ang="0">
                    <a:pos x="0" y="4"/>
                  </a:cxn>
                  <a:cxn ang="0">
                    <a:pos x="0" y="2"/>
                  </a:cxn>
                  <a:cxn ang="0">
                    <a:pos x="1" y="1"/>
                  </a:cxn>
                  <a:cxn ang="0">
                    <a:pos x="1" y="1"/>
                  </a:cxn>
                  <a:cxn ang="0">
                    <a:pos x="4" y="0"/>
                  </a:cxn>
                  <a:cxn ang="0">
                    <a:pos x="7" y="0"/>
                  </a:cxn>
                  <a:cxn ang="0">
                    <a:pos x="8" y="2"/>
                  </a:cxn>
                  <a:cxn ang="0">
                    <a:pos x="8" y="2"/>
                  </a:cxn>
                  <a:cxn ang="0">
                    <a:pos x="9" y="3"/>
                  </a:cxn>
                  <a:cxn ang="0">
                    <a:pos x="8" y="4"/>
                  </a:cxn>
                  <a:cxn ang="0">
                    <a:pos x="6" y="5"/>
                  </a:cxn>
                  <a:cxn ang="0">
                    <a:pos x="6" y="5"/>
                  </a:cxn>
                </a:cxnLst>
                <a:rect l="0" t="0" r="r" b="b"/>
                <a:pathLst>
                  <a:path w="9" h="6">
                    <a:moveTo>
                      <a:pt x="6" y="5"/>
                    </a:moveTo>
                    <a:lnTo>
                      <a:pt x="6" y="5"/>
                    </a:lnTo>
                    <a:lnTo>
                      <a:pt x="3" y="6"/>
                    </a:lnTo>
                    <a:lnTo>
                      <a:pt x="2" y="6"/>
                    </a:lnTo>
                    <a:lnTo>
                      <a:pt x="2" y="6"/>
                    </a:lnTo>
                    <a:lnTo>
                      <a:pt x="0" y="4"/>
                    </a:lnTo>
                    <a:lnTo>
                      <a:pt x="0" y="2"/>
                    </a:lnTo>
                    <a:lnTo>
                      <a:pt x="1" y="1"/>
                    </a:lnTo>
                    <a:lnTo>
                      <a:pt x="1" y="1"/>
                    </a:lnTo>
                    <a:lnTo>
                      <a:pt x="4" y="0"/>
                    </a:lnTo>
                    <a:lnTo>
                      <a:pt x="7" y="0"/>
                    </a:lnTo>
                    <a:lnTo>
                      <a:pt x="8" y="2"/>
                    </a:lnTo>
                    <a:lnTo>
                      <a:pt x="8" y="2"/>
                    </a:lnTo>
                    <a:lnTo>
                      <a:pt x="9" y="3"/>
                    </a:lnTo>
                    <a:lnTo>
                      <a:pt x="8" y="4"/>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4" name="Freeform 148"/>
              <p:cNvSpPr>
                <a:spLocks/>
              </p:cNvSpPr>
              <p:nvPr/>
            </p:nvSpPr>
            <p:spPr bwMode="gray">
              <a:xfrm>
                <a:off x="4529" y="2737"/>
                <a:ext cx="12" cy="10"/>
              </a:xfrm>
              <a:custGeom>
                <a:avLst/>
                <a:gdLst/>
                <a:ahLst/>
                <a:cxnLst>
                  <a:cxn ang="0">
                    <a:pos x="5" y="7"/>
                  </a:cxn>
                  <a:cxn ang="0">
                    <a:pos x="5" y="7"/>
                  </a:cxn>
                  <a:cxn ang="0">
                    <a:pos x="3" y="7"/>
                  </a:cxn>
                  <a:cxn ang="0">
                    <a:pos x="2" y="6"/>
                  </a:cxn>
                  <a:cxn ang="0">
                    <a:pos x="0" y="4"/>
                  </a:cxn>
                  <a:cxn ang="0">
                    <a:pos x="2" y="3"/>
                  </a:cxn>
                  <a:cxn ang="0">
                    <a:pos x="2" y="3"/>
                  </a:cxn>
                  <a:cxn ang="0">
                    <a:pos x="4" y="1"/>
                  </a:cxn>
                  <a:cxn ang="0">
                    <a:pos x="5" y="0"/>
                  </a:cxn>
                  <a:cxn ang="0">
                    <a:pos x="7" y="0"/>
                  </a:cxn>
                  <a:cxn ang="0">
                    <a:pos x="9" y="1"/>
                  </a:cxn>
                  <a:cxn ang="0">
                    <a:pos x="11" y="2"/>
                  </a:cxn>
                  <a:cxn ang="0">
                    <a:pos x="13" y="4"/>
                  </a:cxn>
                  <a:cxn ang="0">
                    <a:pos x="13" y="5"/>
                  </a:cxn>
                  <a:cxn ang="0">
                    <a:pos x="13" y="8"/>
                  </a:cxn>
                  <a:cxn ang="0">
                    <a:pos x="13" y="8"/>
                  </a:cxn>
                  <a:cxn ang="0">
                    <a:pos x="11" y="10"/>
                  </a:cxn>
                  <a:cxn ang="0">
                    <a:pos x="9" y="10"/>
                  </a:cxn>
                  <a:cxn ang="0">
                    <a:pos x="5" y="7"/>
                  </a:cxn>
                  <a:cxn ang="0">
                    <a:pos x="5" y="7"/>
                  </a:cxn>
                </a:cxnLst>
                <a:rect l="0" t="0" r="r" b="b"/>
                <a:pathLst>
                  <a:path w="13" h="10">
                    <a:moveTo>
                      <a:pt x="5" y="7"/>
                    </a:moveTo>
                    <a:lnTo>
                      <a:pt x="5" y="7"/>
                    </a:lnTo>
                    <a:lnTo>
                      <a:pt x="3" y="7"/>
                    </a:lnTo>
                    <a:lnTo>
                      <a:pt x="2" y="6"/>
                    </a:lnTo>
                    <a:lnTo>
                      <a:pt x="0" y="4"/>
                    </a:lnTo>
                    <a:lnTo>
                      <a:pt x="2" y="3"/>
                    </a:lnTo>
                    <a:lnTo>
                      <a:pt x="2" y="3"/>
                    </a:lnTo>
                    <a:lnTo>
                      <a:pt x="4" y="1"/>
                    </a:lnTo>
                    <a:lnTo>
                      <a:pt x="5" y="0"/>
                    </a:lnTo>
                    <a:lnTo>
                      <a:pt x="7" y="0"/>
                    </a:lnTo>
                    <a:lnTo>
                      <a:pt x="9" y="1"/>
                    </a:lnTo>
                    <a:lnTo>
                      <a:pt x="11" y="2"/>
                    </a:lnTo>
                    <a:lnTo>
                      <a:pt x="13" y="4"/>
                    </a:lnTo>
                    <a:lnTo>
                      <a:pt x="13" y="5"/>
                    </a:lnTo>
                    <a:lnTo>
                      <a:pt x="13" y="8"/>
                    </a:lnTo>
                    <a:lnTo>
                      <a:pt x="13" y="8"/>
                    </a:lnTo>
                    <a:lnTo>
                      <a:pt x="11" y="10"/>
                    </a:lnTo>
                    <a:lnTo>
                      <a:pt x="9" y="10"/>
                    </a:lnTo>
                    <a:lnTo>
                      <a:pt x="5" y="7"/>
                    </a:lnTo>
                    <a:lnTo>
                      <a:pt x="5"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5" name="Freeform 149"/>
              <p:cNvSpPr>
                <a:spLocks/>
              </p:cNvSpPr>
              <p:nvPr/>
            </p:nvSpPr>
            <p:spPr bwMode="gray">
              <a:xfrm>
                <a:off x="4547" y="2728"/>
                <a:ext cx="7" cy="5"/>
              </a:xfrm>
              <a:custGeom>
                <a:avLst/>
                <a:gdLst/>
                <a:ahLst/>
                <a:cxnLst>
                  <a:cxn ang="0">
                    <a:pos x="5" y="2"/>
                  </a:cxn>
                  <a:cxn ang="0">
                    <a:pos x="5" y="2"/>
                  </a:cxn>
                  <a:cxn ang="0">
                    <a:pos x="6" y="3"/>
                  </a:cxn>
                  <a:cxn ang="0">
                    <a:pos x="5" y="4"/>
                  </a:cxn>
                  <a:cxn ang="0">
                    <a:pos x="5" y="4"/>
                  </a:cxn>
                  <a:cxn ang="0">
                    <a:pos x="1" y="5"/>
                  </a:cxn>
                  <a:cxn ang="0">
                    <a:pos x="0" y="4"/>
                  </a:cxn>
                  <a:cxn ang="0">
                    <a:pos x="0" y="3"/>
                  </a:cxn>
                  <a:cxn ang="0">
                    <a:pos x="0" y="3"/>
                  </a:cxn>
                  <a:cxn ang="0">
                    <a:pos x="0" y="1"/>
                  </a:cxn>
                  <a:cxn ang="0">
                    <a:pos x="1" y="0"/>
                  </a:cxn>
                  <a:cxn ang="0">
                    <a:pos x="5" y="2"/>
                  </a:cxn>
                  <a:cxn ang="0">
                    <a:pos x="5" y="2"/>
                  </a:cxn>
                </a:cxnLst>
                <a:rect l="0" t="0" r="r" b="b"/>
                <a:pathLst>
                  <a:path w="6" h="5">
                    <a:moveTo>
                      <a:pt x="5" y="2"/>
                    </a:moveTo>
                    <a:lnTo>
                      <a:pt x="5" y="2"/>
                    </a:lnTo>
                    <a:lnTo>
                      <a:pt x="6" y="3"/>
                    </a:lnTo>
                    <a:lnTo>
                      <a:pt x="5" y="4"/>
                    </a:lnTo>
                    <a:lnTo>
                      <a:pt x="5" y="4"/>
                    </a:lnTo>
                    <a:lnTo>
                      <a:pt x="1" y="5"/>
                    </a:lnTo>
                    <a:lnTo>
                      <a:pt x="0" y="4"/>
                    </a:lnTo>
                    <a:lnTo>
                      <a:pt x="0" y="3"/>
                    </a:lnTo>
                    <a:lnTo>
                      <a:pt x="0" y="3"/>
                    </a:lnTo>
                    <a:lnTo>
                      <a:pt x="0" y="1"/>
                    </a:lnTo>
                    <a:lnTo>
                      <a:pt x="1" y="0"/>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6" name="Freeform 150"/>
              <p:cNvSpPr>
                <a:spLocks/>
              </p:cNvSpPr>
              <p:nvPr/>
            </p:nvSpPr>
            <p:spPr bwMode="gray">
              <a:xfrm>
                <a:off x="4589" y="2651"/>
                <a:ext cx="12" cy="17"/>
              </a:xfrm>
              <a:custGeom>
                <a:avLst/>
                <a:gdLst/>
                <a:ahLst/>
                <a:cxnLst>
                  <a:cxn ang="0">
                    <a:pos x="11" y="7"/>
                  </a:cxn>
                  <a:cxn ang="0">
                    <a:pos x="11" y="7"/>
                  </a:cxn>
                  <a:cxn ang="0">
                    <a:pos x="11" y="9"/>
                  </a:cxn>
                  <a:cxn ang="0">
                    <a:pos x="11" y="11"/>
                  </a:cxn>
                  <a:cxn ang="0">
                    <a:pos x="9" y="15"/>
                  </a:cxn>
                  <a:cxn ang="0">
                    <a:pos x="6" y="17"/>
                  </a:cxn>
                  <a:cxn ang="0">
                    <a:pos x="4" y="17"/>
                  </a:cxn>
                  <a:cxn ang="0">
                    <a:pos x="3" y="16"/>
                  </a:cxn>
                  <a:cxn ang="0">
                    <a:pos x="3" y="16"/>
                  </a:cxn>
                  <a:cxn ang="0">
                    <a:pos x="1" y="13"/>
                  </a:cxn>
                  <a:cxn ang="0">
                    <a:pos x="0" y="8"/>
                  </a:cxn>
                  <a:cxn ang="0">
                    <a:pos x="3" y="4"/>
                  </a:cxn>
                  <a:cxn ang="0">
                    <a:pos x="5" y="1"/>
                  </a:cxn>
                  <a:cxn ang="0">
                    <a:pos x="5" y="1"/>
                  </a:cxn>
                  <a:cxn ang="0">
                    <a:pos x="7" y="0"/>
                  </a:cxn>
                  <a:cxn ang="0">
                    <a:pos x="8" y="1"/>
                  </a:cxn>
                  <a:cxn ang="0">
                    <a:pos x="11" y="7"/>
                  </a:cxn>
                  <a:cxn ang="0">
                    <a:pos x="11" y="7"/>
                  </a:cxn>
                </a:cxnLst>
                <a:rect l="0" t="0" r="r" b="b"/>
                <a:pathLst>
                  <a:path w="11" h="17">
                    <a:moveTo>
                      <a:pt x="11" y="7"/>
                    </a:moveTo>
                    <a:lnTo>
                      <a:pt x="11" y="7"/>
                    </a:lnTo>
                    <a:lnTo>
                      <a:pt x="11" y="9"/>
                    </a:lnTo>
                    <a:lnTo>
                      <a:pt x="11" y="11"/>
                    </a:lnTo>
                    <a:lnTo>
                      <a:pt x="9" y="15"/>
                    </a:lnTo>
                    <a:lnTo>
                      <a:pt x="6" y="17"/>
                    </a:lnTo>
                    <a:lnTo>
                      <a:pt x="4" y="17"/>
                    </a:lnTo>
                    <a:lnTo>
                      <a:pt x="3" y="16"/>
                    </a:lnTo>
                    <a:lnTo>
                      <a:pt x="3" y="16"/>
                    </a:lnTo>
                    <a:lnTo>
                      <a:pt x="1" y="13"/>
                    </a:lnTo>
                    <a:lnTo>
                      <a:pt x="0" y="8"/>
                    </a:lnTo>
                    <a:lnTo>
                      <a:pt x="3" y="4"/>
                    </a:lnTo>
                    <a:lnTo>
                      <a:pt x="5" y="1"/>
                    </a:lnTo>
                    <a:lnTo>
                      <a:pt x="5" y="1"/>
                    </a:lnTo>
                    <a:lnTo>
                      <a:pt x="7" y="0"/>
                    </a:lnTo>
                    <a:lnTo>
                      <a:pt x="8" y="1"/>
                    </a:lnTo>
                    <a:lnTo>
                      <a:pt x="11" y="7"/>
                    </a:lnTo>
                    <a:lnTo>
                      <a:pt x="11"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7" name="Freeform 151"/>
              <p:cNvSpPr>
                <a:spLocks/>
              </p:cNvSpPr>
              <p:nvPr/>
            </p:nvSpPr>
            <p:spPr bwMode="gray">
              <a:xfrm>
                <a:off x="4579" y="2666"/>
                <a:ext cx="10" cy="10"/>
              </a:xfrm>
              <a:custGeom>
                <a:avLst/>
                <a:gdLst/>
                <a:ahLst/>
                <a:cxnLst>
                  <a:cxn ang="0">
                    <a:pos x="8" y="2"/>
                  </a:cxn>
                  <a:cxn ang="0">
                    <a:pos x="8" y="2"/>
                  </a:cxn>
                  <a:cxn ang="0">
                    <a:pos x="10" y="3"/>
                  </a:cxn>
                  <a:cxn ang="0">
                    <a:pos x="11" y="5"/>
                  </a:cxn>
                  <a:cxn ang="0">
                    <a:pos x="11" y="6"/>
                  </a:cxn>
                  <a:cxn ang="0">
                    <a:pos x="10" y="9"/>
                  </a:cxn>
                  <a:cxn ang="0">
                    <a:pos x="10" y="9"/>
                  </a:cxn>
                  <a:cxn ang="0">
                    <a:pos x="9" y="10"/>
                  </a:cxn>
                  <a:cxn ang="0">
                    <a:pos x="7" y="10"/>
                  </a:cxn>
                  <a:cxn ang="0">
                    <a:pos x="2" y="9"/>
                  </a:cxn>
                  <a:cxn ang="0">
                    <a:pos x="2" y="9"/>
                  </a:cxn>
                  <a:cxn ang="0">
                    <a:pos x="1" y="6"/>
                  </a:cxn>
                  <a:cxn ang="0">
                    <a:pos x="0" y="4"/>
                  </a:cxn>
                  <a:cxn ang="0">
                    <a:pos x="1" y="2"/>
                  </a:cxn>
                  <a:cxn ang="0">
                    <a:pos x="2" y="0"/>
                  </a:cxn>
                  <a:cxn ang="0">
                    <a:pos x="2" y="0"/>
                  </a:cxn>
                  <a:cxn ang="0">
                    <a:pos x="5" y="0"/>
                  </a:cxn>
                  <a:cxn ang="0">
                    <a:pos x="6" y="1"/>
                  </a:cxn>
                  <a:cxn ang="0">
                    <a:pos x="8" y="2"/>
                  </a:cxn>
                  <a:cxn ang="0">
                    <a:pos x="8" y="2"/>
                  </a:cxn>
                </a:cxnLst>
                <a:rect l="0" t="0" r="r" b="b"/>
                <a:pathLst>
                  <a:path w="11" h="10">
                    <a:moveTo>
                      <a:pt x="8" y="2"/>
                    </a:moveTo>
                    <a:lnTo>
                      <a:pt x="8" y="2"/>
                    </a:lnTo>
                    <a:lnTo>
                      <a:pt x="10" y="3"/>
                    </a:lnTo>
                    <a:lnTo>
                      <a:pt x="11" y="5"/>
                    </a:lnTo>
                    <a:lnTo>
                      <a:pt x="11" y="6"/>
                    </a:lnTo>
                    <a:lnTo>
                      <a:pt x="10" y="9"/>
                    </a:lnTo>
                    <a:lnTo>
                      <a:pt x="10" y="9"/>
                    </a:lnTo>
                    <a:lnTo>
                      <a:pt x="9" y="10"/>
                    </a:lnTo>
                    <a:lnTo>
                      <a:pt x="7" y="10"/>
                    </a:lnTo>
                    <a:lnTo>
                      <a:pt x="2" y="9"/>
                    </a:lnTo>
                    <a:lnTo>
                      <a:pt x="2" y="9"/>
                    </a:lnTo>
                    <a:lnTo>
                      <a:pt x="1" y="6"/>
                    </a:lnTo>
                    <a:lnTo>
                      <a:pt x="0" y="4"/>
                    </a:lnTo>
                    <a:lnTo>
                      <a:pt x="1" y="2"/>
                    </a:lnTo>
                    <a:lnTo>
                      <a:pt x="2" y="0"/>
                    </a:lnTo>
                    <a:lnTo>
                      <a:pt x="2" y="0"/>
                    </a:lnTo>
                    <a:lnTo>
                      <a:pt x="5" y="0"/>
                    </a:lnTo>
                    <a:lnTo>
                      <a:pt x="6" y="1"/>
                    </a:lnTo>
                    <a:lnTo>
                      <a:pt x="8" y="2"/>
                    </a:lnTo>
                    <a:lnTo>
                      <a:pt x="8"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8" name="Freeform 152"/>
              <p:cNvSpPr>
                <a:spLocks/>
              </p:cNvSpPr>
              <p:nvPr/>
            </p:nvSpPr>
            <p:spPr bwMode="gray">
              <a:xfrm>
                <a:off x="4584" y="2639"/>
                <a:ext cx="5" cy="12"/>
              </a:xfrm>
              <a:custGeom>
                <a:avLst/>
                <a:gdLst/>
                <a:ahLst/>
                <a:cxnLst>
                  <a:cxn ang="0">
                    <a:pos x="0" y="8"/>
                  </a:cxn>
                  <a:cxn ang="0">
                    <a:pos x="0" y="8"/>
                  </a:cxn>
                  <a:cxn ang="0">
                    <a:pos x="0" y="2"/>
                  </a:cxn>
                  <a:cxn ang="0">
                    <a:pos x="1" y="0"/>
                  </a:cxn>
                  <a:cxn ang="0">
                    <a:pos x="1" y="0"/>
                  </a:cxn>
                  <a:cxn ang="0">
                    <a:pos x="2" y="0"/>
                  </a:cxn>
                  <a:cxn ang="0">
                    <a:pos x="2" y="0"/>
                  </a:cxn>
                  <a:cxn ang="0">
                    <a:pos x="4" y="4"/>
                  </a:cxn>
                  <a:cxn ang="0">
                    <a:pos x="5" y="7"/>
                  </a:cxn>
                  <a:cxn ang="0">
                    <a:pos x="5" y="10"/>
                  </a:cxn>
                  <a:cxn ang="0">
                    <a:pos x="4" y="12"/>
                  </a:cxn>
                  <a:cxn ang="0">
                    <a:pos x="3" y="12"/>
                  </a:cxn>
                  <a:cxn ang="0">
                    <a:pos x="3" y="12"/>
                  </a:cxn>
                  <a:cxn ang="0">
                    <a:pos x="1" y="11"/>
                  </a:cxn>
                  <a:cxn ang="0">
                    <a:pos x="0" y="8"/>
                  </a:cxn>
                  <a:cxn ang="0">
                    <a:pos x="0" y="8"/>
                  </a:cxn>
                </a:cxnLst>
                <a:rect l="0" t="0" r="r" b="b"/>
                <a:pathLst>
                  <a:path w="5" h="12">
                    <a:moveTo>
                      <a:pt x="0" y="8"/>
                    </a:moveTo>
                    <a:lnTo>
                      <a:pt x="0" y="8"/>
                    </a:lnTo>
                    <a:lnTo>
                      <a:pt x="0" y="2"/>
                    </a:lnTo>
                    <a:lnTo>
                      <a:pt x="1" y="0"/>
                    </a:lnTo>
                    <a:lnTo>
                      <a:pt x="1" y="0"/>
                    </a:lnTo>
                    <a:lnTo>
                      <a:pt x="2" y="0"/>
                    </a:lnTo>
                    <a:lnTo>
                      <a:pt x="2" y="0"/>
                    </a:lnTo>
                    <a:lnTo>
                      <a:pt x="4" y="4"/>
                    </a:lnTo>
                    <a:lnTo>
                      <a:pt x="5" y="7"/>
                    </a:lnTo>
                    <a:lnTo>
                      <a:pt x="5" y="10"/>
                    </a:lnTo>
                    <a:lnTo>
                      <a:pt x="4" y="12"/>
                    </a:lnTo>
                    <a:lnTo>
                      <a:pt x="3" y="12"/>
                    </a:lnTo>
                    <a:lnTo>
                      <a:pt x="3" y="12"/>
                    </a:lnTo>
                    <a:lnTo>
                      <a:pt x="1" y="11"/>
                    </a:lnTo>
                    <a:lnTo>
                      <a:pt x="0" y="8"/>
                    </a:lnTo>
                    <a:lnTo>
                      <a:pt x="0"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9" name="Freeform 153"/>
              <p:cNvSpPr>
                <a:spLocks/>
              </p:cNvSpPr>
              <p:nvPr/>
            </p:nvSpPr>
            <p:spPr bwMode="gray">
              <a:xfrm>
                <a:off x="4479" y="2642"/>
                <a:ext cx="36" cy="56"/>
              </a:xfrm>
              <a:custGeom>
                <a:avLst/>
                <a:gdLst/>
                <a:ahLst/>
                <a:cxnLst>
                  <a:cxn ang="0">
                    <a:pos x="35" y="4"/>
                  </a:cxn>
                  <a:cxn ang="0">
                    <a:pos x="35" y="4"/>
                  </a:cxn>
                  <a:cxn ang="0">
                    <a:pos x="34" y="2"/>
                  </a:cxn>
                  <a:cxn ang="0">
                    <a:pos x="33" y="0"/>
                  </a:cxn>
                  <a:cxn ang="0">
                    <a:pos x="33" y="0"/>
                  </a:cxn>
                  <a:cxn ang="0">
                    <a:pos x="30" y="4"/>
                  </a:cxn>
                  <a:cxn ang="0">
                    <a:pos x="30" y="4"/>
                  </a:cxn>
                  <a:cxn ang="0">
                    <a:pos x="27" y="7"/>
                  </a:cxn>
                  <a:cxn ang="0">
                    <a:pos x="26" y="9"/>
                  </a:cxn>
                  <a:cxn ang="0">
                    <a:pos x="25" y="16"/>
                  </a:cxn>
                  <a:cxn ang="0">
                    <a:pos x="25" y="16"/>
                  </a:cxn>
                  <a:cxn ang="0">
                    <a:pos x="24" y="18"/>
                  </a:cxn>
                  <a:cxn ang="0">
                    <a:pos x="22" y="21"/>
                  </a:cxn>
                  <a:cxn ang="0">
                    <a:pos x="22" y="21"/>
                  </a:cxn>
                  <a:cxn ang="0">
                    <a:pos x="21" y="25"/>
                  </a:cxn>
                  <a:cxn ang="0">
                    <a:pos x="21" y="25"/>
                  </a:cxn>
                  <a:cxn ang="0">
                    <a:pos x="15" y="32"/>
                  </a:cxn>
                  <a:cxn ang="0">
                    <a:pos x="10" y="38"/>
                  </a:cxn>
                  <a:cxn ang="0">
                    <a:pos x="10" y="38"/>
                  </a:cxn>
                  <a:cxn ang="0">
                    <a:pos x="1" y="49"/>
                  </a:cxn>
                  <a:cxn ang="0">
                    <a:pos x="1" y="49"/>
                  </a:cxn>
                  <a:cxn ang="0">
                    <a:pos x="0" y="53"/>
                  </a:cxn>
                  <a:cxn ang="0">
                    <a:pos x="0" y="54"/>
                  </a:cxn>
                  <a:cxn ang="0">
                    <a:pos x="1" y="55"/>
                  </a:cxn>
                  <a:cxn ang="0">
                    <a:pos x="1" y="55"/>
                  </a:cxn>
                  <a:cxn ang="0">
                    <a:pos x="5" y="54"/>
                  </a:cxn>
                  <a:cxn ang="0">
                    <a:pos x="10" y="53"/>
                  </a:cxn>
                  <a:cxn ang="0">
                    <a:pos x="13" y="49"/>
                  </a:cxn>
                  <a:cxn ang="0">
                    <a:pos x="15" y="46"/>
                  </a:cxn>
                  <a:cxn ang="0">
                    <a:pos x="15" y="46"/>
                  </a:cxn>
                  <a:cxn ang="0">
                    <a:pos x="25" y="29"/>
                  </a:cxn>
                  <a:cxn ang="0">
                    <a:pos x="25" y="29"/>
                  </a:cxn>
                  <a:cxn ang="0">
                    <a:pos x="30" y="23"/>
                  </a:cxn>
                  <a:cxn ang="0">
                    <a:pos x="33" y="16"/>
                  </a:cxn>
                  <a:cxn ang="0">
                    <a:pos x="33" y="16"/>
                  </a:cxn>
                  <a:cxn ang="0">
                    <a:pos x="35" y="11"/>
                  </a:cxn>
                  <a:cxn ang="0">
                    <a:pos x="36" y="7"/>
                  </a:cxn>
                  <a:cxn ang="0">
                    <a:pos x="35" y="4"/>
                  </a:cxn>
                  <a:cxn ang="0">
                    <a:pos x="35" y="4"/>
                  </a:cxn>
                </a:cxnLst>
                <a:rect l="0" t="0" r="r" b="b"/>
                <a:pathLst>
                  <a:path w="36" h="55">
                    <a:moveTo>
                      <a:pt x="35" y="4"/>
                    </a:moveTo>
                    <a:lnTo>
                      <a:pt x="35" y="4"/>
                    </a:lnTo>
                    <a:lnTo>
                      <a:pt x="34" y="2"/>
                    </a:lnTo>
                    <a:lnTo>
                      <a:pt x="33" y="0"/>
                    </a:lnTo>
                    <a:lnTo>
                      <a:pt x="33" y="0"/>
                    </a:lnTo>
                    <a:lnTo>
                      <a:pt x="30" y="4"/>
                    </a:lnTo>
                    <a:lnTo>
                      <a:pt x="30" y="4"/>
                    </a:lnTo>
                    <a:lnTo>
                      <a:pt x="27" y="7"/>
                    </a:lnTo>
                    <a:lnTo>
                      <a:pt x="26" y="9"/>
                    </a:lnTo>
                    <a:lnTo>
                      <a:pt x="25" y="16"/>
                    </a:lnTo>
                    <a:lnTo>
                      <a:pt x="25" y="16"/>
                    </a:lnTo>
                    <a:lnTo>
                      <a:pt x="24" y="18"/>
                    </a:lnTo>
                    <a:lnTo>
                      <a:pt x="22" y="21"/>
                    </a:lnTo>
                    <a:lnTo>
                      <a:pt x="22" y="21"/>
                    </a:lnTo>
                    <a:lnTo>
                      <a:pt x="21" y="25"/>
                    </a:lnTo>
                    <a:lnTo>
                      <a:pt x="21" y="25"/>
                    </a:lnTo>
                    <a:lnTo>
                      <a:pt x="15" y="32"/>
                    </a:lnTo>
                    <a:lnTo>
                      <a:pt x="10" y="38"/>
                    </a:lnTo>
                    <a:lnTo>
                      <a:pt x="10" y="38"/>
                    </a:lnTo>
                    <a:lnTo>
                      <a:pt x="1" y="49"/>
                    </a:lnTo>
                    <a:lnTo>
                      <a:pt x="1" y="49"/>
                    </a:lnTo>
                    <a:lnTo>
                      <a:pt x="0" y="53"/>
                    </a:lnTo>
                    <a:lnTo>
                      <a:pt x="0" y="54"/>
                    </a:lnTo>
                    <a:lnTo>
                      <a:pt x="1" y="55"/>
                    </a:lnTo>
                    <a:lnTo>
                      <a:pt x="1" y="55"/>
                    </a:lnTo>
                    <a:lnTo>
                      <a:pt x="5" y="54"/>
                    </a:lnTo>
                    <a:lnTo>
                      <a:pt x="10" y="53"/>
                    </a:lnTo>
                    <a:lnTo>
                      <a:pt x="13" y="49"/>
                    </a:lnTo>
                    <a:lnTo>
                      <a:pt x="15" y="46"/>
                    </a:lnTo>
                    <a:lnTo>
                      <a:pt x="15" y="46"/>
                    </a:lnTo>
                    <a:lnTo>
                      <a:pt x="25" y="29"/>
                    </a:lnTo>
                    <a:lnTo>
                      <a:pt x="25" y="29"/>
                    </a:lnTo>
                    <a:lnTo>
                      <a:pt x="30" y="23"/>
                    </a:lnTo>
                    <a:lnTo>
                      <a:pt x="33" y="16"/>
                    </a:lnTo>
                    <a:lnTo>
                      <a:pt x="33" y="16"/>
                    </a:lnTo>
                    <a:lnTo>
                      <a:pt x="35" y="11"/>
                    </a:lnTo>
                    <a:lnTo>
                      <a:pt x="36" y="7"/>
                    </a:lnTo>
                    <a:lnTo>
                      <a:pt x="35" y="4"/>
                    </a:lnTo>
                    <a:lnTo>
                      <a:pt x="3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0" name="Freeform 154"/>
              <p:cNvSpPr>
                <a:spLocks/>
              </p:cNvSpPr>
              <p:nvPr/>
            </p:nvSpPr>
            <p:spPr bwMode="gray">
              <a:xfrm>
                <a:off x="4547" y="2678"/>
                <a:ext cx="74" cy="73"/>
              </a:xfrm>
              <a:custGeom>
                <a:avLst/>
                <a:gdLst/>
                <a:ahLst/>
                <a:cxnLst>
                  <a:cxn ang="0">
                    <a:pos x="60" y="50"/>
                  </a:cxn>
                  <a:cxn ang="0">
                    <a:pos x="58" y="44"/>
                  </a:cxn>
                  <a:cxn ang="0">
                    <a:pos x="54" y="50"/>
                  </a:cxn>
                  <a:cxn ang="0">
                    <a:pos x="57" y="62"/>
                  </a:cxn>
                  <a:cxn ang="0">
                    <a:pos x="59" y="70"/>
                  </a:cxn>
                  <a:cxn ang="0">
                    <a:pos x="55" y="74"/>
                  </a:cxn>
                  <a:cxn ang="0">
                    <a:pos x="51" y="72"/>
                  </a:cxn>
                  <a:cxn ang="0">
                    <a:pos x="53" y="66"/>
                  </a:cxn>
                  <a:cxn ang="0">
                    <a:pos x="52" y="63"/>
                  </a:cxn>
                  <a:cxn ang="0">
                    <a:pos x="50" y="62"/>
                  </a:cxn>
                  <a:cxn ang="0">
                    <a:pos x="39" y="62"/>
                  </a:cxn>
                  <a:cxn ang="0">
                    <a:pos x="31" y="51"/>
                  </a:cxn>
                  <a:cxn ang="0">
                    <a:pos x="32" y="40"/>
                  </a:cxn>
                  <a:cxn ang="0">
                    <a:pos x="34" y="34"/>
                  </a:cxn>
                  <a:cxn ang="0">
                    <a:pos x="30" y="31"/>
                  </a:cxn>
                  <a:cxn ang="0">
                    <a:pos x="28" y="34"/>
                  </a:cxn>
                  <a:cxn ang="0">
                    <a:pos x="27" y="37"/>
                  </a:cxn>
                  <a:cxn ang="0">
                    <a:pos x="21" y="40"/>
                  </a:cxn>
                  <a:cxn ang="0">
                    <a:pos x="18" y="33"/>
                  </a:cxn>
                  <a:cxn ang="0">
                    <a:pos x="13" y="30"/>
                  </a:cxn>
                  <a:cxn ang="0">
                    <a:pos x="10" y="32"/>
                  </a:cxn>
                  <a:cxn ang="0">
                    <a:pos x="7" y="43"/>
                  </a:cxn>
                  <a:cxn ang="0">
                    <a:pos x="4" y="46"/>
                  </a:cxn>
                  <a:cxn ang="0">
                    <a:pos x="0" y="45"/>
                  </a:cxn>
                  <a:cxn ang="0">
                    <a:pos x="5" y="28"/>
                  </a:cxn>
                  <a:cxn ang="0">
                    <a:pos x="7" y="24"/>
                  </a:cxn>
                  <a:cxn ang="0">
                    <a:pos x="18" y="23"/>
                  </a:cxn>
                  <a:cxn ang="0">
                    <a:pos x="20" y="20"/>
                  </a:cxn>
                  <a:cxn ang="0">
                    <a:pos x="21" y="18"/>
                  </a:cxn>
                  <a:cxn ang="0">
                    <a:pos x="30" y="15"/>
                  </a:cxn>
                  <a:cxn ang="0">
                    <a:pos x="33" y="22"/>
                  </a:cxn>
                  <a:cxn ang="0">
                    <a:pos x="38" y="23"/>
                  </a:cxn>
                  <a:cxn ang="0">
                    <a:pos x="40" y="18"/>
                  </a:cxn>
                  <a:cxn ang="0">
                    <a:pos x="43" y="14"/>
                  </a:cxn>
                  <a:cxn ang="0">
                    <a:pos x="48" y="15"/>
                  </a:cxn>
                  <a:cxn ang="0">
                    <a:pos x="52" y="10"/>
                  </a:cxn>
                  <a:cxn ang="0">
                    <a:pos x="55" y="4"/>
                  </a:cxn>
                  <a:cxn ang="0">
                    <a:pos x="58" y="0"/>
                  </a:cxn>
                  <a:cxn ang="0">
                    <a:pos x="61" y="3"/>
                  </a:cxn>
                  <a:cxn ang="0">
                    <a:pos x="63" y="5"/>
                  </a:cxn>
                  <a:cxn ang="0">
                    <a:pos x="68" y="8"/>
                  </a:cxn>
                  <a:cxn ang="0">
                    <a:pos x="69" y="18"/>
                  </a:cxn>
                  <a:cxn ang="0">
                    <a:pos x="68" y="21"/>
                  </a:cxn>
                  <a:cxn ang="0">
                    <a:pos x="63" y="25"/>
                  </a:cxn>
                  <a:cxn ang="0">
                    <a:pos x="69" y="26"/>
                  </a:cxn>
                  <a:cxn ang="0">
                    <a:pos x="71" y="28"/>
                  </a:cxn>
                  <a:cxn ang="0">
                    <a:pos x="74" y="40"/>
                  </a:cxn>
                  <a:cxn ang="0">
                    <a:pos x="74" y="49"/>
                  </a:cxn>
                  <a:cxn ang="0">
                    <a:pos x="69" y="56"/>
                  </a:cxn>
                  <a:cxn ang="0">
                    <a:pos x="64" y="55"/>
                  </a:cxn>
                  <a:cxn ang="0">
                    <a:pos x="61" y="51"/>
                  </a:cxn>
                </a:cxnLst>
                <a:rect l="0" t="0" r="r" b="b"/>
                <a:pathLst>
                  <a:path w="74" h="74">
                    <a:moveTo>
                      <a:pt x="61" y="51"/>
                    </a:moveTo>
                    <a:lnTo>
                      <a:pt x="61" y="51"/>
                    </a:lnTo>
                    <a:lnTo>
                      <a:pt x="60" y="50"/>
                    </a:lnTo>
                    <a:lnTo>
                      <a:pt x="60" y="46"/>
                    </a:lnTo>
                    <a:lnTo>
                      <a:pt x="59" y="45"/>
                    </a:lnTo>
                    <a:lnTo>
                      <a:pt x="58" y="44"/>
                    </a:lnTo>
                    <a:lnTo>
                      <a:pt x="58" y="44"/>
                    </a:lnTo>
                    <a:lnTo>
                      <a:pt x="55" y="46"/>
                    </a:lnTo>
                    <a:lnTo>
                      <a:pt x="54" y="50"/>
                    </a:lnTo>
                    <a:lnTo>
                      <a:pt x="53" y="52"/>
                    </a:lnTo>
                    <a:lnTo>
                      <a:pt x="54" y="55"/>
                    </a:lnTo>
                    <a:lnTo>
                      <a:pt x="57" y="62"/>
                    </a:lnTo>
                    <a:lnTo>
                      <a:pt x="59" y="67"/>
                    </a:lnTo>
                    <a:lnTo>
                      <a:pt x="59" y="67"/>
                    </a:lnTo>
                    <a:lnTo>
                      <a:pt x="59" y="70"/>
                    </a:lnTo>
                    <a:lnTo>
                      <a:pt x="59" y="71"/>
                    </a:lnTo>
                    <a:lnTo>
                      <a:pt x="55" y="74"/>
                    </a:lnTo>
                    <a:lnTo>
                      <a:pt x="55" y="74"/>
                    </a:lnTo>
                    <a:lnTo>
                      <a:pt x="53" y="74"/>
                    </a:lnTo>
                    <a:lnTo>
                      <a:pt x="52" y="73"/>
                    </a:lnTo>
                    <a:lnTo>
                      <a:pt x="51" y="72"/>
                    </a:lnTo>
                    <a:lnTo>
                      <a:pt x="52" y="70"/>
                    </a:lnTo>
                    <a:lnTo>
                      <a:pt x="52" y="70"/>
                    </a:lnTo>
                    <a:lnTo>
                      <a:pt x="53" y="66"/>
                    </a:lnTo>
                    <a:lnTo>
                      <a:pt x="53" y="65"/>
                    </a:lnTo>
                    <a:lnTo>
                      <a:pt x="52" y="63"/>
                    </a:lnTo>
                    <a:lnTo>
                      <a:pt x="52" y="63"/>
                    </a:lnTo>
                    <a:lnTo>
                      <a:pt x="51" y="62"/>
                    </a:lnTo>
                    <a:lnTo>
                      <a:pt x="50" y="62"/>
                    </a:lnTo>
                    <a:lnTo>
                      <a:pt x="50" y="62"/>
                    </a:lnTo>
                    <a:lnTo>
                      <a:pt x="44" y="63"/>
                    </a:lnTo>
                    <a:lnTo>
                      <a:pt x="41" y="63"/>
                    </a:lnTo>
                    <a:lnTo>
                      <a:pt x="39" y="62"/>
                    </a:lnTo>
                    <a:lnTo>
                      <a:pt x="39" y="62"/>
                    </a:lnTo>
                    <a:lnTo>
                      <a:pt x="34" y="57"/>
                    </a:lnTo>
                    <a:lnTo>
                      <a:pt x="31" y="51"/>
                    </a:lnTo>
                    <a:lnTo>
                      <a:pt x="31" y="47"/>
                    </a:lnTo>
                    <a:lnTo>
                      <a:pt x="31" y="43"/>
                    </a:lnTo>
                    <a:lnTo>
                      <a:pt x="32" y="40"/>
                    </a:lnTo>
                    <a:lnTo>
                      <a:pt x="34" y="36"/>
                    </a:lnTo>
                    <a:lnTo>
                      <a:pt x="34" y="36"/>
                    </a:lnTo>
                    <a:lnTo>
                      <a:pt x="34" y="34"/>
                    </a:lnTo>
                    <a:lnTo>
                      <a:pt x="33" y="32"/>
                    </a:lnTo>
                    <a:lnTo>
                      <a:pt x="32" y="31"/>
                    </a:lnTo>
                    <a:lnTo>
                      <a:pt x="30" y="31"/>
                    </a:lnTo>
                    <a:lnTo>
                      <a:pt x="30" y="31"/>
                    </a:lnTo>
                    <a:lnTo>
                      <a:pt x="28" y="32"/>
                    </a:lnTo>
                    <a:lnTo>
                      <a:pt x="28" y="34"/>
                    </a:lnTo>
                    <a:lnTo>
                      <a:pt x="28" y="36"/>
                    </a:lnTo>
                    <a:lnTo>
                      <a:pt x="27" y="37"/>
                    </a:lnTo>
                    <a:lnTo>
                      <a:pt x="27" y="37"/>
                    </a:lnTo>
                    <a:lnTo>
                      <a:pt x="23" y="40"/>
                    </a:lnTo>
                    <a:lnTo>
                      <a:pt x="22" y="40"/>
                    </a:lnTo>
                    <a:lnTo>
                      <a:pt x="21" y="40"/>
                    </a:lnTo>
                    <a:lnTo>
                      <a:pt x="21" y="40"/>
                    </a:lnTo>
                    <a:lnTo>
                      <a:pt x="19" y="36"/>
                    </a:lnTo>
                    <a:lnTo>
                      <a:pt x="18" y="33"/>
                    </a:lnTo>
                    <a:lnTo>
                      <a:pt x="17" y="30"/>
                    </a:lnTo>
                    <a:lnTo>
                      <a:pt x="16" y="30"/>
                    </a:lnTo>
                    <a:lnTo>
                      <a:pt x="13" y="30"/>
                    </a:lnTo>
                    <a:lnTo>
                      <a:pt x="13" y="30"/>
                    </a:lnTo>
                    <a:lnTo>
                      <a:pt x="11" y="31"/>
                    </a:lnTo>
                    <a:lnTo>
                      <a:pt x="10" y="32"/>
                    </a:lnTo>
                    <a:lnTo>
                      <a:pt x="9" y="35"/>
                    </a:lnTo>
                    <a:lnTo>
                      <a:pt x="8" y="40"/>
                    </a:lnTo>
                    <a:lnTo>
                      <a:pt x="7" y="43"/>
                    </a:lnTo>
                    <a:lnTo>
                      <a:pt x="7" y="43"/>
                    </a:lnTo>
                    <a:lnTo>
                      <a:pt x="6" y="44"/>
                    </a:lnTo>
                    <a:lnTo>
                      <a:pt x="4" y="46"/>
                    </a:lnTo>
                    <a:lnTo>
                      <a:pt x="1" y="46"/>
                    </a:lnTo>
                    <a:lnTo>
                      <a:pt x="0" y="45"/>
                    </a:lnTo>
                    <a:lnTo>
                      <a:pt x="0" y="45"/>
                    </a:lnTo>
                    <a:lnTo>
                      <a:pt x="0" y="41"/>
                    </a:lnTo>
                    <a:lnTo>
                      <a:pt x="0" y="36"/>
                    </a:lnTo>
                    <a:lnTo>
                      <a:pt x="5" y="28"/>
                    </a:lnTo>
                    <a:lnTo>
                      <a:pt x="5" y="28"/>
                    </a:lnTo>
                    <a:lnTo>
                      <a:pt x="6" y="25"/>
                    </a:lnTo>
                    <a:lnTo>
                      <a:pt x="7" y="24"/>
                    </a:lnTo>
                    <a:lnTo>
                      <a:pt x="11" y="24"/>
                    </a:lnTo>
                    <a:lnTo>
                      <a:pt x="16" y="24"/>
                    </a:lnTo>
                    <a:lnTo>
                      <a:pt x="18" y="23"/>
                    </a:lnTo>
                    <a:lnTo>
                      <a:pt x="20" y="22"/>
                    </a:lnTo>
                    <a:lnTo>
                      <a:pt x="20" y="22"/>
                    </a:lnTo>
                    <a:lnTo>
                      <a:pt x="20" y="20"/>
                    </a:lnTo>
                    <a:lnTo>
                      <a:pt x="20" y="19"/>
                    </a:lnTo>
                    <a:lnTo>
                      <a:pt x="21" y="18"/>
                    </a:lnTo>
                    <a:lnTo>
                      <a:pt x="21" y="18"/>
                    </a:lnTo>
                    <a:lnTo>
                      <a:pt x="28" y="16"/>
                    </a:lnTo>
                    <a:lnTo>
                      <a:pt x="28" y="16"/>
                    </a:lnTo>
                    <a:lnTo>
                      <a:pt x="30" y="15"/>
                    </a:lnTo>
                    <a:lnTo>
                      <a:pt x="31" y="18"/>
                    </a:lnTo>
                    <a:lnTo>
                      <a:pt x="33" y="22"/>
                    </a:lnTo>
                    <a:lnTo>
                      <a:pt x="33" y="22"/>
                    </a:lnTo>
                    <a:lnTo>
                      <a:pt x="34" y="24"/>
                    </a:lnTo>
                    <a:lnTo>
                      <a:pt x="36" y="24"/>
                    </a:lnTo>
                    <a:lnTo>
                      <a:pt x="38" y="23"/>
                    </a:lnTo>
                    <a:lnTo>
                      <a:pt x="39" y="21"/>
                    </a:lnTo>
                    <a:lnTo>
                      <a:pt x="39" y="21"/>
                    </a:lnTo>
                    <a:lnTo>
                      <a:pt x="40" y="18"/>
                    </a:lnTo>
                    <a:lnTo>
                      <a:pt x="42" y="14"/>
                    </a:lnTo>
                    <a:lnTo>
                      <a:pt x="42" y="14"/>
                    </a:lnTo>
                    <a:lnTo>
                      <a:pt x="43" y="14"/>
                    </a:lnTo>
                    <a:lnTo>
                      <a:pt x="43" y="14"/>
                    </a:lnTo>
                    <a:lnTo>
                      <a:pt x="46" y="15"/>
                    </a:lnTo>
                    <a:lnTo>
                      <a:pt x="48" y="15"/>
                    </a:lnTo>
                    <a:lnTo>
                      <a:pt x="48" y="15"/>
                    </a:lnTo>
                    <a:lnTo>
                      <a:pt x="50" y="11"/>
                    </a:lnTo>
                    <a:lnTo>
                      <a:pt x="52" y="10"/>
                    </a:lnTo>
                    <a:lnTo>
                      <a:pt x="54" y="10"/>
                    </a:lnTo>
                    <a:lnTo>
                      <a:pt x="54" y="10"/>
                    </a:lnTo>
                    <a:lnTo>
                      <a:pt x="55" y="4"/>
                    </a:lnTo>
                    <a:lnTo>
                      <a:pt x="57" y="2"/>
                    </a:lnTo>
                    <a:lnTo>
                      <a:pt x="58" y="0"/>
                    </a:lnTo>
                    <a:lnTo>
                      <a:pt x="58" y="0"/>
                    </a:lnTo>
                    <a:lnTo>
                      <a:pt x="59" y="0"/>
                    </a:lnTo>
                    <a:lnTo>
                      <a:pt x="60" y="0"/>
                    </a:lnTo>
                    <a:lnTo>
                      <a:pt x="61" y="3"/>
                    </a:lnTo>
                    <a:lnTo>
                      <a:pt x="61" y="3"/>
                    </a:lnTo>
                    <a:lnTo>
                      <a:pt x="62" y="4"/>
                    </a:lnTo>
                    <a:lnTo>
                      <a:pt x="63" y="5"/>
                    </a:lnTo>
                    <a:lnTo>
                      <a:pt x="63" y="5"/>
                    </a:lnTo>
                    <a:lnTo>
                      <a:pt x="68" y="8"/>
                    </a:lnTo>
                    <a:lnTo>
                      <a:pt x="68" y="8"/>
                    </a:lnTo>
                    <a:lnTo>
                      <a:pt x="67" y="11"/>
                    </a:lnTo>
                    <a:lnTo>
                      <a:pt x="67" y="13"/>
                    </a:lnTo>
                    <a:lnTo>
                      <a:pt x="69" y="18"/>
                    </a:lnTo>
                    <a:lnTo>
                      <a:pt x="69" y="18"/>
                    </a:lnTo>
                    <a:lnTo>
                      <a:pt x="69" y="20"/>
                    </a:lnTo>
                    <a:lnTo>
                      <a:pt x="68" y="21"/>
                    </a:lnTo>
                    <a:lnTo>
                      <a:pt x="64" y="23"/>
                    </a:lnTo>
                    <a:lnTo>
                      <a:pt x="64" y="23"/>
                    </a:lnTo>
                    <a:lnTo>
                      <a:pt x="63" y="25"/>
                    </a:lnTo>
                    <a:lnTo>
                      <a:pt x="65" y="25"/>
                    </a:lnTo>
                    <a:lnTo>
                      <a:pt x="69" y="26"/>
                    </a:lnTo>
                    <a:lnTo>
                      <a:pt x="69" y="26"/>
                    </a:lnTo>
                    <a:lnTo>
                      <a:pt x="70" y="26"/>
                    </a:lnTo>
                    <a:lnTo>
                      <a:pt x="71" y="28"/>
                    </a:lnTo>
                    <a:lnTo>
                      <a:pt x="71" y="28"/>
                    </a:lnTo>
                    <a:lnTo>
                      <a:pt x="70" y="31"/>
                    </a:lnTo>
                    <a:lnTo>
                      <a:pt x="71" y="34"/>
                    </a:lnTo>
                    <a:lnTo>
                      <a:pt x="74" y="40"/>
                    </a:lnTo>
                    <a:lnTo>
                      <a:pt x="74" y="40"/>
                    </a:lnTo>
                    <a:lnTo>
                      <a:pt x="74" y="44"/>
                    </a:lnTo>
                    <a:lnTo>
                      <a:pt x="74" y="49"/>
                    </a:lnTo>
                    <a:lnTo>
                      <a:pt x="72" y="53"/>
                    </a:lnTo>
                    <a:lnTo>
                      <a:pt x="69" y="56"/>
                    </a:lnTo>
                    <a:lnTo>
                      <a:pt x="69" y="56"/>
                    </a:lnTo>
                    <a:lnTo>
                      <a:pt x="68" y="57"/>
                    </a:lnTo>
                    <a:lnTo>
                      <a:pt x="67" y="57"/>
                    </a:lnTo>
                    <a:lnTo>
                      <a:pt x="64" y="55"/>
                    </a:lnTo>
                    <a:lnTo>
                      <a:pt x="63" y="53"/>
                    </a:lnTo>
                    <a:lnTo>
                      <a:pt x="61" y="51"/>
                    </a:lnTo>
                    <a:lnTo>
                      <a:pt x="61" y="5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1" name="Freeform 155"/>
              <p:cNvSpPr>
                <a:spLocks/>
              </p:cNvSpPr>
              <p:nvPr/>
            </p:nvSpPr>
            <p:spPr bwMode="gray">
              <a:xfrm>
                <a:off x="4589" y="2622"/>
                <a:ext cx="22" cy="29"/>
              </a:xfrm>
              <a:custGeom>
                <a:avLst/>
                <a:gdLst/>
                <a:ahLst/>
                <a:cxnLst>
                  <a:cxn ang="0">
                    <a:pos x="20" y="28"/>
                  </a:cxn>
                  <a:cxn ang="0">
                    <a:pos x="20" y="28"/>
                  </a:cxn>
                  <a:cxn ang="0">
                    <a:pos x="17" y="28"/>
                  </a:cxn>
                  <a:cxn ang="0">
                    <a:pos x="15" y="27"/>
                  </a:cxn>
                  <a:cxn ang="0">
                    <a:pos x="10" y="24"/>
                  </a:cxn>
                  <a:cxn ang="0">
                    <a:pos x="10" y="24"/>
                  </a:cxn>
                  <a:cxn ang="0">
                    <a:pos x="5" y="16"/>
                  </a:cxn>
                  <a:cxn ang="0">
                    <a:pos x="1" y="8"/>
                  </a:cxn>
                  <a:cxn ang="0">
                    <a:pos x="1" y="8"/>
                  </a:cxn>
                  <a:cxn ang="0">
                    <a:pos x="0" y="4"/>
                  </a:cxn>
                  <a:cxn ang="0">
                    <a:pos x="1" y="2"/>
                  </a:cxn>
                  <a:cxn ang="0">
                    <a:pos x="2" y="1"/>
                  </a:cxn>
                  <a:cxn ang="0">
                    <a:pos x="2" y="1"/>
                  </a:cxn>
                  <a:cxn ang="0">
                    <a:pos x="4" y="0"/>
                  </a:cxn>
                  <a:cxn ang="0">
                    <a:pos x="5" y="0"/>
                  </a:cxn>
                  <a:cxn ang="0">
                    <a:pos x="8" y="0"/>
                  </a:cxn>
                  <a:cxn ang="0">
                    <a:pos x="11" y="1"/>
                  </a:cxn>
                  <a:cxn ang="0">
                    <a:pos x="15" y="1"/>
                  </a:cxn>
                  <a:cxn ang="0">
                    <a:pos x="15" y="1"/>
                  </a:cxn>
                  <a:cxn ang="0">
                    <a:pos x="17" y="11"/>
                  </a:cxn>
                  <a:cxn ang="0">
                    <a:pos x="18" y="16"/>
                  </a:cxn>
                  <a:cxn ang="0">
                    <a:pos x="20" y="21"/>
                  </a:cxn>
                  <a:cxn ang="0">
                    <a:pos x="20" y="21"/>
                  </a:cxn>
                  <a:cxn ang="0">
                    <a:pos x="22" y="25"/>
                  </a:cxn>
                  <a:cxn ang="0">
                    <a:pos x="22" y="27"/>
                  </a:cxn>
                  <a:cxn ang="0">
                    <a:pos x="22" y="28"/>
                  </a:cxn>
                  <a:cxn ang="0">
                    <a:pos x="22" y="28"/>
                  </a:cxn>
                  <a:cxn ang="0">
                    <a:pos x="21" y="29"/>
                  </a:cxn>
                  <a:cxn ang="0">
                    <a:pos x="20" y="28"/>
                  </a:cxn>
                  <a:cxn ang="0">
                    <a:pos x="20" y="28"/>
                  </a:cxn>
                </a:cxnLst>
                <a:rect l="0" t="0" r="r" b="b"/>
                <a:pathLst>
                  <a:path w="22" h="29">
                    <a:moveTo>
                      <a:pt x="20" y="28"/>
                    </a:moveTo>
                    <a:lnTo>
                      <a:pt x="20" y="28"/>
                    </a:lnTo>
                    <a:lnTo>
                      <a:pt x="17" y="28"/>
                    </a:lnTo>
                    <a:lnTo>
                      <a:pt x="15" y="27"/>
                    </a:lnTo>
                    <a:lnTo>
                      <a:pt x="10" y="24"/>
                    </a:lnTo>
                    <a:lnTo>
                      <a:pt x="10" y="24"/>
                    </a:lnTo>
                    <a:lnTo>
                      <a:pt x="5" y="16"/>
                    </a:lnTo>
                    <a:lnTo>
                      <a:pt x="1" y="8"/>
                    </a:lnTo>
                    <a:lnTo>
                      <a:pt x="1" y="8"/>
                    </a:lnTo>
                    <a:lnTo>
                      <a:pt x="0" y="4"/>
                    </a:lnTo>
                    <a:lnTo>
                      <a:pt x="1" y="2"/>
                    </a:lnTo>
                    <a:lnTo>
                      <a:pt x="2" y="1"/>
                    </a:lnTo>
                    <a:lnTo>
                      <a:pt x="2" y="1"/>
                    </a:lnTo>
                    <a:lnTo>
                      <a:pt x="4" y="0"/>
                    </a:lnTo>
                    <a:lnTo>
                      <a:pt x="5" y="0"/>
                    </a:lnTo>
                    <a:lnTo>
                      <a:pt x="8" y="0"/>
                    </a:lnTo>
                    <a:lnTo>
                      <a:pt x="11" y="1"/>
                    </a:lnTo>
                    <a:lnTo>
                      <a:pt x="15" y="1"/>
                    </a:lnTo>
                    <a:lnTo>
                      <a:pt x="15" y="1"/>
                    </a:lnTo>
                    <a:lnTo>
                      <a:pt x="17" y="11"/>
                    </a:lnTo>
                    <a:lnTo>
                      <a:pt x="18" y="16"/>
                    </a:lnTo>
                    <a:lnTo>
                      <a:pt x="20" y="21"/>
                    </a:lnTo>
                    <a:lnTo>
                      <a:pt x="20" y="21"/>
                    </a:lnTo>
                    <a:lnTo>
                      <a:pt x="22" y="25"/>
                    </a:lnTo>
                    <a:lnTo>
                      <a:pt x="22" y="27"/>
                    </a:lnTo>
                    <a:lnTo>
                      <a:pt x="22" y="28"/>
                    </a:lnTo>
                    <a:lnTo>
                      <a:pt x="22" y="28"/>
                    </a:lnTo>
                    <a:lnTo>
                      <a:pt x="21" y="29"/>
                    </a:lnTo>
                    <a:lnTo>
                      <a:pt x="20" y="28"/>
                    </a:lnTo>
                    <a:lnTo>
                      <a:pt x="20" y="2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2" name="Freeform 156"/>
              <p:cNvSpPr>
                <a:spLocks/>
              </p:cNvSpPr>
              <p:nvPr/>
            </p:nvSpPr>
            <p:spPr bwMode="gray">
              <a:xfrm>
                <a:off x="4554" y="2647"/>
                <a:ext cx="20" cy="37"/>
              </a:xfrm>
              <a:custGeom>
                <a:avLst/>
                <a:gdLst/>
                <a:ahLst/>
                <a:cxnLst>
                  <a:cxn ang="0">
                    <a:pos x="18" y="30"/>
                  </a:cxn>
                  <a:cxn ang="0">
                    <a:pos x="18" y="30"/>
                  </a:cxn>
                  <a:cxn ang="0">
                    <a:pos x="15" y="27"/>
                  </a:cxn>
                  <a:cxn ang="0">
                    <a:pos x="15" y="23"/>
                  </a:cxn>
                  <a:cxn ang="0">
                    <a:pos x="15" y="17"/>
                  </a:cxn>
                  <a:cxn ang="0">
                    <a:pos x="20" y="4"/>
                  </a:cxn>
                  <a:cxn ang="0">
                    <a:pos x="20" y="4"/>
                  </a:cxn>
                  <a:cxn ang="0">
                    <a:pos x="20" y="2"/>
                  </a:cxn>
                  <a:cxn ang="0">
                    <a:pos x="19" y="1"/>
                  </a:cxn>
                  <a:cxn ang="0">
                    <a:pos x="18" y="0"/>
                  </a:cxn>
                  <a:cxn ang="0">
                    <a:pos x="16" y="1"/>
                  </a:cxn>
                  <a:cxn ang="0">
                    <a:pos x="16" y="1"/>
                  </a:cxn>
                  <a:cxn ang="0">
                    <a:pos x="13" y="7"/>
                  </a:cxn>
                  <a:cxn ang="0">
                    <a:pos x="11" y="13"/>
                  </a:cxn>
                  <a:cxn ang="0">
                    <a:pos x="9" y="17"/>
                  </a:cxn>
                  <a:cxn ang="0">
                    <a:pos x="6" y="19"/>
                  </a:cxn>
                  <a:cxn ang="0">
                    <a:pos x="4" y="20"/>
                  </a:cxn>
                  <a:cxn ang="0">
                    <a:pos x="0" y="20"/>
                  </a:cxn>
                  <a:cxn ang="0">
                    <a:pos x="0" y="20"/>
                  </a:cxn>
                  <a:cxn ang="0">
                    <a:pos x="0" y="23"/>
                  </a:cxn>
                  <a:cxn ang="0">
                    <a:pos x="1" y="25"/>
                  </a:cxn>
                  <a:cxn ang="0">
                    <a:pos x="2" y="29"/>
                  </a:cxn>
                  <a:cxn ang="0">
                    <a:pos x="4" y="31"/>
                  </a:cxn>
                  <a:cxn ang="0">
                    <a:pos x="10" y="35"/>
                  </a:cxn>
                  <a:cxn ang="0">
                    <a:pos x="13" y="37"/>
                  </a:cxn>
                  <a:cxn ang="0">
                    <a:pos x="16" y="37"/>
                  </a:cxn>
                  <a:cxn ang="0">
                    <a:pos x="16" y="37"/>
                  </a:cxn>
                  <a:cxn ang="0">
                    <a:pos x="18" y="37"/>
                  </a:cxn>
                  <a:cxn ang="0">
                    <a:pos x="18" y="34"/>
                  </a:cxn>
                  <a:cxn ang="0">
                    <a:pos x="18" y="32"/>
                  </a:cxn>
                  <a:cxn ang="0">
                    <a:pos x="18" y="30"/>
                  </a:cxn>
                  <a:cxn ang="0">
                    <a:pos x="18" y="30"/>
                  </a:cxn>
                </a:cxnLst>
                <a:rect l="0" t="0" r="r" b="b"/>
                <a:pathLst>
                  <a:path w="20" h="37">
                    <a:moveTo>
                      <a:pt x="18" y="30"/>
                    </a:moveTo>
                    <a:lnTo>
                      <a:pt x="18" y="30"/>
                    </a:lnTo>
                    <a:lnTo>
                      <a:pt x="15" y="27"/>
                    </a:lnTo>
                    <a:lnTo>
                      <a:pt x="15" y="23"/>
                    </a:lnTo>
                    <a:lnTo>
                      <a:pt x="15" y="17"/>
                    </a:lnTo>
                    <a:lnTo>
                      <a:pt x="20" y="4"/>
                    </a:lnTo>
                    <a:lnTo>
                      <a:pt x="20" y="4"/>
                    </a:lnTo>
                    <a:lnTo>
                      <a:pt x="20" y="2"/>
                    </a:lnTo>
                    <a:lnTo>
                      <a:pt x="19" y="1"/>
                    </a:lnTo>
                    <a:lnTo>
                      <a:pt x="18" y="0"/>
                    </a:lnTo>
                    <a:lnTo>
                      <a:pt x="16" y="1"/>
                    </a:lnTo>
                    <a:lnTo>
                      <a:pt x="16" y="1"/>
                    </a:lnTo>
                    <a:lnTo>
                      <a:pt x="13" y="7"/>
                    </a:lnTo>
                    <a:lnTo>
                      <a:pt x="11" y="13"/>
                    </a:lnTo>
                    <a:lnTo>
                      <a:pt x="9" y="17"/>
                    </a:lnTo>
                    <a:lnTo>
                      <a:pt x="6" y="19"/>
                    </a:lnTo>
                    <a:lnTo>
                      <a:pt x="4" y="20"/>
                    </a:lnTo>
                    <a:lnTo>
                      <a:pt x="0" y="20"/>
                    </a:lnTo>
                    <a:lnTo>
                      <a:pt x="0" y="20"/>
                    </a:lnTo>
                    <a:lnTo>
                      <a:pt x="0" y="23"/>
                    </a:lnTo>
                    <a:lnTo>
                      <a:pt x="1" y="25"/>
                    </a:lnTo>
                    <a:lnTo>
                      <a:pt x="2" y="29"/>
                    </a:lnTo>
                    <a:lnTo>
                      <a:pt x="4" y="31"/>
                    </a:lnTo>
                    <a:lnTo>
                      <a:pt x="10" y="35"/>
                    </a:lnTo>
                    <a:lnTo>
                      <a:pt x="13" y="37"/>
                    </a:lnTo>
                    <a:lnTo>
                      <a:pt x="16" y="37"/>
                    </a:lnTo>
                    <a:lnTo>
                      <a:pt x="16" y="37"/>
                    </a:lnTo>
                    <a:lnTo>
                      <a:pt x="18" y="37"/>
                    </a:lnTo>
                    <a:lnTo>
                      <a:pt x="18" y="34"/>
                    </a:lnTo>
                    <a:lnTo>
                      <a:pt x="18" y="32"/>
                    </a:lnTo>
                    <a:lnTo>
                      <a:pt x="18" y="30"/>
                    </a:lnTo>
                    <a:lnTo>
                      <a:pt x="18" y="3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3" name="Freeform 157"/>
              <p:cNvSpPr>
                <a:spLocks/>
              </p:cNvSpPr>
              <p:nvPr/>
            </p:nvSpPr>
            <p:spPr bwMode="gray">
              <a:xfrm>
                <a:off x="4573" y="2651"/>
                <a:ext cx="7" cy="17"/>
              </a:xfrm>
              <a:custGeom>
                <a:avLst/>
                <a:gdLst/>
                <a:ahLst/>
                <a:cxnLst>
                  <a:cxn ang="0">
                    <a:pos x="5" y="10"/>
                  </a:cxn>
                  <a:cxn ang="0">
                    <a:pos x="5" y="10"/>
                  </a:cxn>
                  <a:cxn ang="0">
                    <a:pos x="7" y="3"/>
                  </a:cxn>
                  <a:cxn ang="0">
                    <a:pos x="7" y="3"/>
                  </a:cxn>
                  <a:cxn ang="0">
                    <a:pos x="7" y="1"/>
                  </a:cxn>
                  <a:cxn ang="0">
                    <a:pos x="6" y="0"/>
                  </a:cxn>
                  <a:cxn ang="0">
                    <a:pos x="5" y="1"/>
                  </a:cxn>
                  <a:cxn ang="0">
                    <a:pos x="4" y="1"/>
                  </a:cxn>
                  <a:cxn ang="0">
                    <a:pos x="4" y="1"/>
                  </a:cxn>
                  <a:cxn ang="0">
                    <a:pos x="3" y="6"/>
                  </a:cxn>
                  <a:cxn ang="0">
                    <a:pos x="1" y="10"/>
                  </a:cxn>
                  <a:cxn ang="0">
                    <a:pos x="1" y="10"/>
                  </a:cxn>
                  <a:cxn ang="0">
                    <a:pos x="0" y="15"/>
                  </a:cxn>
                  <a:cxn ang="0">
                    <a:pos x="1" y="17"/>
                  </a:cxn>
                  <a:cxn ang="0">
                    <a:pos x="3" y="17"/>
                  </a:cxn>
                  <a:cxn ang="0">
                    <a:pos x="3" y="17"/>
                  </a:cxn>
                  <a:cxn ang="0">
                    <a:pos x="4" y="16"/>
                  </a:cxn>
                  <a:cxn ang="0">
                    <a:pos x="4" y="14"/>
                  </a:cxn>
                  <a:cxn ang="0">
                    <a:pos x="5" y="10"/>
                  </a:cxn>
                  <a:cxn ang="0">
                    <a:pos x="5" y="10"/>
                  </a:cxn>
                </a:cxnLst>
                <a:rect l="0" t="0" r="r" b="b"/>
                <a:pathLst>
                  <a:path w="7" h="17">
                    <a:moveTo>
                      <a:pt x="5" y="10"/>
                    </a:moveTo>
                    <a:lnTo>
                      <a:pt x="5" y="10"/>
                    </a:lnTo>
                    <a:lnTo>
                      <a:pt x="7" y="3"/>
                    </a:lnTo>
                    <a:lnTo>
                      <a:pt x="7" y="3"/>
                    </a:lnTo>
                    <a:lnTo>
                      <a:pt x="7" y="1"/>
                    </a:lnTo>
                    <a:lnTo>
                      <a:pt x="6" y="0"/>
                    </a:lnTo>
                    <a:lnTo>
                      <a:pt x="5" y="1"/>
                    </a:lnTo>
                    <a:lnTo>
                      <a:pt x="4" y="1"/>
                    </a:lnTo>
                    <a:lnTo>
                      <a:pt x="4" y="1"/>
                    </a:lnTo>
                    <a:lnTo>
                      <a:pt x="3" y="6"/>
                    </a:lnTo>
                    <a:lnTo>
                      <a:pt x="1" y="10"/>
                    </a:lnTo>
                    <a:lnTo>
                      <a:pt x="1" y="10"/>
                    </a:lnTo>
                    <a:lnTo>
                      <a:pt x="0" y="15"/>
                    </a:lnTo>
                    <a:lnTo>
                      <a:pt x="1" y="17"/>
                    </a:lnTo>
                    <a:lnTo>
                      <a:pt x="3" y="17"/>
                    </a:lnTo>
                    <a:lnTo>
                      <a:pt x="3" y="17"/>
                    </a:lnTo>
                    <a:lnTo>
                      <a:pt x="4" y="16"/>
                    </a:lnTo>
                    <a:lnTo>
                      <a:pt x="4" y="14"/>
                    </a:lnTo>
                    <a:lnTo>
                      <a:pt x="5" y="10"/>
                    </a:lnTo>
                    <a:lnTo>
                      <a:pt x="5"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4" name="Freeform 158"/>
              <p:cNvSpPr>
                <a:spLocks/>
              </p:cNvSpPr>
              <p:nvPr/>
            </p:nvSpPr>
            <p:spPr bwMode="gray">
              <a:xfrm>
                <a:off x="4523" y="2605"/>
                <a:ext cx="19" cy="27"/>
              </a:xfrm>
              <a:custGeom>
                <a:avLst/>
                <a:gdLst/>
                <a:ahLst/>
                <a:cxnLst>
                  <a:cxn ang="0">
                    <a:pos x="8" y="14"/>
                  </a:cxn>
                  <a:cxn ang="0">
                    <a:pos x="8" y="14"/>
                  </a:cxn>
                  <a:cxn ang="0">
                    <a:pos x="7" y="12"/>
                  </a:cxn>
                  <a:cxn ang="0">
                    <a:pos x="4" y="10"/>
                  </a:cxn>
                  <a:cxn ang="0">
                    <a:pos x="1" y="6"/>
                  </a:cxn>
                  <a:cxn ang="0">
                    <a:pos x="1" y="6"/>
                  </a:cxn>
                  <a:cxn ang="0">
                    <a:pos x="0" y="3"/>
                  </a:cxn>
                  <a:cxn ang="0">
                    <a:pos x="0" y="1"/>
                  </a:cxn>
                  <a:cxn ang="0">
                    <a:pos x="1" y="0"/>
                  </a:cxn>
                  <a:cxn ang="0">
                    <a:pos x="1" y="0"/>
                  </a:cxn>
                  <a:cxn ang="0">
                    <a:pos x="8" y="0"/>
                  </a:cxn>
                  <a:cxn ang="0">
                    <a:pos x="13" y="2"/>
                  </a:cxn>
                  <a:cxn ang="0">
                    <a:pos x="18" y="7"/>
                  </a:cxn>
                  <a:cxn ang="0">
                    <a:pos x="21" y="12"/>
                  </a:cxn>
                  <a:cxn ang="0">
                    <a:pos x="21" y="12"/>
                  </a:cxn>
                  <a:cxn ang="0">
                    <a:pos x="21" y="17"/>
                  </a:cxn>
                  <a:cxn ang="0">
                    <a:pos x="20" y="20"/>
                  </a:cxn>
                  <a:cxn ang="0">
                    <a:pos x="19" y="24"/>
                  </a:cxn>
                  <a:cxn ang="0">
                    <a:pos x="15" y="27"/>
                  </a:cxn>
                  <a:cxn ang="0">
                    <a:pos x="15" y="27"/>
                  </a:cxn>
                  <a:cxn ang="0">
                    <a:pos x="13" y="27"/>
                  </a:cxn>
                  <a:cxn ang="0">
                    <a:pos x="11" y="27"/>
                  </a:cxn>
                  <a:cxn ang="0">
                    <a:pos x="10" y="25"/>
                  </a:cxn>
                  <a:cxn ang="0">
                    <a:pos x="9" y="23"/>
                  </a:cxn>
                  <a:cxn ang="0">
                    <a:pos x="8" y="14"/>
                  </a:cxn>
                  <a:cxn ang="0">
                    <a:pos x="8" y="14"/>
                  </a:cxn>
                </a:cxnLst>
                <a:rect l="0" t="0" r="r" b="b"/>
                <a:pathLst>
                  <a:path w="21" h="27">
                    <a:moveTo>
                      <a:pt x="8" y="14"/>
                    </a:moveTo>
                    <a:lnTo>
                      <a:pt x="8" y="14"/>
                    </a:lnTo>
                    <a:lnTo>
                      <a:pt x="7" y="12"/>
                    </a:lnTo>
                    <a:lnTo>
                      <a:pt x="4" y="10"/>
                    </a:lnTo>
                    <a:lnTo>
                      <a:pt x="1" y="6"/>
                    </a:lnTo>
                    <a:lnTo>
                      <a:pt x="1" y="6"/>
                    </a:lnTo>
                    <a:lnTo>
                      <a:pt x="0" y="3"/>
                    </a:lnTo>
                    <a:lnTo>
                      <a:pt x="0" y="1"/>
                    </a:lnTo>
                    <a:lnTo>
                      <a:pt x="1" y="0"/>
                    </a:lnTo>
                    <a:lnTo>
                      <a:pt x="1" y="0"/>
                    </a:lnTo>
                    <a:lnTo>
                      <a:pt x="8" y="0"/>
                    </a:lnTo>
                    <a:lnTo>
                      <a:pt x="13" y="2"/>
                    </a:lnTo>
                    <a:lnTo>
                      <a:pt x="18" y="7"/>
                    </a:lnTo>
                    <a:lnTo>
                      <a:pt x="21" y="12"/>
                    </a:lnTo>
                    <a:lnTo>
                      <a:pt x="21" y="12"/>
                    </a:lnTo>
                    <a:lnTo>
                      <a:pt x="21" y="17"/>
                    </a:lnTo>
                    <a:lnTo>
                      <a:pt x="20" y="20"/>
                    </a:lnTo>
                    <a:lnTo>
                      <a:pt x="19" y="24"/>
                    </a:lnTo>
                    <a:lnTo>
                      <a:pt x="15" y="27"/>
                    </a:lnTo>
                    <a:lnTo>
                      <a:pt x="15" y="27"/>
                    </a:lnTo>
                    <a:lnTo>
                      <a:pt x="13" y="27"/>
                    </a:lnTo>
                    <a:lnTo>
                      <a:pt x="11" y="27"/>
                    </a:lnTo>
                    <a:lnTo>
                      <a:pt x="10" y="25"/>
                    </a:lnTo>
                    <a:lnTo>
                      <a:pt x="9" y="23"/>
                    </a:lnTo>
                    <a:lnTo>
                      <a:pt x="8" y="14"/>
                    </a:lnTo>
                    <a:lnTo>
                      <a:pt x="8"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5" name="Freeform 159"/>
              <p:cNvSpPr>
                <a:spLocks/>
              </p:cNvSpPr>
              <p:nvPr/>
            </p:nvSpPr>
            <p:spPr bwMode="gray">
              <a:xfrm>
                <a:off x="4545" y="2634"/>
                <a:ext cx="24" cy="24"/>
              </a:xfrm>
              <a:custGeom>
                <a:avLst/>
                <a:gdLst/>
                <a:ahLst/>
                <a:cxnLst>
                  <a:cxn ang="0">
                    <a:pos x="3" y="11"/>
                  </a:cxn>
                  <a:cxn ang="0">
                    <a:pos x="3" y="11"/>
                  </a:cxn>
                  <a:cxn ang="0">
                    <a:pos x="0" y="5"/>
                  </a:cxn>
                  <a:cxn ang="0">
                    <a:pos x="0" y="3"/>
                  </a:cxn>
                  <a:cxn ang="0">
                    <a:pos x="2" y="1"/>
                  </a:cxn>
                  <a:cxn ang="0">
                    <a:pos x="2" y="1"/>
                  </a:cxn>
                  <a:cxn ang="0">
                    <a:pos x="6" y="0"/>
                  </a:cxn>
                  <a:cxn ang="0">
                    <a:pos x="9" y="0"/>
                  </a:cxn>
                  <a:cxn ang="0">
                    <a:pos x="17" y="1"/>
                  </a:cxn>
                  <a:cxn ang="0">
                    <a:pos x="20" y="2"/>
                  </a:cxn>
                  <a:cxn ang="0">
                    <a:pos x="22" y="3"/>
                  </a:cxn>
                  <a:cxn ang="0">
                    <a:pos x="24" y="5"/>
                  </a:cxn>
                  <a:cxn ang="0">
                    <a:pos x="23" y="7"/>
                  </a:cxn>
                  <a:cxn ang="0">
                    <a:pos x="23" y="7"/>
                  </a:cxn>
                  <a:cxn ang="0">
                    <a:pos x="22" y="10"/>
                  </a:cxn>
                  <a:cxn ang="0">
                    <a:pos x="20" y="11"/>
                  </a:cxn>
                  <a:cxn ang="0">
                    <a:pos x="14" y="13"/>
                  </a:cxn>
                  <a:cxn ang="0">
                    <a:pos x="14" y="13"/>
                  </a:cxn>
                  <a:cxn ang="0">
                    <a:pos x="11" y="17"/>
                  </a:cxn>
                  <a:cxn ang="0">
                    <a:pos x="8" y="22"/>
                  </a:cxn>
                  <a:cxn ang="0">
                    <a:pos x="8" y="22"/>
                  </a:cxn>
                  <a:cxn ang="0">
                    <a:pos x="6" y="23"/>
                  </a:cxn>
                  <a:cxn ang="0">
                    <a:pos x="4" y="24"/>
                  </a:cxn>
                  <a:cxn ang="0">
                    <a:pos x="3" y="22"/>
                  </a:cxn>
                  <a:cxn ang="0">
                    <a:pos x="3" y="22"/>
                  </a:cxn>
                  <a:cxn ang="0">
                    <a:pos x="2" y="20"/>
                  </a:cxn>
                  <a:cxn ang="0">
                    <a:pos x="2" y="16"/>
                  </a:cxn>
                  <a:cxn ang="0">
                    <a:pos x="3" y="14"/>
                  </a:cxn>
                  <a:cxn ang="0">
                    <a:pos x="3" y="11"/>
                  </a:cxn>
                  <a:cxn ang="0">
                    <a:pos x="3" y="11"/>
                  </a:cxn>
                </a:cxnLst>
                <a:rect l="0" t="0" r="r" b="b"/>
                <a:pathLst>
                  <a:path w="24" h="24">
                    <a:moveTo>
                      <a:pt x="3" y="11"/>
                    </a:moveTo>
                    <a:lnTo>
                      <a:pt x="3" y="11"/>
                    </a:lnTo>
                    <a:lnTo>
                      <a:pt x="0" y="5"/>
                    </a:lnTo>
                    <a:lnTo>
                      <a:pt x="0" y="3"/>
                    </a:lnTo>
                    <a:lnTo>
                      <a:pt x="2" y="1"/>
                    </a:lnTo>
                    <a:lnTo>
                      <a:pt x="2" y="1"/>
                    </a:lnTo>
                    <a:lnTo>
                      <a:pt x="6" y="0"/>
                    </a:lnTo>
                    <a:lnTo>
                      <a:pt x="9" y="0"/>
                    </a:lnTo>
                    <a:lnTo>
                      <a:pt x="17" y="1"/>
                    </a:lnTo>
                    <a:lnTo>
                      <a:pt x="20" y="2"/>
                    </a:lnTo>
                    <a:lnTo>
                      <a:pt x="22" y="3"/>
                    </a:lnTo>
                    <a:lnTo>
                      <a:pt x="24" y="5"/>
                    </a:lnTo>
                    <a:lnTo>
                      <a:pt x="23" y="7"/>
                    </a:lnTo>
                    <a:lnTo>
                      <a:pt x="23" y="7"/>
                    </a:lnTo>
                    <a:lnTo>
                      <a:pt x="22" y="10"/>
                    </a:lnTo>
                    <a:lnTo>
                      <a:pt x="20" y="11"/>
                    </a:lnTo>
                    <a:lnTo>
                      <a:pt x="14" y="13"/>
                    </a:lnTo>
                    <a:lnTo>
                      <a:pt x="14" y="13"/>
                    </a:lnTo>
                    <a:lnTo>
                      <a:pt x="11" y="17"/>
                    </a:lnTo>
                    <a:lnTo>
                      <a:pt x="8" y="22"/>
                    </a:lnTo>
                    <a:lnTo>
                      <a:pt x="8" y="22"/>
                    </a:lnTo>
                    <a:lnTo>
                      <a:pt x="6" y="23"/>
                    </a:lnTo>
                    <a:lnTo>
                      <a:pt x="4" y="24"/>
                    </a:lnTo>
                    <a:lnTo>
                      <a:pt x="3" y="22"/>
                    </a:lnTo>
                    <a:lnTo>
                      <a:pt x="3" y="22"/>
                    </a:lnTo>
                    <a:lnTo>
                      <a:pt x="2" y="20"/>
                    </a:lnTo>
                    <a:lnTo>
                      <a:pt x="2" y="16"/>
                    </a:lnTo>
                    <a:lnTo>
                      <a:pt x="3" y="14"/>
                    </a:lnTo>
                    <a:lnTo>
                      <a:pt x="3" y="11"/>
                    </a:lnTo>
                    <a:lnTo>
                      <a:pt x="3"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6" name="Freeform 160"/>
              <p:cNvSpPr>
                <a:spLocks/>
              </p:cNvSpPr>
              <p:nvPr/>
            </p:nvSpPr>
            <p:spPr bwMode="gray">
              <a:xfrm>
                <a:off x="4567" y="2622"/>
                <a:ext cx="14" cy="14"/>
              </a:xfrm>
              <a:custGeom>
                <a:avLst/>
                <a:gdLst/>
                <a:ahLst/>
                <a:cxnLst>
                  <a:cxn ang="0">
                    <a:pos x="5" y="11"/>
                  </a:cxn>
                  <a:cxn ang="0">
                    <a:pos x="5" y="11"/>
                  </a:cxn>
                  <a:cxn ang="0">
                    <a:pos x="2" y="9"/>
                  </a:cxn>
                  <a:cxn ang="0">
                    <a:pos x="0" y="8"/>
                  </a:cxn>
                  <a:cxn ang="0">
                    <a:pos x="0" y="7"/>
                  </a:cxn>
                  <a:cxn ang="0">
                    <a:pos x="0" y="7"/>
                  </a:cxn>
                  <a:cxn ang="0">
                    <a:pos x="1" y="4"/>
                  </a:cxn>
                  <a:cxn ang="0">
                    <a:pos x="2" y="2"/>
                  </a:cxn>
                  <a:cxn ang="0">
                    <a:pos x="5" y="0"/>
                  </a:cxn>
                  <a:cxn ang="0">
                    <a:pos x="8" y="0"/>
                  </a:cxn>
                  <a:cxn ang="0">
                    <a:pos x="8" y="0"/>
                  </a:cxn>
                  <a:cxn ang="0">
                    <a:pos x="11" y="2"/>
                  </a:cxn>
                  <a:cxn ang="0">
                    <a:pos x="13" y="5"/>
                  </a:cxn>
                  <a:cxn ang="0">
                    <a:pos x="14" y="9"/>
                  </a:cxn>
                  <a:cxn ang="0">
                    <a:pos x="13" y="12"/>
                  </a:cxn>
                  <a:cxn ang="0">
                    <a:pos x="12" y="13"/>
                  </a:cxn>
                  <a:cxn ang="0">
                    <a:pos x="12" y="13"/>
                  </a:cxn>
                  <a:cxn ang="0">
                    <a:pos x="10" y="14"/>
                  </a:cxn>
                  <a:cxn ang="0">
                    <a:pos x="9" y="13"/>
                  </a:cxn>
                  <a:cxn ang="0">
                    <a:pos x="5" y="11"/>
                  </a:cxn>
                  <a:cxn ang="0">
                    <a:pos x="5" y="11"/>
                  </a:cxn>
                </a:cxnLst>
                <a:rect l="0" t="0" r="r" b="b"/>
                <a:pathLst>
                  <a:path w="14" h="14">
                    <a:moveTo>
                      <a:pt x="5" y="11"/>
                    </a:moveTo>
                    <a:lnTo>
                      <a:pt x="5" y="11"/>
                    </a:lnTo>
                    <a:lnTo>
                      <a:pt x="2" y="9"/>
                    </a:lnTo>
                    <a:lnTo>
                      <a:pt x="0" y="8"/>
                    </a:lnTo>
                    <a:lnTo>
                      <a:pt x="0" y="7"/>
                    </a:lnTo>
                    <a:lnTo>
                      <a:pt x="0" y="7"/>
                    </a:lnTo>
                    <a:lnTo>
                      <a:pt x="1" y="4"/>
                    </a:lnTo>
                    <a:lnTo>
                      <a:pt x="2" y="2"/>
                    </a:lnTo>
                    <a:lnTo>
                      <a:pt x="5" y="0"/>
                    </a:lnTo>
                    <a:lnTo>
                      <a:pt x="8" y="0"/>
                    </a:lnTo>
                    <a:lnTo>
                      <a:pt x="8" y="0"/>
                    </a:lnTo>
                    <a:lnTo>
                      <a:pt x="11" y="2"/>
                    </a:lnTo>
                    <a:lnTo>
                      <a:pt x="13" y="5"/>
                    </a:lnTo>
                    <a:lnTo>
                      <a:pt x="14" y="9"/>
                    </a:lnTo>
                    <a:lnTo>
                      <a:pt x="13" y="12"/>
                    </a:lnTo>
                    <a:lnTo>
                      <a:pt x="12" y="13"/>
                    </a:lnTo>
                    <a:lnTo>
                      <a:pt x="12" y="13"/>
                    </a:lnTo>
                    <a:lnTo>
                      <a:pt x="10" y="14"/>
                    </a:lnTo>
                    <a:lnTo>
                      <a:pt x="9" y="13"/>
                    </a:lnTo>
                    <a:lnTo>
                      <a:pt x="5" y="11"/>
                    </a:lnTo>
                    <a:lnTo>
                      <a:pt x="5"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7" name="Freeform 161"/>
              <p:cNvSpPr>
                <a:spLocks/>
              </p:cNvSpPr>
              <p:nvPr/>
            </p:nvSpPr>
            <p:spPr bwMode="gray">
              <a:xfrm>
                <a:off x="4594" y="2583"/>
                <a:ext cx="12" cy="19"/>
              </a:xfrm>
              <a:custGeom>
                <a:avLst/>
                <a:gdLst/>
                <a:ahLst/>
                <a:cxnLst>
                  <a:cxn ang="0">
                    <a:pos x="1" y="10"/>
                  </a:cxn>
                  <a:cxn ang="0">
                    <a:pos x="1" y="10"/>
                  </a:cxn>
                  <a:cxn ang="0">
                    <a:pos x="0" y="4"/>
                  </a:cxn>
                  <a:cxn ang="0">
                    <a:pos x="0" y="2"/>
                  </a:cxn>
                  <a:cxn ang="0">
                    <a:pos x="1" y="0"/>
                  </a:cxn>
                  <a:cxn ang="0">
                    <a:pos x="1" y="0"/>
                  </a:cxn>
                  <a:cxn ang="0">
                    <a:pos x="3" y="0"/>
                  </a:cxn>
                  <a:cxn ang="0">
                    <a:pos x="5" y="1"/>
                  </a:cxn>
                  <a:cxn ang="0">
                    <a:pos x="10" y="4"/>
                  </a:cxn>
                  <a:cxn ang="0">
                    <a:pos x="10" y="4"/>
                  </a:cxn>
                  <a:cxn ang="0">
                    <a:pos x="11" y="9"/>
                  </a:cxn>
                  <a:cxn ang="0">
                    <a:pos x="10" y="12"/>
                  </a:cxn>
                  <a:cxn ang="0">
                    <a:pos x="9" y="15"/>
                  </a:cxn>
                  <a:cxn ang="0">
                    <a:pos x="5" y="19"/>
                  </a:cxn>
                  <a:cxn ang="0">
                    <a:pos x="5" y="19"/>
                  </a:cxn>
                  <a:cxn ang="0">
                    <a:pos x="3" y="19"/>
                  </a:cxn>
                  <a:cxn ang="0">
                    <a:pos x="1" y="19"/>
                  </a:cxn>
                  <a:cxn ang="0">
                    <a:pos x="1" y="19"/>
                  </a:cxn>
                  <a:cxn ang="0">
                    <a:pos x="0" y="17"/>
                  </a:cxn>
                  <a:cxn ang="0">
                    <a:pos x="0" y="14"/>
                  </a:cxn>
                  <a:cxn ang="0">
                    <a:pos x="1" y="10"/>
                  </a:cxn>
                  <a:cxn ang="0">
                    <a:pos x="1" y="10"/>
                  </a:cxn>
                </a:cxnLst>
                <a:rect l="0" t="0" r="r" b="b"/>
                <a:pathLst>
                  <a:path w="11" h="19">
                    <a:moveTo>
                      <a:pt x="1" y="10"/>
                    </a:moveTo>
                    <a:lnTo>
                      <a:pt x="1" y="10"/>
                    </a:lnTo>
                    <a:lnTo>
                      <a:pt x="0" y="4"/>
                    </a:lnTo>
                    <a:lnTo>
                      <a:pt x="0" y="2"/>
                    </a:lnTo>
                    <a:lnTo>
                      <a:pt x="1" y="0"/>
                    </a:lnTo>
                    <a:lnTo>
                      <a:pt x="1" y="0"/>
                    </a:lnTo>
                    <a:lnTo>
                      <a:pt x="3" y="0"/>
                    </a:lnTo>
                    <a:lnTo>
                      <a:pt x="5" y="1"/>
                    </a:lnTo>
                    <a:lnTo>
                      <a:pt x="10" y="4"/>
                    </a:lnTo>
                    <a:lnTo>
                      <a:pt x="10" y="4"/>
                    </a:lnTo>
                    <a:lnTo>
                      <a:pt x="11" y="9"/>
                    </a:lnTo>
                    <a:lnTo>
                      <a:pt x="10" y="12"/>
                    </a:lnTo>
                    <a:lnTo>
                      <a:pt x="9" y="15"/>
                    </a:lnTo>
                    <a:lnTo>
                      <a:pt x="5" y="19"/>
                    </a:lnTo>
                    <a:lnTo>
                      <a:pt x="5" y="19"/>
                    </a:lnTo>
                    <a:lnTo>
                      <a:pt x="3" y="19"/>
                    </a:lnTo>
                    <a:lnTo>
                      <a:pt x="1" y="19"/>
                    </a:lnTo>
                    <a:lnTo>
                      <a:pt x="1" y="19"/>
                    </a:lnTo>
                    <a:lnTo>
                      <a:pt x="0" y="17"/>
                    </a:lnTo>
                    <a:lnTo>
                      <a:pt x="0" y="14"/>
                    </a:lnTo>
                    <a:lnTo>
                      <a:pt x="1" y="10"/>
                    </a:lnTo>
                    <a:lnTo>
                      <a:pt x="1"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8" name="Freeform 162"/>
              <p:cNvSpPr>
                <a:spLocks/>
              </p:cNvSpPr>
              <p:nvPr/>
            </p:nvSpPr>
            <p:spPr bwMode="gray">
              <a:xfrm>
                <a:off x="4513" y="2509"/>
                <a:ext cx="73" cy="110"/>
              </a:xfrm>
              <a:custGeom>
                <a:avLst/>
                <a:gdLst/>
                <a:ahLst/>
                <a:cxnLst>
                  <a:cxn ang="0">
                    <a:pos x="58" y="82"/>
                  </a:cxn>
                  <a:cxn ang="0">
                    <a:pos x="51" y="78"/>
                  </a:cxn>
                  <a:cxn ang="0">
                    <a:pos x="45" y="78"/>
                  </a:cxn>
                  <a:cxn ang="0">
                    <a:pos x="43" y="84"/>
                  </a:cxn>
                  <a:cxn ang="0">
                    <a:pos x="39" y="83"/>
                  </a:cxn>
                  <a:cxn ang="0">
                    <a:pos x="33" y="78"/>
                  </a:cxn>
                  <a:cxn ang="0">
                    <a:pos x="33" y="75"/>
                  </a:cxn>
                  <a:cxn ang="0">
                    <a:pos x="30" y="69"/>
                  </a:cxn>
                  <a:cxn ang="0">
                    <a:pos x="32" y="64"/>
                  </a:cxn>
                  <a:cxn ang="0">
                    <a:pos x="33" y="48"/>
                  </a:cxn>
                  <a:cxn ang="0">
                    <a:pos x="38" y="46"/>
                  </a:cxn>
                  <a:cxn ang="0">
                    <a:pos x="41" y="41"/>
                  </a:cxn>
                  <a:cxn ang="0">
                    <a:pos x="44" y="27"/>
                  </a:cxn>
                  <a:cxn ang="0">
                    <a:pos x="44" y="23"/>
                  </a:cxn>
                  <a:cxn ang="0">
                    <a:pos x="40" y="16"/>
                  </a:cxn>
                  <a:cxn ang="0">
                    <a:pos x="42" y="9"/>
                  </a:cxn>
                  <a:cxn ang="0">
                    <a:pos x="42" y="1"/>
                  </a:cxn>
                  <a:cxn ang="0">
                    <a:pos x="39" y="0"/>
                  </a:cxn>
                  <a:cxn ang="0">
                    <a:pos x="35" y="3"/>
                  </a:cxn>
                  <a:cxn ang="0">
                    <a:pos x="30" y="6"/>
                  </a:cxn>
                  <a:cxn ang="0">
                    <a:pos x="20" y="3"/>
                  </a:cxn>
                  <a:cxn ang="0">
                    <a:pos x="14" y="6"/>
                  </a:cxn>
                  <a:cxn ang="0">
                    <a:pos x="11" y="16"/>
                  </a:cxn>
                  <a:cxn ang="0">
                    <a:pos x="9" y="26"/>
                  </a:cxn>
                  <a:cxn ang="0">
                    <a:pos x="10" y="36"/>
                  </a:cxn>
                  <a:cxn ang="0">
                    <a:pos x="11" y="47"/>
                  </a:cxn>
                  <a:cxn ang="0">
                    <a:pos x="6" y="42"/>
                  </a:cxn>
                  <a:cxn ang="0">
                    <a:pos x="3" y="40"/>
                  </a:cxn>
                  <a:cxn ang="0">
                    <a:pos x="1" y="42"/>
                  </a:cxn>
                  <a:cxn ang="0">
                    <a:pos x="1" y="46"/>
                  </a:cxn>
                  <a:cxn ang="0">
                    <a:pos x="0" y="48"/>
                  </a:cxn>
                  <a:cxn ang="0">
                    <a:pos x="12" y="78"/>
                  </a:cxn>
                  <a:cxn ang="0">
                    <a:pos x="13" y="77"/>
                  </a:cxn>
                  <a:cxn ang="0">
                    <a:pos x="14" y="72"/>
                  </a:cxn>
                  <a:cxn ang="0">
                    <a:pos x="18" y="69"/>
                  </a:cxn>
                  <a:cxn ang="0">
                    <a:pos x="22" y="69"/>
                  </a:cxn>
                  <a:cxn ang="0">
                    <a:pos x="23" y="74"/>
                  </a:cxn>
                  <a:cxn ang="0">
                    <a:pos x="19" y="84"/>
                  </a:cxn>
                  <a:cxn ang="0">
                    <a:pos x="18" y="89"/>
                  </a:cxn>
                  <a:cxn ang="0">
                    <a:pos x="20" y="92"/>
                  </a:cxn>
                  <a:cxn ang="0">
                    <a:pos x="23" y="90"/>
                  </a:cxn>
                  <a:cxn ang="0">
                    <a:pos x="27" y="93"/>
                  </a:cxn>
                  <a:cxn ang="0">
                    <a:pos x="31" y="90"/>
                  </a:cxn>
                  <a:cxn ang="0">
                    <a:pos x="40" y="92"/>
                  </a:cxn>
                  <a:cxn ang="0">
                    <a:pos x="46" y="97"/>
                  </a:cxn>
                  <a:cxn ang="0">
                    <a:pos x="50" y="98"/>
                  </a:cxn>
                  <a:cxn ang="0">
                    <a:pos x="50" y="90"/>
                  </a:cxn>
                  <a:cxn ang="0">
                    <a:pos x="59" y="104"/>
                  </a:cxn>
                  <a:cxn ang="0">
                    <a:pos x="61" y="105"/>
                  </a:cxn>
                  <a:cxn ang="0">
                    <a:pos x="64" y="106"/>
                  </a:cxn>
                  <a:cxn ang="0">
                    <a:pos x="65" y="110"/>
                  </a:cxn>
                  <a:cxn ang="0">
                    <a:pos x="69" y="111"/>
                  </a:cxn>
                  <a:cxn ang="0">
                    <a:pos x="72" y="106"/>
                  </a:cxn>
                  <a:cxn ang="0">
                    <a:pos x="69" y="103"/>
                  </a:cxn>
                  <a:cxn ang="0">
                    <a:pos x="65" y="93"/>
                  </a:cxn>
                  <a:cxn ang="0">
                    <a:pos x="70" y="89"/>
                  </a:cxn>
                  <a:cxn ang="0">
                    <a:pos x="74" y="87"/>
                  </a:cxn>
                  <a:cxn ang="0">
                    <a:pos x="73" y="85"/>
                  </a:cxn>
                  <a:cxn ang="0">
                    <a:pos x="64" y="86"/>
                  </a:cxn>
                  <a:cxn ang="0">
                    <a:pos x="60" y="86"/>
                  </a:cxn>
                </a:cxnLst>
                <a:rect l="0" t="0" r="r" b="b"/>
                <a:pathLst>
                  <a:path w="74" h="111">
                    <a:moveTo>
                      <a:pt x="59" y="84"/>
                    </a:moveTo>
                    <a:lnTo>
                      <a:pt x="59" y="84"/>
                    </a:lnTo>
                    <a:lnTo>
                      <a:pt x="58" y="82"/>
                    </a:lnTo>
                    <a:lnTo>
                      <a:pt x="55" y="80"/>
                    </a:lnTo>
                    <a:lnTo>
                      <a:pt x="55" y="80"/>
                    </a:lnTo>
                    <a:lnTo>
                      <a:pt x="51" y="78"/>
                    </a:lnTo>
                    <a:lnTo>
                      <a:pt x="46" y="78"/>
                    </a:lnTo>
                    <a:lnTo>
                      <a:pt x="46" y="78"/>
                    </a:lnTo>
                    <a:lnTo>
                      <a:pt x="45" y="78"/>
                    </a:lnTo>
                    <a:lnTo>
                      <a:pt x="44" y="80"/>
                    </a:lnTo>
                    <a:lnTo>
                      <a:pt x="44" y="83"/>
                    </a:lnTo>
                    <a:lnTo>
                      <a:pt x="43" y="84"/>
                    </a:lnTo>
                    <a:lnTo>
                      <a:pt x="43" y="84"/>
                    </a:lnTo>
                    <a:lnTo>
                      <a:pt x="41" y="84"/>
                    </a:lnTo>
                    <a:lnTo>
                      <a:pt x="39" y="83"/>
                    </a:lnTo>
                    <a:lnTo>
                      <a:pt x="33" y="79"/>
                    </a:lnTo>
                    <a:lnTo>
                      <a:pt x="33" y="79"/>
                    </a:lnTo>
                    <a:lnTo>
                      <a:pt x="33" y="78"/>
                    </a:lnTo>
                    <a:lnTo>
                      <a:pt x="33" y="77"/>
                    </a:lnTo>
                    <a:lnTo>
                      <a:pt x="33" y="75"/>
                    </a:lnTo>
                    <a:lnTo>
                      <a:pt x="33" y="75"/>
                    </a:lnTo>
                    <a:lnTo>
                      <a:pt x="32" y="73"/>
                    </a:lnTo>
                    <a:lnTo>
                      <a:pt x="31" y="71"/>
                    </a:lnTo>
                    <a:lnTo>
                      <a:pt x="30" y="69"/>
                    </a:lnTo>
                    <a:lnTo>
                      <a:pt x="30" y="68"/>
                    </a:lnTo>
                    <a:lnTo>
                      <a:pt x="30" y="68"/>
                    </a:lnTo>
                    <a:lnTo>
                      <a:pt x="32" y="64"/>
                    </a:lnTo>
                    <a:lnTo>
                      <a:pt x="32" y="58"/>
                    </a:lnTo>
                    <a:lnTo>
                      <a:pt x="33" y="48"/>
                    </a:lnTo>
                    <a:lnTo>
                      <a:pt x="33" y="48"/>
                    </a:lnTo>
                    <a:lnTo>
                      <a:pt x="34" y="47"/>
                    </a:lnTo>
                    <a:lnTo>
                      <a:pt x="35" y="46"/>
                    </a:lnTo>
                    <a:lnTo>
                      <a:pt x="38" y="46"/>
                    </a:lnTo>
                    <a:lnTo>
                      <a:pt x="40" y="45"/>
                    </a:lnTo>
                    <a:lnTo>
                      <a:pt x="40" y="45"/>
                    </a:lnTo>
                    <a:lnTo>
                      <a:pt x="41" y="41"/>
                    </a:lnTo>
                    <a:lnTo>
                      <a:pt x="42" y="36"/>
                    </a:lnTo>
                    <a:lnTo>
                      <a:pt x="42" y="32"/>
                    </a:lnTo>
                    <a:lnTo>
                      <a:pt x="44" y="27"/>
                    </a:lnTo>
                    <a:lnTo>
                      <a:pt x="44" y="27"/>
                    </a:lnTo>
                    <a:lnTo>
                      <a:pt x="45" y="25"/>
                    </a:lnTo>
                    <a:lnTo>
                      <a:pt x="44" y="23"/>
                    </a:lnTo>
                    <a:lnTo>
                      <a:pt x="44" y="23"/>
                    </a:lnTo>
                    <a:lnTo>
                      <a:pt x="42" y="20"/>
                    </a:lnTo>
                    <a:lnTo>
                      <a:pt x="40" y="16"/>
                    </a:lnTo>
                    <a:lnTo>
                      <a:pt x="40" y="13"/>
                    </a:lnTo>
                    <a:lnTo>
                      <a:pt x="42" y="9"/>
                    </a:lnTo>
                    <a:lnTo>
                      <a:pt x="42" y="9"/>
                    </a:lnTo>
                    <a:lnTo>
                      <a:pt x="43" y="4"/>
                    </a:lnTo>
                    <a:lnTo>
                      <a:pt x="43" y="2"/>
                    </a:lnTo>
                    <a:lnTo>
                      <a:pt x="42" y="1"/>
                    </a:lnTo>
                    <a:lnTo>
                      <a:pt x="42" y="1"/>
                    </a:lnTo>
                    <a:lnTo>
                      <a:pt x="40" y="0"/>
                    </a:lnTo>
                    <a:lnTo>
                      <a:pt x="39" y="0"/>
                    </a:lnTo>
                    <a:lnTo>
                      <a:pt x="37" y="1"/>
                    </a:lnTo>
                    <a:lnTo>
                      <a:pt x="35" y="3"/>
                    </a:lnTo>
                    <a:lnTo>
                      <a:pt x="35" y="3"/>
                    </a:lnTo>
                    <a:lnTo>
                      <a:pt x="32" y="4"/>
                    </a:lnTo>
                    <a:lnTo>
                      <a:pt x="31" y="5"/>
                    </a:lnTo>
                    <a:lnTo>
                      <a:pt x="30" y="6"/>
                    </a:lnTo>
                    <a:lnTo>
                      <a:pt x="30" y="6"/>
                    </a:lnTo>
                    <a:lnTo>
                      <a:pt x="25" y="3"/>
                    </a:lnTo>
                    <a:lnTo>
                      <a:pt x="20" y="3"/>
                    </a:lnTo>
                    <a:lnTo>
                      <a:pt x="18" y="3"/>
                    </a:lnTo>
                    <a:lnTo>
                      <a:pt x="16" y="4"/>
                    </a:lnTo>
                    <a:lnTo>
                      <a:pt x="14" y="6"/>
                    </a:lnTo>
                    <a:lnTo>
                      <a:pt x="12" y="9"/>
                    </a:lnTo>
                    <a:lnTo>
                      <a:pt x="12" y="9"/>
                    </a:lnTo>
                    <a:lnTo>
                      <a:pt x="11" y="16"/>
                    </a:lnTo>
                    <a:lnTo>
                      <a:pt x="10" y="25"/>
                    </a:lnTo>
                    <a:lnTo>
                      <a:pt x="10" y="25"/>
                    </a:lnTo>
                    <a:lnTo>
                      <a:pt x="9" y="26"/>
                    </a:lnTo>
                    <a:lnTo>
                      <a:pt x="9" y="26"/>
                    </a:lnTo>
                    <a:lnTo>
                      <a:pt x="9" y="31"/>
                    </a:lnTo>
                    <a:lnTo>
                      <a:pt x="10" y="36"/>
                    </a:lnTo>
                    <a:lnTo>
                      <a:pt x="11" y="42"/>
                    </a:lnTo>
                    <a:lnTo>
                      <a:pt x="11" y="47"/>
                    </a:lnTo>
                    <a:lnTo>
                      <a:pt x="11" y="47"/>
                    </a:lnTo>
                    <a:lnTo>
                      <a:pt x="9" y="45"/>
                    </a:lnTo>
                    <a:lnTo>
                      <a:pt x="8" y="44"/>
                    </a:lnTo>
                    <a:lnTo>
                      <a:pt x="6" y="42"/>
                    </a:lnTo>
                    <a:lnTo>
                      <a:pt x="4" y="40"/>
                    </a:lnTo>
                    <a:lnTo>
                      <a:pt x="4" y="40"/>
                    </a:lnTo>
                    <a:lnTo>
                      <a:pt x="3" y="40"/>
                    </a:lnTo>
                    <a:lnTo>
                      <a:pt x="2" y="40"/>
                    </a:lnTo>
                    <a:lnTo>
                      <a:pt x="1" y="42"/>
                    </a:lnTo>
                    <a:lnTo>
                      <a:pt x="1" y="42"/>
                    </a:lnTo>
                    <a:lnTo>
                      <a:pt x="1" y="44"/>
                    </a:lnTo>
                    <a:lnTo>
                      <a:pt x="1" y="46"/>
                    </a:lnTo>
                    <a:lnTo>
                      <a:pt x="1" y="46"/>
                    </a:lnTo>
                    <a:lnTo>
                      <a:pt x="1" y="47"/>
                    </a:lnTo>
                    <a:lnTo>
                      <a:pt x="0" y="48"/>
                    </a:lnTo>
                    <a:lnTo>
                      <a:pt x="0" y="48"/>
                    </a:lnTo>
                    <a:lnTo>
                      <a:pt x="6" y="64"/>
                    </a:lnTo>
                    <a:lnTo>
                      <a:pt x="12" y="78"/>
                    </a:lnTo>
                    <a:lnTo>
                      <a:pt x="12" y="78"/>
                    </a:lnTo>
                    <a:lnTo>
                      <a:pt x="12" y="79"/>
                    </a:lnTo>
                    <a:lnTo>
                      <a:pt x="13" y="78"/>
                    </a:lnTo>
                    <a:lnTo>
                      <a:pt x="13" y="77"/>
                    </a:lnTo>
                    <a:lnTo>
                      <a:pt x="13" y="77"/>
                    </a:lnTo>
                    <a:lnTo>
                      <a:pt x="14" y="74"/>
                    </a:lnTo>
                    <a:lnTo>
                      <a:pt x="14" y="72"/>
                    </a:lnTo>
                    <a:lnTo>
                      <a:pt x="14" y="72"/>
                    </a:lnTo>
                    <a:lnTo>
                      <a:pt x="17" y="69"/>
                    </a:lnTo>
                    <a:lnTo>
                      <a:pt x="18" y="69"/>
                    </a:lnTo>
                    <a:lnTo>
                      <a:pt x="20" y="69"/>
                    </a:lnTo>
                    <a:lnTo>
                      <a:pt x="22" y="69"/>
                    </a:lnTo>
                    <a:lnTo>
                      <a:pt x="22" y="69"/>
                    </a:lnTo>
                    <a:lnTo>
                      <a:pt x="23" y="72"/>
                    </a:lnTo>
                    <a:lnTo>
                      <a:pt x="23" y="74"/>
                    </a:lnTo>
                    <a:lnTo>
                      <a:pt x="23" y="74"/>
                    </a:lnTo>
                    <a:lnTo>
                      <a:pt x="22" y="77"/>
                    </a:lnTo>
                    <a:lnTo>
                      <a:pt x="21" y="80"/>
                    </a:lnTo>
                    <a:lnTo>
                      <a:pt x="19" y="84"/>
                    </a:lnTo>
                    <a:lnTo>
                      <a:pt x="18" y="88"/>
                    </a:lnTo>
                    <a:lnTo>
                      <a:pt x="18" y="88"/>
                    </a:lnTo>
                    <a:lnTo>
                      <a:pt x="18" y="89"/>
                    </a:lnTo>
                    <a:lnTo>
                      <a:pt x="19" y="92"/>
                    </a:lnTo>
                    <a:lnTo>
                      <a:pt x="19" y="92"/>
                    </a:lnTo>
                    <a:lnTo>
                      <a:pt x="20" y="92"/>
                    </a:lnTo>
                    <a:lnTo>
                      <a:pt x="21" y="92"/>
                    </a:lnTo>
                    <a:lnTo>
                      <a:pt x="23" y="90"/>
                    </a:lnTo>
                    <a:lnTo>
                      <a:pt x="23" y="90"/>
                    </a:lnTo>
                    <a:lnTo>
                      <a:pt x="24" y="90"/>
                    </a:lnTo>
                    <a:lnTo>
                      <a:pt x="25" y="92"/>
                    </a:lnTo>
                    <a:lnTo>
                      <a:pt x="27" y="93"/>
                    </a:lnTo>
                    <a:lnTo>
                      <a:pt x="28" y="92"/>
                    </a:lnTo>
                    <a:lnTo>
                      <a:pt x="28" y="92"/>
                    </a:lnTo>
                    <a:lnTo>
                      <a:pt x="31" y="90"/>
                    </a:lnTo>
                    <a:lnTo>
                      <a:pt x="33" y="90"/>
                    </a:lnTo>
                    <a:lnTo>
                      <a:pt x="37" y="90"/>
                    </a:lnTo>
                    <a:lnTo>
                      <a:pt x="40" y="92"/>
                    </a:lnTo>
                    <a:lnTo>
                      <a:pt x="40" y="92"/>
                    </a:lnTo>
                    <a:lnTo>
                      <a:pt x="45" y="95"/>
                    </a:lnTo>
                    <a:lnTo>
                      <a:pt x="46" y="97"/>
                    </a:lnTo>
                    <a:lnTo>
                      <a:pt x="48" y="100"/>
                    </a:lnTo>
                    <a:lnTo>
                      <a:pt x="48" y="100"/>
                    </a:lnTo>
                    <a:lnTo>
                      <a:pt x="50" y="98"/>
                    </a:lnTo>
                    <a:lnTo>
                      <a:pt x="51" y="96"/>
                    </a:lnTo>
                    <a:lnTo>
                      <a:pt x="50" y="90"/>
                    </a:lnTo>
                    <a:lnTo>
                      <a:pt x="50" y="90"/>
                    </a:lnTo>
                    <a:lnTo>
                      <a:pt x="53" y="93"/>
                    </a:lnTo>
                    <a:lnTo>
                      <a:pt x="54" y="96"/>
                    </a:lnTo>
                    <a:lnTo>
                      <a:pt x="59" y="104"/>
                    </a:lnTo>
                    <a:lnTo>
                      <a:pt x="59" y="104"/>
                    </a:lnTo>
                    <a:lnTo>
                      <a:pt x="60" y="105"/>
                    </a:lnTo>
                    <a:lnTo>
                      <a:pt x="61" y="105"/>
                    </a:lnTo>
                    <a:lnTo>
                      <a:pt x="62" y="106"/>
                    </a:lnTo>
                    <a:lnTo>
                      <a:pt x="64" y="106"/>
                    </a:lnTo>
                    <a:lnTo>
                      <a:pt x="64" y="106"/>
                    </a:lnTo>
                    <a:lnTo>
                      <a:pt x="64" y="108"/>
                    </a:lnTo>
                    <a:lnTo>
                      <a:pt x="65" y="110"/>
                    </a:lnTo>
                    <a:lnTo>
                      <a:pt x="65" y="110"/>
                    </a:lnTo>
                    <a:lnTo>
                      <a:pt x="67" y="111"/>
                    </a:lnTo>
                    <a:lnTo>
                      <a:pt x="69" y="111"/>
                    </a:lnTo>
                    <a:lnTo>
                      <a:pt x="69" y="111"/>
                    </a:lnTo>
                    <a:lnTo>
                      <a:pt x="71" y="109"/>
                    </a:lnTo>
                    <a:lnTo>
                      <a:pt x="72" y="108"/>
                    </a:lnTo>
                    <a:lnTo>
                      <a:pt x="72" y="106"/>
                    </a:lnTo>
                    <a:lnTo>
                      <a:pt x="71" y="105"/>
                    </a:lnTo>
                    <a:lnTo>
                      <a:pt x="71" y="105"/>
                    </a:lnTo>
                    <a:lnTo>
                      <a:pt x="69" y="103"/>
                    </a:lnTo>
                    <a:lnTo>
                      <a:pt x="66" y="99"/>
                    </a:lnTo>
                    <a:lnTo>
                      <a:pt x="65" y="96"/>
                    </a:lnTo>
                    <a:lnTo>
                      <a:pt x="65" y="93"/>
                    </a:lnTo>
                    <a:lnTo>
                      <a:pt x="65" y="93"/>
                    </a:lnTo>
                    <a:lnTo>
                      <a:pt x="67" y="90"/>
                    </a:lnTo>
                    <a:lnTo>
                      <a:pt x="70" y="89"/>
                    </a:lnTo>
                    <a:lnTo>
                      <a:pt x="74" y="88"/>
                    </a:lnTo>
                    <a:lnTo>
                      <a:pt x="74" y="88"/>
                    </a:lnTo>
                    <a:lnTo>
                      <a:pt x="74" y="87"/>
                    </a:lnTo>
                    <a:lnTo>
                      <a:pt x="74" y="87"/>
                    </a:lnTo>
                    <a:lnTo>
                      <a:pt x="73" y="85"/>
                    </a:lnTo>
                    <a:lnTo>
                      <a:pt x="73" y="85"/>
                    </a:lnTo>
                    <a:lnTo>
                      <a:pt x="70" y="84"/>
                    </a:lnTo>
                    <a:lnTo>
                      <a:pt x="67" y="85"/>
                    </a:lnTo>
                    <a:lnTo>
                      <a:pt x="64" y="86"/>
                    </a:lnTo>
                    <a:lnTo>
                      <a:pt x="61" y="86"/>
                    </a:lnTo>
                    <a:lnTo>
                      <a:pt x="61" y="86"/>
                    </a:lnTo>
                    <a:lnTo>
                      <a:pt x="60" y="86"/>
                    </a:lnTo>
                    <a:lnTo>
                      <a:pt x="59" y="84"/>
                    </a:lnTo>
                    <a:lnTo>
                      <a:pt x="59" y="8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9" name="Freeform 163"/>
              <p:cNvSpPr>
                <a:spLocks/>
              </p:cNvSpPr>
              <p:nvPr/>
            </p:nvSpPr>
            <p:spPr bwMode="gray">
              <a:xfrm>
                <a:off x="4515" y="2380"/>
                <a:ext cx="34" cy="73"/>
              </a:xfrm>
              <a:custGeom>
                <a:avLst/>
                <a:gdLst/>
                <a:ahLst/>
                <a:cxnLst>
                  <a:cxn ang="0">
                    <a:pos x="32" y="11"/>
                  </a:cxn>
                  <a:cxn ang="0">
                    <a:pos x="32" y="11"/>
                  </a:cxn>
                  <a:cxn ang="0">
                    <a:pos x="34" y="5"/>
                  </a:cxn>
                  <a:cxn ang="0">
                    <a:pos x="34" y="3"/>
                  </a:cxn>
                  <a:cxn ang="0">
                    <a:pos x="33" y="1"/>
                  </a:cxn>
                  <a:cxn ang="0">
                    <a:pos x="33" y="1"/>
                  </a:cxn>
                  <a:cxn ang="0">
                    <a:pos x="31" y="0"/>
                  </a:cxn>
                  <a:cxn ang="0">
                    <a:pos x="29" y="0"/>
                  </a:cxn>
                  <a:cxn ang="0">
                    <a:pos x="23" y="0"/>
                  </a:cxn>
                  <a:cxn ang="0">
                    <a:pos x="19" y="2"/>
                  </a:cxn>
                  <a:cxn ang="0">
                    <a:pos x="16" y="5"/>
                  </a:cxn>
                  <a:cxn ang="0">
                    <a:pos x="16" y="5"/>
                  </a:cxn>
                  <a:cxn ang="0">
                    <a:pos x="12" y="12"/>
                  </a:cxn>
                  <a:cxn ang="0">
                    <a:pos x="9" y="18"/>
                  </a:cxn>
                  <a:cxn ang="0">
                    <a:pos x="5" y="32"/>
                  </a:cxn>
                  <a:cxn ang="0">
                    <a:pos x="5" y="32"/>
                  </a:cxn>
                  <a:cxn ang="0">
                    <a:pos x="1" y="37"/>
                  </a:cxn>
                  <a:cxn ang="0">
                    <a:pos x="0" y="40"/>
                  </a:cxn>
                  <a:cxn ang="0">
                    <a:pos x="1" y="43"/>
                  </a:cxn>
                  <a:cxn ang="0">
                    <a:pos x="1" y="43"/>
                  </a:cxn>
                  <a:cxn ang="0">
                    <a:pos x="3" y="48"/>
                  </a:cxn>
                  <a:cxn ang="0">
                    <a:pos x="5" y="52"/>
                  </a:cxn>
                  <a:cxn ang="0">
                    <a:pos x="5" y="55"/>
                  </a:cxn>
                  <a:cxn ang="0">
                    <a:pos x="5" y="55"/>
                  </a:cxn>
                  <a:cxn ang="0">
                    <a:pos x="6" y="56"/>
                  </a:cxn>
                  <a:cxn ang="0">
                    <a:pos x="7" y="57"/>
                  </a:cxn>
                  <a:cxn ang="0">
                    <a:pos x="8" y="58"/>
                  </a:cxn>
                  <a:cxn ang="0">
                    <a:pos x="9" y="60"/>
                  </a:cxn>
                  <a:cxn ang="0">
                    <a:pos x="9" y="60"/>
                  </a:cxn>
                  <a:cxn ang="0">
                    <a:pos x="10" y="61"/>
                  </a:cxn>
                  <a:cxn ang="0">
                    <a:pos x="9" y="64"/>
                  </a:cxn>
                  <a:cxn ang="0">
                    <a:pos x="9" y="64"/>
                  </a:cxn>
                  <a:cxn ang="0">
                    <a:pos x="8" y="67"/>
                  </a:cxn>
                  <a:cxn ang="0">
                    <a:pos x="9" y="70"/>
                  </a:cxn>
                  <a:cxn ang="0">
                    <a:pos x="9" y="70"/>
                  </a:cxn>
                  <a:cxn ang="0">
                    <a:pos x="10" y="71"/>
                  </a:cxn>
                  <a:cxn ang="0">
                    <a:pos x="11" y="73"/>
                  </a:cxn>
                  <a:cxn ang="0">
                    <a:pos x="12" y="71"/>
                  </a:cxn>
                  <a:cxn ang="0">
                    <a:pos x="12" y="71"/>
                  </a:cxn>
                  <a:cxn ang="0">
                    <a:pos x="15" y="69"/>
                  </a:cxn>
                  <a:cxn ang="0">
                    <a:pos x="15" y="66"/>
                  </a:cxn>
                  <a:cxn ang="0">
                    <a:pos x="15" y="64"/>
                  </a:cxn>
                  <a:cxn ang="0">
                    <a:pos x="16" y="60"/>
                  </a:cxn>
                  <a:cxn ang="0">
                    <a:pos x="16" y="60"/>
                  </a:cxn>
                  <a:cxn ang="0">
                    <a:pos x="20" y="54"/>
                  </a:cxn>
                  <a:cxn ang="0">
                    <a:pos x="23" y="47"/>
                  </a:cxn>
                  <a:cxn ang="0">
                    <a:pos x="28" y="32"/>
                  </a:cxn>
                  <a:cxn ang="0">
                    <a:pos x="28" y="32"/>
                  </a:cxn>
                  <a:cxn ang="0">
                    <a:pos x="29" y="27"/>
                  </a:cxn>
                  <a:cxn ang="0">
                    <a:pos x="30" y="23"/>
                  </a:cxn>
                  <a:cxn ang="0">
                    <a:pos x="29" y="13"/>
                  </a:cxn>
                  <a:cxn ang="0">
                    <a:pos x="29" y="13"/>
                  </a:cxn>
                  <a:cxn ang="0">
                    <a:pos x="30" y="12"/>
                  </a:cxn>
                  <a:cxn ang="0">
                    <a:pos x="32" y="11"/>
                  </a:cxn>
                  <a:cxn ang="0">
                    <a:pos x="32" y="11"/>
                  </a:cxn>
                </a:cxnLst>
                <a:rect l="0" t="0" r="r" b="b"/>
                <a:pathLst>
                  <a:path w="34" h="73">
                    <a:moveTo>
                      <a:pt x="32" y="11"/>
                    </a:moveTo>
                    <a:lnTo>
                      <a:pt x="32" y="11"/>
                    </a:lnTo>
                    <a:lnTo>
                      <a:pt x="34" y="5"/>
                    </a:lnTo>
                    <a:lnTo>
                      <a:pt x="34" y="3"/>
                    </a:lnTo>
                    <a:lnTo>
                      <a:pt x="33" y="1"/>
                    </a:lnTo>
                    <a:lnTo>
                      <a:pt x="33" y="1"/>
                    </a:lnTo>
                    <a:lnTo>
                      <a:pt x="31" y="0"/>
                    </a:lnTo>
                    <a:lnTo>
                      <a:pt x="29" y="0"/>
                    </a:lnTo>
                    <a:lnTo>
                      <a:pt x="23" y="0"/>
                    </a:lnTo>
                    <a:lnTo>
                      <a:pt x="19" y="2"/>
                    </a:lnTo>
                    <a:lnTo>
                      <a:pt x="16" y="5"/>
                    </a:lnTo>
                    <a:lnTo>
                      <a:pt x="16" y="5"/>
                    </a:lnTo>
                    <a:lnTo>
                      <a:pt x="12" y="12"/>
                    </a:lnTo>
                    <a:lnTo>
                      <a:pt x="9" y="18"/>
                    </a:lnTo>
                    <a:lnTo>
                      <a:pt x="5" y="32"/>
                    </a:lnTo>
                    <a:lnTo>
                      <a:pt x="5" y="32"/>
                    </a:lnTo>
                    <a:lnTo>
                      <a:pt x="1" y="37"/>
                    </a:lnTo>
                    <a:lnTo>
                      <a:pt x="0" y="40"/>
                    </a:lnTo>
                    <a:lnTo>
                      <a:pt x="1" y="43"/>
                    </a:lnTo>
                    <a:lnTo>
                      <a:pt x="1" y="43"/>
                    </a:lnTo>
                    <a:lnTo>
                      <a:pt x="3" y="48"/>
                    </a:lnTo>
                    <a:lnTo>
                      <a:pt x="5" y="52"/>
                    </a:lnTo>
                    <a:lnTo>
                      <a:pt x="5" y="55"/>
                    </a:lnTo>
                    <a:lnTo>
                      <a:pt x="5" y="55"/>
                    </a:lnTo>
                    <a:lnTo>
                      <a:pt x="6" y="56"/>
                    </a:lnTo>
                    <a:lnTo>
                      <a:pt x="7" y="57"/>
                    </a:lnTo>
                    <a:lnTo>
                      <a:pt x="8" y="58"/>
                    </a:lnTo>
                    <a:lnTo>
                      <a:pt x="9" y="60"/>
                    </a:lnTo>
                    <a:lnTo>
                      <a:pt x="9" y="60"/>
                    </a:lnTo>
                    <a:lnTo>
                      <a:pt x="10" y="61"/>
                    </a:lnTo>
                    <a:lnTo>
                      <a:pt x="9" y="64"/>
                    </a:lnTo>
                    <a:lnTo>
                      <a:pt x="9" y="64"/>
                    </a:lnTo>
                    <a:lnTo>
                      <a:pt x="8" y="67"/>
                    </a:lnTo>
                    <a:lnTo>
                      <a:pt x="9" y="70"/>
                    </a:lnTo>
                    <a:lnTo>
                      <a:pt x="9" y="70"/>
                    </a:lnTo>
                    <a:lnTo>
                      <a:pt x="10" y="71"/>
                    </a:lnTo>
                    <a:lnTo>
                      <a:pt x="11" y="73"/>
                    </a:lnTo>
                    <a:lnTo>
                      <a:pt x="12" y="71"/>
                    </a:lnTo>
                    <a:lnTo>
                      <a:pt x="12" y="71"/>
                    </a:lnTo>
                    <a:lnTo>
                      <a:pt x="15" y="69"/>
                    </a:lnTo>
                    <a:lnTo>
                      <a:pt x="15" y="66"/>
                    </a:lnTo>
                    <a:lnTo>
                      <a:pt x="15" y="64"/>
                    </a:lnTo>
                    <a:lnTo>
                      <a:pt x="16" y="60"/>
                    </a:lnTo>
                    <a:lnTo>
                      <a:pt x="16" y="60"/>
                    </a:lnTo>
                    <a:lnTo>
                      <a:pt x="20" y="54"/>
                    </a:lnTo>
                    <a:lnTo>
                      <a:pt x="23" y="47"/>
                    </a:lnTo>
                    <a:lnTo>
                      <a:pt x="28" y="32"/>
                    </a:lnTo>
                    <a:lnTo>
                      <a:pt x="28" y="32"/>
                    </a:lnTo>
                    <a:lnTo>
                      <a:pt x="29" y="27"/>
                    </a:lnTo>
                    <a:lnTo>
                      <a:pt x="30" y="23"/>
                    </a:lnTo>
                    <a:lnTo>
                      <a:pt x="29" y="13"/>
                    </a:lnTo>
                    <a:lnTo>
                      <a:pt x="29" y="13"/>
                    </a:lnTo>
                    <a:lnTo>
                      <a:pt x="30" y="12"/>
                    </a:lnTo>
                    <a:lnTo>
                      <a:pt x="32" y="11"/>
                    </a:lnTo>
                    <a:lnTo>
                      <a:pt x="32"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0" name="Freeform 164"/>
              <p:cNvSpPr>
                <a:spLocks/>
              </p:cNvSpPr>
              <p:nvPr/>
            </p:nvSpPr>
            <p:spPr bwMode="gray">
              <a:xfrm>
                <a:off x="4765" y="3104"/>
                <a:ext cx="7" cy="7"/>
              </a:xfrm>
              <a:custGeom>
                <a:avLst/>
                <a:gdLst/>
                <a:ahLst/>
                <a:cxnLst>
                  <a:cxn ang="0">
                    <a:pos x="8" y="4"/>
                  </a:cxn>
                  <a:cxn ang="0">
                    <a:pos x="8" y="4"/>
                  </a:cxn>
                  <a:cxn ang="0">
                    <a:pos x="8" y="6"/>
                  </a:cxn>
                  <a:cxn ang="0">
                    <a:pos x="8" y="7"/>
                  </a:cxn>
                  <a:cxn ang="0">
                    <a:pos x="7" y="7"/>
                  </a:cxn>
                  <a:cxn ang="0">
                    <a:pos x="7" y="7"/>
                  </a:cxn>
                  <a:cxn ang="0">
                    <a:pos x="3" y="7"/>
                  </a:cxn>
                  <a:cxn ang="0">
                    <a:pos x="1" y="6"/>
                  </a:cxn>
                  <a:cxn ang="0">
                    <a:pos x="0" y="5"/>
                  </a:cxn>
                  <a:cxn ang="0">
                    <a:pos x="0" y="5"/>
                  </a:cxn>
                  <a:cxn ang="0">
                    <a:pos x="0" y="3"/>
                  </a:cxn>
                  <a:cxn ang="0">
                    <a:pos x="1" y="2"/>
                  </a:cxn>
                  <a:cxn ang="0">
                    <a:pos x="4" y="0"/>
                  </a:cxn>
                  <a:cxn ang="0">
                    <a:pos x="4" y="0"/>
                  </a:cxn>
                  <a:cxn ang="0">
                    <a:pos x="6" y="0"/>
                  </a:cxn>
                  <a:cxn ang="0">
                    <a:pos x="7" y="1"/>
                  </a:cxn>
                  <a:cxn ang="0">
                    <a:pos x="8" y="4"/>
                  </a:cxn>
                  <a:cxn ang="0">
                    <a:pos x="8" y="4"/>
                  </a:cxn>
                </a:cxnLst>
                <a:rect l="0" t="0" r="r" b="b"/>
                <a:pathLst>
                  <a:path w="8" h="7">
                    <a:moveTo>
                      <a:pt x="8" y="4"/>
                    </a:moveTo>
                    <a:lnTo>
                      <a:pt x="8" y="4"/>
                    </a:lnTo>
                    <a:lnTo>
                      <a:pt x="8" y="6"/>
                    </a:lnTo>
                    <a:lnTo>
                      <a:pt x="8" y="7"/>
                    </a:lnTo>
                    <a:lnTo>
                      <a:pt x="7" y="7"/>
                    </a:lnTo>
                    <a:lnTo>
                      <a:pt x="7" y="7"/>
                    </a:lnTo>
                    <a:lnTo>
                      <a:pt x="3" y="7"/>
                    </a:lnTo>
                    <a:lnTo>
                      <a:pt x="1" y="6"/>
                    </a:lnTo>
                    <a:lnTo>
                      <a:pt x="0" y="5"/>
                    </a:lnTo>
                    <a:lnTo>
                      <a:pt x="0" y="5"/>
                    </a:lnTo>
                    <a:lnTo>
                      <a:pt x="0" y="3"/>
                    </a:lnTo>
                    <a:lnTo>
                      <a:pt x="1" y="2"/>
                    </a:lnTo>
                    <a:lnTo>
                      <a:pt x="4" y="0"/>
                    </a:lnTo>
                    <a:lnTo>
                      <a:pt x="4" y="0"/>
                    </a:lnTo>
                    <a:lnTo>
                      <a:pt x="6" y="0"/>
                    </a:lnTo>
                    <a:lnTo>
                      <a:pt x="7" y="1"/>
                    </a:lnTo>
                    <a:lnTo>
                      <a:pt x="8" y="4"/>
                    </a:lnTo>
                    <a:lnTo>
                      <a:pt x="8"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1" name="Freeform 165"/>
              <p:cNvSpPr>
                <a:spLocks/>
              </p:cNvSpPr>
              <p:nvPr/>
            </p:nvSpPr>
            <p:spPr bwMode="gray">
              <a:xfrm>
                <a:off x="4667" y="3055"/>
                <a:ext cx="25" cy="14"/>
              </a:xfrm>
              <a:custGeom>
                <a:avLst/>
                <a:gdLst/>
                <a:ahLst/>
                <a:cxnLst>
                  <a:cxn ang="0">
                    <a:pos x="21" y="3"/>
                  </a:cxn>
                  <a:cxn ang="0">
                    <a:pos x="21" y="3"/>
                  </a:cxn>
                  <a:cxn ang="0">
                    <a:pos x="23" y="4"/>
                  </a:cxn>
                  <a:cxn ang="0">
                    <a:pos x="24" y="5"/>
                  </a:cxn>
                  <a:cxn ang="0">
                    <a:pos x="24" y="8"/>
                  </a:cxn>
                  <a:cxn ang="0">
                    <a:pos x="23" y="9"/>
                  </a:cxn>
                  <a:cxn ang="0">
                    <a:pos x="23" y="9"/>
                  </a:cxn>
                  <a:cxn ang="0">
                    <a:pos x="20" y="10"/>
                  </a:cxn>
                  <a:cxn ang="0">
                    <a:pos x="17" y="10"/>
                  </a:cxn>
                  <a:cxn ang="0">
                    <a:pos x="15" y="10"/>
                  </a:cxn>
                  <a:cxn ang="0">
                    <a:pos x="12" y="10"/>
                  </a:cxn>
                  <a:cxn ang="0">
                    <a:pos x="12" y="10"/>
                  </a:cxn>
                  <a:cxn ang="0">
                    <a:pos x="6" y="13"/>
                  </a:cxn>
                  <a:cxn ang="0">
                    <a:pos x="4" y="14"/>
                  </a:cxn>
                  <a:cxn ang="0">
                    <a:pos x="2" y="13"/>
                  </a:cxn>
                  <a:cxn ang="0">
                    <a:pos x="2" y="13"/>
                  </a:cxn>
                  <a:cxn ang="0">
                    <a:pos x="0" y="12"/>
                  </a:cxn>
                  <a:cxn ang="0">
                    <a:pos x="0" y="9"/>
                  </a:cxn>
                  <a:cxn ang="0">
                    <a:pos x="1" y="5"/>
                  </a:cxn>
                  <a:cxn ang="0">
                    <a:pos x="2" y="2"/>
                  </a:cxn>
                  <a:cxn ang="0">
                    <a:pos x="2" y="2"/>
                  </a:cxn>
                  <a:cxn ang="0">
                    <a:pos x="4" y="1"/>
                  </a:cxn>
                  <a:cxn ang="0">
                    <a:pos x="6" y="0"/>
                  </a:cxn>
                  <a:cxn ang="0">
                    <a:pos x="11" y="0"/>
                  </a:cxn>
                  <a:cxn ang="0">
                    <a:pos x="21" y="3"/>
                  </a:cxn>
                  <a:cxn ang="0">
                    <a:pos x="21" y="3"/>
                  </a:cxn>
                </a:cxnLst>
                <a:rect l="0" t="0" r="r" b="b"/>
                <a:pathLst>
                  <a:path w="24" h="14">
                    <a:moveTo>
                      <a:pt x="21" y="3"/>
                    </a:moveTo>
                    <a:lnTo>
                      <a:pt x="21" y="3"/>
                    </a:lnTo>
                    <a:lnTo>
                      <a:pt x="23" y="4"/>
                    </a:lnTo>
                    <a:lnTo>
                      <a:pt x="24" y="5"/>
                    </a:lnTo>
                    <a:lnTo>
                      <a:pt x="24" y="8"/>
                    </a:lnTo>
                    <a:lnTo>
                      <a:pt x="23" y="9"/>
                    </a:lnTo>
                    <a:lnTo>
                      <a:pt x="23" y="9"/>
                    </a:lnTo>
                    <a:lnTo>
                      <a:pt x="20" y="10"/>
                    </a:lnTo>
                    <a:lnTo>
                      <a:pt x="17" y="10"/>
                    </a:lnTo>
                    <a:lnTo>
                      <a:pt x="15" y="10"/>
                    </a:lnTo>
                    <a:lnTo>
                      <a:pt x="12" y="10"/>
                    </a:lnTo>
                    <a:lnTo>
                      <a:pt x="12" y="10"/>
                    </a:lnTo>
                    <a:lnTo>
                      <a:pt x="6" y="13"/>
                    </a:lnTo>
                    <a:lnTo>
                      <a:pt x="4" y="14"/>
                    </a:lnTo>
                    <a:lnTo>
                      <a:pt x="2" y="13"/>
                    </a:lnTo>
                    <a:lnTo>
                      <a:pt x="2" y="13"/>
                    </a:lnTo>
                    <a:lnTo>
                      <a:pt x="0" y="12"/>
                    </a:lnTo>
                    <a:lnTo>
                      <a:pt x="0" y="9"/>
                    </a:lnTo>
                    <a:lnTo>
                      <a:pt x="1" y="5"/>
                    </a:lnTo>
                    <a:lnTo>
                      <a:pt x="2" y="2"/>
                    </a:lnTo>
                    <a:lnTo>
                      <a:pt x="2" y="2"/>
                    </a:lnTo>
                    <a:lnTo>
                      <a:pt x="4" y="1"/>
                    </a:lnTo>
                    <a:lnTo>
                      <a:pt x="6" y="0"/>
                    </a:lnTo>
                    <a:lnTo>
                      <a:pt x="11" y="0"/>
                    </a:lnTo>
                    <a:lnTo>
                      <a:pt x="21" y="3"/>
                    </a:lnTo>
                    <a:lnTo>
                      <a:pt x="21"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2" name="Freeform 166"/>
              <p:cNvSpPr>
                <a:spLocks/>
              </p:cNvSpPr>
              <p:nvPr/>
            </p:nvSpPr>
            <p:spPr bwMode="gray">
              <a:xfrm>
                <a:off x="4887" y="3622"/>
                <a:ext cx="59" cy="61"/>
              </a:xfrm>
              <a:custGeom>
                <a:avLst/>
                <a:gdLst/>
                <a:ahLst/>
                <a:cxnLst>
                  <a:cxn ang="0">
                    <a:pos x="53" y="4"/>
                  </a:cxn>
                  <a:cxn ang="0">
                    <a:pos x="53" y="4"/>
                  </a:cxn>
                  <a:cxn ang="0">
                    <a:pos x="47" y="5"/>
                  </a:cxn>
                  <a:cxn ang="0">
                    <a:pos x="43" y="6"/>
                  </a:cxn>
                  <a:cxn ang="0">
                    <a:pos x="39" y="8"/>
                  </a:cxn>
                  <a:cxn ang="0">
                    <a:pos x="39" y="8"/>
                  </a:cxn>
                  <a:cxn ang="0">
                    <a:pos x="34" y="11"/>
                  </a:cxn>
                  <a:cxn ang="0">
                    <a:pos x="29" y="12"/>
                  </a:cxn>
                  <a:cxn ang="0">
                    <a:pos x="25" y="12"/>
                  </a:cxn>
                  <a:cxn ang="0">
                    <a:pos x="21" y="11"/>
                  </a:cxn>
                  <a:cxn ang="0">
                    <a:pos x="13" y="5"/>
                  </a:cxn>
                  <a:cxn ang="0">
                    <a:pos x="2" y="0"/>
                  </a:cxn>
                  <a:cxn ang="0">
                    <a:pos x="2" y="0"/>
                  </a:cxn>
                  <a:cxn ang="0">
                    <a:pos x="1" y="0"/>
                  </a:cxn>
                  <a:cxn ang="0">
                    <a:pos x="0" y="1"/>
                  </a:cxn>
                  <a:cxn ang="0">
                    <a:pos x="0" y="4"/>
                  </a:cxn>
                  <a:cxn ang="0">
                    <a:pos x="0" y="9"/>
                  </a:cxn>
                  <a:cxn ang="0">
                    <a:pos x="1" y="12"/>
                  </a:cxn>
                  <a:cxn ang="0">
                    <a:pos x="1" y="12"/>
                  </a:cxn>
                  <a:cxn ang="0">
                    <a:pos x="8" y="27"/>
                  </a:cxn>
                  <a:cxn ang="0">
                    <a:pos x="14" y="43"/>
                  </a:cxn>
                  <a:cxn ang="0">
                    <a:pos x="14" y="43"/>
                  </a:cxn>
                  <a:cxn ang="0">
                    <a:pos x="16" y="48"/>
                  </a:cxn>
                  <a:cxn ang="0">
                    <a:pos x="21" y="55"/>
                  </a:cxn>
                  <a:cxn ang="0">
                    <a:pos x="23" y="57"/>
                  </a:cxn>
                  <a:cxn ang="0">
                    <a:pos x="25" y="60"/>
                  </a:cxn>
                  <a:cxn ang="0">
                    <a:pos x="28" y="61"/>
                  </a:cxn>
                  <a:cxn ang="0">
                    <a:pos x="32" y="61"/>
                  </a:cxn>
                  <a:cxn ang="0">
                    <a:pos x="32" y="61"/>
                  </a:cxn>
                  <a:cxn ang="0">
                    <a:pos x="34" y="60"/>
                  </a:cxn>
                  <a:cxn ang="0">
                    <a:pos x="36" y="57"/>
                  </a:cxn>
                  <a:cxn ang="0">
                    <a:pos x="40" y="52"/>
                  </a:cxn>
                  <a:cxn ang="0">
                    <a:pos x="45" y="46"/>
                  </a:cxn>
                  <a:cxn ang="0">
                    <a:pos x="48" y="43"/>
                  </a:cxn>
                  <a:cxn ang="0">
                    <a:pos x="48" y="43"/>
                  </a:cxn>
                  <a:cxn ang="0">
                    <a:pos x="49" y="43"/>
                  </a:cxn>
                  <a:cxn ang="0">
                    <a:pos x="50" y="43"/>
                  </a:cxn>
                  <a:cxn ang="0">
                    <a:pos x="52" y="46"/>
                  </a:cxn>
                  <a:cxn ang="0">
                    <a:pos x="53" y="48"/>
                  </a:cxn>
                  <a:cxn ang="0">
                    <a:pos x="54" y="50"/>
                  </a:cxn>
                  <a:cxn ang="0">
                    <a:pos x="56" y="51"/>
                  </a:cxn>
                  <a:cxn ang="0">
                    <a:pos x="56" y="51"/>
                  </a:cxn>
                  <a:cxn ang="0">
                    <a:pos x="55" y="44"/>
                  </a:cxn>
                  <a:cxn ang="0">
                    <a:pos x="54" y="40"/>
                  </a:cxn>
                  <a:cxn ang="0">
                    <a:pos x="54" y="35"/>
                  </a:cxn>
                  <a:cxn ang="0">
                    <a:pos x="57" y="23"/>
                  </a:cxn>
                  <a:cxn ang="0">
                    <a:pos x="57" y="23"/>
                  </a:cxn>
                  <a:cxn ang="0">
                    <a:pos x="58" y="18"/>
                  </a:cxn>
                  <a:cxn ang="0">
                    <a:pos x="57" y="12"/>
                  </a:cxn>
                  <a:cxn ang="0">
                    <a:pos x="56" y="8"/>
                  </a:cxn>
                  <a:cxn ang="0">
                    <a:pos x="53" y="4"/>
                  </a:cxn>
                  <a:cxn ang="0">
                    <a:pos x="53" y="4"/>
                  </a:cxn>
                </a:cxnLst>
                <a:rect l="0" t="0" r="r" b="b"/>
                <a:pathLst>
                  <a:path w="58" h="61">
                    <a:moveTo>
                      <a:pt x="53" y="4"/>
                    </a:moveTo>
                    <a:lnTo>
                      <a:pt x="53" y="4"/>
                    </a:lnTo>
                    <a:lnTo>
                      <a:pt x="47" y="5"/>
                    </a:lnTo>
                    <a:lnTo>
                      <a:pt x="43" y="6"/>
                    </a:lnTo>
                    <a:lnTo>
                      <a:pt x="39" y="8"/>
                    </a:lnTo>
                    <a:lnTo>
                      <a:pt x="39" y="8"/>
                    </a:lnTo>
                    <a:lnTo>
                      <a:pt x="34" y="11"/>
                    </a:lnTo>
                    <a:lnTo>
                      <a:pt x="29" y="12"/>
                    </a:lnTo>
                    <a:lnTo>
                      <a:pt x="25" y="12"/>
                    </a:lnTo>
                    <a:lnTo>
                      <a:pt x="21" y="11"/>
                    </a:lnTo>
                    <a:lnTo>
                      <a:pt x="13" y="5"/>
                    </a:lnTo>
                    <a:lnTo>
                      <a:pt x="2" y="0"/>
                    </a:lnTo>
                    <a:lnTo>
                      <a:pt x="2" y="0"/>
                    </a:lnTo>
                    <a:lnTo>
                      <a:pt x="1" y="0"/>
                    </a:lnTo>
                    <a:lnTo>
                      <a:pt x="0" y="1"/>
                    </a:lnTo>
                    <a:lnTo>
                      <a:pt x="0" y="4"/>
                    </a:lnTo>
                    <a:lnTo>
                      <a:pt x="0" y="9"/>
                    </a:lnTo>
                    <a:lnTo>
                      <a:pt x="1" y="12"/>
                    </a:lnTo>
                    <a:lnTo>
                      <a:pt x="1" y="12"/>
                    </a:lnTo>
                    <a:lnTo>
                      <a:pt x="8" y="27"/>
                    </a:lnTo>
                    <a:lnTo>
                      <a:pt x="14" y="43"/>
                    </a:lnTo>
                    <a:lnTo>
                      <a:pt x="14" y="43"/>
                    </a:lnTo>
                    <a:lnTo>
                      <a:pt x="16" y="48"/>
                    </a:lnTo>
                    <a:lnTo>
                      <a:pt x="21" y="55"/>
                    </a:lnTo>
                    <a:lnTo>
                      <a:pt x="23" y="57"/>
                    </a:lnTo>
                    <a:lnTo>
                      <a:pt x="25" y="60"/>
                    </a:lnTo>
                    <a:lnTo>
                      <a:pt x="28" y="61"/>
                    </a:lnTo>
                    <a:lnTo>
                      <a:pt x="32" y="61"/>
                    </a:lnTo>
                    <a:lnTo>
                      <a:pt x="32" y="61"/>
                    </a:lnTo>
                    <a:lnTo>
                      <a:pt x="34" y="60"/>
                    </a:lnTo>
                    <a:lnTo>
                      <a:pt x="36" y="57"/>
                    </a:lnTo>
                    <a:lnTo>
                      <a:pt x="40" y="52"/>
                    </a:lnTo>
                    <a:lnTo>
                      <a:pt x="45" y="46"/>
                    </a:lnTo>
                    <a:lnTo>
                      <a:pt x="48" y="43"/>
                    </a:lnTo>
                    <a:lnTo>
                      <a:pt x="48" y="43"/>
                    </a:lnTo>
                    <a:lnTo>
                      <a:pt x="49" y="43"/>
                    </a:lnTo>
                    <a:lnTo>
                      <a:pt x="50" y="43"/>
                    </a:lnTo>
                    <a:lnTo>
                      <a:pt x="52" y="46"/>
                    </a:lnTo>
                    <a:lnTo>
                      <a:pt x="53" y="48"/>
                    </a:lnTo>
                    <a:lnTo>
                      <a:pt x="54" y="50"/>
                    </a:lnTo>
                    <a:lnTo>
                      <a:pt x="56" y="51"/>
                    </a:lnTo>
                    <a:lnTo>
                      <a:pt x="56" y="51"/>
                    </a:lnTo>
                    <a:lnTo>
                      <a:pt x="55" y="44"/>
                    </a:lnTo>
                    <a:lnTo>
                      <a:pt x="54" y="40"/>
                    </a:lnTo>
                    <a:lnTo>
                      <a:pt x="54" y="35"/>
                    </a:lnTo>
                    <a:lnTo>
                      <a:pt x="57" y="23"/>
                    </a:lnTo>
                    <a:lnTo>
                      <a:pt x="57" y="23"/>
                    </a:lnTo>
                    <a:lnTo>
                      <a:pt x="58" y="18"/>
                    </a:lnTo>
                    <a:lnTo>
                      <a:pt x="57" y="12"/>
                    </a:lnTo>
                    <a:lnTo>
                      <a:pt x="56" y="8"/>
                    </a:lnTo>
                    <a:lnTo>
                      <a:pt x="53" y="4"/>
                    </a:lnTo>
                    <a:lnTo>
                      <a:pt x="5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3" name="Freeform 167"/>
              <p:cNvSpPr>
                <a:spLocks/>
              </p:cNvSpPr>
              <p:nvPr/>
            </p:nvSpPr>
            <p:spPr bwMode="gray">
              <a:xfrm>
                <a:off x="4928" y="3674"/>
                <a:ext cx="8" cy="10"/>
              </a:xfrm>
              <a:custGeom>
                <a:avLst/>
                <a:gdLst/>
                <a:ahLst/>
                <a:cxnLst>
                  <a:cxn ang="0">
                    <a:pos x="8" y="4"/>
                  </a:cxn>
                  <a:cxn ang="0">
                    <a:pos x="8" y="4"/>
                  </a:cxn>
                  <a:cxn ang="0">
                    <a:pos x="8" y="1"/>
                  </a:cxn>
                  <a:cxn ang="0">
                    <a:pos x="7" y="0"/>
                  </a:cxn>
                  <a:cxn ang="0">
                    <a:pos x="6" y="0"/>
                  </a:cxn>
                  <a:cxn ang="0">
                    <a:pos x="6" y="0"/>
                  </a:cxn>
                  <a:cxn ang="0">
                    <a:pos x="4" y="1"/>
                  </a:cxn>
                  <a:cxn ang="0">
                    <a:pos x="2" y="3"/>
                  </a:cxn>
                  <a:cxn ang="0">
                    <a:pos x="0" y="5"/>
                  </a:cxn>
                  <a:cxn ang="0">
                    <a:pos x="2" y="9"/>
                  </a:cxn>
                  <a:cxn ang="0">
                    <a:pos x="2" y="9"/>
                  </a:cxn>
                  <a:cxn ang="0">
                    <a:pos x="4" y="10"/>
                  </a:cxn>
                  <a:cxn ang="0">
                    <a:pos x="6" y="9"/>
                  </a:cxn>
                  <a:cxn ang="0">
                    <a:pos x="7" y="6"/>
                  </a:cxn>
                  <a:cxn ang="0">
                    <a:pos x="8" y="4"/>
                  </a:cxn>
                  <a:cxn ang="0">
                    <a:pos x="8" y="4"/>
                  </a:cxn>
                </a:cxnLst>
                <a:rect l="0" t="0" r="r" b="b"/>
                <a:pathLst>
                  <a:path w="8" h="10">
                    <a:moveTo>
                      <a:pt x="8" y="4"/>
                    </a:moveTo>
                    <a:lnTo>
                      <a:pt x="8" y="4"/>
                    </a:lnTo>
                    <a:lnTo>
                      <a:pt x="8" y="1"/>
                    </a:lnTo>
                    <a:lnTo>
                      <a:pt x="7" y="0"/>
                    </a:lnTo>
                    <a:lnTo>
                      <a:pt x="6" y="0"/>
                    </a:lnTo>
                    <a:lnTo>
                      <a:pt x="6" y="0"/>
                    </a:lnTo>
                    <a:lnTo>
                      <a:pt x="4" y="1"/>
                    </a:lnTo>
                    <a:lnTo>
                      <a:pt x="2" y="3"/>
                    </a:lnTo>
                    <a:lnTo>
                      <a:pt x="0" y="5"/>
                    </a:lnTo>
                    <a:lnTo>
                      <a:pt x="2" y="9"/>
                    </a:lnTo>
                    <a:lnTo>
                      <a:pt x="2" y="9"/>
                    </a:lnTo>
                    <a:lnTo>
                      <a:pt x="4" y="10"/>
                    </a:lnTo>
                    <a:lnTo>
                      <a:pt x="6" y="9"/>
                    </a:lnTo>
                    <a:lnTo>
                      <a:pt x="7" y="6"/>
                    </a:lnTo>
                    <a:lnTo>
                      <a:pt x="8" y="4"/>
                    </a:lnTo>
                    <a:lnTo>
                      <a:pt x="8"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4" name="Freeform 168"/>
              <p:cNvSpPr>
                <a:spLocks/>
              </p:cNvSpPr>
              <p:nvPr/>
            </p:nvSpPr>
            <p:spPr bwMode="gray">
              <a:xfrm>
                <a:off x="4874" y="3603"/>
                <a:ext cx="10" cy="14"/>
              </a:xfrm>
              <a:custGeom>
                <a:avLst/>
                <a:gdLst/>
                <a:ahLst/>
                <a:cxnLst>
                  <a:cxn ang="0">
                    <a:pos x="9" y="5"/>
                  </a:cxn>
                  <a:cxn ang="0">
                    <a:pos x="9" y="5"/>
                  </a:cxn>
                  <a:cxn ang="0">
                    <a:pos x="10" y="10"/>
                  </a:cxn>
                  <a:cxn ang="0">
                    <a:pos x="10" y="12"/>
                  </a:cxn>
                  <a:cxn ang="0">
                    <a:pos x="9" y="14"/>
                  </a:cxn>
                  <a:cxn ang="0">
                    <a:pos x="9" y="14"/>
                  </a:cxn>
                  <a:cxn ang="0">
                    <a:pos x="7" y="15"/>
                  </a:cxn>
                  <a:cxn ang="0">
                    <a:pos x="4" y="15"/>
                  </a:cxn>
                  <a:cxn ang="0">
                    <a:pos x="1" y="13"/>
                  </a:cxn>
                  <a:cxn ang="0">
                    <a:pos x="0" y="11"/>
                  </a:cxn>
                  <a:cxn ang="0">
                    <a:pos x="0" y="11"/>
                  </a:cxn>
                  <a:cxn ang="0">
                    <a:pos x="0" y="5"/>
                  </a:cxn>
                  <a:cxn ang="0">
                    <a:pos x="0" y="2"/>
                  </a:cxn>
                  <a:cxn ang="0">
                    <a:pos x="3" y="0"/>
                  </a:cxn>
                  <a:cxn ang="0">
                    <a:pos x="3" y="0"/>
                  </a:cxn>
                  <a:cxn ang="0">
                    <a:pos x="5" y="0"/>
                  </a:cxn>
                  <a:cxn ang="0">
                    <a:pos x="7" y="1"/>
                  </a:cxn>
                  <a:cxn ang="0">
                    <a:pos x="8" y="3"/>
                  </a:cxn>
                  <a:cxn ang="0">
                    <a:pos x="9" y="5"/>
                  </a:cxn>
                  <a:cxn ang="0">
                    <a:pos x="9" y="5"/>
                  </a:cxn>
                </a:cxnLst>
                <a:rect l="0" t="0" r="r" b="b"/>
                <a:pathLst>
                  <a:path w="10" h="15">
                    <a:moveTo>
                      <a:pt x="9" y="5"/>
                    </a:moveTo>
                    <a:lnTo>
                      <a:pt x="9" y="5"/>
                    </a:lnTo>
                    <a:lnTo>
                      <a:pt x="10" y="10"/>
                    </a:lnTo>
                    <a:lnTo>
                      <a:pt x="10" y="12"/>
                    </a:lnTo>
                    <a:lnTo>
                      <a:pt x="9" y="14"/>
                    </a:lnTo>
                    <a:lnTo>
                      <a:pt x="9" y="14"/>
                    </a:lnTo>
                    <a:lnTo>
                      <a:pt x="7" y="15"/>
                    </a:lnTo>
                    <a:lnTo>
                      <a:pt x="4" y="15"/>
                    </a:lnTo>
                    <a:lnTo>
                      <a:pt x="1" y="13"/>
                    </a:lnTo>
                    <a:lnTo>
                      <a:pt x="0" y="11"/>
                    </a:lnTo>
                    <a:lnTo>
                      <a:pt x="0" y="11"/>
                    </a:lnTo>
                    <a:lnTo>
                      <a:pt x="0" y="5"/>
                    </a:lnTo>
                    <a:lnTo>
                      <a:pt x="0" y="2"/>
                    </a:lnTo>
                    <a:lnTo>
                      <a:pt x="3" y="0"/>
                    </a:lnTo>
                    <a:lnTo>
                      <a:pt x="3" y="0"/>
                    </a:lnTo>
                    <a:lnTo>
                      <a:pt x="5" y="0"/>
                    </a:lnTo>
                    <a:lnTo>
                      <a:pt x="7" y="1"/>
                    </a:lnTo>
                    <a:lnTo>
                      <a:pt x="8" y="3"/>
                    </a:lnTo>
                    <a:lnTo>
                      <a:pt x="9" y="5"/>
                    </a:lnTo>
                    <a:lnTo>
                      <a:pt x="9"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5" name="Freeform 169"/>
              <p:cNvSpPr>
                <a:spLocks/>
              </p:cNvSpPr>
              <p:nvPr/>
            </p:nvSpPr>
            <p:spPr bwMode="gray">
              <a:xfrm>
                <a:off x="4939" y="3607"/>
                <a:ext cx="14" cy="20"/>
              </a:xfrm>
              <a:custGeom>
                <a:avLst/>
                <a:gdLst/>
                <a:ahLst/>
                <a:cxnLst>
                  <a:cxn ang="0">
                    <a:pos x="11" y="9"/>
                  </a:cxn>
                  <a:cxn ang="0">
                    <a:pos x="11" y="9"/>
                  </a:cxn>
                  <a:cxn ang="0">
                    <a:pos x="14" y="13"/>
                  </a:cxn>
                  <a:cxn ang="0">
                    <a:pos x="15" y="14"/>
                  </a:cxn>
                  <a:cxn ang="0">
                    <a:pos x="14" y="16"/>
                  </a:cxn>
                  <a:cxn ang="0">
                    <a:pos x="14" y="16"/>
                  </a:cxn>
                  <a:cxn ang="0">
                    <a:pos x="11" y="17"/>
                  </a:cxn>
                  <a:cxn ang="0">
                    <a:pos x="7" y="16"/>
                  </a:cxn>
                  <a:cxn ang="0">
                    <a:pos x="5" y="15"/>
                  </a:cxn>
                  <a:cxn ang="0">
                    <a:pos x="2" y="13"/>
                  </a:cxn>
                  <a:cxn ang="0">
                    <a:pos x="1" y="10"/>
                  </a:cxn>
                  <a:cxn ang="0">
                    <a:pos x="0" y="7"/>
                  </a:cxn>
                  <a:cxn ang="0">
                    <a:pos x="0" y="5"/>
                  </a:cxn>
                  <a:cxn ang="0">
                    <a:pos x="1" y="3"/>
                  </a:cxn>
                  <a:cxn ang="0">
                    <a:pos x="1" y="3"/>
                  </a:cxn>
                  <a:cxn ang="0">
                    <a:pos x="2" y="0"/>
                  </a:cxn>
                  <a:cxn ang="0">
                    <a:pos x="3" y="0"/>
                  </a:cxn>
                  <a:cxn ang="0">
                    <a:pos x="5" y="3"/>
                  </a:cxn>
                  <a:cxn ang="0">
                    <a:pos x="8" y="7"/>
                  </a:cxn>
                  <a:cxn ang="0">
                    <a:pos x="11" y="9"/>
                  </a:cxn>
                  <a:cxn ang="0">
                    <a:pos x="11" y="9"/>
                  </a:cxn>
                </a:cxnLst>
                <a:rect l="0" t="0" r="r" b="b"/>
                <a:pathLst>
                  <a:path w="15" h="17">
                    <a:moveTo>
                      <a:pt x="11" y="9"/>
                    </a:moveTo>
                    <a:lnTo>
                      <a:pt x="11" y="9"/>
                    </a:lnTo>
                    <a:lnTo>
                      <a:pt x="14" y="13"/>
                    </a:lnTo>
                    <a:lnTo>
                      <a:pt x="15" y="14"/>
                    </a:lnTo>
                    <a:lnTo>
                      <a:pt x="14" y="16"/>
                    </a:lnTo>
                    <a:lnTo>
                      <a:pt x="14" y="16"/>
                    </a:lnTo>
                    <a:lnTo>
                      <a:pt x="11" y="17"/>
                    </a:lnTo>
                    <a:lnTo>
                      <a:pt x="7" y="16"/>
                    </a:lnTo>
                    <a:lnTo>
                      <a:pt x="5" y="15"/>
                    </a:lnTo>
                    <a:lnTo>
                      <a:pt x="2" y="13"/>
                    </a:lnTo>
                    <a:lnTo>
                      <a:pt x="1" y="10"/>
                    </a:lnTo>
                    <a:lnTo>
                      <a:pt x="0" y="7"/>
                    </a:lnTo>
                    <a:lnTo>
                      <a:pt x="0" y="5"/>
                    </a:lnTo>
                    <a:lnTo>
                      <a:pt x="1" y="3"/>
                    </a:lnTo>
                    <a:lnTo>
                      <a:pt x="1" y="3"/>
                    </a:lnTo>
                    <a:lnTo>
                      <a:pt x="2" y="0"/>
                    </a:lnTo>
                    <a:lnTo>
                      <a:pt x="3" y="0"/>
                    </a:lnTo>
                    <a:lnTo>
                      <a:pt x="5" y="3"/>
                    </a:lnTo>
                    <a:lnTo>
                      <a:pt x="8" y="7"/>
                    </a:lnTo>
                    <a:lnTo>
                      <a:pt x="11" y="9"/>
                    </a:lnTo>
                    <a:lnTo>
                      <a:pt x="11"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6" name="Freeform 170"/>
              <p:cNvSpPr>
                <a:spLocks/>
              </p:cNvSpPr>
              <p:nvPr/>
            </p:nvSpPr>
            <p:spPr bwMode="gray">
              <a:xfrm>
                <a:off x="4767" y="3520"/>
                <a:ext cx="27" cy="10"/>
              </a:xfrm>
              <a:custGeom>
                <a:avLst/>
                <a:gdLst/>
                <a:ahLst/>
                <a:cxnLst>
                  <a:cxn ang="0">
                    <a:pos x="14" y="0"/>
                  </a:cxn>
                  <a:cxn ang="0">
                    <a:pos x="14" y="0"/>
                  </a:cxn>
                  <a:cxn ang="0">
                    <a:pos x="22" y="0"/>
                  </a:cxn>
                  <a:cxn ang="0">
                    <a:pos x="25" y="1"/>
                  </a:cxn>
                  <a:cxn ang="0">
                    <a:pos x="26" y="2"/>
                  </a:cxn>
                  <a:cxn ang="0">
                    <a:pos x="26" y="3"/>
                  </a:cxn>
                  <a:cxn ang="0">
                    <a:pos x="25" y="6"/>
                  </a:cxn>
                  <a:cxn ang="0">
                    <a:pos x="25" y="6"/>
                  </a:cxn>
                  <a:cxn ang="0">
                    <a:pos x="23" y="8"/>
                  </a:cxn>
                  <a:cxn ang="0">
                    <a:pos x="20" y="9"/>
                  </a:cxn>
                  <a:cxn ang="0">
                    <a:pos x="14" y="10"/>
                  </a:cxn>
                  <a:cxn ang="0">
                    <a:pos x="7" y="8"/>
                  </a:cxn>
                  <a:cxn ang="0">
                    <a:pos x="4" y="7"/>
                  </a:cxn>
                  <a:cxn ang="0">
                    <a:pos x="1" y="5"/>
                  </a:cxn>
                  <a:cxn ang="0">
                    <a:pos x="1" y="5"/>
                  </a:cxn>
                  <a:cxn ang="0">
                    <a:pos x="0" y="3"/>
                  </a:cxn>
                  <a:cxn ang="0">
                    <a:pos x="1" y="2"/>
                  </a:cxn>
                  <a:cxn ang="0">
                    <a:pos x="5" y="1"/>
                  </a:cxn>
                  <a:cxn ang="0">
                    <a:pos x="14" y="0"/>
                  </a:cxn>
                  <a:cxn ang="0">
                    <a:pos x="14" y="0"/>
                  </a:cxn>
                </a:cxnLst>
                <a:rect l="0" t="0" r="r" b="b"/>
                <a:pathLst>
                  <a:path w="26" h="10">
                    <a:moveTo>
                      <a:pt x="14" y="0"/>
                    </a:moveTo>
                    <a:lnTo>
                      <a:pt x="14" y="0"/>
                    </a:lnTo>
                    <a:lnTo>
                      <a:pt x="22" y="0"/>
                    </a:lnTo>
                    <a:lnTo>
                      <a:pt x="25" y="1"/>
                    </a:lnTo>
                    <a:lnTo>
                      <a:pt x="26" y="2"/>
                    </a:lnTo>
                    <a:lnTo>
                      <a:pt x="26" y="3"/>
                    </a:lnTo>
                    <a:lnTo>
                      <a:pt x="25" y="6"/>
                    </a:lnTo>
                    <a:lnTo>
                      <a:pt x="25" y="6"/>
                    </a:lnTo>
                    <a:lnTo>
                      <a:pt x="23" y="8"/>
                    </a:lnTo>
                    <a:lnTo>
                      <a:pt x="20" y="9"/>
                    </a:lnTo>
                    <a:lnTo>
                      <a:pt x="14" y="10"/>
                    </a:lnTo>
                    <a:lnTo>
                      <a:pt x="7" y="8"/>
                    </a:lnTo>
                    <a:lnTo>
                      <a:pt x="4" y="7"/>
                    </a:lnTo>
                    <a:lnTo>
                      <a:pt x="1" y="5"/>
                    </a:lnTo>
                    <a:lnTo>
                      <a:pt x="1" y="5"/>
                    </a:lnTo>
                    <a:lnTo>
                      <a:pt x="0" y="3"/>
                    </a:lnTo>
                    <a:lnTo>
                      <a:pt x="1" y="2"/>
                    </a:lnTo>
                    <a:lnTo>
                      <a:pt x="5" y="1"/>
                    </a:lnTo>
                    <a:lnTo>
                      <a:pt x="14" y="0"/>
                    </a:lnTo>
                    <a:lnTo>
                      <a:pt x="14"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7" name="Freeform 171"/>
              <p:cNvSpPr>
                <a:spLocks/>
              </p:cNvSpPr>
              <p:nvPr/>
            </p:nvSpPr>
            <p:spPr bwMode="gray">
              <a:xfrm>
                <a:off x="4412" y="3050"/>
                <a:ext cx="614" cy="543"/>
              </a:xfrm>
              <a:custGeom>
                <a:avLst/>
                <a:gdLst/>
                <a:ahLst/>
                <a:cxnLst>
                  <a:cxn ang="0">
                    <a:pos x="160" y="435"/>
                  </a:cxn>
                  <a:cxn ang="0">
                    <a:pos x="121" y="440"/>
                  </a:cxn>
                  <a:cxn ang="0">
                    <a:pos x="88" y="453"/>
                  </a:cxn>
                  <a:cxn ang="0">
                    <a:pos x="49" y="458"/>
                  </a:cxn>
                  <a:cxn ang="0">
                    <a:pos x="32" y="441"/>
                  </a:cxn>
                  <a:cxn ang="0">
                    <a:pos x="42" y="428"/>
                  </a:cxn>
                  <a:cxn ang="0">
                    <a:pos x="35" y="383"/>
                  </a:cxn>
                  <a:cxn ang="0">
                    <a:pos x="26" y="340"/>
                  </a:cxn>
                  <a:cxn ang="0">
                    <a:pos x="15" y="310"/>
                  </a:cxn>
                  <a:cxn ang="0">
                    <a:pos x="10" y="294"/>
                  </a:cxn>
                  <a:cxn ang="0">
                    <a:pos x="15" y="289"/>
                  </a:cxn>
                  <a:cxn ang="0">
                    <a:pos x="10" y="260"/>
                  </a:cxn>
                  <a:cxn ang="0">
                    <a:pos x="15" y="231"/>
                  </a:cxn>
                  <a:cxn ang="0">
                    <a:pos x="24" y="210"/>
                  </a:cxn>
                  <a:cxn ang="0">
                    <a:pos x="66" y="182"/>
                  </a:cxn>
                  <a:cxn ang="0">
                    <a:pos x="119" y="163"/>
                  </a:cxn>
                  <a:cxn ang="0">
                    <a:pos x="140" y="141"/>
                  </a:cxn>
                  <a:cxn ang="0">
                    <a:pos x="152" y="108"/>
                  </a:cxn>
                  <a:cxn ang="0">
                    <a:pos x="160" y="106"/>
                  </a:cxn>
                  <a:cxn ang="0">
                    <a:pos x="175" y="92"/>
                  </a:cxn>
                  <a:cxn ang="0">
                    <a:pos x="185" y="81"/>
                  </a:cxn>
                  <a:cxn ang="0">
                    <a:pos x="197" y="69"/>
                  </a:cxn>
                  <a:cxn ang="0">
                    <a:pos x="204" y="60"/>
                  </a:cxn>
                  <a:cxn ang="0">
                    <a:pos x="223" y="70"/>
                  </a:cxn>
                  <a:cxn ang="0">
                    <a:pos x="229" y="87"/>
                  </a:cxn>
                  <a:cxn ang="0">
                    <a:pos x="251" y="72"/>
                  </a:cxn>
                  <a:cxn ang="0">
                    <a:pos x="261" y="36"/>
                  </a:cxn>
                  <a:cxn ang="0">
                    <a:pos x="294" y="17"/>
                  </a:cxn>
                  <a:cxn ang="0">
                    <a:pos x="346" y="25"/>
                  </a:cxn>
                  <a:cxn ang="0">
                    <a:pos x="360" y="25"/>
                  </a:cxn>
                  <a:cxn ang="0">
                    <a:pos x="353" y="46"/>
                  </a:cxn>
                  <a:cxn ang="0">
                    <a:pos x="346" y="79"/>
                  </a:cxn>
                  <a:cxn ang="0">
                    <a:pos x="372" y="99"/>
                  </a:cxn>
                  <a:cxn ang="0">
                    <a:pos x="398" y="116"/>
                  </a:cxn>
                  <a:cxn ang="0">
                    <a:pos x="431" y="81"/>
                  </a:cxn>
                  <a:cxn ang="0">
                    <a:pos x="431" y="46"/>
                  </a:cxn>
                  <a:cxn ang="0">
                    <a:pos x="440" y="3"/>
                  </a:cxn>
                  <a:cxn ang="0">
                    <a:pos x="461" y="46"/>
                  </a:cxn>
                  <a:cxn ang="0">
                    <a:pos x="479" y="66"/>
                  </a:cxn>
                  <a:cxn ang="0">
                    <a:pos x="505" y="150"/>
                  </a:cxn>
                  <a:cxn ang="0">
                    <a:pos x="540" y="183"/>
                  </a:cxn>
                  <a:cxn ang="0">
                    <a:pos x="571" y="225"/>
                  </a:cxn>
                  <a:cxn ang="0">
                    <a:pos x="584" y="250"/>
                  </a:cxn>
                  <a:cxn ang="0">
                    <a:pos x="612" y="300"/>
                  </a:cxn>
                  <a:cxn ang="0">
                    <a:pos x="579" y="426"/>
                  </a:cxn>
                  <a:cxn ang="0">
                    <a:pos x="562" y="463"/>
                  </a:cxn>
                  <a:cxn ang="0">
                    <a:pos x="560" y="505"/>
                  </a:cxn>
                  <a:cxn ang="0">
                    <a:pos x="516" y="529"/>
                  </a:cxn>
                  <a:cxn ang="0">
                    <a:pos x="503" y="544"/>
                  </a:cxn>
                  <a:cxn ang="0">
                    <a:pos x="490" y="521"/>
                  </a:cxn>
                  <a:cxn ang="0">
                    <a:pos x="480" y="529"/>
                  </a:cxn>
                  <a:cxn ang="0">
                    <a:pos x="452" y="534"/>
                  </a:cxn>
                  <a:cxn ang="0">
                    <a:pos x="426" y="525"/>
                  </a:cxn>
                  <a:cxn ang="0">
                    <a:pos x="403" y="482"/>
                  </a:cxn>
                  <a:cxn ang="0">
                    <a:pos x="381" y="444"/>
                  </a:cxn>
                  <a:cxn ang="0">
                    <a:pos x="362" y="460"/>
                  </a:cxn>
                  <a:cxn ang="0">
                    <a:pos x="376" y="413"/>
                  </a:cxn>
                  <a:cxn ang="0">
                    <a:pos x="350" y="438"/>
                  </a:cxn>
                  <a:cxn ang="0">
                    <a:pos x="326" y="420"/>
                  </a:cxn>
                  <a:cxn ang="0">
                    <a:pos x="276" y="392"/>
                  </a:cxn>
                  <a:cxn ang="0">
                    <a:pos x="206" y="404"/>
                  </a:cxn>
                </a:cxnLst>
                <a:rect l="0" t="0" r="r" b="b"/>
                <a:pathLst>
                  <a:path w="614" h="544">
                    <a:moveTo>
                      <a:pt x="188" y="410"/>
                    </a:moveTo>
                    <a:lnTo>
                      <a:pt x="188" y="410"/>
                    </a:lnTo>
                    <a:lnTo>
                      <a:pt x="185" y="414"/>
                    </a:lnTo>
                    <a:lnTo>
                      <a:pt x="182" y="417"/>
                    </a:lnTo>
                    <a:lnTo>
                      <a:pt x="177" y="418"/>
                    </a:lnTo>
                    <a:lnTo>
                      <a:pt x="172" y="418"/>
                    </a:lnTo>
                    <a:lnTo>
                      <a:pt x="172" y="418"/>
                    </a:lnTo>
                    <a:lnTo>
                      <a:pt x="168" y="419"/>
                    </a:lnTo>
                    <a:lnTo>
                      <a:pt x="166" y="420"/>
                    </a:lnTo>
                    <a:lnTo>
                      <a:pt x="164" y="421"/>
                    </a:lnTo>
                    <a:lnTo>
                      <a:pt x="163" y="424"/>
                    </a:lnTo>
                    <a:lnTo>
                      <a:pt x="162" y="429"/>
                    </a:lnTo>
                    <a:lnTo>
                      <a:pt x="160" y="435"/>
                    </a:lnTo>
                    <a:lnTo>
                      <a:pt x="160" y="435"/>
                    </a:lnTo>
                    <a:lnTo>
                      <a:pt x="157" y="437"/>
                    </a:lnTo>
                    <a:lnTo>
                      <a:pt x="153" y="438"/>
                    </a:lnTo>
                    <a:lnTo>
                      <a:pt x="144" y="440"/>
                    </a:lnTo>
                    <a:lnTo>
                      <a:pt x="144" y="440"/>
                    </a:lnTo>
                    <a:lnTo>
                      <a:pt x="142" y="440"/>
                    </a:lnTo>
                    <a:lnTo>
                      <a:pt x="140" y="439"/>
                    </a:lnTo>
                    <a:lnTo>
                      <a:pt x="136" y="437"/>
                    </a:lnTo>
                    <a:lnTo>
                      <a:pt x="136" y="437"/>
                    </a:lnTo>
                    <a:lnTo>
                      <a:pt x="132" y="437"/>
                    </a:lnTo>
                    <a:lnTo>
                      <a:pt x="129" y="439"/>
                    </a:lnTo>
                    <a:lnTo>
                      <a:pt x="124" y="440"/>
                    </a:lnTo>
                    <a:lnTo>
                      <a:pt x="121" y="440"/>
                    </a:lnTo>
                    <a:lnTo>
                      <a:pt x="121" y="440"/>
                    </a:lnTo>
                    <a:lnTo>
                      <a:pt x="115" y="439"/>
                    </a:lnTo>
                    <a:lnTo>
                      <a:pt x="109" y="439"/>
                    </a:lnTo>
                    <a:lnTo>
                      <a:pt x="102" y="441"/>
                    </a:lnTo>
                    <a:lnTo>
                      <a:pt x="97" y="444"/>
                    </a:lnTo>
                    <a:lnTo>
                      <a:pt x="97" y="444"/>
                    </a:lnTo>
                    <a:lnTo>
                      <a:pt x="95" y="446"/>
                    </a:lnTo>
                    <a:lnTo>
                      <a:pt x="94" y="449"/>
                    </a:lnTo>
                    <a:lnTo>
                      <a:pt x="94" y="451"/>
                    </a:lnTo>
                    <a:lnTo>
                      <a:pt x="92" y="452"/>
                    </a:lnTo>
                    <a:lnTo>
                      <a:pt x="92" y="452"/>
                    </a:lnTo>
                    <a:lnTo>
                      <a:pt x="90" y="453"/>
                    </a:lnTo>
                    <a:lnTo>
                      <a:pt x="88" y="453"/>
                    </a:lnTo>
                    <a:lnTo>
                      <a:pt x="88" y="453"/>
                    </a:lnTo>
                    <a:lnTo>
                      <a:pt x="85" y="457"/>
                    </a:lnTo>
                    <a:lnTo>
                      <a:pt x="82" y="459"/>
                    </a:lnTo>
                    <a:lnTo>
                      <a:pt x="79" y="460"/>
                    </a:lnTo>
                    <a:lnTo>
                      <a:pt x="76" y="460"/>
                    </a:lnTo>
                    <a:lnTo>
                      <a:pt x="68" y="459"/>
                    </a:lnTo>
                    <a:lnTo>
                      <a:pt x="61" y="457"/>
                    </a:lnTo>
                    <a:lnTo>
                      <a:pt x="61" y="457"/>
                    </a:lnTo>
                    <a:lnTo>
                      <a:pt x="58" y="457"/>
                    </a:lnTo>
                    <a:lnTo>
                      <a:pt x="56" y="458"/>
                    </a:lnTo>
                    <a:lnTo>
                      <a:pt x="52" y="458"/>
                    </a:lnTo>
                    <a:lnTo>
                      <a:pt x="49" y="458"/>
                    </a:lnTo>
                    <a:lnTo>
                      <a:pt x="49" y="458"/>
                    </a:lnTo>
                    <a:lnTo>
                      <a:pt x="45" y="457"/>
                    </a:lnTo>
                    <a:lnTo>
                      <a:pt x="41" y="455"/>
                    </a:lnTo>
                    <a:lnTo>
                      <a:pt x="36" y="448"/>
                    </a:lnTo>
                    <a:lnTo>
                      <a:pt x="36" y="448"/>
                    </a:lnTo>
                    <a:lnTo>
                      <a:pt x="35" y="448"/>
                    </a:lnTo>
                    <a:lnTo>
                      <a:pt x="32" y="447"/>
                    </a:lnTo>
                    <a:lnTo>
                      <a:pt x="31" y="447"/>
                    </a:lnTo>
                    <a:lnTo>
                      <a:pt x="30" y="447"/>
                    </a:lnTo>
                    <a:lnTo>
                      <a:pt x="30" y="447"/>
                    </a:lnTo>
                    <a:lnTo>
                      <a:pt x="30" y="445"/>
                    </a:lnTo>
                    <a:lnTo>
                      <a:pt x="30" y="444"/>
                    </a:lnTo>
                    <a:lnTo>
                      <a:pt x="32" y="441"/>
                    </a:lnTo>
                    <a:lnTo>
                      <a:pt x="32" y="441"/>
                    </a:lnTo>
                    <a:lnTo>
                      <a:pt x="32" y="438"/>
                    </a:lnTo>
                    <a:lnTo>
                      <a:pt x="32" y="436"/>
                    </a:lnTo>
                    <a:lnTo>
                      <a:pt x="32" y="432"/>
                    </a:lnTo>
                    <a:lnTo>
                      <a:pt x="32" y="430"/>
                    </a:lnTo>
                    <a:lnTo>
                      <a:pt x="32" y="430"/>
                    </a:lnTo>
                    <a:lnTo>
                      <a:pt x="35" y="429"/>
                    </a:lnTo>
                    <a:lnTo>
                      <a:pt x="36" y="430"/>
                    </a:lnTo>
                    <a:lnTo>
                      <a:pt x="36" y="430"/>
                    </a:lnTo>
                    <a:lnTo>
                      <a:pt x="38" y="430"/>
                    </a:lnTo>
                    <a:lnTo>
                      <a:pt x="40" y="430"/>
                    </a:lnTo>
                    <a:lnTo>
                      <a:pt x="41" y="430"/>
                    </a:lnTo>
                    <a:lnTo>
                      <a:pt x="42" y="428"/>
                    </a:lnTo>
                    <a:lnTo>
                      <a:pt x="42" y="428"/>
                    </a:lnTo>
                    <a:lnTo>
                      <a:pt x="41" y="421"/>
                    </a:lnTo>
                    <a:lnTo>
                      <a:pt x="42" y="415"/>
                    </a:lnTo>
                    <a:lnTo>
                      <a:pt x="41" y="408"/>
                    </a:lnTo>
                    <a:lnTo>
                      <a:pt x="40" y="404"/>
                    </a:lnTo>
                    <a:lnTo>
                      <a:pt x="39" y="400"/>
                    </a:lnTo>
                    <a:lnTo>
                      <a:pt x="39" y="400"/>
                    </a:lnTo>
                    <a:lnTo>
                      <a:pt x="38" y="398"/>
                    </a:lnTo>
                    <a:lnTo>
                      <a:pt x="39" y="396"/>
                    </a:lnTo>
                    <a:lnTo>
                      <a:pt x="40" y="393"/>
                    </a:lnTo>
                    <a:lnTo>
                      <a:pt x="40" y="390"/>
                    </a:lnTo>
                    <a:lnTo>
                      <a:pt x="40" y="390"/>
                    </a:lnTo>
                    <a:lnTo>
                      <a:pt x="38" y="386"/>
                    </a:lnTo>
                    <a:lnTo>
                      <a:pt x="35" y="383"/>
                    </a:lnTo>
                    <a:lnTo>
                      <a:pt x="35" y="383"/>
                    </a:lnTo>
                    <a:lnTo>
                      <a:pt x="32" y="378"/>
                    </a:lnTo>
                    <a:lnTo>
                      <a:pt x="31" y="373"/>
                    </a:lnTo>
                    <a:lnTo>
                      <a:pt x="31" y="373"/>
                    </a:lnTo>
                    <a:lnTo>
                      <a:pt x="30" y="364"/>
                    </a:lnTo>
                    <a:lnTo>
                      <a:pt x="31" y="355"/>
                    </a:lnTo>
                    <a:lnTo>
                      <a:pt x="31" y="355"/>
                    </a:lnTo>
                    <a:lnTo>
                      <a:pt x="31" y="352"/>
                    </a:lnTo>
                    <a:lnTo>
                      <a:pt x="29" y="348"/>
                    </a:lnTo>
                    <a:lnTo>
                      <a:pt x="27" y="345"/>
                    </a:lnTo>
                    <a:lnTo>
                      <a:pt x="26" y="342"/>
                    </a:lnTo>
                    <a:lnTo>
                      <a:pt x="26" y="342"/>
                    </a:lnTo>
                    <a:lnTo>
                      <a:pt x="26" y="340"/>
                    </a:lnTo>
                    <a:lnTo>
                      <a:pt x="26" y="337"/>
                    </a:lnTo>
                    <a:lnTo>
                      <a:pt x="26" y="335"/>
                    </a:lnTo>
                    <a:lnTo>
                      <a:pt x="26" y="333"/>
                    </a:lnTo>
                    <a:lnTo>
                      <a:pt x="26" y="333"/>
                    </a:lnTo>
                    <a:lnTo>
                      <a:pt x="24" y="331"/>
                    </a:lnTo>
                    <a:lnTo>
                      <a:pt x="21" y="329"/>
                    </a:lnTo>
                    <a:lnTo>
                      <a:pt x="21" y="329"/>
                    </a:lnTo>
                    <a:lnTo>
                      <a:pt x="21" y="326"/>
                    </a:lnTo>
                    <a:lnTo>
                      <a:pt x="21" y="326"/>
                    </a:lnTo>
                    <a:lnTo>
                      <a:pt x="19" y="322"/>
                    </a:lnTo>
                    <a:lnTo>
                      <a:pt x="17" y="319"/>
                    </a:lnTo>
                    <a:lnTo>
                      <a:pt x="17" y="319"/>
                    </a:lnTo>
                    <a:lnTo>
                      <a:pt x="15" y="310"/>
                    </a:lnTo>
                    <a:lnTo>
                      <a:pt x="11" y="302"/>
                    </a:lnTo>
                    <a:lnTo>
                      <a:pt x="6" y="295"/>
                    </a:lnTo>
                    <a:lnTo>
                      <a:pt x="1" y="289"/>
                    </a:lnTo>
                    <a:lnTo>
                      <a:pt x="1" y="289"/>
                    </a:lnTo>
                    <a:lnTo>
                      <a:pt x="0" y="288"/>
                    </a:lnTo>
                    <a:lnTo>
                      <a:pt x="0" y="287"/>
                    </a:lnTo>
                    <a:lnTo>
                      <a:pt x="1" y="287"/>
                    </a:lnTo>
                    <a:lnTo>
                      <a:pt x="1" y="287"/>
                    </a:lnTo>
                    <a:lnTo>
                      <a:pt x="4" y="288"/>
                    </a:lnTo>
                    <a:lnTo>
                      <a:pt x="5" y="289"/>
                    </a:lnTo>
                    <a:lnTo>
                      <a:pt x="8" y="293"/>
                    </a:lnTo>
                    <a:lnTo>
                      <a:pt x="8" y="293"/>
                    </a:lnTo>
                    <a:lnTo>
                      <a:pt x="10" y="294"/>
                    </a:lnTo>
                    <a:lnTo>
                      <a:pt x="11" y="293"/>
                    </a:lnTo>
                    <a:lnTo>
                      <a:pt x="11" y="293"/>
                    </a:lnTo>
                    <a:lnTo>
                      <a:pt x="11" y="293"/>
                    </a:lnTo>
                    <a:lnTo>
                      <a:pt x="13" y="291"/>
                    </a:lnTo>
                    <a:lnTo>
                      <a:pt x="11" y="289"/>
                    </a:lnTo>
                    <a:lnTo>
                      <a:pt x="9" y="284"/>
                    </a:lnTo>
                    <a:lnTo>
                      <a:pt x="9" y="284"/>
                    </a:lnTo>
                    <a:lnTo>
                      <a:pt x="9" y="283"/>
                    </a:lnTo>
                    <a:lnTo>
                      <a:pt x="9" y="283"/>
                    </a:lnTo>
                    <a:lnTo>
                      <a:pt x="9" y="283"/>
                    </a:lnTo>
                    <a:lnTo>
                      <a:pt x="9" y="283"/>
                    </a:lnTo>
                    <a:lnTo>
                      <a:pt x="13" y="285"/>
                    </a:lnTo>
                    <a:lnTo>
                      <a:pt x="15" y="289"/>
                    </a:lnTo>
                    <a:lnTo>
                      <a:pt x="17" y="291"/>
                    </a:lnTo>
                    <a:lnTo>
                      <a:pt x="17" y="291"/>
                    </a:lnTo>
                    <a:lnTo>
                      <a:pt x="18" y="290"/>
                    </a:lnTo>
                    <a:lnTo>
                      <a:pt x="18" y="290"/>
                    </a:lnTo>
                    <a:lnTo>
                      <a:pt x="20" y="289"/>
                    </a:lnTo>
                    <a:lnTo>
                      <a:pt x="20" y="287"/>
                    </a:lnTo>
                    <a:lnTo>
                      <a:pt x="20" y="281"/>
                    </a:lnTo>
                    <a:lnTo>
                      <a:pt x="17" y="271"/>
                    </a:lnTo>
                    <a:lnTo>
                      <a:pt x="17" y="271"/>
                    </a:lnTo>
                    <a:lnTo>
                      <a:pt x="15" y="270"/>
                    </a:lnTo>
                    <a:lnTo>
                      <a:pt x="15" y="270"/>
                    </a:lnTo>
                    <a:lnTo>
                      <a:pt x="10" y="260"/>
                    </a:lnTo>
                    <a:lnTo>
                      <a:pt x="10" y="260"/>
                    </a:lnTo>
                    <a:lnTo>
                      <a:pt x="10" y="259"/>
                    </a:lnTo>
                    <a:lnTo>
                      <a:pt x="10" y="258"/>
                    </a:lnTo>
                    <a:lnTo>
                      <a:pt x="11" y="257"/>
                    </a:lnTo>
                    <a:lnTo>
                      <a:pt x="11" y="256"/>
                    </a:lnTo>
                    <a:lnTo>
                      <a:pt x="11" y="256"/>
                    </a:lnTo>
                    <a:lnTo>
                      <a:pt x="9" y="253"/>
                    </a:lnTo>
                    <a:lnTo>
                      <a:pt x="9" y="253"/>
                    </a:lnTo>
                    <a:lnTo>
                      <a:pt x="9" y="250"/>
                    </a:lnTo>
                    <a:lnTo>
                      <a:pt x="9" y="247"/>
                    </a:lnTo>
                    <a:lnTo>
                      <a:pt x="11" y="240"/>
                    </a:lnTo>
                    <a:lnTo>
                      <a:pt x="14" y="235"/>
                    </a:lnTo>
                    <a:lnTo>
                      <a:pt x="15" y="231"/>
                    </a:lnTo>
                    <a:lnTo>
                      <a:pt x="15" y="231"/>
                    </a:lnTo>
                    <a:lnTo>
                      <a:pt x="11" y="225"/>
                    </a:lnTo>
                    <a:lnTo>
                      <a:pt x="10" y="218"/>
                    </a:lnTo>
                    <a:lnTo>
                      <a:pt x="11" y="211"/>
                    </a:lnTo>
                    <a:lnTo>
                      <a:pt x="14" y="208"/>
                    </a:lnTo>
                    <a:lnTo>
                      <a:pt x="16" y="205"/>
                    </a:lnTo>
                    <a:lnTo>
                      <a:pt x="16" y="205"/>
                    </a:lnTo>
                    <a:lnTo>
                      <a:pt x="17" y="205"/>
                    </a:lnTo>
                    <a:lnTo>
                      <a:pt x="18" y="206"/>
                    </a:lnTo>
                    <a:lnTo>
                      <a:pt x="18" y="206"/>
                    </a:lnTo>
                    <a:lnTo>
                      <a:pt x="19" y="208"/>
                    </a:lnTo>
                    <a:lnTo>
                      <a:pt x="20" y="209"/>
                    </a:lnTo>
                    <a:lnTo>
                      <a:pt x="21" y="210"/>
                    </a:lnTo>
                    <a:lnTo>
                      <a:pt x="24" y="210"/>
                    </a:lnTo>
                    <a:lnTo>
                      <a:pt x="24" y="210"/>
                    </a:lnTo>
                    <a:lnTo>
                      <a:pt x="26" y="209"/>
                    </a:lnTo>
                    <a:lnTo>
                      <a:pt x="27" y="207"/>
                    </a:lnTo>
                    <a:lnTo>
                      <a:pt x="29" y="203"/>
                    </a:lnTo>
                    <a:lnTo>
                      <a:pt x="29" y="203"/>
                    </a:lnTo>
                    <a:lnTo>
                      <a:pt x="35" y="197"/>
                    </a:lnTo>
                    <a:lnTo>
                      <a:pt x="41" y="193"/>
                    </a:lnTo>
                    <a:lnTo>
                      <a:pt x="53" y="184"/>
                    </a:lnTo>
                    <a:lnTo>
                      <a:pt x="53" y="184"/>
                    </a:lnTo>
                    <a:lnTo>
                      <a:pt x="56" y="182"/>
                    </a:lnTo>
                    <a:lnTo>
                      <a:pt x="59" y="180"/>
                    </a:lnTo>
                    <a:lnTo>
                      <a:pt x="59" y="180"/>
                    </a:lnTo>
                    <a:lnTo>
                      <a:pt x="66" y="182"/>
                    </a:lnTo>
                    <a:lnTo>
                      <a:pt x="69" y="182"/>
                    </a:lnTo>
                    <a:lnTo>
                      <a:pt x="72" y="179"/>
                    </a:lnTo>
                    <a:lnTo>
                      <a:pt x="72" y="179"/>
                    </a:lnTo>
                    <a:lnTo>
                      <a:pt x="80" y="175"/>
                    </a:lnTo>
                    <a:lnTo>
                      <a:pt x="88" y="172"/>
                    </a:lnTo>
                    <a:lnTo>
                      <a:pt x="97" y="171"/>
                    </a:lnTo>
                    <a:lnTo>
                      <a:pt x="105" y="171"/>
                    </a:lnTo>
                    <a:lnTo>
                      <a:pt x="105" y="171"/>
                    </a:lnTo>
                    <a:lnTo>
                      <a:pt x="108" y="169"/>
                    </a:lnTo>
                    <a:lnTo>
                      <a:pt x="110" y="168"/>
                    </a:lnTo>
                    <a:lnTo>
                      <a:pt x="114" y="164"/>
                    </a:lnTo>
                    <a:lnTo>
                      <a:pt x="114" y="164"/>
                    </a:lnTo>
                    <a:lnTo>
                      <a:pt x="119" y="163"/>
                    </a:lnTo>
                    <a:lnTo>
                      <a:pt x="123" y="162"/>
                    </a:lnTo>
                    <a:lnTo>
                      <a:pt x="123" y="162"/>
                    </a:lnTo>
                    <a:lnTo>
                      <a:pt x="124" y="161"/>
                    </a:lnTo>
                    <a:lnTo>
                      <a:pt x="125" y="160"/>
                    </a:lnTo>
                    <a:lnTo>
                      <a:pt x="125" y="160"/>
                    </a:lnTo>
                    <a:lnTo>
                      <a:pt x="126" y="153"/>
                    </a:lnTo>
                    <a:lnTo>
                      <a:pt x="129" y="147"/>
                    </a:lnTo>
                    <a:lnTo>
                      <a:pt x="130" y="145"/>
                    </a:lnTo>
                    <a:lnTo>
                      <a:pt x="132" y="143"/>
                    </a:lnTo>
                    <a:lnTo>
                      <a:pt x="135" y="142"/>
                    </a:lnTo>
                    <a:lnTo>
                      <a:pt x="139" y="142"/>
                    </a:lnTo>
                    <a:lnTo>
                      <a:pt x="139" y="142"/>
                    </a:lnTo>
                    <a:lnTo>
                      <a:pt x="140" y="141"/>
                    </a:lnTo>
                    <a:lnTo>
                      <a:pt x="141" y="140"/>
                    </a:lnTo>
                    <a:lnTo>
                      <a:pt x="142" y="137"/>
                    </a:lnTo>
                    <a:lnTo>
                      <a:pt x="142" y="137"/>
                    </a:lnTo>
                    <a:lnTo>
                      <a:pt x="142" y="129"/>
                    </a:lnTo>
                    <a:lnTo>
                      <a:pt x="143" y="118"/>
                    </a:lnTo>
                    <a:lnTo>
                      <a:pt x="144" y="110"/>
                    </a:lnTo>
                    <a:lnTo>
                      <a:pt x="145" y="106"/>
                    </a:lnTo>
                    <a:lnTo>
                      <a:pt x="147" y="105"/>
                    </a:lnTo>
                    <a:lnTo>
                      <a:pt x="147" y="105"/>
                    </a:lnTo>
                    <a:lnTo>
                      <a:pt x="147" y="105"/>
                    </a:lnTo>
                    <a:lnTo>
                      <a:pt x="147" y="105"/>
                    </a:lnTo>
                    <a:lnTo>
                      <a:pt x="150" y="106"/>
                    </a:lnTo>
                    <a:lnTo>
                      <a:pt x="152" y="108"/>
                    </a:lnTo>
                    <a:lnTo>
                      <a:pt x="153" y="109"/>
                    </a:lnTo>
                    <a:lnTo>
                      <a:pt x="154" y="111"/>
                    </a:lnTo>
                    <a:lnTo>
                      <a:pt x="155" y="116"/>
                    </a:lnTo>
                    <a:lnTo>
                      <a:pt x="156" y="121"/>
                    </a:lnTo>
                    <a:lnTo>
                      <a:pt x="156" y="121"/>
                    </a:lnTo>
                    <a:lnTo>
                      <a:pt x="158" y="123"/>
                    </a:lnTo>
                    <a:lnTo>
                      <a:pt x="160" y="123"/>
                    </a:lnTo>
                    <a:lnTo>
                      <a:pt x="161" y="122"/>
                    </a:lnTo>
                    <a:lnTo>
                      <a:pt x="161" y="122"/>
                    </a:lnTo>
                    <a:lnTo>
                      <a:pt x="160" y="116"/>
                    </a:lnTo>
                    <a:lnTo>
                      <a:pt x="160" y="111"/>
                    </a:lnTo>
                    <a:lnTo>
                      <a:pt x="160" y="109"/>
                    </a:lnTo>
                    <a:lnTo>
                      <a:pt x="160" y="106"/>
                    </a:lnTo>
                    <a:lnTo>
                      <a:pt x="161" y="104"/>
                    </a:lnTo>
                    <a:lnTo>
                      <a:pt x="164" y="103"/>
                    </a:lnTo>
                    <a:lnTo>
                      <a:pt x="164" y="103"/>
                    </a:lnTo>
                    <a:lnTo>
                      <a:pt x="165" y="103"/>
                    </a:lnTo>
                    <a:lnTo>
                      <a:pt x="167" y="104"/>
                    </a:lnTo>
                    <a:lnTo>
                      <a:pt x="168" y="104"/>
                    </a:lnTo>
                    <a:lnTo>
                      <a:pt x="169" y="105"/>
                    </a:lnTo>
                    <a:lnTo>
                      <a:pt x="169" y="105"/>
                    </a:lnTo>
                    <a:lnTo>
                      <a:pt x="173" y="103"/>
                    </a:lnTo>
                    <a:lnTo>
                      <a:pt x="174" y="100"/>
                    </a:lnTo>
                    <a:lnTo>
                      <a:pt x="175" y="95"/>
                    </a:lnTo>
                    <a:lnTo>
                      <a:pt x="175" y="92"/>
                    </a:lnTo>
                    <a:lnTo>
                      <a:pt x="175" y="92"/>
                    </a:lnTo>
                    <a:lnTo>
                      <a:pt x="173" y="91"/>
                    </a:lnTo>
                    <a:lnTo>
                      <a:pt x="171" y="90"/>
                    </a:lnTo>
                    <a:lnTo>
                      <a:pt x="171" y="90"/>
                    </a:lnTo>
                    <a:lnTo>
                      <a:pt x="169" y="89"/>
                    </a:lnTo>
                    <a:lnTo>
                      <a:pt x="171" y="88"/>
                    </a:lnTo>
                    <a:lnTo>
                      <a:pt x="172" y="87"/>
                    </a:lnTo>
                    <a:lnTo>
                      <a:pt x="172" y="87"/>
                    </a:lnTo>
                    <a:lnTo>
                      <a:pt x="175" y="85"/>
                    </a:lnTo>
                    <a:lnTo>
                      <a:pt x="179" y="85"/>
                    </a:lnTo>
                    <a:lnTo>
                      <a:pt x="183" y="84"/>
                    </a:lnTo>
                    <a:lnTo>
                      <a:pt x="184" y="83"/>
                    </a:lnTo>
                    <a:lnTo>
                      <a:pt x="185" y="81"/>
                    </a:lnTo>
                    <a:lnTo>
                      <a:pt x="185" y="81"/>
                    </a:lnTo>
                    <a:lnTo>
                      <a:pt x="185" y="78"/>
                    </a:lnTo>
                    <a:lnTo>
                      <a:pt x="185" y="73"/>
                    </a:lnTo>
                    <a:lnTo>
                      <a:pt x="185" y="70"/>
                    </a:lnTo>
                    <a:lnTo>
                      <a:pt x="187" y="69"/>
                    </a:lnTo>
                    <a:lnTo>
                      <a:pt x="189" y="68"/>
                    </a:lnTo>
                    <a:lnTo>
                      <a:pt x="189" y="68"/>
                    </a:lnTo>
                    <a:lnTo>
                      <a:pt x="190" y="69"/>
                    </a:lnTo>
                    <a:lnTo>
                      <a:pt x="192" y="70"/>
                    </a:lnTo>
                    <a:lnTo>
                      <a:pt x="193" y="72"/>
                    </a:lnTo>
                    <a:lnTo>
                      <a:pt x="194" y="72"/>
                    </a:lnTo>
                    <a:lnTo>
                      <a:pt x="194" y="72"/>
                    </a:lnTo>
                    <a:lnTo>
                      <a:pt x="196" y="71"/>
                    </a:lnTo>
                    <a:lnTo>
                      <a:pt x="197" y="69"/>
                    </a:lnTo>
                    <a:lnTo>
                      <a:pt x="198" y="64"/>
                    </a:lnTo>
                    <a:lnTo>
                      <a:pt x="198" y="60"/>
                    </a:lnTo>
                    <a:lnTo>
                      <a:pt x="197" y="55"/>
                    </a:lnTo>
                    <a:lnTo>
                      <a:pt x="197" y="55"/>
                    </a:lnTo>
                    <a:lnTo>
                      <a:pt x="198" y="55"/>
                    </a:lnTo>
                    <a:lnTo>
                      <a:pt x="199" y="55"/>
                    </a:lnTo>
                    <a:lnTo>
                      <a:pt x="199" y="55"/>
                    </a:lnTo>
                    <a:lnTo>
                      <a:pt x="200" y="56"/>
                    </a:lnTo>
                    <a:lnTo>
                      <a:pt x="200" y="58"/>
                    </a:lnTo>
                    <a:lnTo>
                      <a:pt x="202" y="59"/>
                    </a:lnTo>
                    <a:lnTo>
                      <a:pt x="203" y="60"/>
                    </a:lnTo>
                    <a:lnTo>
                      <a:pt x="203" y="60"/>
                    </a:lnTo>
                    <a:lnTo>
                      <a:pt x="204" y="60"/>
                    </a:lnTo>
                    <a:lnTo>
                      <a:pt x="206" y="59"/>
                    </a:lnTo>
                    <a:lnTo>
                      <a:pt x="207" y="59"/>
                    </a:lnTo>
                    <a:lnTo>
                      <a:pt x="208" y="59"/>
                    </a:lnTo>
                    <a:lnTo>
                      <a:pt x="208" y="59"/>
                    </a:lnTo>
                    <a:lnTo>
                      <a:pt x="214" y="61"/>
                    </a:lnTo>
                    <a:lnTo>
                      <a:pt x="219" y="61"/>
                    </a:lnTo>
                    <a:lnTo>
                      <a:pt x="219" y="61"/>
                    </a:lnTo>
                    <a:lnTo>
                      <a:pt x="219" y="62"/>
                    </a:lnTo>
                    <a:lnTo>
                      <a:pt x="220" y="62"/>
                    </a:lnTo>
                    <a:lnTo>
                      <a:pt x="220" y="62"/>
                    </a:lnTo>
                    <a:lnTo>
                      <a:pt x="220" y="67"/>
                    </a:lnTo>
                    <a:lnTo>
                      <a:pt x="220" y="67"/>
                    </a:lnTo>
                    <a:lnTo>
                      <a:pt x="223" y="70"/>
                    </a:lnTo>
                    <a:lnTo>
                      <a:pt x="225" y="73"/>
                    </a:lnTo>
                    <a:lnTo>
                      <a:pt x="227" y="77"/>
                    </a:lnTo>
                    <a:lnTo>
                      <a:pt x="227" y="79"/>
                    </a:lnTo>
                    <a:lnTo>
                      <a:pt x="227" y="81"/>
                    </a:lnTo>
                    <a:lnTo>
                      <a:pt x="227" y="81"/>
                    </a:lnTo>
                    <a:lnTo>
                      <a:pt x="224" y="85"/>
                    </a:lnTo>
                    <a:lnTo>
                      <a:pt x="223" y="88"/>
                    </a:lnTo>
                    <a:lnTo>
                      <a:pt x="223" y="90"/>
                    </a:lnTo>
                    <a:lnTo>
                      <a:pt x="223" y="90"/>
                    </a:lnTo>
                    <a:lnTo>
                      <a:pt x="224" y="91"/>
                    </a:lnTo>
                    <a:lnTo>
                      <a:pt x="225" y="91"/>
                    </a:lnTo>
                    <a:lnTo>
                      <a:pt x="225" y="91"/>
                    </a:lnTo>
                    <a:lnTo>
                      <a:pt x="229" y="87"/>
                    </a:lnTo>
                    <a:lnTo>
                      <a:pt x="232" y="82"/>
                    </a:lnTo>
                    <a:lnTo>
                      <a:pt x="235" y="78"/>
                    </a:lnTo>
                    <a:lnTo>
                      <a:pt x="238" y="73"/>
                    </a:lnTo>
                    <a:lnTo>
                      <a:pt x="238" y="73"/>
                    </a:lnTo>
                    <a:lnTo>
                      <a:pt x="239" y="72"/>
                    </a:lnTo>
                    <a:lnTo>
                      <a:pt x="241" y="72"/>
                    </a:lnTo>
                    <a:lnTo>
                      <a:pt x="244" y="73"/>
                    </a:lnTo>
                    <a:lnTo>
                      <a:pt x="248" y="74"/>
                    </a:lnTo>
                    <a:lnTo>
                      <a:pt x="251" y="76"/>
                    </a:lnTo>
                    <a:lnTo>
                      <a:pt x="251" y="76"/>
                    </a:lnTo>
                    <a:lnTo>
                      <a:pt x="251" y="73"/>
                    </a:lnTo>
                    <a:lnTo>
                      <a:pt x="251" y="72"/>
                    </a:lnTo>
                    <a:lnTo>
                      <a:pt x="251" y="72"/>
                    </a:lnTo>
                    <a:lnTo>
                      <a:pt x="249" y="69"/>
                    </a:lnTo>
                    <a:lnTo>
                      <a:pt x="248" y="66"/>
                    </a:lnTo>
                    <a:lnTo>
                      <a:pt x="249" y="62"/>
                    </a:lnTo>
                    <a:lnTo>
                      <a:pt x="249" y="60"/>
                    </a:lnTo>
                    <a:lnTo>
                      <a:pt x="252" y="55"/>
                    </a:lnTo>
                    <a:lnTo>
                      <a:pt x="258" y="50"/>
                    </a:lnTo>
                    <a:lnTo>
                      <a:pt x="258" y="50"/>
                    </a:lnTo>
                    <a:lnTo>
                      <a:pt x="260" y="48"/>
                    </a:lnTo>
                    <a:lnTo>
                      <a:pt x="260" y="45"/>
                    </a:lnTo>
                    <a:lnTo>
                      <a:pt x="260" y="45"/>
                    </a:lnTo>
                    <a:lnTo>
                      <a:pt x="259" y="40"/>
                    </a:lnTo>
                    <a:lnTo>
                      <a:pt x="259" y="37"/>
                    </a:lnTo>
                    <a:lnTo>
                      <a:pt x="261" y="36"/>
                    </a:lnTo>
                    <a:lnTo>
                      <a:pt x="261" y="36"/>
                    </a:lnTo>
                    <a:lnTo>
                      <a:pt x="266" y="32"/>
                    </a:lnTo>
                    <a:lnTo>
                      <a:pt x="266" y="32"/>
                    </a:lnTo>
                    <a:lnTo>
                      <a:pt x="270" y="29"/>
                    </a:lnTo>
                    <a:lnTo>
                      <a:pt x="276" y="27"/>
                    </a:lnTo>
                    <a:lnTo>
                      <a:pt x="280" y="26"/>
                    </a:lnTo>
                    <a:lnTo>
                      <a:pt x="286" y="26"/>
                    </a:lnTo>
                    <a:lnTo>
                      <a:pt x="286" y="26"/>
                    </a:lnTo>
                    <a:lnTo>
                      <a:pt x="289" y="26"/>
                    </a:lnTo>
                    <a:lnTo>
                      <a:pt x="292" y="24"/>
                    </a:lnTo>
                    <a:lnTo>
                      <a:pt x="294" y="20"/>
                    </a:lnTo>
                    <a:lnTo>
                      <a:pt x="294" y="17"/>
                    </a:lnTo>
                    <a:lnTo>
                      <a:pt x="294" y="17"/>
                    </a:lnTo>
                    <a:lnTo>
                      <a:pt x="292" y="15"/>
                    </a:lnTo>
                    <a:lnTo>
                      <a:pt x="290" y="13"/>
                    </a:lnTo>
                    <a:lnTo>
                      <a:pt x="290" y="13"/>
                    </a:lnTo>
                    <a:lnTo>
                      <a:pt x="290" y="10"/>
                    </a:lnTo>
                    <a:lnTo>
                      <a:pt x="292" y="9"/>
                    </a:lnTo>
                    <a:lnTo>
                      <a:pt x="294" y="9"/>
                    </a:lnTo>
                    <a:lnTo>
                      <a:pt x="297" y="10"/>
                    </a:lnTo>
                    <a:lnTo>
                      <a:pt x="297" y="10"/>
                    </a:lnTo>
                    <a:lnTo>
                      <a:pt x="303" y="15"/>
                    </a:lnTo>
                    <a:lnTo>
                      <a:pt x="310" y="17"/>
                    </a:lnTo>
                    <a:lnTo>
                      <a:pt x="324" y="20"/>
                    </a:lnTo>
                    <a:lnTo>
                      <a:pt x="324" y="20"/>
                    </a:lnTo>
                    <a:lnTo>
                      <a:pt x="346" y="25"/>
                    </a:lnTo>
                    <a:lnTo>
                      <a:pt x="346" y="25"/>
                    </a:lnTo>
                    <a:lnTo>
                      <a:pt x="347" y="27"/>
                    </a:lnTo>
                    <a:lnTo>
                      <a:pt x="349" y="27"/>
                    </a:lnTo>
                    <a:lnTo>
                      <a:pt x="350" y="27"/>
                    </a:lnTo>
                    <a:lnTo>
                      <a:pt x="350" y="27"/>
                    </a:lnTo>
                    <a:lnTo>
                      <a:pt x="352" y="26"/>
                    </a:lnTo>
                    <a:lnTo>
                      <a:pt x="353" y="25"/>
                    </a:lnTo>
                    <a:lnTo>
                      <a:pt x="354" y="22"/>
                    </a:lnTo>
                    <a:lnTo>
                      <a:pt x="355" y="21"/>
                    </a:lnTo>
                    <a:lnTo>
                      <a:pt x="355" y="21"/>
                    </a:lnTo>
                    <a:lnTo>
                      <a:pt x="357" y="21"/>
                    </a:lnTo>
                    <a:lnTo>
                      <a:pt x="360" y="22"/>
                    </a:lnTo>
                    <a:lnTo>
                      <a:pt x="360" y="25"/>
                    </a:lnTo>
                    <a:lnTo>
                      <a:pt x="360" y="27"/>
                    </a:lnTo>
                    <a:lnTo>
                      <a:pt x="360" y="27"/>
                    </a:lnTo>
                    <a:lnTo>
                      <a:pt x="357" y="32"/>
                    </a:lnTo>
                    <a:lnTo>
                      <a:pt x="356" y="38"/>
                    </a:lnTo>
                    <a:lnTo>
                      <a:pt x="356" y="38"/>
                    </a:lnTo>
                    <a:lnTo>
                      <a:pt x="355" y="39"/>
                    </a:lnTo>
                    <a:lnTo>
                      <a:pt x="354" y="40"/>
                    </a:lnTo>
                    <a:lnTo>
                      <a:pt x="350" y="40"/>
                    </a:lnTo>
                    <a:lnTo>
                      <a:pt x="350" y="40"/>
                    </a:lnTo>
                    <a:lnTo>
                      <a:pt x="350" y="41"/>
                    </a:lnTo>
                    <a:lnTo>
                      <a:pt x="350" y="42"/>
                    </a:lnTo>
                    <a:lnTo>
                      <a:pt x="350" y="42"/>
                    </a:lnTo>
                    <a:lnTo>
                      <a:pt x="353" y="46"/>
                    </a:lnTo>
                    <a:lnTo>
                      <a:pt x="354" y="47"/>
                    </a:lnTo>
                    <a:lnTo>
                      <a:pt x="353" y="50"/>
                    </a:lnTo>
                    <a:lnTo>
                      <a:pt x="353" y="50"/>
                    </a:lnTo>
                    <a:lnTo>
                      <a:pt x="350" y="52"/>
                    </a:lnTo>
                    <a:lnTo>
                      <a:pt x="347" y="53"/>
                    </a:lnTo>
                    <a:lnTo>
                      <a:pt x="347" y="56"/>
                    </a:lnTo>
                    <a:lnTo>
                      <a:pt x="347" y="56"/>
                    </a:lnTo>
                    <a:lnTo>
                      <a:pt x="346" y="60"/>
                    </a:lnTo>
                    <a:lnTo>
                      <a:pt x="345" y="64"/>
                    </a:lnTo>
                    <a:lnTo>
                      <a:pt x="344" y="69"/>
                    </a:lnTo>
                    <a:lnTo>
                      <a:pt x="344" y="73"/>
                    </a:lnTo>
                    <a:lnTo>
                      <a:pt x="344" y="73"/>
                    </a:lnTo>
                    <a:lnTo>
                      <a:pt x="346" y="79"/>
                    </a:lnTo>
                    <a:lnTo>
                      <a:pt x="349" y="83"/>
                    </a:lnTo>
                    <a:lnTo>
                      <a:pt x="353" y="87"/>
                    </a:lnTo>
                    <a:lnTo>
                      <a:pt x="355" y="88"/>
                    </a:lnTo>
                    <a:lnTo>
                      <a:pt x="357" y="88"/>
                    </a:lnTo>
                    <a:lnTo>
                      <a:pt x="357" y="88"/>
                    </a:lnTo>
                    <a:lnTo>
                      <a:pt x="360" y="87"/>
                    </a:lnTo>
                    <a:lnTo>
                      <a:pt x="362" y="85"/>
                    </a:lnTo>
                    <a:lnTo>
                      <a:pt x="362" y="85"/>
                    </a:lnTo>
                    <a:lnTo>
                      <a:pt x="363" y="87"/>
                    </a:lnTo>
                    <a:lnTo>
                      <a:pt x="364" y="87"/>
                    </a:lnTo>
                    <a:lnTo>
                      <a:pt x="364" y="87"/>
                    </a:lnTo>
                    <a:lnTo>
                      <a:pt x="367" y="93"/>
                    </a:lnTo>
                    <a:lnTo>
                      <a:pt x="372" y="99"/>
                    </a:lnTo>
                    <a:lnTo>
                      <a:pt x="377" y="103"/>
                    </a:lnTo>
                    <a:lnTo>
                      <a:pt x="383" y="106"/>
                    </a:lnTo>
                    <a:lnTo>
                      <a:pt x="383" y="106"/>
                    </a:lnTo>
                    <a:lnTo>
                      <a:pt x="387" y="108"/>
                    </a:lnTo>
                    <a:lnTo>
                      <a:pt x="388" y="109"/>
                    </a:lnTo>
                    <a:lnTo>
                      <a:pt x="389" y="110"/>
                    </a:lnTo>
                    <a:lnTo>
                      <a:pt x="389" y="110"/>
                    </a:lnTo>
                    <a:lnTo>
                      <a:pt x="391" y="113"/>
                    </a:lnTo>
                    <a:lnTo>
                      <a:pt x="392" y="114"/>
                    </a:lnTo>
                    <a:lnTo>
                      <a:pt x="392" y="114"/>
                    </a:lnTo>
                    <a:lnTo>
                      <a:pt x="392" y="114"/>
                    </a:lnTo>
                    <a:lnTo>
                      <a:pt x="396" y="115"/>
                    </a:lnTo>
                    <a:lnTo>
                      <a:pt x="398" y="116"/>
                    </a:lnTo>
                    <a:lnTo>
                      <a:pt x="403" y="121"/>
                    </a:lnTo>
                    <a:lnTo>
                      <a:pt x="406" y="125"/>
                    </a:lnTo>
                    <a:lnTo>
                      <a:pt x="408" y="127"/>
                    </a:lnTo>
                    <a:lnTo>
                      <a:pt x="410" y="129"/>
                    </a:lnTo>
                    <a:lnTo>
                      <a:pt x="410" y="129"/>
                    </a:lnTo>
                    <a:lnTo>
                      <a:pt x="413" y="129"/>
                    </a:lnTo>
                    <a:lnTo>
                      <a:pt x="414" y="129"/>
                    </a:lnTo>
                    <a:lnTo>
                      <a:pt x="417" y="125"/>
                    </a:lnTo>
                    <a:lnTo>
                      <a:pt x="421" y="115"/>
                    </a:lnTo>
                    <a:lnTo>
                      <a:pt x="421" y="115"/>
                    </a:lnTo>
                    <a:lnTo>
                      <a:pt x="431" y="87"/>
                    </a:lnTo>
                    <a:lnTo>
                      <a:pt x="431" y="87"/>
                    </a:lnTo>
                    <a:lnTo>
                      <a:pt x="431" y="81"/>
                    </a:lnTo>
                    <a:lnTo>
                      <a:pt x="431" y="76"/>
                    </a:lnTo>
                    <a:lnTo>
                      <a:pt x="431" y="76"/>
                    </a:lnTo>
                    <a:lnTo>
                      <a:pt x="429" y="71"/>
                    </a:lnTo>
                    <a:lnTo>
                      <a:pt x="429" y="68"/>
                    </a:lnTo>
                    <a:lnTo>
                      <a:pt x="429" y="66"/>
                    </a:lnTo>
                    <a:lnTo>
                      <a:pt x="429" y="66"/>
                    </a:lnTo>
                    <a:lnTo>
                      <a:pt x="431" y="60"/>
                    </a:lnTo>
                    <a:lnTo>
                      <a:pt x="431" y="58"/>
                    </a:lnTo>
                    <a:lnTo>
                      <a:pt x="431" y="55"/>
                    </a:lnTo>
                    <a:lnTo>
                      <a:pt x="431" y="55"/>
                    </a:lnTo>
                    <a:lnTo>
                      <a:pt x="431" y="50"/>
                    </a:lnTo>
                    <a:lnTo>
                      <a:pt x="431" y="46"/>
                    </a:lnTo>
                    <a:lnTo>
                      <a:pt x="431" y="46"/>
                    </a:lnTo>
                    <a:lnTo>
                      <a:pt x="432" y="36"/>
                    </a:lnTo>
                    <a:lnTo>
                      <a:pt x="432" y="26"/>
                    </a:lnTo>
                    <a:lnTo>
                      <a:pt x="432" y="26"/>
                    </a:lnTo>
                    <a:lnTo>
                      <a:pt x="434" y="22"/>
                    </a:lnTo>
                    <a:lnTo>
                      <a:pt x="436" y="20"/>
                    </a:lnTo>
                    <a:lnTo>
                      <a:pt x="436" y="20"/>
                    </a:lnTo>
                    <a:lnTo>
                      <a:pt x="439" y="18"/>
                    </a:lnTo>
                    <a:lnTo>
                      <a:pt x="440" y="18"/>
                    </a:lnTo>
                    <a:lnTo>
                      <a:pt x="441" y="17"/>
                    </a:lnTo>
                    <a:lnTo>
                      <a:pt x="441" y="17"/>
                    </a:lnTo>
                    <a:lnTo>
                      <a:pt x="441" y="11"/>
                    </a:lnTo>
                    <a:lnTo>
                      <a:pt x="440" y="5"/>
                    </a:lnTo>
                    <a:lnTo>
                      <a:pt x="440" y="3"/>
                    </a:lnTo>
                    <a:lnTo>
                      <a:pt x="441" y="0"/>
                    </a:lnTo>
                    <a:lnTo>
                      <a:pt x="442" y="0"/>
                    </a:lnTo>
                    <a:lnTo>
                      <a:pt x="445" y="0"/>
                    </a:lnTo>
                    <a:lnTo>
                      <a:pt x="445" y="0"/>
                    </a:lnTo>
                    <a:lnTo>
                      <a:pt x="448" y="3"/>
                    </a:lnTo>
                    <a:lnTo>
                      <a:pt x="449" y="5"/>
                    </a:lnTo>
                    <a:lnTo>
                      <a:pt x="451" y="11"/>
                    </a:lnTo>
                    <a:lnTo>
                      <a:pt x="452" y="20"/>
                    </a:lnTo>
                    <a:lnTo>
                      <a:pt x="455" y="27"/>
                    </a:lnTo>
                    <a:lnTo>
                      <a:pt x="455" y="27"/>
                    </a:lnTo>
                    <a:lnTo>
                      <a:pt x="459" y="36"/>
                    </a:lnTo>
                    <a:lnTo>
                      <a:pt x="460" y="40"/>
                    </a:lnTo>
                    <a:lnTo>
                      <a:pt x="461" y="46"/>
                    </a:lnTo>
                    <a:lnTo>
                      <a:pt x="461" y="46"/>
                    </a:lnTo>
                    <a:lnTo>
                      <a:pt x="462" y="51"/>
                    </a:lnTo>
                    <a:lnTo>
                      <a:pt x="462" y="57"/>
                    </a:lnTo>
                    <a:lnTo>
                      <a:pt x="463" y="61"/>
                    </a:lnTo>
                    <a:lnTo>
                      <a:pt x="466" y="67"/>
                    </a:lnTo>
                    <a:lnTo>
                      <a:pt x="466" y="67"/>
                    </a:lnTo>
                    <a:lnTo>
                      <a:pt x="467" y="67"/>
                    </a:lnTo>
                    <a:lnTo>
                      <a:pt x="468" y="68"/>
                    </a:lnTo>
                    <a:lnTo>
                      <a:pt x="471" y="67"/>
                    </a:lnTo>
                    <a:lnTo>
                      <a:pt x="473" y="64"/>
                    </a:lnTo>
                    <a:lnTo>
                      <a:pt x="476" y="64"/>
                    </a:lnTo>
                    <a:lnTo>
                      <a:pt x="476" y="64"/>
                    </a:lnTo>
                    <a:lnTo>
                      <a:pt x="479" y="66"/>
                    </a:lnTo>
                    <a:lnTo>
                      <a:pt x="481" y="69"/>
                    </a:lnTo>
                    <a:lnTo>
                      <a:pt x="484" y="78"/>
                    </a:lnTo>
                    <a:lnTo>
                      <a:pt x="484" y="78"/>
                    </a:lnTo>
                    <a:lnTo>
                      <a:pt x="493" y="99"/>
                    </a:lnTo>
                    <a:lnTo>
                      <a:pt x="502" y="120"/>
                    </a:lnTo>
                    <a:lnTo>
                      <a:pt x="502" y="120"/>
                    </a:lnTo>
                    <a:lnTo>
                      <a:pt x="503" y="123"/>
                    </a:lnTo>
                    <a:lnTo>
                      <a:pt x="503" y="126"/>
                    </a:lnTo>
                    <a:lnTo>
                      <a:pt x="503" y="126"/>
                    </a:lnTo>
                    <a:lnTo>
                      <a:pt x="501" y="133"/>
                    </a:lnTo>
                    <a:lnTo>
                      <a:pt x="501" y="139"/>
                    </a:lnTo>
                    <a:lnTo>
                      <a:pt x="502" y="144"/>
                    </a:lnTo>
                    <a:lnTo>
                      <a:pt x="505" y="150"/>
                    </a:lnTo>
                    <a:lnTo>
                      <a:pt x="509" y="154"/>
                    </a:lnTo>
                    <a:lnTo>
                      <a:pt x="513" y="158"/>
                    </a:lnTo>
                    <a:lnTo>
                      <a:pt x="519" y="162"/>
                    </a:lnTo>
                    <a:lnTo>
                      <a:pt x="524" y="163"/>
                    </a:lnTo>
                    <a:lnTo>
                      <a:pt x="524" y="163"/>
                    </a:lnTo>
                    <a:lnTo>
                      <a:pt x="531" y="165"/>
                    </a:lnTo>
                    <a:lnTo>
                      <a:pt x="533" y="166"/>
                    </a:lnTo>
                    <a:lnTo>
                      <a:pt x="536" y="168"/>
                    </a:lnTo>
                    <a:lnTo>
                      <a:pt x="536" y="168"/>
                    </a:lnTo>
                    <a:lnTo>
                      <a:pt x="539" y="172"/>
                    </a:lnTo>
                    <a:lnTo>
                      <a:pt x="540" y="175"/>
                    </a:lnTo>
                    <a:lnTo>
                      <a:pt x="540" y="183"/>
                    </a:lnTo>
                    <a:lnTo>
                      <a:pt x="540" y="183"/>
                    </a:lnTo>
                    <a:lnTo>
                      <a:pt x="541" y="184"/>
                    </a:lnTo>
                    <a:lnTo>
                      <a:pt x="541" y="185"/>
                    </a:lnTo>
                    <a:lnTo>
                      <a:pt x="541" y="185"/>
                    </a:lnTo>
                    <a:lnTo>
                      <a:pt x="544" y="187"/>
                    </a:lnTo>
                    <a:lnTo>
                      <a:pt x="547" y="190"/>
                    </a:lnTo>
                    <a:lnTo>
                      <a:pt x="551" y="197"/>
                    </a:lnTo>
                    <a:lnTo>
                      <a:pt x="555" y="203"/>
                    </a:lnTo>
                    <a:lnTo>
                      <a:pt x="556" y="206"/>
                    </a:lnTo>
                    <a:lnTo>
                      <a:pt x="558" y="207"/>
                    </a:lnTo>
                    <a:lnTo>
                      <a:pt x="558" y="207"/>
                    </a:lnTo>
                    <a:lnTo>
                      <a:pt x="565" y="213"/>
                    </a:lnTo>
                    <a:lnTo>
                      <a:pt x="570" y="218"/>
                    </a:lnTo>
                    <a:lnTo>
                      <a:pt x="571" y="225"/>
                    </a:lnTo>
                    <a:lnTo>
                      <a:pt x="571" y="232"/>
                    </a:lnTo>
                    <a:lnTo>
                      <a:pt x="571" y="232"/>
                    </a:lnTo>
                    <a:lnTo>
                      <a:pt x="572" y="237"/>
                    </a:lnTo>
                    <a:lnTo>
                      <a:pt x="574" y="241"/>
                    </a:lnTo>
                    <a:lnTo>
                      <a:pt x="577" y="245"/>
                    </a:lnTo>
                    <a:lnTo>
                      <a:pt x="582" y="248"/>
                    </a:lnTo>
                    <a:lnTo>
                      <a:pt x="582" y="248"/>
                    </a:lnTo>
                    <a:lnTo>
                      <a:pt x="583" y="248"/>
                    </a:lnTo>
                    <a:lnTo>
                      <a:pt x="583" y="248"/>
                    </a:lnTo>
                    <a:lnTo>
                      <a:pt x="583" y="249"/>
                    </a:lnTo>
                    <a:lnTo>
                      <a:pt x="583" y="249"/>
                    </a:lnTo>
                    <a:lnTo>
                      <a:pt x="584" y="250"/>
                    </a:lnTo>
                    <a:lnTo>
                      <a:pt x="584" y="250"/>
                    </a:lnTo>
                    <a:lnTo>
                      <a:pt x="588" y="251"/>
                    </a:lnTo>
                    <a:lnTo>
                      <a:pt x="593" y="255"/>
                    </a:lnTo>
                    <a:lnTo>
                      <a:pt x="595" y="258"/>
                    </a:lnTo>
                    <a:lnTo>
                      <a:pt x="597" y="262"/>
                    </a:lnTo>
                    <a:lnTo>
                      <a:pt x="597" y="262"/>
                    </a:lnTo>
                    <a:lnTo>
                      <a:pt x="605" y="281"/>
                    </a:lnTo>
                    <a:lnTo>
                      <a:pt x="605" y="281"/>
                    </a:lnTo>
                    <a:lnTo>
                      <a:pt x="606" y="288"/>
                    </a:lnTo>
                    <a:lnTo>
                      <a:pt x="607" y="292"/>
                    </a:lnTo>
                    <a:lnTo>
                      <a:pt x="609" y="294"/>
                    </a:lnTo>
                    <a:lnTo>
                      <a:pt x="609" y="294"/>
                    </a:lnTo>
                    <a:lnTo>
                      <a:pt x="610" y="298"/>
                    </a:lnTo>
                    <a:lnTo>
                      <a:pt x="612" y="300"/>
                    </a:lnTo>
                    <a:lnTo>
                      <a:pt x="612" y="300"/>
                    </a:lnTo>
                    <a:lnTo>
                      <a:pt x="614" y="340"/>
                    </a:lnTo>
                    <a:lnTo>
                      <a:pt x="614" y="340"/>
                    </a:lnTo>
                    <a:lnTo>
                      <a:pt x="613" y="351"/>
                    </a:lnTo>
                    <a:lnTo>
                      <a:pt x="610" y="362"/>
                    </a:lnTo>
                    <a:lnTo>
                      <a:pt x="604" y="385"/>
                    </a:lnTo>
                    <a:lnTo>
                      <a:pt x="604" y="385"/>
                    </a:lnTo>
                    <a:lnTo>
                      <a:pt x="600" y="393"/>
                    </a:lnTo>
                    <a:lnTo>
                      <a:pt x="595" y="403"/>
                    </a:lnTo>
                    <a:lnTo>
                      <a:pt x="584" y="418"/>
                    </a:lnTo>
                    <a:lnTo>
                      <a:pt x="584" y="418"/>
                    </a:lnTo>
                    <a:lnTo>
                      <a:pt x="582" y="423"/>
                    </a:lnTo>
                    <a:lnTo>
                      <a:pt x="579" y="426"/>
                    </a:lnTo>
                    <a:lnTo>
                      <a:pt x="579" y="426"/>
                    </a:lnTo>
                    <a:lnTo>
                      <a:pt x="578" y="429"/>
                    </a:lnTo>
                    <a:lnTo>
                      <a:pt x="578" y="431"/>
                    </a:lnTo>
                    <a:lnTo>
                      <a:pt x="578" y="431"/>
                    </a:lnTo>
                    <a:lnTo>
                      <a:pt x="572" y="444"/>
                    </a:lnTo>
                    <a:lnTo>
                      <a:pt x="567" y="457"/>
                    </a:lnTo>
                    <a:lnTo>
                      <a:pt x="567" y="457"/>
                    </a:lnTo>
                    <a:lnTo>
                      <a:pt x="566" y="459"/>
                    </a:lnTo>
                    <a:lnTo>
                      <a:pt x="563" y="461"/>
                    </a:lnTo>
                    <a:lnTo>
                      <a:pt x="563" y="461"/>
                    </a:lnTo>
                    <a:lnTo>
                      <a:pt x="562" y="462"/>
                    </a:lnTo>
                    <a:lnTo>
                      <a:pt x="562" y="463"/>
                    </a:lnTo>
                    <a:lnTo>
                      <a:pt x="562" y="463"/>
                    </a:lnTo>
                    <a:lnTo>
                      <a:pt x="565" y="469"/>
                    </a:lnTo>
                    <a:lnTo>
                      <a:pt x="565" y="472"/>
                    </a:lnTo>
                    <a:lnTo>
                      <a:pt x="564" y="474"/>
                    </a:lnTo>
                    <a:lnTo>
                      <a:pt x="564" y="474"/>
                    </a:lnTo>
                    <a:lnTo>
                      <a:pt x="562" y="484"/>
                    </a:lnTo>
                    <a:lnTo>
                      <a:pt x="561" y="489"/>
                    </a:lnTo>
                    <a:lnTo>
                      <a:pt x="562" y="494"/>
                    </a:lnTo>
                    <a:lnTo>
                      <a:pt x="562" y="494"/>
                    </a:lnTo>
                    <a:lnTo>
                      <a:pt x="563" y="498"/>
                    </a:lnTo>
                    <a:lnTo>
                      <a:pt x="563" y="500"/>
                    </a:lnTo>
                    <a:lnTo>
                      <a:pt x="562" y="501"/>
                    </a:lnTo>
                    <a:lnTo>
                      <a:pt x="562" y="501"/>
                    </a:lnTo>
                    <a:lnTo>
                      <a:pt x="560" y="505"/>
                    </a:lnTo>
                    <a:lnTo>
                      <a:pt x="557" y="510"/>
                    </a:lnTo>
                    <a:lnTo>
                      <a:pt x="555" y="513"/>
                    </a:lnTo>
                    <a:lnTo>
                      <a:pt x="552" y="516"/>
                    </a:lnTo>
                    <a:lnTo>
                      <a:pt x="552" y="516"/>
                    </a:lnTo>
                    <a:lnTo>
                      <a:pt x="547" y="519"/>
                    </a:lnTo>
                    <a:lnTo>
                      <a:pt x="542" y="520"/>
                    </a:lnTo>
                    <a:lnTo>
                      <a:pt x="531" y="520"/>
                    </a:lnTo>
                    <a:lnTo>
                      <a:pt x="531" y="520"/>
                    </a:lnTo>
                    <a:lnTo>
                      <a:pt x="531" y="521"/>
                    </a:lnTo>
                    <a:lnTo>
                      <a:pt x="531" y="521"/>
                    </a:lnTo>
                    <a:lnTo>
                      <a:pt x="525" y="522"/>
                    </a:lnTo>
                    <a:lnTo>
                      <a:pt x="521" y="524"/>
                    </a:lnTo>
                    <a:lnTo>
                      <a:pt x="516" y="529"/>
                    </a:lnTo>
                    <a:lnTo>
                      <a:pt x="513" y="532"/>
                    </a:lnTo>
                    <a:lnTo>
                      <a:pt x="513" y="532"/>
                    </a:lnTo>
                    <a:lnTo>
                      <a:pt x="511" y="533"/>
                    </a:lnTo>
                    <a:lnTo>
                      <a:pt x="508" y="534"/>
                    </a:lnTo>
                    <a:lnTo>
                      <a:pt x="504" y="534"/>
                    </a:lnTo>
                    <a:lnTo>
                      <a:pt x="502" y="536"/>
                    </a:lnTo>
                    <a:lnTo>
                      <a:pt x="502" y="536"/>
                    </a:lnTo>
                    <a:lnTo>
                      <a:pt x="502" y="537"/>
                    </a:lnTo>
                    <a:lnTo>
                      <a:pt x="503" y="540"/>
                    </a:lnTo>
                    <a:lnTo>
                      <a:pt x="504" y="542"/>
                    </a:lnTo>
                    <a:lnTo>
                      <a:pt x="504" y="543"/>
                    </a:lnTo>
                    <a:lnTo>
                      <a:pt x="504" y="543"/>
                    </a:lnTo>
                    <a:lnTo>
                      <a:pt x="503" y="544"/>
                    </a:lnTo>
                    <a:lnTo>
                      <a:pt x="502" y="543"/>
                    </a:lnTo>
                    <a:lnTo>
                      <a:pt x="501" y="541"/>
                    </a:lnTo>
                    <a:lnTo>
                      <a:pt x="501" y="541"/>
                    </a:lnTo>
                    <a:lnTo>
                      <a:pt x="497" y="537"/>
                    </a:lnTo>
                    <a:lnTo>
                      <a:pt x="493" y="533"/>
                    </a:lnTo>
                    <a:lnTo>
                      <a:pt x="490" y="532"/>
                    </a:lnTo>
                    <a:lnTo>
                      <a:pt x="484" y="532"/>
                    </a:lnTo>
                    <a:lnTo>
                      <a:pt x="484" y="532"/>
                    </a:lnTo>
                    <a:lnTo>
                      <a:pt x="489" y="529"/>
                    </a:lnTo>
                    <a:lnTo>
                      <a:pt x="490" y="526"/>
                    </a:lnTo>
                    <a:lnTo>
                      <a:pt x="491" y="524"/>
                    </a:lnTo>
                    <a:lnTo>
                      <a:pt x="491" y="524"/>
                    </a:lnTo>
                    <a:lnTo>
                      <a:pt x="490" y="521"/>
                    </a:lnTo>
                    <a:lnTo>
                      <a:pt x="488" y="519"/>
                    </a:lnTo>
                    <a:lnTo>
                      <a:pt x="484" y="518"/>
                    </a:lnTo>
                    <a:lnTo>
                      <a:pt x="481" y="516"/>
                    </a:lnTo>
                    <a:lnTo>
                      <a:pt x="481" y="516"/>
                    </a:lnTo>
                    <a:lnTo>
                      <a:pt x="480" y="518"/>
                    </a:lnTo>
                    <a:lnTo>
                      <a:pt x="479" y="520"/>
                    </a:lnTo>
                    <a:lnTo>
                      <a:pt x="478" y="522"/>
                    </a:lnTo>
                    <a:lnTo>
                      <a:pt x="479" y="524"/>
                    </a:lnTo>
                    <a:lnTo>
                      <a:pt x="479" y="524"/>
                    </a:lnTo>
                    <a:lnTo>
                      <a:pt x="480" y="526"/>
                    </a:lnTo>
                    <a:lnTo>
                      <a:pt x="480" y="528"/>
                    </a:lnTo>
                    <a:lnTo>
                      <a:pt x="480" y="529"/>
                    </a:lnTo>
                    <a:lnTo>
                      <a:pt x="480" y="529"/>
                    </a:lnTo>
                    <a:lnTo>
                      <a:pt x="479" y="529"/>
                    </a:lnTo>
                    <a:lnTo>
                      <a:pt x="478" y="529"/>
                    </a:lnTo>
                    <a:lnTo>
                      <a:pt x="476" y="528"/>
                    </a:lnTo>
                    <a:lnTo>
                      <a:pt x="476" y="528"/>
                    </a:lnTo>
                    <a:lnTo>
                      <a:pt x="470" y="529"/>
                    </a:lnTo>
                    <a:lnTo>
                      <a:pt x="466" y="530"/>
                    </a:lnTo>
                    <a:lnTo>
                      <a:pt x="466" y="530"/>
                    </a:lnTo>
                    <a:lnTo>
                      <a:pt x="462" y="531"/>
                    </a:lnTo>
                    <a:lnTo>
                      <a:pt x="460" y="533"/>
                    </a:lnTo>
                    <a:lnTo>
                      <a:pt x="457" y="534"/>
                    </a:lnTo>
                    <a:lnTo>
                      <a:pt x="455" y="534"/>
                    </a:lnTo>
                    <a:lnTo>
                      <a:pt x="452" y="534"/>
                    </a:lnTo>
                    <a:lnTo>
                      <a:pt x="452" y="534"/>
                    </a:lnTo>
                    <a:lnTo>
                      <a:pt x="448" y="531"/>
                    </a:lnTo>
                    <a:lnTo>
                      <a:pt x="442" y="528"/>
                    </a:lnTo>
                    <a:lnTo>
                      <a:pt x="440" y="528"/>
                    </a:lnTo>
                    <a:lnTo>
                      <a:pt x="438" y="526"/>
                    </a:lnTo>
                    <a:lnTo>
                      <a:pt x="436" y="528"/>
                    </a:lnTo>
                    <a:lnTo>
                      <a:pt x="432" y="530"/>
                    </a:lnTo>
                    <a:lnTo>
                      <a:pt x="432" y="530"/>
                    </a:lnTo>
                    <a:lnTo>
                      <a:pt x="431" y="530"/>
                    </a:lnTo>
                    <a:lnTo>
                      <a:pt x="430" y="530"/>
                    </a:lnTo>
                    <a:lnTo>
                      <a:pt x="430" y="530"/>
                    </a:lnTo>
                    <a:lnTo>
                      <a:pt x="428" y="529"/>
                    </a:lnTo>
                    <a:lnTo>
                      <a:pt x="427" y="528"/>
                    </a:lnTo>
                    <a:lnTo>
                      <a:pt x="426" y="525"/>
                    </a:lnTo>
                    <a:lnTo>
                      <a:pt x="425" y="525"/>
                    </a:lnTo>
                    <a:lnTo>
                      <a:pt x="425" y="525"/>
                    </a:lnTo>
                    <a:lnTo>
                      <a:pt x="420" y="524"/>
                    </a:lnTo>
                    <a:lnTo>
                      <a:pt x="418" y="524"/>
                    </a:lnTo>
                    <a:lnTo>
                      <a:pt x="417" y="522"/>
                    </a:lnTo>
                    <a:lnTo>
                      <a:pt x="417" y="522"/>
                    </a:lnTo>
                    <a:lnTo>
                      <a:pt x="408" y="507"/>
                    </a:lnTo>
                    <a:lnTo>
                      <a:pt x="406" y="498"/>
                    </a:lnTo>
                    <a:lnTo>
                      <a:pt x="405" y="493"/>
                    </a:lnTo>
                    <a:lnTo>
                      <a:pt x="405" y="489"/>
                    </a:lnTo>
                    <a:lnTo>
                      <a:pt x="405" y="489"/>
                    </a:lnTo>
                    <a:lnTo>
                      <a:pt x="405" y="486"/>
                    </a:lnTo>
                    <a:lnTo>
                      <a:pt x="403" y="482"/>
                    </a:lnTo>
                    <a:lnTo>
                      <a:pt x="398" y="474"/>
                    </a:lnTo>
                    <a:lnTo>
                      <a:pt x="392" y="469"/>
                    </a:lnTo>
                    <a:lnTo>
                      <a:pt x="384" y="465"/>
                    </a:lnTo>
                    <a:lnTo>
                      <a:pt x="384" y="465"/>
                    </a:lnTo>
                    <a:lnTo>
                      <a:pt x="384" y="463"/>
                    </a:lnTo>
                    <a:lnTo>
                      <a:pt x="384" y="462"/>
                    </a:lnTo>
                    <a:lnTo>
                      <a:pt x="385" y="459"/>
                    </a:lnTo>
                    <a:lnTo>
                      <a:pt x="386" y="455"/>
                    </a:lnTo>
                    <a:lnTo>
                      <a:pt x="386" y="452"/>
                    </a:lnTo>
                    <a:lnTo>
                      <a:pt x="385" y="450"/>
                    </a:lnTo>
                    <a:lnTo>
                      <a:pt x="385" y="450"/>
                    </a:lnTo>
                    <a:lnTo>
                      <a:pt x="382" y="446"/>
                    </a:lnTo>
                    <a:lnTo>
                      <a:pt x="381" y="444"/>
                    </a:lnTo>
                    <a:lnTo>
                      <a:pt x="378" y="444"/>
                    </a:lnTo>
                    <a:lnTo>
                      <a:pt x="378" y="444"/>
                    </a:lnTo>
                    <a:lnTo>
                      <a:pt x="377" y="446"/>
                    </a:lnTo>
                    <a:lnTo>
                      <a:pt x="376" y="447"/>
                    </a:lnTo>
                    <a:lnTo>
                      <a:pt x="375" y="451"/>
                    </a:lnTo>
                    <a:lnTo>
                      <a:pt x="375" y="455"/>
                    </a:lnTo>
                    <a:lnTo>
                      <a:pt x="374" y="459"/>
                    </a:lnTo>
                    <a:lnTo>
                      <a:pt x="374" y="459"/>
                    </a:lnTo>
                    <a:lnTo>
                      <a:pt x="371" y="460"/>
                    </a:lnTo>
                    <a:lnTo>
                      <a:pt x="366" y="461"/>
                    </a:lnTo>
                    <a:lnTo>
                      <a:pt x="363" y="461"/>
                    </a:lnTo>
                    <a:lnTo>
                      <a:pt x="362" y="461"/>
                    </a:lnTo>
                    <a:lnTo>
                      <a:pt x="362" y="460"/>
                    </a:lnTo>
                    <a:lnTo>
                      <a:pt x="362" y="460"/>
                    </a:lnTo>
                    <a:lnTo>
                      <a:pt x="367" y="455"/>
                    </a:lnTo>
                    <a:lnTo>
                      <a:pt x="370" y="448"/>
                    </a:lnTo>
                    <a:lnTo>
                      <a:pt x="371" y="441"/>
                    </a:lnTo>
                    <a:lnTo>
                      <a:pt x="371" y="435"/>
                    </a:lnTo>
                    <a:lnTo>
                      <a:pt x="371" y="435"/>
                    </a:lnTo>
                    <a:lnTo>
                      <a:pt x="371" y="432"/>
                    </a:lnTo>
                    <a:lnTo>
                      <a:pt x="372" y="431"/>
                    </a:lnTo>
                    <a:lnTo>
                      <a:pt x="375" y="428"/>
                    </a:lnTo>
                    <a:lnTo>
                      <a:pt x="375" y="428"/>
                    </a:lnTo>
                    <a:lnTo>
                      <a:pt x="377" y="423"/>
                    </a:lnTo>
                    <a:lnTo>
                      <a:pt x="377" y="418"/>
                    </a:lnTo>
                    <a:lnTo>
                      <a:pt x="376" y="413"/>
                    </a:lnTo>
                    <a:lnTo>
                      <a:pt x="375" y="408"/>
                    </a:lnTo>
                    <a:lnTo>
                      <a:pt x="375" y="408"/>
                    </a:lnTo>
                    <a:lnTo>
                      <a:pt x="374" y="407"/>
                    </a:lnTo>
                    <a:lnTo>
                      <a:pt x="373" y="408"/>
                    </a:lnTo>
                    <a:lnTo>
                      <a:pt x="371" y="409"/>
                    </a:lnTo>
                    <a:lnTo>
                      <a:pt x="371" y="409"/>
                    </a:lnTo>
                    <a:lnTo>
                      <a:pt x="364" y="424"/>
                    </a:lnTo>
                    <a:lnTo>
                      <a:pt x="360" y="430"/>
                    </a:lnTo>
                    <a:lnTo>
                      <a:pt x="356" y="432"/>
                    </a:lnTo>
                    <a:lnTo>
                      <a:pt x="353" y="435"/>
                    </a:lnTo>
                    <a:lnTo>
                      <a:pt x="353" y="435"/>
                    </a:lnTo>
                    <a:lnTo>
                      <a:pt x="351" y="436"/>
                    </a:lnTo>
                    <a:lnTo>
                      <a:pt x="350" y="438"/>
                    </a:lnTo>
                    <a:lnTo>
                      <a:pt x="347" y="444"/>
                    </a:lnTo>
                    <a:lnTo>
                      <a:pt x="347" y="449"/>
                    </a:lnTo>
                    <a:lnTo>
                      <a:pt x="349" y="455"/>
                    </a:lnTo>
                    <a:lnTo>
                      <a:pt x="349" y="455"/>
                    </a:lnTo>
                    <a:lnTo>
                      <a:pt x="345" y="455"/>
                    </a:lnTo>
                    <a:lnTo>
                      <a:pt x="342" y="453"/>
                    </a:lnTo>
                    <a:lnTo>
                      <a:pt x="340" y="451"/>
                    </a:lnTo>
                    <a:lnTo>
                      <a:pt x="339" y="448"/>
                    </a:lnTo>
                    <a:lnTo>
                      <a:pt x="339" y="448"/>
                    </a:lnTo>
                    <a:lnTo>
                      <a:pt x="337" y="440"/>
                    </a:lnTo>
                    <a:lnTo>
                      <a:pt x="334" y="434"/>
                    </a:lnTo>
                    <a:lnTo>
                      <a:pt x="331" y="427"/>
                    </a:lnTo>
                    <a:lnTo>
                      <a:pt x="326" y="420"/>
                    </a:lnTo>
                    <a:lnTo>
                      <a:pt x="326" y="420"/>
                    </a:lnTo>
                    <a:lnTo>
                      <a:pt x="322" y="414"/>
                    </a:lnTo>
                    <a:lnTo>
                      <a:pt x="316" y="407"/>
                    </a:lnTo>
                    <a:lnTo>
                      <a:pt x="316" y="407"/>
                    </a:lnTo>
                    <a:lnTo>
                      <a:pt x="314" y="405"/>
                    </a:lnTo>
                    <a:lnTo>
                      <a:pt x="312" y="405"/>
                    </a:lnTo>
                    <a:lnTo>
                      <a:pt x="312" y="405"/>
                    </a:lnTo>
                    <a:lnTo>
                      <a:pt x="305" y="404"/>
                    </a:lnTo>
                    <a:lnTo>
                      <a:pt x="298" y="402"/>
                    </a:lnTo>
                    <a:lnTo>
                      <a:pt x="298" y="402"/>
                    </a:lnTo>
                    <a:lnTo>
                      <a:pt x="289" y="398"/>
                    </a:lnTo>
                    <a:lnTo>
                      <a:pt x="280" y="393"/>
                    </a:lnTo>
                    <a:lnTo>
                      <a:pt x="276" y="392"/>
                    </a:lnTo>
                    <a:lnTo>
                      <a:pt x="271" y="389"/>
                    </a:lnTo>
                    <a:lnTo>
                      <a:pt x="267" y="389"/>
                    </a:lnTo>
                    <a:lnTo>
                      <a:pt x="261" y="389"/>
                    </a:lnTo>
                    <a:lnTo>
                      <a:pt x="261" y="389"/>
                    </a:lnTo>
                    <a:lnTo>
                      <a:pt x="250" y="393"/>
                    </a:lnTo>
                    <a:lnTo>
                      <a:pt x="244" y="394"/>
                    </a:lnTo>
                    <a:lnTo>
                      <a:pt x="239" y="396"/>
                    </a:lnTo>
                    <a:lnTo>
                      <a:pt x="239" y="396"/>
                    </a:lnTo>
                    <a:lnTo>
                      <a:pt x="226" y="404"/>
                    </a:lnTo>
                    <a:lnTo>
                      <a:pt x="226" y="404"/>
                    </a:lnTo>
                    <a:lnTo>
                      <a:pt x="221" y="405"/>
                    </a:lnTo>
                    <a:lnTo>
                      <a:pt x="217" y="405"/>
                    </a:lnTo>
                    <a:lnTo>
                      <a:pt x="206" y="404"/>
                    </a:lnTo>
                    <a:lnTo>
                      <a:pt x="206" y="404"/>
                    </a:lnTo>
                    <a:lnTo>
                      <a:pt x="202" y="404"/>
                    </a:lnTo>
                    <a:lnTo>
                      <a:pt x="196" y="405"/>
                    </a:lnTo>
                    <a:lnTo>
                      <a:pt x="192" y="407"/>
                    </a:lnTo>
                    <a:lnTo>
                      <a:pt x="188" y="410"/>
                    </a:lnTo>
                    <a:lnTo>
                      <a:pt x="188" y="4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8" name="Freeform 172"/>
              <p:cNvSpPr>
                <a:spLocks/>
              </p:cNvSpPr>
              <p:nvPr/>
            </p:nvSpPr>
            <p:spPr bwMode="gray">
              <a:xfrm>
                <a:off x="3805" y="3867"/>
                <a:ext cx="14" cy="15"/>
              </a:xfrm>
              <a:custGeom>
                <a:avLst/>
                <a:gdLst/>
                <a:ahLst/>
                <a:cxnLst>
                  <a:cxn ang="0">
                    <a:pos x="4" y="10"/>
                  </a:cxn>
                  <a:cxn ang="0">
                    <a:pos x="4" y="10"/>
                  </a:cxn>
                  <a:cxn ang="0">
                    <a:pos x="1" y="5"/>
                  </a:cxn>
                  <a:cxn ang="0">
                    <a:pos x="0" y="2"/>
                  </a:cxn>
                  <a:cxn ang="0">
                    <a:pos x="1" y="1"/>
                  </a:cxn>
                  <a:cxn ang="0">
                    <a:pos x="2" y="0"/>
                  </a:cxn>
                  <a:cxn ang="0">
                    <a:pos x="2" y="0"/>
                  </a:cxn>
                  <a:cxn ang="0">
                    <a:pos x="5" y="0"/>
                  </a:cxn>
                  <a:cxn ang="0">
                    <a:pos x="7" y="1"/>
                  </a:cxn>
                  <a:cxn ang="0">
                    <a:pos x="12" y="5"/>
                  </a:cxn>
                  <a:cxn ang="0">
                    <a:pos x="14" y="10"/>
                  </a:cxn>
                  <a:cxn ang="0">
                    <a:pos x="14" y="12"/>
                  </a:cxn>
                  <a:cxn ang="0">
                    <a:pos x="14" y="14"/>
                  </a:cxn>
                  <a:cxn ang="0">
                    <a:pos x="14" y="14"/>
                  </a:cxn>
                  <a:cxn ang="0">
                    <a:pos x="12" y="16"/>
                  </a:cxn>
                  <a:cxn ang="0">
                    <a:pos x="10" y="14"/>
                  </a:cxn>
                  <a:cxn ang="0">
                    <a:pos x="4" y="10"/>
                  </a:cxn>
                  <a:cxn ang="0">
                    <a:pos x="4" y="10"/>
                  </a:cxn>
                </a:cxnLst>
                <a:rect l="0" t="0" r="r" b="b"/>
                <a:pathLst>
                  <a:path w="14" h="16">
                    <a:moveTo>
                      <a:pt x="4" y="10"/>
                    </a:moveTo>
                    <a:lnTo>
                      <a:pt x="4" y="10"/>
                    </a:lnTo>
                    <a:lnTo>
                      <a:pt x="1" y="5"/>
                    </a:lnTo>
                    <a:lnTo>
                      <a:pt x="0" y="2"/>
                    </a:lnTo>
                    <a:lnTo>
                      <a:pt x="1" y="1"/>
                    </a:lnTo>
                    <a:lnTo>
                      <a:pt x="2" y="0"/>
                    </a:lnTo>
                    <a:lnTo>
                      <a:pt x="2" y="0"/>
                    </a:lnTo>
                    <a:lnTo>
                      <a:pt x="5" y="0"/>
                    </a:lnTo>
                    <a:lnTo>
                      <a:pt x="7" y="1"/>
                    </a:lnTo>
                    <a:lnTo>
                      <a:pt x="12" y="5"/>
                    </a:lnTo>
                    <a:lnTo>
                      <a:pt x="14" y="10"/>
                    </a:lnTo>
                    <a:lnTo>
                      <a:pt x="14" y="12"/>
                    </a:lnTo>
                    <a:lnTo>
                      <a:pt x="14" y="14"/>
                    </a:lnTo>
                    <a:lnTo>
                      <a:pt x="14" y="14"/>
                    </a:lnTo>
                    <a:lnTo>
                      <a:pt x="12" y="16"/>
                    </a:lnTo>
                    <a:lnTo>
                      <a:pt x="10" y="14"/>
                    </a:lnTo>
                    <a:lnTo>
                      <a:pt x="4" y="10"/>
                    </a:lnTo>
                    <a:lnTo>
                      <a:pt x="4"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9" name="Freeform 173"/>
              <p:cNvSpPr>
                <a:spLocks/>
              </p:cNvSpPr>
              <p:nvPr/>
            </p:nvSpPr>
            <p:spPr bwMode="gray">
              <a:xfrm>
                <a:off x="3747" y="3801"/>
                <a:ext cx="29" cy="19"/>
              </a:xfrm>
              <a:custGeom>
                <a:avLst/>
                <a:gdLst/>
                <a:ahLst/>
                <a:cxnLst>
                  <a:cxn ang="0">
                    <a:pos x="26" y="12"/>
                  </a:cxn>
                  <a:cxn ang="0">
                    <a:pos x="26" y="12"/>
                  </a:cxn>
                  <a:cxn ang="0">
                    <a:pos x="28" y="11"/>
                  </a:cxn>
                  <a:cxn ang="0">
                    <a:pos x="29" y="10"/>
                  </a:cxn>
                  <a:cxn ang="0">
                    <a:pos x="28" y="9"/>
                  </a:cxn>
                  <a:cxn ang="0">
                    <a:pos x="28" y="9"/>
                  </a:cxn>
                  <a:cxn ang="0">
                    <a:pos x="21" y="6"/>
                  </a:cxn>
                  <a:cxn ang="0">
                    <a:pos x="19" y="4"/>
                  </a:cxn>
                  <a:cxn ang="0">
                    <a:pos x="16" y="1"/>
                  </a:cxn>
                  <a:cxn ang="0">
                    <a:pos x="16" y="1"/>
                  </a:cxn>
                  <a:cxn ang="0">
                    <a:pos x="15" y="1"/>
                  </a:cxn>
                  <a:cxn ang="0">
                    <a:pos x="15" y="1"/>
                  </a:cxn>
                  <a:cxn ang="0">
                    <a:pos x="12" y="2"/>
                  </a:cxn>
                  <a:cxn ang="0">
                    <a:pos x="11" y="2"/>
                  </a:cxn>
                  <a:cxn ang="0">
                    <a:pos x="10" y="2"/>
                  </a:cxn>
                  <a:cxn ang="0">
                    <a:pos x="10" y="2"/>
                  </a:cxn>
                  <a:cxn ang="0">
                    <a:pos x="7" y="1"/>
                  </a:cxn>
                  <a:cxn ang="0">
                    <a:pos x="6" y="0"/>
                  </a:cxn>
                  <a:cxn ang="0">
                    <a:pos x="5" y="1"/>
                  </a:cxn>
                  <a:cxn ang="0">
                    <a:pos x="5" y="1"/>
                  </a:cxn>
                  <a:cxn ang="0">
                    <a:pos x="4" y="2"/>
                  </a:cxn>
                  <a:cxn ang="0">
                    <a:pos x="5" y="4"/>
                  </a:cxn>
                  <a:cxn ang="0">
                    <a:pos x="6" y="6"/>
                  </a:cxn>
                  <a:cxn ang="0">
                    <a:pos x="6" y="8"/>
                  </a:cxn>
                  <a:cxn ang="0">
                    <a:pos x="6" y="8"/>
                  </a:cxn>
                  <a:cxn ang="0">
                    <a:pos x="5" y="9"/>
                  </a:cxn>
                  <a:cxn ang="0">
                    <a:pos x="4" y="9"/>
                  </a:cxn>
                  <a:cxn ang="0">
                    <a:pos x="1" y="10"/>
                  </a:cxn>
                  <a:cxn ang="0">
                    <a:pos x="1" y="10"/>
                  </a:cxn>
                  <a:cxn ang="0">
                    <a:pos x="0" y="11"/>
                  </a:cxn>
                  <a:cxn ang="0">
                    <a:pos x="0" y="12"/>
                  </a:cxn>
                  <a:cxn ang="0">
                    <a:pos x="0" y="12"/>
                  </a:cxn>
                  <a:cxn ang="0">
                    <a:pos x="4" y="14"/>
                  </a:cxn>
                  <a:cxn ang="0">
                    <a:pos x="7" y="19"/>
                  </a:cxn>
                  <a:cxn ang="0">
                    <a:pos x="7" y="19"/>
                  </a:cxn>
                  <a:cxn ang="0">
                    <a:pos x="8" y="20"/>
                  </a:cxn>
                  <a:cxn ang="0">
                    <a:pos x="9" y="20"/>
                  </a:cxn>
                  <a:cxn ang="0">
                    <a:pos x="9" y="20"/>
                  </a:cxn>
                  <a:cxn ang="0">
                    <a:pos x="13" y="19"/>
                  </a:cxn>
                  <a:cxn ang="0">
                    <a:pos x="17" y="19"/>
                  </a:cxn>
                  <a:cxn ang="0">
                    <a:pos x="20" y="20"/>
                  </a:cxn>
                  <a:cxn ang="0">
                    <a:pos x="23" y="20"/>
                  </a:cxn>
                  <a:cxn ang="0">
                    <a:pos x="23" y="20"/>
                  </a:cxn>
                  <a:cxn ang="0">
                    <a:pos x="25" y="20"/>
                  </a:cxn>
                  <a:cxn ang="0">
                    <a:pos x="25" y="17"/>
                  </a:cxn>
                  <a:cxn ang="0">
                    <a:pos x="23" y="13"/>
                  </a:cxn>
                  <a:cxn ang="0">
                    <a:pos x="23" y="13"/>
                  </a:cxn>
                  <a:cxn ang="0">
                    <a:pos x="26" y="12"/>
                  </a:cxn>
                  <a:cxn ang="0">
                    <a:pos x="26" y="12"/>
                  </a:cxn>
                </a:cxnLst>
                <a:rect l="0" t="0" r="r" b="b"/>
                <a:pathLst>
                  <a:path w="29" h="20">
                    <a:moveTo>
                      <a:pt x="26" y="12"/>
                    </a:moveTo>
                    <a:lnTo>
                      <a:pt x="26" y="12"/>
                    </a:lnTo>
                    <a:lnTo>
                      <a:pt x="28" y="11"/>
                    </a:lnTo>
                    <a:lnTo>
                      <a:pt x="29" y="10"/>
                    </a:lnTo>
                    <a:lnTo>
                      <a:pt x="28" y="9"/>
                    </a:lnTo>
                    <a:lnTo>
                      <a:pt x="28" y="9"/>
                    </a:lnTo>
                    <a:lnTo>
                      <a:pt x="21" y="6"/>
                    </a:lnTo>
                    <a:lnTo>
                      <a:pt x="19" y="4"/>
                    </a:lnTo>
                    <a:lnTo>
                      <a:pt x="16" y="1"/>
                    </a:lnTo>
                    <a:lnTo>
                      <a:pt x="16" y="1"/>
                    </a:lnTo>
                    <a:lnTo>
                      <a:pt x="15" y="1"/>
                    </a:lnTo>
                    <a:lnTo>
                      <a:pt x="15" y="1"/>
                    </a:lnTo>
                    <a:lnTo>
                      <a:pt x="12" y="2"/>
                    </a:lnTo>
                    <a:lnTo>
                      <a:pt x="11" y="2"/>
                    </a:lnTo>
                    <a:lnTo>
                      <a:pt x="10" y="2"/>
                    </a:lnTo>
                    <a:lnTo>
                      <a:pt x="10" y="2"/>
                    </a:lnTo>
                    <a:lnTo>
                      <a:pt x="7" y="1"/>
                    </a:lnTo>
                    <a:lnTo>
                      <a:pt x="6" y="0"/>
                    </a:lnTo>
                    <a:lnTo>
                      <a:pt x="5" y="1"/>
                    </a:lnTo>
                    <a:lnTo>
                      <a:pt x="5" y="1"/>
                    </a:lnTo>
                    <a:lnTo>
                      <a:pt x="4" y="2"/>
                    </a:lnTo>
                    <a:lnTo>
                      <a:pt x="5" y="4"/>
                    </a:lnTo>
                    <a:lnTo>
                      <a:pt x="6" y="6"/>
                    </a:lnTo>
                    <a:lnTo>
                      <a:pt x="6" y="8"/>
                    </a:lnTo>
                    <a:lnTo>
                      <a:pt x="6" y="8"/>
                    </a:lnTo>
                    <a:lnTo>
                      <a:pt x="5" y="9"/>
                    </a:lnTo>
                    <a:lnTo>
                      <a:pt x="4" y="9"/>
                    </a:lnTo>
                    <a:lnTo>
                      <a:pt x="1" y="10"/>
                    </a:lnTo>
                    <a:lnTo>
                      <a:pt x="1" y="10"/>
                    </a:lnTo>
                    <a:lnTo>
                      <a:pt x="0" y="11"/>
                    </a:lnTo>
                    <a:lnTo>
                      <a:pt x="0" y="12"/>
                    </a:lnTo>
                    <a:lnTo>
                      <a:pt x="0" y="12"/>
                    </a:lnTo>
                    <a:lnTo>
                      <a:pt x="4" y="14"/>
                    </a:lnTo>
                    <a:lnTo>
                      <a:pt x="7" y="19"/>
                    </a:lnTo>
                    <a:lnTo>
                      <a:pt x="7" y="19"/>
                    </a:lnTo>
                    <a:lnTo>
                      <a:pt x="8" y="20"/>
                    </a:lnTo>
                    <a:lnTo>
                      <a:pt x="9" y="20"/>
                    </a:lnTo>
                    <a:lnTo>
                      <a:pt x="9" y="20"/>
                    </a:lnTo>
                    <a:lnTo>
                      <a:pt x="13" y="19"/>
                    </a:lnTo>
                    <a:lnTo>
                      <a:pt x="17" y="19"/>
                    </a:lnTo>
                    <a:lnTo>
                      <a:pt x="20" y="20"/>
                    </a:lnTo>
                    <a:lnTo>
                      <a:pt x="23" y="20"/>
                    </a:lnTo>
                    <a:lnTo>
                      <a:pt x="23" y="20"/>
                    </a:lnTo>
                    <a:lnTo>
                      <a:pt x="25" y="20"/>
                    </a:lnTo>
                    <a:lnTo>
                      <a:pt x="25" y="17"/>
                    </a:lnTo>
                    <a:lnTo>
                      <a:pt x="23" y="13"/>
                    </a:lnTo>
                    <a:lnTo>
                      <a:pt x="23" y="13"/>
                    </a:lnTo>
                    <a:lnTo>
                      <a:pt x="26" y="12"/>
                    </a:lnTo>
                    <a:lnTo>
                      <a:pt x="26"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0" name="Freeform 174"/>
              <p:cNvSpPr>
                <a:spLocks/>
              </p:cNvSpPr>
              <p:nvPr/>
            </p:nvSpPr>
            <p:spPr bwMode="gray">
              <a:xfrm>
                <a:off x="3810" y="2786"/>
                <a:ext cx="5" cy="7"/>
              </a:xfrm>
              <a:custGeom>
                <a:avLst/>
                <a:gdLst/>
                <a:ahLst/>
                <a:cxnLst>
                  <a:cxn ang="0">
                    <a:pos x="4" y="5"/>
                  </a:cxn>
                  <a:cxn ang="0">
                    <a:pos x="4" y="5"/>
                  </a:cxn>
                  <a:cxn ang="0">
                    <a:pos x="4" y="7"/>
                  </a:cxn>
                  <a:cxn ang="0">
                    <a:pos x="2" y="7"/>
                  </a:cxn>
                  <a:cxn ang="0">
                    <a:pos x="2" y="7"/>
                  </a:cxn>
                  <a:cxn ang="0">
                    <a:pos x="1" y="7"/>
                  </a:cxn>
                  <a:cxn ang="0">
                    <a:pos x="0" y="6"/>
                  </a:cxn>
                  <a:cxn ang="0">
                    <a:pos x="0" y="2"/>
                  </a:cxn>
                  <a:cxn ang="0">
                    <a:pos x="0" y="2"/>
                  </a:cxn>
                  <a:cxn ang="0">
                    <a:pos x="1" y="0"/>
                  </a:cxn>
                  <a:cxn ang="0">
                    <a:pos x="2" y="0"/>
                  </a:cxn>
                  <a:cxn ang="0">
                    <a:pos x="4" y="1"/>
                  </a:cxn>
                  <a:cxn ang="0">
                    <a:pos x="4" y="1"/>
                  </a:cxn>
                  <a:cxn ang="0">
                    <a:pos x="4" y="5"/>
                  </a:cxn>
                  <a:cxn ang="0">
                    <a:pos x="4" y="5"/>
                  </a:cxn>
                </a:cxnLst>
                <a:rect l="0" t="0" r="r" b="b"/>
                <a:pathLst>
                  <a:path w="4" h="7">
                    <a:moveTo>
                      <a:pt x="4" y="5"/>
                    </a:moveTo>
                    <a:lnTo>
                      <a:pt x="4" y="5"/>
                    </a:lnTo>
                    <a:lnTo>
                      <a:pt x="4" y="7"/>
                    </a:lnTo>
                    <a:lnTo>
                      <a:pt x="2" y="7"/>
                    </a:lnTo>
                    <a:lnTo>
                      <a:pt x="2" y="7"/>
                    </a:lnTo>
                    <a:lnTo>
                      <a:pt x="1" y="7"/>
                    </a:lnTo>
                    <a:lnTo>
                      <a:pt x="0" y="6"/>
                    </a:lnTo>
                    <a:lnTo>
                      <a:pt x="0" y="2"/>
                    </a:lnTo>
                    <a:lnTo>
                      <a:pt x="0" y="2"/>
                    </a:lnTo>
                    <a:lnTo>
                      <a:pt x="1" y="0"/>
                    </a:lnTo>
                    <a:lnTo>
                      <a:pt x="2" y="0"/>
                    </a:lnTo>
                    <a:lnTo>
                      <a:pt x="4" y="1"/>
                    </a:lnTo>
                    <a:lnTo>
                      <a:pt x="4" y="1"/>
                    </a:lnTo>
                    <a:lnTo>
                      <a:pt x="4" y="5"/>
                    </a:lnTo>
                    <a:lnTo>
                      <a:pt x="4"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1" name="Freeform 175"/>
              <p:cNvSpPr>
                <a:spLocks/>
              </p:cNvSpPr>
              <p:nvPr/>
            </p:nvSpPr>
            <p:spPr bwMode="gray">
              <a:xfrm>
                <a:off x="3823" y="2835"/>
                <a:ext cx="2" cy="5"/>
              </a:xfrm>
              <a:custGeom>
                <a:avLst/>
                <a:gdLst/>
                <a:ahLst/>
                <a:cxnLst>
                  <a:cxn ang="0">
                    <a:pos x="4" y="4"/>
                  </a:cxn>
                  <a:cxn ang="0">
                    <a:pos x="4" y="4"/>
                  </a:cxn>
                  <a:cxn ang="0">
                    <a:pos x="4" y="5"/>
                  </a:cxn>
                  <a:cxn ang="0">
                    <a:pos x="3" y="5"/>
                  </a:cxn>
                  <a:cxn ang="0">
                    <a:pos x="3" y="5"/>
                  </a:cxn>
                  <a:cxn ang="0">
                    <a:pos x="1" y="5"/>
                  </a:cxn>
                  <a:cxn ang="0">
                    <a:pos x="0" y="5"/>
                  </a:cxn>
                  <a:cxn ang="0">
                    <a:pos x="0" y="2"/>
                  </a:cxn>
                  <a:cxn ang="0">
                    <a:pos x="0" y="2"/>
                  </a:cxn>
                  <a:cxn ang="0">
                    <a:pos x="0" y="1"/>
                  </a:cxn>
                  <a:cxn ang="0">
                    <a:pos x="0" y="0"/>
                  </a:cxn>
                  <a:cxn ang="0">
                    <a:pos x="3" y="0"/>
                  </a:cxn>
                  <a:cxn ang="0">
                    <a:pos x="3" y="0"/>
                  </a:cxn>
                  <a:cxn ang="0">
                    <a:pos x="4" y="2"/>
                  </a:cxn>
                  <a:cxn ang="0">
                    <a:pos x="4" y="4"/>
                  </a:cxn>
                  <a:cxn ang="0">
                    <a:pos x="4" y="4"/>
                  </a:cxn>
                </a:cxnLst>
                <a:rect l="0" t="0" r="r" b="b"/>
                <a:pathLst>
                  <a:path w="4" h="5">
                    <a:moveTo>
                      <a:pt x="4" y="4"/>
                    </a:moveTo>
                    <a:lnTo>
                      <a:pt x="4" y="4"/>
                    </a:lnTo>
                    <a:lnTo>
                      <a:pt x="4" y="5"/>
                    </a:lnTo>
                    <a:lnTo>
                      <a:pt x="3" y="5"/>
                    </a:lnTo>
                    <a:lnTo>
                      <a:pt x="3" y="5"/>
                    </a:lnTo>
                    <a:lnTo>
                      <a:pt x="1" y="5"/>
                    </a:lnTo>
                    <a:lnTo>
                      <a:pt x="0" y="5"/>
                    </a:lnTo>
                    <a:lnTo>
                      <a:pt x="0" y="2"/>
                    </a:lnTo>
                    <a:lnTo>
                      <a:pt x="0" y="2"/>
                    </a:lnTo>
                    <a:lnTo>
                      <a:pt x="0" y="1"/>
                    </a:lnTo>
                    <a:lnTo>
                      <a:pt x="0" y="0"/>
                    </a:lnTo>
                    <a:lnTo>
                      <a:pt x="3" y="0"/>
                    </a:lnTo>
                    <a:lnTo>
                      <a:pt x="3" y="0"/>
                    </a:lnTo>
                    <a:lnTo>
                      <a:pt x="4"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2" name="Freeform 176"/>
              <p:cNvSpPr>
                <a:spLocks/>
              </p:cNvSpPr>
              <p:nvPr/>
            </p:nvSpPr>
            <p:spPr bwMode="gray">
              <a:xfrm>
                <a:off x="3808" y="2948"/>
                <a:ext cx="2" cy="3"/>
              </a:xfrm>
              <a:custGeom>
                <a:avLst/>
                <a:gdLst/>
                <a:ahLst/>
                <a:cxnLst>
                  <a:cxn ang="0">
                    <a:pos x="3" y="4"/>
                  </a:cxn>
                  <a:cxn ang="0">
                    <a:pos x="3" y="4"/>
                  </a:cxn>
                  <a:cxn ang="0">
                    <a:pos x="2" y="4"/>
                  </a:cxn>
                  <a:cxn ang="0">
                    <a:pos x="0" y="4"/>
                  </a:cxn>
                  <a:cxn ang="0">
                    <a:pos x="0" y="4"/>
                  </a:cxn>
                  <a:cxn ang="0">
                    <a:pos x="1" y="2"/>
                  </a:cxn>
                  <a:cxn ang="0">
                    <a:pos x="1" y="0"/>
                  </a:cxn>
                  <a:cxn ang="0">
                    <a:pos x="1" y="0"/>
                  </a:cxn>
                  <a:cxn ang="0">
                    <a:pos x="3" y="0"/>
                  </a:cxn>
                  <a:cxn ang="0">
                    <a:pos x="3" y="0"/>
                  </a:cxn>
                  <a:cxn ang="0">
                    <a:pos x="3" y="2"/>
                  </a:cxn>
                  <a:cxn ang="0">
                    <a:pos x="3" y="4"/>
                  </a:cxn>
                  <a:cxn ang="0">
                    <a:pos x="3" y="4"/>
                  </a:cxn>
                </a:cxnLst>
                <a:rect l="0" t="0" r="r" b="b"/>
                <a:pathLst>
                  <a:path w="3" h="4">
                    <a:moveTo>
                      <a:pt x="3" y="4"/>
                    </a:moveTo>
                    <a:lnTo>
                      <a:pt x="3" y="4"/>
                    </a:lnTo>
                    <a:lnTo>
                      <a:pt x="2" y="4"/>
                    </a:lnTo>
                    <a:lnTo>
                      <a:pt x="0" y="4"/>
                    </a:lnTo>
                    <a:lnTo>
                      <a:pt x="0" y="4"/>
                    </a:lnTo>
                    <a:lnTo>
                      <a:pt x="1" y="2"/>
                    </a:lnTo>
                    <a:lnTo>
                      <a:pt x="1" y="0"/>
                    </a:lnTo>
                    <a:lnTo>
                      <a:pt x="1" y="0"/>
                    </a:lnTo>
                    <a:lnTo>
                      <a:pt x="3" y="0"/>
                    </a:lnTo>
                    <a:lnTo>
                      <a:pt x="3" y="0"/>
                    </a:lnTo>
                    <a:lnTo>
                      <a:pt x="3" y="2"/>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3" name="Freeform 177"/>
              <p:cNvSpPr>
                <a:spLocks/>
              </p:cNvSpPr>
              <p:nvPr/>
            </p:nvSpPr>
            <p:spPr bwMode="gray">
              <a:xfrm>
                <a:off x="3810" y="2991"/>
                <a:ext cx="3" cy="5"/>
              </a:xfrm>
              <a:custGeom>
                <a:avLst/>
                <a:gdLst/>
                <a:ahLst/>
                <a:cxnLst>
                  <a:cxn ang="0">
                    <a:pos x="4" y="4"/>
                  </a:cxn>
                  <a:cxn ang="0">
                    <a:pos x="4" y="4"/>
                  </a:cxn>
                  <a:cxn ang="0">
                    <a:pos x="4" y="5"/>
                  </a:cxn>
                  <a:cxn ang="0">
                    <a:pos x="3" y="6"/>
                  </a:cxn>
                  <a:cxn ang="0">
                    <a:pos x="3" y="6"/>
                  </a:cxn>
                  <a:cxn ang="0">
                    <a:pos x="1" y="5"/>
                  </a:cxn>
                  <a:cxn ang="0">
                    <a:pos x="1" y="5"/>
                  </a:cxn>
                  <a:cxn ang="0">
                    <a:pos x="0" y="2"/>
                  </a:cxn>
                  <a:cxn ang="0">
                    <a:pos x="1" y="1"/>
                  </a:cxn>
                  <a:cxn ang="0">
                    <a:pos x="1" y="1"/>
                  </a:cxn>
                  <a:cxn ang="0">
                    <a:pos x="3" y="0"/>
                  </a:cxn>
                  <a:cxn ang="0">
                    <a:pos x="4" y="1"/>
                  </a:cxn>
                  <a:cxn ang="0">
                    <a:pos x="4" y="4"/>
                  </a:cxn>
                  <a:cxn ang="0">
                    <a:pos x="4" y="4"/>
                  </a:cxn>
                </a:cxnLst>
                <a:rect l="0" t="0" r="r" b="b"/>
                <a:pathLst>
                  <a:path w="4" h="6">
                    <a:moveTo>
                      <a:pt x="4" y="4"/>
                    </a:moveTo>
                    <a:lnTo>
                      <a:pt x="4" y="4"/>
                    </a:lnTo>
                    <a:lnTo>
                      <a:pt x="4" y="5"/>
                    </a:lnTo>
                    <a:lnTo>
                      <a:pt x="3" y="6"/>
                    </a:lnTo>
                    <a:lnTo>
                      <a:pt x="3" y="6"/>
                    </a:lnTo>
                    <a:lnTo>
                      <a:pt x="1" y="5"/>
                    </a:lnTo>
                    <a:lnTo>
                      <a:pt x="1" y="5"/>
                    </a:lnTo>
                    <a:lnTo>
                      <a:pt x="0" y="2"/>
                    </a:lnTo>
                    <a:lnTo>
                      <a:pt x="1" y="1"/>
                    </a:lnTo>
                    <a:lnTo>
                      <a:pt x="1" y="1"/>
                    </a:lnTo>
                    <a:lnTo>
                      <a:pt x="3" y="0"/>
                    </a:lnTo>
                    <a:lnTo>
                      <a:pt x="4" y="1"/>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4" name="Freeform 178"/>
              <p:cNvSpPr>
                <a:spLocks/>
              </p:cNvSpPr>
              <p:nvPr/>
            </p:nvSpPr>
            <p:spPr bwMode="gray">
              <a:xfrm>
                <a:off x="3661" y="983"/>
                <a:ext cx="51" cy="54"/>
              </a:xfrm>
              <a:custGeom>
                <a:avLst/>
                <a:gdLst/>
                <a:ahLst/>
                <a:cxnLst>
                  <a:cxn ang="0">
                    <a:pos x="49" y="35"/>
                  </a:cxn>
                  <a:cxn ang="0">
                    <a:pos x="49" y="35"/>
                  </a:cxn>
                  <a:cxn ang="0">
                    <a:pos x="44" y="34"/>
                  </a:cxn>
                  <a:cxn ang="0">
                    <a:pos x="42" y="31"/>
                  </a:cxn>
                  <a:cxn ang="0">
                    <a:pos x="35" y="26"/>
                  </a:cxn>
                  <a:cxn ang="0">
                    <a:pos x="35" y="26"/>
                  </a:cxn>
                  <a:cxn ang="0">
                    <a:pos x="35" y="25"/>
                  </a:cxn>
                  <a:cxn ang="0">
                    <a:pos x="38" y="24"/>
                  </a:cxn>
                  <a:cxn ang="0">
                    <a:pos x="42" y="22"/>
                  </a:cxn>
                  <a:cxn ang="0">
                    <a:pos x="42" y="22"/>
                  </a:cxn>
                  <a:cxn ang="0">
                    <a:pos x="40" y="14"/>
                  </a:cxn>
                  <a:cxn ang="0">
                    <a:pos x="36" y="6"/>
                  </a:cxn>
                  <a:cxn ang="0">
                    <a:pos x="34" y="3"/>
                  </a:cxn>
                  <a:cxn ang="0">
                    <a:pos x="32" y="1"/>
                  </a:cxn>
                  <a:cxn ang="0">
                    <a:pos x="30" y="0"/>
                  </a:cxn>
                  <a:cxn ang="0">
                    <a:pos x="28" y="1"/>
                  </a:cxn>
                  <a:cxn ang="0">
                    <a:pos x="28" y="1"/>
                  </a:cxn>
                  <a:cxn ang="0">
                    <a:pos x="19" y="8"/>
                  </a:cxn>
                  <a:cxn ang="0">
                    <a:pos x="8" y="14"/>
                  </a:cxn>
                  <a:cxn ang="0">
                    <a:pos x="8" y="14"/>
                  </a:cxn>
                  <a:cxn ang="0">
                    <a:pos x="7" y="15"/>
                  </a:cxn>
                  <a:cxn ang="0">
                    <a:pos x="7" y="16"/>
                  </a:cxn>
                  <a:cxn ang="0">
                    <a:pos x="7" y="19"/>
                  </a:cxn>
                  <a:cxn ang="0">
                    <a:pos x="7" y="24"/>
                  </a:cxn>
                  <a:cxn ang="0">
                    <a:pos x="7" y="27"/>
                  </a:cxn>
                  <a:cxn ang="0">
                    <a:pos x="7" y="27"/>
                  </a:cxn>
                  <a:cxn ang="0">
                    <a:pos x="3" y="29"/>
                  </a:cxn>
                  <a:cxn ang="0">
                    <a:pos x="2" y="31"/>
                  </a:cxn>
                  <a:cxn ang="0">
                    <a:pos x="1" y="33"/>
                  </a:cxn>
                  <a:cxn ang="0">
                    <a:pos x="1" y="33"/>
                  </a:cxn>
                  <a:cxn ang="0">
                    <a:pos x="0" y="35"/>
                  </a:cxn>
                  <a:cxn ang="0">
                    <a:pos x="0" y="38"/>
                  </a:cxn>
                  <a:cxn ang="0">
                    <a:pos x="1" y="40"/>
                  </a:cxn>
                  <a:cxn ang="0">
                    <a:pos x="2" y="42"/>
                  </a:cxn>
                  <a:cxn ang="0">
                    <a:pos x="2" y="42"/>
                  </a:cxn>
                  <a:cxn ang="0">
                    <a:pos x="8" y="44"/>
                  </a:cxn>
                  <a:cxn ang="0">
                    <a:pos x="12" y="47"/>
                  </a:cxn>
                  <a:cxn ang="0">
                    <a:pos x="15" y="50"/>
                  </a:cxn>
                  <a:cxn ang="0">
                    <a:pos x="20" y="54"/>
                  </a:cxn>
                  <a:cxn ang="0">
                    <a:pos x="20" y="54"/>
                  </a:cxn>
                  <a:cxn ang="0">
                    <a:pos x="21" y="54"/>
                  </a:cxn>
                  <a:cxn ang="0">
                    <a:pos x="22" y="54"/>
                  </a:cxn>
                  <a:cxn ang="0">
                    <a:pos x="24" y="52"/>
                  </a:cxn>
                  <a:cxn ang="0">
                    <a:pos x="28" y="46"/>
                  </a:cxn>
                  <a:cxn ang="0">
                    <a:pos x="28" y="46"/>
                  </a:cxn>
                  <a:cxn ang="0">
                    <a:pos x="30" y="44"/>
                  </a:cxn>
                  <a:cxn ang="0">
                    <a:pos x="31" y="43"/>
                  </a:cxn>
                  <a:cxn ang="0">
                    <a:pos x="36" y="40"/>
                  </a:cxn>
                  <a:cxn ang="0">
                    <a:pos x="48" y="39"/>
                  </a:cxn>
                  <a:cxn ang="0">
                    <a:pos x="48" y="39"/>
                  </a:cxn>
                  <a:cxn ang="0">
                    <a:pos x="49" y="39"/>
                  </a:cxn>
                  <a:cxn ang="0">
                    <a:pos x="50" y="38"/>
                  </a:cxn>
                  <a:cxn ang="0">
                    <a:pos x="50" y="36"/>
                  </a:cxn>
                  <a:cxn ang="0">
                    <a:pos x="49" y="35"/>
                  </a:cxn>
                  <a:cxn ang="0">
                    <a:pos x="49" y="35"/>
                  </a:cxn>
                </a:cxnLst>
                <a:rect l="0" t="0" r="r" b="b"/>
                <a:pathLst>
                  <a:path w="50" h="54">
                    <a:moveTo>
                      <a:pt x="49" y="35"/>
                    </a:moveTo>
                    <a:lnTo>
                      <a:pt x="49" y="35"/>
                    </a:lnTo>
                    <a:lnTo>
                      <a:pt x="44" y="34"/>
                    </a:lnTo>
                    <a:lnTo>
                      <a:pt x="42" y="31"/>
                    </a:lnTo>
                    <a:lnTo>
                      <a:pt x="35" y="26"/>
                    </a:lnTo>
                    <a:lnTo>
                      <a:pt x="35" y="26"/>
                    </a:lnTo>
                    <a:lnTo>
                      <a:pt x="35" y="25"/>
                    </a:lnTo>
                    <a:lnTo>
                      <a:pt x="38" y="24"/>
                    </a:lnTo>
                    <a:lnTo>
                      <a:pt x="42" y="22"/>
                    </a:lnTo>
                    <a:lnTo>
                      <a:pt x="42" y="22"/>
                    </a:lnTo>
                    <a:lnTo>
                      <a:pt x="40" y="14"/>
                    </a:lnTo>
                    <a:lnTo>
                      <a:pt x="36" y="6"/>
                    </a:lnTo>
                    <a:lnTo>
                      <a:pt x="34" y="3"/>
                    </a:lnTo>
                    <a:lnTo>
                      <a:pt x="32" y="1"/>
                    </a:lnTo>
                    <a:lnTo>
                      <a:pt x="30" y="0"/>
                    </a:lnTo>
                    <a:lnTo>
                      <a:pt x="28" y="1"/>
                    </a:lnTo>
                    <a:lnTo>
                      <a:pt x="28" y="1"/>
                    </a:lnTo>
                    <a:lnTo>
                      <a:pt x="19" y="8"/>
                    </a:lnTo>
                    <a:lnTo>
                      <a:pt x="8" y="14"/>
                    </a:lnTo>
                    <a:lnTo>
                      <a:pt x="8" y="14"/>
                    </a:lnTo>
                    <a:lnTo>
                      <a:pt x="7" y="15"/>
                    </a:lnTo>
                    <a:lnTo>
                      <a:pt x="7" y="16"/>
                    </a:lnTo>
                    <a:lnTo>
                      <a:pt x="7" y="19"/>
                    </a:lnTo>
                    <a:lnTo>
                      <a:pt x="7" y="24"/>
                    </a:lnTo>
                    <a:lnTo>
                      <a:pt x="7" y="27"/>
                    </a:lnTo>
                    <a:lnTo>
                      <a:pt x="7" y="27"/>
                    </a:lnTo>
                    <a:lnTo>
                      <a:pt x="3" y="29"/>
                    </a:lnTo>
                    <a:lnTo>
                      <a:pt x="2" y="31"/>
                    </a:lnTo>
                    <a:lnTo>
                      <a:pt x="1" y="33"/>
                    </a:lnTo>
                    <a:lnTo>
                      <a:pt x="1" y="33"/>
                    </a:lnTo>
                    <a:lnTo>
                      <a:pt x="0" y="35"/>
                    </a:lnTo>
                    <a:lnTo>
                      <a:pt x="0" y="38"/>
                    </a:lnTo>
                    <a:lnTo>
                      <a:pt x="1" y="40"/>
                    </a:lnTo>
                    <a:lnTo>
                      <a:pt x="2" y="42"/>
                    </a:lnTo>
                    <a:lnTo>
                      <a:pt x="2" y="42"/>
                    </a:lnTo>
                    <a:lnTo>
                      <a:pt x="8" y="44"/>
                    </a:lnTo>
                    <a:lnTo>
                      <a:pt x="12" y="47"/>
                    </a:lnTo>
                    <a:lnTo>
                      <a:pt x="15" y="50"/>
                    </a:lnTo>
                    <a:lnTo>
                      <a:pt x="20" y="54"/>
                    </a:lnTo>
                    <a:lnTo>
                      <a:pt x="20" y="54"/>
                    </a:lnTo>
                    <a:lnTo>
                      <a:pt x="21" y="54"/>
                    </a:lnTo>
                    <a:lnTo>
                      <a:pt x="22" y="54"/>
                    </a:lnTo>
                    <a:lnTo>
                      <a:pt x="24" y="52"/>
                    </a:lnTo>
                    <a:lnTo>
                      <a:pt x="28" y="46"/>
                    </a:lnTo>
                    <a:lnTo>
                      <a:pt x="28" y="46"/>
                    </a:lnTo>
                    <a:lnTo>
                      <a:pt x="30" y="44"/>
                    </a:lnTo>
                    <a:lnTo>
                      <a:pt x="31" y="43"/>
                    </a:lnTo>
                    <a:lnTo>
                      <a:pt x="36" y="40"/>
                    </a:lnTo>
                    <a:lnTo>
                      <a:pt x="48" y="39"/>
                    </a:lnTo>
                    <a:lnTo>
                      <a:pt x="48" y="39"/>
                    </a:lnTo>
                    <a:lnTo>
                      <a:pt x="49" y="39"/>
                    </a:lnTo>
                    <a:lnTo>
                      <a:pt x="50" y="38"/>
                    </a:lnTo>
                    <a:lnTo>
                      <a:pt x="50" y="36"/>
                    </a:lnTo>
                    <a:lnTo>
                      <a:pt x="49" y="35"/>
                    </a:lnTo>
                    <a:lnTo>
                      <a:pt x="49" y="3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5" name="Freeform 179"/>
              <p:cNvSpPr>
                <a:spLocks/>
              </p:cNvSpPr>
              <p:nvPr/>
            </p:nvSpPr>
            <p:spPr bwMode="gray">
              <a:xfrm>
                <a:off x="3597" y="969"/>
                <a:ext cx="25" cy="12"/>
              </a:xfrm>
              <a:custGeom>
                <a:avLst/>
                <a:gdLst/>
                <a:ahLst/>
                <a:cxnLst>
                  <a:cxn ang="0">
                    <a:pos x="12" y="0"/>
                  </a:cxn>
                  <a:cxn ang="0">
                    <a:pos x="12" y="0"/>
                  </a:cxn>
                  <a:cxn ang="0">
                    <a:pos x="17" y="1"/>
                  </a:cxn>
                  <a:cxn ang="0">
                    <a:pos x="21" y="3"/>
                  </a:cxn>
                  <a:cxn ang="0">
                    <a:pos x="24" y="5"/>
                  </a:cxn>
                  <a:cxn ang="0">
                    <a:pos x="24" y="6"/>
                  </a:cxn>
                  <a:cxn ang="0">
                    <a:pos x="23" y="7"/>
                  </a:cxn>
                  <a:cxn ang="0">
                    <a:pos x="23" y="7"/>
                  </a:cxn>
                  <a:cxn ang="0">
                    <a:pos x="19" y="9"/>
                  </a:cxn>
                  <a:cxn ang="0">
                    <a:pos x="12" y="11"/>
                  </a:cxn>
                  <a:cxn ang="0">
                    <a:pos x="6" y="11"/>
                  </a:cxn>
                  <a:cxn ang="0">
                    <a:pos x="3" y="10"/>
                  </a:cxn>
                  <a:cxn ang="0">
                    <a:pos x="1" y="9"/>
                  </a:cxn>
                  <a:cxn ang="0">
                    <a:pos x="1" y="9"/>
                  </a:cxn>
                  <a:cxn ang="0">
                    <a:pos x="0" y="7"/>
                  </a:cxn>
                  <a:cxn ang="0">
                    <a:pos x="0" y="6"/>
                  </a:cxn>
                  <a:cxn ang="0">
                    <a:pos x="1" y="5"/>
                  </a:cxn>
                  <a:cxn ang="0">
                    <a:pos x="3" y="4"/>
                  </a:cxn>
                  <a:cxn ang="0">
                    <a:pos x="8" y="1"/>
                  </a:cxn>
                  <a:cxn ang="0">
                    <a:pos x="12" y="0"/>
                  </a:cxn>
                  <a:cxn ang="0">
                    <a:pos x="12" y="0"/>
                  </a:cxn>
                </a:cxnLst>
                <a:rect l="0" t="0" r="r" b="b"/>
                <a:pathLst>
                  <a:path w="24" h="11">
                    <a:moveTo>
                      <a:pt x="12" y="0"/>
                    </a:moveTo>
                    <a:lnTo>
                      <a:pt x="12" y="0"/>
                    </a:lnTo>
                    <a:lnTo>
                      <a:pt x="17" y="1"/>
                    </a:lnTo>
                    <a:lnTo>
                      <a:pt x="21" y="3"/>
                    </a:lnTo>
                    <a:lnTo>
                      <a:pt x="24" y="5"/>
                    </a:lnTo>
                    <a:lnTo>
                      <a:pt x="24" y="6"/>
                    </a:lnTo>
                    <a:lnTo>
                      <a:pt x="23" y="7"/>
                    </a:lnTo>
                    <a:lnTo>
                      <a:pt x="23" y="7"/>
                    </a:lnTo>
                    <a:lnTo>
                      <a:pt x="19" y="9"/>
                    </a:lnTo>
                    <a:lnTo>
                      <a:pt x="12" y="11"/>
                    </a:lnTo>
                    <a:lnTo>
                      <a:pt x="6" y="11"/>
                    </a:lnTo>
                    <a:lnTo>
                      <a:pt x="3" y="10"/>
                    </a:lnTo>
                    <a:lnTo>
                      <a:pt x="1" y="9"/>
                    </a:lnTo>
                    <a:lnTo>
                      <a:pt x="1" y="9"/>
                    </a:lnTo>
                    <a:lnTo>
                      <a:pt x="0" y="7"/>
                    </a:lnTo>
                    <a:lnTo>
                      <a:pt x="0" y="6"/>
                    </a:lnTo>
                    <a:lnTo>
                      <a:pt x="1" y="5"/>
                    </a:lnTo>
                    <a:lnTo>
                      <a:pt x="3" y="4"/>
                    </a:lnTo>
                    <a:lnTo>
                      <a:pt x="8" y="1"/>
                    </a:lnTo>
                    <a:lnTo>
                      <a:pt x="12" y="0"/>
                    </a:lnTo>
                    <a:lnTo>
                      <a:pt x="12"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6" name="Freeform 180"/>
              <p:cNvSpPr>
                <a:spLocks/>
              </p:cNvSpPr>
              <p:nvPr/>
            </p:nvSpPr>
            <p:spPr bwMode="gray">
              <a:xfrm>
                <a:off x="3632" y="1003"/>
                <a:ext cx="22" cy="17"/>
              </a:xfrm>
              <a:custGeom>
                <a:avLst/>
                <a:gdLst/>
                <a:ahLst/>
                <a:cxnLst>
                  <a:cxn ang="0">
                    <a:pos x="11" y="2"/>
                  </a:cxn>
                  <a:cxn ang="0">
                    <a:pos x="11" y="2"/>
                  </a:cxn>
                  <a:cxn ang="0">
                    <a:pos x="16" y="0"/>
                  </a:cxn>
                  <a:cxn ang="0">
                    <a:pos x="18" y="0"/>
                  </a:cxn>
                  <a:cxn ang="0">
                    <a:pos x="20" y="2"/>
                  </a:cxn>
                  <a:cxn ang="0">
                    <a:pos x="20" y="2"/>
                  </a:cxn>
                  <a:cxn ang="0">
                    <a:pos x="22" y="4"/>
                  </a:cxn>
                  <a:cxn ang="0">
                    <a:pos x="21" y="6"/>
                  </a:cxn>
                  <a:cxn ang="0">
                    <a:pos x="19" y="9"/>
                  </a:cxn>
                  <a:cxn ang="0">
                    <a:pos x="19" y="9"/>
                  </a:cxn>
                  <a:cxn ang="0">
                    <a:pos x="17" y="12"/>
                  </a:cxn>
                  <a:cxn ang="0">
                    <a:pos x="11" y="15"/>
                  </a:cxn>
                  <a:cxn ang="0">
                    <a:pos x="6" y="17"/>
                  </a:cxn>
                  <a:cxn ang="0">
                    <a:pos x="3" y="17"/>
                  </a:cxn>
                  <a:cxn ang="0">
                    <a:pos x="2" y="16"/>
                  </a:cxn>
                  <a:cxn ang="0">
                    <a:pos x="2" y="16"/>
                  </a:cxn>
                  <a:cxn ang="0">
                    <a:pos x="1" y="14"/>
                  </a:cxn>
                  <a:cxn ang="0">
                    <a:pos x="0" y="12"/>
                  </a:cxn>
                  <a:cxn ang="0">
                    <a:pos x="1" y="5"/>
                  </a:cxn>
                  <a:cxn ang="0">
                    <a:pos x="1" y="5"/>
                  </a:cxn>
                  <a:cxn ang="0">
                    <a:pos x="2" y="3"/>
                  </a:cxn>
                  <a:cxn ang="0">
                    <a:pos x="6" y="3"/>
                  </a:cxn>
                  <a:cxn ang="0">
                    <a:pos x="11" y="2"/>
                  </a:cxn>
                  <a:cxn ang="0">
                    <a:pos x="11" y="2"/>
                  </a:cxn>
                </a:cxnLst>
                <a:rect l="0" t="0" r="r" b="b"/>
                <a:pathLst>
                  <a:path w="22" h="17">
                    <a:moveTo>
                      <a:pt x="11" y="2"/>
                    </a:moveTo>
                    <a:lnTo>
                      <a:pt x="11" y="2"/>
                    </a:lnTo>
                    <a:lnTo>
                      <a:pt x="16" y="0"/>
                    </a:lnTo>
                    <a:lnTo>
                      <a:pt x="18" y="0"/>
                    </a:lnTo>
                    <a:lnTo>
                      <a:pt x="20" y="2"/>
                    </a:lnTo>
                    <a:lnTo>
                      <a:pt x="20" y="2"/>
                    </a:lnTo>
                    <a:lnTo>
                      <a:pt x="22" y="4"/>
                    </a:lnTo>
                    <a:lnTo>
                      <a:pt x="21" y="6"/>
                    </a:lnTo>
                    <a:lnTo>
                      <a:pt x="19" y="9"/>
                    </a:lnTo>
                    <a:lnTo>
                      <a:pt x="19" y="9"/>
                    </a:lnTo>
                    <a:lnTo>
                      <a:pt x="17" y="12"/>
                    </a:lnTo>
                    <a:lnTo>
                      <a:pt x="11" y="15"/>
                    </a:lnTo>
                    <a:lnTo>
                      <a:pt x="6" y="17"/>
                    </a:lnTo>
                    <a:lnTo>
                      <a:pt x="3" y="17"/>
                    </a:lnTo>
                    <a:lnTo>
                      <a:pt x="2" y="16"/>
                    </a:lnTo>
                    <a:lnTo>
                      <a:pt x="2" y="16"/>
                    </a:lnTo>
                    <a:lnTo>
                      <a:pt x="1" y="14"/>
                    </a:lnTo>
                    <a:lnTo>
                      <a:pt x="0" y="12"/>
                    </a:lnTo>
                    <a:lnTo>
                      <a:pt x="1" y="5"/>
                    </a:lnTo>
                    <a:lnTo>
                      <a:pt x="1" y="5"/>
                    </a:lnTo>
                    <a:lnTo>
                      <a:pt x="2" y="3"/>
                    </a:lnTo>
                    <a:lnTo>
                      <a:pt x="6" y="3"/>
                    </a:lnTo>
                    <a:lnTo>
                      <a:pt x="11" y="2"/>
                    </a:lnTo>
                    <a:lnTo>
                      <a:pt x="11"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7" name="Freeform 181"/>
              <p:cNvSpPr>
                <a:spLocks/>
              </p:cNvSpPr>
              <p:nvPr/>
            </p:nvSpPr>
            <p:spPr bwMode="gray">
              <a:xfrm>
                <a:off x="3583" y="989"/>
                <a:ext cx="19" cy="17"/>
              </a:xfrm>
              <a:custGeom>
                <a:avLst/>
                <a:gdLst/>
                <a:ahLst/>
                <a:cxnLst>
                  <a:cxn ang="0">
                    <a:pos x="15" y="7"/>
                  </a:cxn>
                  <a:cxn ang="0">
                    <a:pos x="15" y="7"/>
                  </a:cxn>
                  <a:cxn ang="0">
                    <a:pos x="17" y="9"/>
                  </a:cxn>
                  <a:cxn ang="0">
                    <a:pos x="18" y="12"/>
                  </a:cxn>
                  <a:cxn ang="0">
                    <a:pos x="17" y="15"/>
                  </a:cxn>
                  <a:cxn ang="0">
                    <a:pos x="15" y="17"/>
                  </a:cxn>
                  <a:cxn ang="0">
                    <a:pos x="15" y="17"/>
                  </a:cxn>
                  <a:cxn ang="0">
                    <a:pos x="12" y="17"/>
                  </a:cxn>
                  <a:cxn ang="0">
                    <a:pos x="6" y="15"/>
                  </a:cxn>
                  <a:cxn ang="0">
                    <a:pos x="3" y="12"/>
                  </a:cxn>
                  <a:cxn ang="0">
                    <a:pos x="1" y="10"/>
                  </a:cxn>
                  <a:cxn ang="0">
                    <a:pos x="1" y="10"/>
                  </a:cxn>
                  <a:cxn ang="0">
                    <a:pos x="0" y="8"/>
                  </a:cxn>
                  <a:cxn ang="0">
                    <a:pos x="1" y="5"/>
                  </a:cxn>
                  <a:cxn ang="0">
                    <a:pos x="3" y="2"/>
                  </a:cxn>
                  <a:cxn ang="0">
                    <a:pos x="6" y="0"/>
                  </a:cxn>
                  <a:cxn ang="0">
                    <a:pos x="6" y="0"/>
                  </a:cxn>
                  <a:cxn ang="0">
                    <a:pos x="8" y="0"/>
                  </a:cxn>
                  <a:cxn ang="0">
                    <a:pos x="11" y="1"/>
                  </a:cxn>
                  <a:cxn ang="0">
                    <a:pos x="15" y="7"/>
                  </a:cxn>
                  <a:cxn ang="0">
                    <a:pos x="15" y="7"/>
                  </a:cxn>
                </a:cxnLst>
                <a:rect l="0" t="0" r="r" b="b"/>
                <a:pathLst>
                  <a:path w="18" h="17">
                    <a:moveTo>
                      <a:pt x="15" y="7"/>
                    </a:moveTo>
                    <a:lnTo>
                      <a:pt x="15" y="7"/>
                    </a:lnTo>
                    <a:lnTo>
                      <a:pt x="17" y="9"/>
                    </a:lnTo>
                    <a:lnTo>
                      <a:pt x="18" y="12"/>
                    </a:lnTo>
                    <a:lnTo>
                      <a:pt x="17" y="15"/>
                    </a:lnTo>
                    <a:lnTo>
                      <a:pt x="15" y="17"/>
                    </a:lnTo>
                    <a:lnTo>
                      <a:pt x="15" y="17"/>
                    </a:lnTo>
                    <a:lnTo>
                      <a:pt x="12" y="17"/>
                    </a:lnTo>
                    <a:lnTo>
                      <a:pt x="6" y="15"/>
                    </a:lnTo>
                    <a:lnTo>
                      <a:pt x="3" y="12"/>
                    </a:lnTo>
                    <a:lnTo>
                      <a:pt x="1" y="10"/>
                    </a:lnTo>
                    <a:lnTo>
                      <a:pt x="1" y="10"/>
                    </a:lnTo>
                    <a:lnTo>
                      <a:pt x="0" y="8"/>
                    </a:lnTo>
                    <a:lnTo>
                      <a:pt x="1" y="5"/>
                    </a:lnTo>
                    <a:lnTo>
                      <a:pt x="3" y="2"/>
                    </a:lnTo>
                    <a:lnTo>
                      <a:pt x="6" y="0"/>
                    </a:lnTo>
                    <a:lnTo>
                      <a:pt x="6" y="0"/>
                    </a:lnTo>
                    <a:lnTo>
                      <a:pt x="8" y="0"/>
                    </a:lnTo>
                    <a:lnTo>
                      <a:pt x="11" y="1"/>
                    </a:lnTo>
                    <a:lnTo>
                      <a:pt x="15" y="7"/>
                    </a:lnTo>
                    <a:lnTo>
                      <a:pt x="15"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8" name="Freeform 182"/>
              <p:cNvSpPr>
                <a:spLocks/>
              </p:cNvSpPr>
              <p:nvPr/>
            </p:nvSpPr>
            <p:spPr bwMode="gray">
              <a:xfrm>
                <a:off x="3612" y="1084"/>
                <a:ext cx="19" cy="15"/>
              </a:xfrm>
              <a:custGeom>
                <a:avLst/>
                <a:gdLst/>
                <a:ahLst/>
                <a:cxnLst>
                  <a:cxn ang="0">
                    <a:pos x="18" y="14"/>
                  </a:cxn>
                  <a:cxn ang="0">
                    <a:pos x="18" y="14"/>
                  </a:cxn>
                  <a:cxn ang="0">
                    <a:pos x="16" y="7"/>
                  </a:cxn>
                  <a:cxn ang="0">
                    <a:pos x="15" y="4"/>
                  </a:cxn>
                  <a:cxn ang="0">
                    <a:pos x="14" y="1"/>
                  </a:cxn>
                  <a:cxn ang="0">
                    <a:pos x="14" y="1"/>
                  </a:cxn>
                  <a:cxn ang="0">
                    <a:pos x="13" y="0"/>
                  </a:cxn>
                  <a:cxn ang="0">
                    <a:pos x="10" y="0"/>
                  </a:cxn>
                  <a:cxn ang="0">
                    <a:pos x="6" y="2"/>
                  </a:cxn>
                  <a:cxn ang="0">
                    <a:pos x="6" y="2"/>
                  </a:cxn>
                  <a:cxn ang="0">
                    <a:pos x="3" y="2"/>
                  </a:cxn>
                  <a:cxn ang="0">
                    <a:pos x="0" y="2"/>
                  </a:cxn>
                  <a:cxn ang="0">
                    <a:pos x="0" y="4"/>
                  </a:cxn>
                  <a:cxn ang="0">
                    <a:pos x="0" y="4"/>
                  </a:cxn>
                  <a:cxn ang="0">
                    <a:pos x="0" y="7"/>
                  </a:cxn>
                  <a:cxn ang="0">
                    <a:pos x="1" y="10"/>
                  </a:cxn>
                  <a:cxn ang="0">
                    <a:pos x="3" y="12"/>
                  </a:cxn>
                  <a:cxn ang="0">
                    <a:pos x="6" y="15"/>
                  </a:cxn>
                  <a:cxn ang="0">
                    <a:pos x="8" y="16"/>
                  </a:cxn>
                  <a:cxn ang="0">
                    <a:pos x="11" y="16"/>
                  </a:cxn>
                  <a:cxn ang="0">
                    <a:pos x="15" y="15"/>
                  </a:cxn>
                  <a:cxn ang="0">
                    <a:pos x="18" y="12"/>
                  </a:cxn>
                  <a:cxn ang="0">
                    <a:pos x="18" y="12"/>
                  </a:cxn>
                  <a:cxn ang="0">
                    <a:pos x="17" y="14"/>
                  </a:cxn>
                  <a:cxn ang="0">
                    <a:pos x="18" y="14"/>
                  </a:cxn>
                  <a:cxn ang="0">
                    <a:pos x="18" y="14"/>
                  </a:cxn>
                </a:cxnLst>
                <a:rect l="0" t="0" r="r" b="b"/>
                <a:pathLst>
                  <a:path w="18" h="16">
                    <a:moveTo>
                      <a:pt x="18" y="14"/>
                    </a:moveTo>
                    <a:lnTo>
                      <a:pt x="18" y="14"/>
                    </a:lnTo>
                    <a:lnTo>
                      <a:pt x="16" y="7"/>
                    </a:lnTo>
                    <a:lnTo>
                      <a:pt x="15" y="4"/>
                    </a:lnTo>
                    <a:lnTo>
                      <a:pt x="14" y="1"/>
                    </a:lnTo>
                    <a:lnTo>
                      <a:pt x="14" y="1"/>
                    </a:lnTo>
                    <a:lnTo>
                      <a:pt x="13" y="0"/>
                    </a:lnTo>
                    <a:lnTo>
                      <a:pt x="10" y="0"/>
                    </a:lnTo>
                    <a:lnTo>
                      <a:pt x="6" y="2"/>
                    </a:lnTo>
                    <a:lnTo>
                      <a:pt x="6" y="2"/>
                    </a:lnTo>
                    <a:lnTo>
                      <a:pt x="3" y="2"/>
                    </a:lnTo>
                    <a:lnTo>
                      <a:pt x="0" y="2"/>
                    </a:lnTo>
                    <a:lnTo>
                      <a:pt x="0" y="4"/>
                    </a:lnTo>
                    <a:lnTo>
                      <a:pt x="0" y="4"/>
                    </a:lnTo>
                    <a:lnTo>
                      <a:pt x="0" y="7"/>
                    </a:lnTo>
                    <a:lnTo>
                      <a:pt x="1" y="10"/>
                    </a:lnTo>
                    <a:lnTo>
                      <a:pt x="3" y="12"/>
                    </a:lnTo>
                    <a:lnTo>
                      <a:pt x="6" y="15"/>
                    </a:lnTo>
                    <a:lnTo>
                      <a:pt x="8" y="16"/>
                    </a:lnTo>
                    <a:lnTo>
                      <a:pt x="11" y="16"/>
                    </a:lnTo>
                    <a:lnTo>
                      <a:pt x="15" y="15"/>
                    </a:lnTo>
                    <a:lnTo>
                      <a:pt x="18" y="12"/>
                    </a:lnTo>
                    <a:lnTo>
                      <a:pt x="18" y="12"/>
                    </a:lnTo>
                    <a:lnTo>
                      <a:pt x="17" y="14"/>
                    </a:lnTo>
                    <a:lnTo>
                      <a:pt x="18" y="14"/>
                    </a:lnTo>
                    <a:lnTo>
                      <a:pt x="18"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9" name="Freeform 183"/>
              <p:cNvSpPr>
                <a:spLocks/>
              </p:cNvSpPr>
              <p:nvPr/>
            </p:nvSpPr>
            <p:spPr bwMode="gray">
              <a:xfrm>
                <a:off x="3619" y="1020"/>
                <a:ext cx="44" cy="47"/>
              </a:xfrm>
              <a:custGeom>
                <a:avLst/>
                <a:gdLst/>
                <a:ahLst/>
                <a:cxnLst>
                  <a:cxn ang="0">
                    <a:pos x="40" y="42"/>
                  </a:cxn>
                  <a:cxn ang="0">
                    <a:pos x="39" y="34"/>
                  </a:cxn>
                  <a:cxn ang="0">
                    <a:pos x="39" y="31"/>
                  </a:cxn>
                  <a:cxn ang="0">
                    <a:pos x="39" y="28"/>
                  </a:cxn>
                  <a:cxn ang="0">
                    <a:pos x="35" y="22"/>
                  </a:cxn>
                  <a:cxn ang="0">
                    <a:pos x="33" y="19"/>
                  </a:cxn>
                  <a:cxn ang="0">
                    <a:pos x="34" y="17"/>
                  </a:cxn>
                  <a:cxn ang="0">
                    <a:pos x="36" y="17"/>
                  </a:cxn>
                  <a:cxn ang="0">
                    <a:pos x="41" y="18"/>
                  </a:cxn>
                  <a:cxn ang="0">
                    <a:pos x="44" y="16"/>
                  </a:cxn>
                  <a:cxn ang="0">
                    <a:pos x="44" y="12"/>
                  </a:cxn>
                  <a:cxn ang="0">
                    <a:pos x="42" y="10"/>
                  </a:cxn>
                  <a:cxn ang="0">
                    <a:pos x="39" y="9"/>
                  </a:cxn>
                  <a:cxn ang="0">
                    <a:pos x="35" y="3"/>
                  </a:cxn>
                  <a:cxn ang="0">
                    <a:pos x="33" y="0"/>
                  </a:cxn>
                  <a:cxn ang="0">
                    <a:pos x="32" y="1"/>
                  </a:cxn>
                  <a:cxn ang="0">
                    <a:pos x="18" y="8"/>
                  </a:cxn>
                  <a:cxn ang="0">
                    <a:pos x="12" y="9"/>
                  </a:cxn>
                  <a:cxn ang="0">
                    <a:pos x="8" y="11"/>
                  </a:cxn>
                  <a:cxn ang="0">
                    <a:pos x="8" y="17"/>
                  </a:cxn>
                  <a:cxn ang="0">
                    <a:pos x="4" y="26"/>
                  </a:cxn>
                  <a:cxn ang="0">
                    <a:pos x="1" y="29"/>
                  </a:cxn>
                  <a:cxn ang="0">
                    <a:pos x="2" y="32"/>
                  </a:cxn>
                  <a:cxn ang="0">
                    <a:pos x="2" y="37"/>
                  </a:cxn>
                  <a:cxn ang="0">
                    <a:pos x="0" y="40"/>
                  </a:cxn>
                  <a:cxn ang="0">
                    <a:pos x="1" y="44"/>
                  </a:cxn>
                  <a:cxn ang="0">
                    <a:pos x="3" y="47"/>
                  </a:cxn>
                  <a:cxn ang="0">
                    <a:pos x="10" y="47"/>
                  </a:cxn>
                  <a:cxn ang="0">
                    <a:pos x="14" y="44"/>
                  </a:cxn>
                  <a:cxn ang="0">
                    <a:pos x="18" y="45"/>
                  </a:cxn>
                  <a:cxn ang="0">
                    <a:pos x="22" y="47"/>
                  </a:cxn>
                  <a:cxn ang="0">
                    <a:pos x="29" y="45"/>
                  </a:cxn>
                  <a:cxn ang="0">
                    <a:pos x="33" y="44"/>
                  </a:cxn>
                  <a:cxn ang="0">
                    <a:pos x="36" y="45"/>
                  </a:cxn>
                  <a:cxn ang="0">
                    <a:pos x="40" y="44"/>
                  </a:cxn>
                  <a:cxn ang="0">
                    <a:pos x="40" y="42"/>
                  </a:cxn>
                </a:cxnLst>
                <a:rect l="0" t="0" r="r" b="b"/>
                <a:pathLst>
                  <a:path w="44" h="47">
                    <a:moveTo>
                      <a:pt x="40" y="42"/>
                    </a:moveTo>
                    <a:lnTo>
                      <a:pt x="40" y="42"/>
                    </a:lnTo>
                    <a:lnTo>
                      <a:pt x="39" y="39"/>
                    </a:lnTo>
                    <a:lnTo>
                      <a:pt x="39" y="34"/>
                    </a:lnTo>
                    <a:lnTo>
                      <a:pt x="39" y="34"/>
                    </a:lnTo>
                    <a:lnTo>
                      <a:pt x="39" y="31"/>
                    </a:lnTo>
                    <a:lnTo>
                      <a:pt x="39" y="28"/>
                    </a:lnTo>
                    <a:lnTo>
                      <a:pt x="39" y="28"/>
                    </a:lnTo>
                    <a:lnTo>
                      <a:pt x="37" y="24"/>
                    </a:lnTo>
                    <a:lnTo>
                      <a:pt x="35" y="22"/>
                    </a:lnTo>
                    <a:lnTo>
                      <a:pt x="33" y="20"/>
                    </a:lnTo>
                    <a:lnTo>
                      <a:pt x="33" y="19"/>
                    </a:lnTo>
                    <a:lnTo>
                      <a:pt x="34" y="17"/>
                    </a:lnTo>
                    <a:lnTo>
                      <a:pt x="34" y="17"/>
                    </a:lnTo>
                    <a:lnTo>
                      <a:pt x="35" y="17"/>
                    </a:lnTo>
                    <a:lnTo>
                      <a:pt x="36" y="17"/>
                    </a:lnTo>
                    <a:lnTo>
                      <a:pt x="39" y="18"/>
                    </a:lnTo>
                    <a:lnTo>
                      <a:pt x="41" y="18"/>
                    </a:lnTo>
                    <a:lnTo>
                      <a:pt x="41" y="18"/>
                    </a:lnTo>
                    <a:lnTo>
                      <a:pt x="44" y="16"/>
                    </a:lnTo>
                    <a:lnTo>
                      <a:pt x="44" y="15"/>
                    </a:lnTo>
                    <a:lnTo>
                      <a:pt x="44" y="12"/>
                    </a:lnTo>
                    <a:lnTo>
                      <a:pt x="44" y="12"/>
                    </a:lnTo>
                    <a:lnTo>
                      <a:pt x="42" y="10"/>
                    </a:lnTo>
                    <a:lnTo>
                      <a:pt x="39" y="9"/>
                    </a:lnTo>
                    <a:lnTo>
                      <a:pt x="39" y="9"/>
                    </a:lnTo>
                    <a:lnTo>
                      <a:pt x="36" y="7"/>
                    </a:lnTo>
                    <a:lnTo>
                      <a:pt x="35" y="3"/>
                    </a:lnTo>
                    <a:lnTo>
                      <a:pt x="34" y="1"/>
                    </a:lnTo>
                    <a:lnTo>
                      <a:pt x="33" y="0"/>
                    </a:lnTo>
                    <a:lnTo>
                      <a:pt x="32" y="1"/>
                    </a:lnTo>
                    <a:lnTo>
                      <a:pt x="32" y="1"/>
                    </a:lnTo>
                    <a:lnTo>
                      <a:pt x="23" y="7"/>
                    </a:lnTo>
                    <a:lnTo>
                      <a:pt x="18" y="8"/>
                    </a:lnTo>
                    <a:lnTo>
                      <a:pt x="12" y="9"/>
                    </a:lnTo>
                    <a:lnTo>
                      <a:pt x="12" y="9"/>
                    </a:lnTo>
                    <a:lnTo>
                      <a:pt x="10" y="10"/>
                    </a:lnTo>
                    <a:lnTo>
                      <a:pt x="8" y="11"/>
                    </a:lnTo>
                    <a:lnTo>
                      <a:pt x="8" y="11"/>
                    </a:lnTo>
                    <a:lnTo>
                      <a:pt x="8" y="17"/>
                    </a:lnTo>
                    <a:lnTo>
                      <a:pt x="7" y="21"/>
                    </a:lnTo>
                    <a:lnTo>
                      <a:pt x="4" y="26"/>
                    </a:lnTo>
                    <a:lnTo>
                      <a:pt x="1" y="29"/>
                    </a:lnTo>
                    <a:lnTo>
                      <a:pt x="1" y="29"/>
                    </a:lnTo>
                    <a:lnTo>
                      <a:pt x="1" y="31"/>
                    </a:lnTo>
                    <a:lnTo>
                      <a:pt x="2" y="32"/>
                    </a:lnTo>
                    <a:lnTo>
                      <a:pt x="2" y="34"/>
                    </a:lnTo>
                    <a:lnTo>
                      <a:pt x="2" y="37"/>
                    </a:lnTo>
                    <a:lnTo>
                      <a:pt x="2" y="37"/>
                    </a:lnTo>
                    <a:lnTo>
                      <a:pt x="0" y="40"/>
                    </a:lnTo>
                    <a:lnTo>
                      <a:pt x="0" y="42"/>
                    </a:lnTo>
                    <a:lnTo>
                      <a:pt x="1" y="44"/>
                    </a:lnTo>
                    <a:lnTo>
                      <a:pt x="1" y="44"/>
                    </a:lnTo>
                    <a:lnTo>
                      <a:pt x="3" y="47"/>
                    </a:lnTo>
                    <a:lnTo>
                      <a:pt x="7" y="47"/>
                    </a:lnTo>
                    <a:lnTo>
                      <a:pt x="10" y="47"/>
                    </a:lnTo>
                    <a:lnTo>
                      <a:pt x="14" y="44"/>
                    </a:lnTo>
                    <a:lnTo>
                      <a:pt x="14" y="44"/>
                    </a:lnTo>
                    <a:lnTo>
                      <a:pt x="15" y="44"/>
                    </a:lnTo>
                    <a:lnTo>
                      <a:pt x="18" y="45"/>
                    </a:lnTo>
                    <a:lnTo>
                      <a:pt x="18" y="45"/>
                    </a:lnTo>
                    <a:lnTo>
                      <a:pt x="22" y="47"/>
                    </a:lnTo>
                    <a:lnTo>
                      <a:pt x="25" y="47"/>
                    </a:lnTo>
                    <a:lnTo>
                      <a:pt x="29" y="45"/>
                    </a:lnTo>
                    <a:lnTo>
                      <a:pt x="33" y="44"/>
                    </a:lnTo>
                    <a:lnTo>
                      <a:pt x="33" y="44"/>
                    </a:lnTo>
                    <a:lnTo>
                      <a:pt x="36" y="45"/>
                    </a:lnTo>
                    <a:lnTo>
                      <a:pt x="36" y="45"/>
                    </a:lnTo>
                    <a:lnTo>
                      <a:pt x="40" y="44"/>
                    </a:lnTo>
                    <a:lnTo>
                      <a:pt x="40" y="44"/>
                    </a:lnTo>
                    <a:lnTo>
                      <a:pt x="40" y="42"/>
                    </a:lnTo>
                    <a:lnTo>
                      <a:pt x="40" y="4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0" name="Freeform 184"/>
              <p:cNvSpPr>
                <a:spLocks/>
              </p:cNvSpPr>
              <p:nvPr/>
            </p:nvSpPr>
            <p:spPr bwMode="gray">
              <a:xfrm>
                <a:off x="3580" y="1052"/>
                <a:ext cx="32" cy="30"/>
              </a:xfrm>
              <a:custGeom>
                <a:avLst/>
                <a:gdLst/>
                <a:ahLst/>
                <a:cxnLst>
                  <a:cxn ang="0">
                    <a:pos x="31" y="17"/>
                  </a:cxn>
                  <a:cxn ang="0">
                    <a:pos x="31" y="17"/>
                  </a:cxn>
                  <a:cxn ang="0">
                    <a:pos x="32" y="16"/>
                  </a:cxn>
                  <a:cxn ang="0">
                    <a:pos x="33" y="15"/>
                  </a:cxn>
                  <a:cxn ang="0">
                    <a:pos x="33" y="12"/>
                  </a:cxn>
                  <a:cxn ang="0">
                    <a:pos x="33" y="12"/>
                  </a:cxn>
                  <a:cxn ang="0">
                    <a:pos x="33" y="12"/>
                  </a:cxn>
                  <a:cxn ang="0">
                    <a:pos x="23" y="6"/>
                  </a:cxn>
                  <a:cxn ang="0">
                    <a:pos x="19" y="4"/>
                  </a:cxn>
                  <a:cxn ang="0">
                    <a:pos x="15" y="1"/>
                  </a:cxn>
                  <a:cxn ang="0">
                    <a:pos x="15" y="1"/>
                  </a:cxn>
                  <a:cxn ang="0">
                    <a:pos x="11" y="0"/>
                  </a:cxn>
                  <a:cxn ang="0">
                    <a:pos x="8" y="1"/>
                  </a:cxn>
                  <a:cxn ang="0">
                    <a:pos x="1" y="5"/>
                  </a:cxn>
                  <a:cxn ang="0">
                    <a:pos x="1" y="5"/>
                  </a:cxn>
                  <a:cxn ang="0">
                    <a:pos x="0" y="6"/>
                  </a:cxn>
                  <a:cxn ang="0">
                    <a:pos x="1" y="7"/>
                  </a:cxn>
                  <a:cxn ang="0">
                    <a:pos x="4" y="10"/>
                  </a:cxn>
                  <a:cxn ang="0">
                    <a:pos x="4" y="10"/>
                  </a:cxn>
                  <a:cxn ang="0">
                    <a:pos x="4" y="16"/>
                  </a:cxn>
                  <a:cxn ang="0">
                    <a:pos x="4" y="22"/>
                  </a:cxn>
                  <a:cxn ang="0">
                    <a:pos x="6" y="27"/>
                  </a:cxn>
                  <a:cxn ang="0">
                    <a:pos x="7" y="29"/>
                  </a:cxn>
                  <a:cxn ang="0">
                    <a:pos x="10" y="30"/>
                  </a:cxn>
                  <a:cxn ang="0">
                    <a:pos x="10" y="30"/>
                  </a:cxn>
                  <a:cxn ang="0">
                    <a:pos x="11" y="30"/>
                  </a:cxn>
                  <a:cxn ang="0">
                    <a:pos x="13" y="30"/>
                  </a:cxn>
                  <a:cxn ang="0">
                    <a:pos x="13" y="30"/>
                  </a:cxn>
                  <a:cxn ang="0">
                    <a:pos x="21" y="21"/>
                  </a:cxn>
                  <a:cxn ang="0">
                    <a:pos x="26" y="19"/>
                  </a:cxn>
                  <a:cxn ang="0">
                    <a:pos x="31" y="17"/>
                  </a:cxn>
                  <a:cxn ang="0">
                    <a:pos x="31" y="17"/>
                  </a:cxn>
                </a:cxnLst>
                <a:rect l="0" t="0" r="r" b="b"/>
                <a:pathLst>
                  <a:path w="33" h="30">
                    <a:moveTo>
                      <a:pt x="31" y="17"/>
                    </a:moveTo>
                    <a:lnTo>
                      <a:pt x="31" y="17"/>
                    </a:lnTo>
                    <a:lnTo>
                      <a:pt x="32" y="16"/>
                    </a:lnTo>
                    <a:lnTo>
                      <a:pt x="33" y="15"/>
                    </a:lnTo>
                    <a:lnTo>
                      <a:pt x="33" y="12"/>
                    </a:lnTo>
                    <a:lnTo>
                      <a:pt x="33" y="12"/>
                    </a:lnTo>
                    <a:lnTo>
                      <a:pt x="33" y="12"/>
                    </a:lnTo>
                    <a:lnTo>
                      <a:pt x="23" y="6"/>
                    </a:lnTo>
                    <a:lnTo>
                      <a:pt x="19" y="4"/>
                    </a:lnTo>
                    <a:lnTo>
                      <a:pt x="15" y="1"/>
                    </a:lnTo>
                    <a:lnTo>
                      <a:pt x="15" y="1"/>
                    </a:lnTo>
                    <a:lnTo>
                      <a:pt x="11" y="0"/>
                    </a:lnTo>
                    <a:lnTo>
                      <a:pt x="8" y="1"/>
                    </a:lnTo>
                    <a:lnTo>
                      <a:pt x="1" y="5"/>
                    </a:lnTo>
                    <a:lnTo>
                      <a:pt x="1" y="5"/>
                    </a:lnTo>
                    <a:lnTo>
                      <a:pt x="0" y="6"/>
                    </a:lnTo>
                    <a:lnTo>
                      <a:pt x="1" y="7"/>
                    </a:lnTo>
                    <a:lnTo>
                      <a:pt x="4" y="10"/>
                    </a:lnTo>
                    <a:lnTo>
                      <a:pt x="4" y="10"/>
                    </a:lnTo>
                    <a:lnTo>
                      <a:pt x="4" y="16"/>
                    </a:lnTo>
                    <a:lnTo>
                      <a:pt x="4" y="22"/>
                    </a:lnTo>
                    <a:lnTo>
                      <a:pt x="6" y="27"/>
                    </a:lnTo>
                    <a:lnTo>
                      <a:pt x="7" y="29"/>
                    </a:lnTo>
                    <a:lnTo>
                      <a:pt x="10" y="30"/>
                    </a:lnTo>
                    <a:lnTo>
                      <a:pt x="10" y="30"/>
                    </a:lnTo>
                    <a:lnTo>
                      <a:pt x="11" y="30"/>
                    </a:lnTo>
                    <a:lnTo>
                      <a:pt x="13" y="30"/>
                    </a:lnTo>
                    <a:lnTo>
                      <a:pt x="13" y="30"/>
                    </a:lnTo>
                    <a:lnTo>
                      <a:pt x="21" y="21"/>
                    </a:lnTo>
                    <a:lnTo>
                      <a:pt x="26" y="19"/>
                    </a:lnTo>
                    <a:lnTo>
                      <a:pt x="31" y="17"/>
                    </a:lnTo>
                    <a:lnTo>
                      <a:pt x="31" y="1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1" name="Freeform 185"/>
              <p:cNvSpPr>
                <a:spLocks/>
              </p:cNvSpPr>
              <p:nvPr/>
            </p:nvSpPr>
            <p:spPr bwMode="gray">
              <a:xfrm>
                <a:off x="3558" y="1062"/>
                <a:ext cx="20" cy="24"/>
              </a:xfrm>
              <a:custGeom>
                <a:avLst/>
                <a:gdLst/>
                <a:ahLst/>
                <a:cxnLst>
                  <a:cxn ang="0">
                    <a:pos x="18" y="20"/>
                  </a:cxn>
                  <a:cxn ang="0">
                    <a:pos x="18" y="20"/>
                  </a:cxn>
                  <a:cxn ang="0">
                    <a:pos x="17" y="18"/>
                  </a:cxn>
                  <a:cxn ang="0">
                    <a:pos x="17" y="17"/>
                  </a:cxn>
                  <a:cxn ang="0">
                    <a:pos x="17" y="17"/>
                  </a:cxn>
                  <a:cxn ang="0">
                    <a:pos x="15" y="15"/>
                  </a:cxn>
                  <a:cxn ang="0">
                    <a:pos x="14" y="13"/>
                  </a:cxn>
                  <a:cxn ang="0">
                    <a:pos x="12" y="9"/>
                  </a:cxn>
                  <a:cxn ang="0">
                    <a:pos x="14" y="0"/>
                  </a:cxn>
                  <a:cxn ang="0">
                    <a:pos x="14" y="0"/>
                  </a:cxn>
                  <a:cxn ang="0">
                    <a:pos x="7" y="0"/>
                  </a:cxn>
                  <a:cxn ang="0">
                    <a:pos x="5" y="0"/>
                  </a:cxn>
                  <a:cxn ang="0">
                    <a:pos x="1" y="0"/>
                  </a:cxn>
                  <a:cxn ang="0">
                    <a:pos x="1" y="0"/>
                  </a:cxn>
                  <a:cxn ang="0">
                    <a:pos x="0" y="1"/>
                  </a:cxn>
                  <a:cxn ang="0">
                    <a:pos x="0" y="1"/>
                  </a:cxn>
                  <a:cxn ang="0">
                    <a:pos x="0" y="3"/>
                  </a:cxn>
                  <a:cxn ang="0">
                    <a:pos x="1" y="6"/>
                  </a:cxn>
                  <a:cxn ang="0">
                    <a:pos x="4" y="9"/>
                  </a:cxn>
                  <a:cxn ang="0">
                    <a:pos x="4" y="9"/>
                  </a:cxn>
                  <a:cxn ang="0">
                    <a:pos x="3" y="13"/>
                  </a:cxn>
                  <a:cxn ang="0">
                    <a:pos x="1" y="17"/>
                  </a:cxn>
                  <a:cxn ang="0">
                    <a:pos x="0" y="20"/>
                  </a:cxn>
                  <a:cxn ang="0">
                    <a:pos x="1" y="21"/>
                  </a:cxn>
                  <a:cxn ang="0">
                    <a:pos x="3" y="22"/>
                  </a:cxn>
                  <a:cxn ang="0">
                    <a:pos x="3" y="22"/>
                  </a:cxn>
                  <a:cxn ang="0">
                    <a:pos x="5" y="23"/>
                  </a:cxn>
                  <a:cxn ang="0">
                    <a:pos x="8" y="23"/>
                  </a:cxn>
                  <a:cxn ang="0">
                    <a:pos x="14" y="24"/>
                  </a:cxn>
                  <a:cxn ang="0">
                    <a:pos x="14" y="24"/>
                  </a:cxn>
                  <a:cxn ang="0">
                    <a:pos x="16" y="23"/>
                  </a:cxn>
                  <a:cxn ang="0">
                    <a:pos x="17" y="23"/>
                  </a:cxn>
                  <a:cxn ang="0">
                    <a:pos x="18" y="20"/>
                  </a:cxn>
                  <a:cxn ang="0">
                    <a:pos x="18" y="20"/>
                  </a:cxn>
                </a:cxnLst>
                <a:rect l="0" t="0" r="r" b="b"/>
                <a:pathLst>
                  <a:path w="18" h="24">
                    <a:moveTo>
                      <a:pt x="18" y="20"/>
                    </a:moveTo>
                    <a:lnTo>
                      <a:pt x="18" y="20"/>
                    </a:lnTo>
                    <a:lnTo>
                      <a:pt x="17" y="18"/>
                    </a:lnTo>
                    <a:lnTo>
                      <a:pt x="17" y="17"/>
                    </a:lnTo>
                    <a:lnTo>
                      <a:pt x="17" y="17"/>
                    </a:lnTo>
                    <a:lnTo>
                      <a:pt x="15" y="15"/>
                    </a:lnTo>
                    <a:lnTo>
                      <a:pt x="14" y="13"/>
                    </a:lnTo>
                    <a:lnTo>
                      <a:pt x="12" y="9"/>
                    </a:lnTo>
                    <a:lnTo>
                      <a:pt x="14" y="0"/>
                    </a:lnTo>
                    <a:lnTo>
                      <a:pt x="14" y="0"/>
                    </a:lnTo>
                    <a:lnTo>
                      <a:pt x="7" y="0"/>
                    </a:lnTo>
                    <a:lnTo>
                      <a:pt x="5" y="0"/>
                    </a:lnTo>
                    <a:lnTo>
                      <a:pt x="1" y="0"/>
                    </a:lnTo>
                    <a:lnTo>
                      <a:pt x="1" y="0"/>
                    </a:lnTo>
                    <a:lnTo>
                      <a:pt x="0" y="1"/>
                    </a:lnTo>
                    <a:lnTo>
                      <a:pt x="0" y="1"/>
                    </a:lnTo>
                    <a:lnTo>
                      <a:pt x="0" y="3"/>
                    </a:lnTo>
                    <a:lnTo>
                      <a:pt x="1" y="6"/>
                    </a:lnTo>
                    <a:lnTo>
                      <a:pt x="4" y="9"/>
                    </a:lnTo>
                    <a:lnTo>
                      <a:pt x="4" y="9"/>
                    </a:lnTo>
                    <a:lnTo>
                      <a:pt x="3" y="13"/>
                    </a:lnTo>
                    <a:lnTo>
                      <a:pt x="1" y="17"/>
                    </a:lnTo>
                    <a:lnTo>
                      <a:pt x="0" y="20"/>
                    </a:lnTo>
                    <a:lnTo>
                      <a:pt x="1" y="21"/>
                    </a:lnTo>
                    <a:lnTo>
                      <a:pt x="3" y="22"/>
                    </a:lnTo>
                    <a:lnTo>
                      <a:pt x="3" y="22"/>
                    </a:lnTo>
                    <a:lnTo>
                      <a:pt x="5" y="23"/>
                    </a:lnTo>
                    <a:lnTo>
                      <a:pt x="8" y="23"/>
                    </a:lnTo>
                    <a:lnTo>
                      <a:pt x="14" y="24"/>
                    </a:lnTo>
                    <a:lnTo>
                      <a:pt x="14" y="24"/>
                    </a:lnTo>
                    <a:lnTo>
                      <a:pt x="16" y="23"/>
                    </a:lnTo>
                    <a:lnTo>
                      <a:pt x="17" y="23"/>
                    </a:lnTo>
                    <a:lnTo>
                      <a:pt x="18" y="20"/>
                    </a:lnTo>
                    <a:lnTo>
                      <a:pt x="18"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2" name="Freeform 186"/>
              <p:cNvSpPr>
                <a:spLocks/>
              </p:cNvSpPr>
              <p:nvPr/>
            </p:nvSpPr>
            <p:spPr bwMode="gray">
              <a:xfrm>
                <a:off x="3602" y="1001"/>
                <a:ext cx="20" cy="8"/>
              </a:xfrm>
              <a:custGeom>
                <a:avLst/>
                <a:gdLst/>
                <a:ahLst/>
                <a:cxnLst>
                  <a:cxn ang="0">
                    <a:pos x="19" y="3"/>
                  </a:cxn>
                  <a:cxn ang="0">
                    <a:pos x="19" y="3"/>
                  </a:cxn>
                  <a:cxn ang="0">
                    <a:pos x="19" y="1"/>
                  </a:cxn>
                  <a:cxn ang="0">
                    <a:pos x="18" y="0"/>
                  </a:cxn>
                  <a:cxn ang="0">
                    <a:pos x="18" y="0"/>
                  </a:cxn>
                  <a:cxn ang="0">
                    <a:pos x="8" y="1"/>
                  </a:cxn>
                  <a:cxn ang="0">
                    <a:pos x="4" y="4"/>
                  </a:cxn>
                  <a:cxn ang="0">
                    <a:pos x="2" y="6"/>
                  </a:cxn>
                  <a:cxn ang="0">
                    <a:pos x="0" y="8"/>
                  </a:cxn>
                  <a:cxn ang="0">
                    <a:pos x="0" y="8"/>
                  </a:cxn>
                  <a:cxn ang="0">
                    <a:pos x="5" y="7"/>
                  </a:cxn>
                  <a:cxn ang="0">
                    <a:pos x="7" y="6"/>
                  </a:cxn>
                  <a:cxn ang="0">
                    <a:pos x="7" y="6"/>
                  </a:cxn>
                  <a:cxn ang="0">
                    <a:pos x="10" y="6"/>
                  </a:cxn>
                  <a:cxn ang="0">
                    <a:pos x="14" y="6"/>
                  </a:cxn>
                  <a:cxn ang="0">
                    <a:pos x="17" y="6"/>
                  </a:cxn>
                  <a:cxn ang="0">
                    <a:pos x="18" y="5"/>
                  </a:cxn>
                  <a:cxn ang="0">
                    <a:pos x="19" y="3"/>
                  </a:cxn>
                  <a:cxn ang="0">
                    <a:pos x="19" y="3"/>
                  </a:cxn>
                  <a:cxn ang="0">
                    <a:pos x="19" y="3"/>
                  </a:cxn>
                  <a:cxn ang="0">
                    <a:pos x="19" y="3"/>
                  </a:cxn>
                </a:cxnLst>
                <a:rect l="0" t="0" r="r" b="b"/>
                <a:pathLst>
                  <a:path w="19" h="8">
                    <a:moveTo>
                      <a:pt x="19" y="3"/>
                    </a:moveTo>
                    <a:lnTo>
                      <a:pt x="19" y="3"/>
                    </a:lnTo>
                    <a:lnTo>
                      <a:pt x="19" y="1"/>
                    </a:lnTo>
                    <a:lnTo>
                      <a:pt x="18" y="0"/>
                    </a:lnTo>
                    <a:lnTo>
                      <a:pt x="18" y="0"/>
                    </a:lnTo>
                    <a:lnTo>
                      <a:pt x="8" y="1"/>
                    </a:lnTo>
                    <a:lnTo>
                      <a:pt x="4" y="4"/>
                    </a:lnTo>
                    <a:lnTo>
                      <a:pt x="2" y="6"/>
                    </a:lnTo>
                    <a:lnTo>
                      <a:pt x="0" y="8"/>
                    </a:lnTo>
                    <a:lnTo>
                      <a:pt x="0" y="8"/>
                    </a:lnTo>
                    <a:lnTo>
                      <a:pt x="5" y="7"/>
                    </a:lnTo>
                    <a:lnTo>
                      <a:pt x="7" y="6"/>
                    </a:lnTo>
                    <a:lnTo>
                      <a:pt x="7" y="6"/>
                    </a:lnTo>
                    <a:lnTo>
                      <a:pt x="10" y="6"/>
                    </a:lnTo>
                    <a:lnTo>
                      <a:pt x="14" y="6"/>
                    </a:lnTo>
                    <a:lnTo>
                      <a:pt x="17" y="6"/>
                    </a:lnTo>
                    <a:lnTo>
                      <a:pt x="18" y="5"/>
                    </a:lnTo>
                    <a:lnTo>
                      <a:pt x="19" y="3"/>
                    </a:lnTo>
                    <a:lnTo>
                      <a:pt x="19" y="3"/>
                    </a:lnTo>
                    <a:lnTo>
                      <a:pt x="19" y="3"/>
                    </a:lnTo>
                    <a:lnTo>
                      <a:pt x="19"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3" name="Freeform 187"/>
              <p:cNvSpPr>
                <a:spLocks/>
              </p:cNvSpPr>
              <p:nvPr/>
            </p:nvSpPr>
            <p:spPr bwMode="gray">
              <a:xfrm>
                <a:off x="3597" y="1020"/>
                <a:ext cx="8" cy="8"/>
              </a:xfrm>
              <a:custGeom>
                <a:avLst/>
                <a:gdLst/>
                <a:ahLst/>
                <a:cxnLst>
                  <a:cxn ang="0">
                    <a:pos x="9" y="6"/>
                  </a:cxn>
                  <a:cxn ang="0">
                    <a:pos x="9" y="6"/>
                  </a:cxn>
                  <a:cxn ang="0">
                    <a:pos x="8" y="3"/>
                  </a:cxn>
                  <a:cxn ang="0">
                    <a:pos x="5" y="1"/>
                  </a:cxn>
                  <a:cxn ang="0">
                    <a:pos x="4" y="0"/>
                  </a:cxn>
                  <a:cxn ang="0">
                    <a:pos x="2" y="0"/>
                  </a:cxn>
                  <a:cxn ang="0">
                    <a:pos x="2" y="0"/>
                  </a:cxn>
                  <a:cxn ang="0">
                    <a:pos x="0" y="2"/>
                  </a:cxn>
                  <a:cxn ang="0">
                    <a:pos x="0" y="3"/>
                  </a:cxn>
                  <a:cxn ang="0">
                    <a:pos x="1" y="6"/>
                  </a:cxn>
                  <a:cxn ang="0">
                    <a:pos x="4" y="8"/>
                  </a:cxn>
                  <a:cxn ang="0">
                    <a:pos x="6" y="10"/>
                  </a:cxn>
                  <a:cxn ang="0">
                    <a:pos x="6" y="10"/>
                  </a:cxn>
                  <a:cxn ang="0">
                    <a:pos x="8" y="10"/>
                  </a:cxn>
                  <a:cxn ang="0">
                    <a:pos x="9" y="9"/>
                  </a:cxn>
                  <a:cxn ang="0">
                    <a:pos x="9" y="6"/>
                  </a:cxn>
                  <a:cxn ang="0">
                    <a:pos x="9" y="6"/>
                  </a:cxn>
                </a:cxnLst>
                <a:rect l="0" t="0" r="r" b="b"/>
                <a:pathLst>
                  <a:path w="9" h="10">
                    <a:moveTo>
                      <a:pt x="9" y="6"/>
                    </a:moveTo>
                    <a:lnTo>
                      <a:pt x="9" y="6"/>
                    </a:lnTo>
                    <a:lnTo>
                      <a:pt x="8" y="3"/>
                    </a:lnTo>
                    <a:lnTo>
                      <a:pt x="5" y="1"/>
                    </a:lnTo>
                    <a:lnTo>
                      <a:pt x="4" y="0"/>
                    </a:lnTo>
                    <a:lnTo>
                      <a:pt x="2" y="0"/>
                    </a:lnTo>
                    <a:lnTo>
                      <a:pt x="2" y="0"/>
                    </a:lnTo>
                    <a:lnTo>
                      <a:pt x="0" y="2"/>
                    </a:lnTo>
                    <a:lnTo>
                      <a:pt x="0" y="3"/>
                    </a:lnTo>
                    <a:lnTo>
                      <a:pt x="1" y="6"/>
                    </a:lnTo>
                    <a:lnTo>
                      <a:pt x="4" y="8"/>
                    </a:lnTo>
                    <a:lnTo>
                      <a:pt x="6" y="10"/>
                    </a:lnTo>
                    <a:lnTo>
                      <a:pt x="6" y="10"/>
                    </a:lnTo>
                    <a:lnTo>
                      <a:pt x="8" y="10"/>
                    </a:lnTo>
                    <a:lnTo>
                      <a:pt x="9" y="9"/>
                    </a:lnTo>
                    <a:lnTo>
                      <a:pt x="9" y="6"/>
                    </a:lnTo>
                    <a:lnTo>
                      <a:pt x="9"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4" name="Freeform 188"/>
              <p:cNvSpPr>
                <a:spLocks/>
              </p:cNvSpPr>
              <p:nvPr/>
            </p:nvSpPr>
            <p:spPr bwMode="gray">
              <a:xfrm>
                <a:off x="3578" y="1025"/>
                <a:ext cx="12" cy="12"/>
              </a:xfrm>
              <a:custGeom>
                <a:avLst/>
                <a:gdLst/>
                <a:ahLst/>
                <a:cxnLst>
                  <a:cxn ang="0">
                    <a:pos x="2" y="0"/>
                  </a:cxn>
                  <a:cxn ang="0">
                    <a:pos x="2" y="0"/>
                  </a:cxn>
                  <a:cxn ang="0">
                    <a:pos x="1" y="0"/>
                  </a:cxn>
                  <a:cxn ang="0">
                    <a:pos x="0" y="0"/>
                  </a:cxn>
                  <a:cxn ang="0">
                    <a:pos x="0" y="0"/>
                  </a:cxn>
                  <a:cxn ang="0">
                    <a:pos x="1" y="3"/>
                  </a:cxn>
                  <a:cxn ang="0">
                    <a:pos x="4" y="5"/>
                  </a:cxn>
                  <a:cxn ang="0">
                    <a:pos x="11" y="11"/>
                  </a:cxn>
                  <a:cxn ang="0">
                    <a:pos x="11" y="11"/>
                  </a:cxn>
                  <a:cxn ang="0">
                    <a:pos x="11" y="11"/>
                  </a:cxn>
                  <a:cxn ang="0">
                    <a:pos x="12" y="10"/>
                  </a:cxn>
                  <a:cxn ang="0">
                    <a:pos x="12" y="10"/>
                  </a:cxn>
                  <a:cxn ang="0">
                    <a:pos x="13" y="7"/>
                  </a:cxn>
                  <a:cxn ang="0">
                    <a:pos x="12" y="6"/>
                  </a:cxn>
                  <a:cxn ang="0">
                    <a:pos x="10" y="4"/>
                  </a:cxn>
                  <a:cxn ang="0">
                    <a:pos x="2" y="0"/>
                  </a:cxn>
                  <a:cxn ang="0">
                    <a:pos x="2" y="0"/>
                  </a:cxn>
                </a:cxnLst>
                <a:rect l="0" t="0" r="r" b="b"/>
                <a:pathLst>
                  <a:path w="13" h="11">
                    <a:moveTo>
                      <a:pt x="2" y="0"/>
                    </a:moveTo>
                    <a:lnTo>
                      <a:pt x="2" y="0"/>
                    </a:lnTo>
                    <a:lnTo>
                      <a:pt x="1" y="0"/>
                    </a:lnTo>
                    <a:lnTo>
                      <a:pt x="0" y="0"/>
                    </a:lnTo>
                    <a:lnTo>
                      <a:pt x="0" y="0"/>
                    </a:lnTo>
                    <a:lnTo>
                      <a:pt x="1" y="3"/>
                    </a:lnTo>
                    <a:lnTo>
                      <a:pt x="4" y="5"/>
                    </a:lnTo>
                    <a:lnTo>
                      <a:pt x="11" y="11"/>
                    </a:lnTo>
                    <a:lnTo>
                      <a:pt x="11" y="11"/>
                    </a:lnTo>
                    <a:lnTo>
                      <a:pt x="11" y="11"/>
                    </a:lnTo>
                    <a:lnTo>
                      <a:pt x="12" y="10"/>
                    </a:lnTo>
                    <a:lnTo>
                      <a:pt x="12" y="10"/>
                    </a:lnTo>
                    <a:lnTo>
                      <a:pt x="13" y="7"/>
                    </a:lnTo>
                    <a:lnTo>
                      <a:pt x="12" y="6"/>
                    </a:lnTo>
                    <a:lnTo>
                      <a:pt x="10" y="4"/>
                    </a:lnTo>
                    <a:lnTo>
                      <a:pt x="2" y="0"/>
                    </a:lnTo>
                    <a:lnTo>
                      <a:pt x="2"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5" name="Freeform 189"/>
              <p:cNvSpPr>
                <a:spLocks/>
              </p:cNvSpPr>
              <p:nvPr/>
            </p:nvSpPr>
            <p:spPr bwMode="gray">
              <a:xfrm>
                <a:off x="3593" y="1037"/>
                <a:ext cx="7" cy="7"/>
              </a:xfrm>
              <a:custGeom>
                <a:avLst/>
                <a:gdLst/>
                <a:ahLst/>
                <a:cxnLst>
                  <a:cxn ang="0">
                    <a:pos x="7" y="7"/>
                  </a:cxn>
                  <a:cxn ang="0">
                    <a:pos x="7" y="7"/>
                  </a:cxn>
                  <a:cxn ang="0">
                    <a:pos x="5" y="8"/>
                  </a:cxn>
                  <a:cxn ang="0">
                    <a:pos x="3" y="8"/>
                  </a:cxn>
                  <a:cxn ang="0">
                    <a:pos x="2" y="8"/>
                  </a:cxn>
                  <a:cxn ang="0">
                    <a:pos x="0" y="6"/>
                  </a:cxn>
                  <a:cxn ang="0">
                    <a:pos x="0" y="6"/>
                  </a:cxn>
                  <a:cxn ang="0">
                    <a:pos x="2" y="4"/>
                  </a:cxn>
                  <a:cxn ang="0">
                    <a:pos x="4" y="1"/>
                  </a:cxn>
                  <a:cxn ang="0">
                    <a:pos x="6" y="0"/>
                  </a:cxn>
                  <a:cxn ang="0">
                    <a:pos x="7" y="0"/>
                  </a:cxn>
                  <a:cxn ang="0">
                    <a:pos x="9" y="1"/>
                  </a:cxn>
                  <a:cxn ang="0">
                    <a:pos x="9" y="1"/>
                  </a:cxn>
                  <a:cxn ang="0">
                    <a:pos x="10" y="4"/>
                  </a:cxn>
                  <a:cxn ang="0">
                    <a:pos x="9" y="6"/>
                  </a:cxn>
                  <a:cxn ang="0">
                    <a:pos x="7" y="7"/>
                  </a:cxn>
                  <a:cxn ang="0">
                    <a:pos x="7" y="7"/>
                  </a:cxn>
                </a:cxnLst>
                <a:rect l="0" t="0" r="r" b="b"/>
                <a:pathLst>
                  <a:path w="10" h="8">
                    <a:moveTo>
                      <a:pt x="7" y="7"/>
                    </a:moveTo>
                    <a:lnTo>
                      <a:pt x="7" y="7"/>
                    </a:lnTo>
                    <a:lnTo>
                      <a:pt x="5" y="8"/>
                    </a:lnTo>
                    <a:lnTo>
                      <a:pt x="3" y="8"/>
                    </a:lnTo>
                    <a:lnTo>
                      <a:pt x="2" y="8"/>
                    </a:lnTo>
                    <a:lnTo>
                      <a:pt x="0" y="6"/>
                    </a:lnTo>
                    <a:lnTo>
                      <a:pt x="0" y="6"/>
                    </a:lnTo>
                    <a:lnTo>
                      <a:pt x="2" y="4"/>
                    </a:lnTo>
                    <a:lnTo>
                      <a:pt x="4" y="1"/>
                    </a:lnTo>
                    <a:lnTo>
                      <a:pt x="6" y="0"/>
                    </a:lnTo>
                    <a:lnTo>
                      <a:pt x="7" y="0"/>
                    </a:lnTo>
                    <a:lnTo>
                      <a:pt x="9" y="1"/>
                    </a:lnTo>
                    <a:lnTo>
                      <a:pt x="9" y="1"/>
                    </a:lnTo>
                    <a:lnTo>
                      <a:pt x="10" y="4"/>
                    </a:lnTo>
                    <a:lnTo>
                      <a:pt x="9" y="6"/>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6" name="Freeform 190"/>
              <p:cNvSpPr>
                <a:spLocks/>
              </p:cNvSpPr>
              <p:nvPr/>
            </p:nvSpPr>
            <p:spPr bwMode="gray">
              <a:xfrm>
                <a:off x="3553" y="1043"/>
                <a:ext cx="19" cy="14"/>
              </a:xfrm>
              <a:custGeom>
                <a:avLst/>
                <a:gdLst/>
                <a:ahLst/>
                <a:cxnLst>
                  <a:cxn ang="0">
                    <a:pos x="15" y="3"/>
                  </a:cxn>
                  <a:cxn ang="0">
                    <a:pos x="15" y="3"/>
                  </a:cxn>
                  <a:cxn ang="0">
                    <a:pos x="17" y="4"/>
                  </a:cxn>
                  <a:cxn ang="0">
                    <a:pos x="19" y="5"/>
                  </a:cxn>
                  <a:cxn ang="0">
                    <a:pos x="19" y="5"/>
                  </a:cxn>
                  <a:cxn ang="0">
                    <a:pos x="19" y="7"/>
                  </a:cxn>
                  <a:cxn ang="0">
                    <a:pos x="19" y="9"/>
                  </a:cxn>
                  <a:cxn ang="0">
                    <a:pos x="18" y="11"/>
                  </a:cxn>
                  <a:cxn ang="0">
                    <a:pos x="16" y="11"/>
                  </a:cxn>
                  <a:cxn ang="0">
                    <a:pos x="16" y="11"/>
                  </a:cxn>
                  <a:cxn ang="0">
                    <a:pos x="8" y="14"/>
                  </a:cxn>
                  <a:cxn ang="0">
                    <a:pos x="5" y="13"/>
                  </a:cxn>
                  <a:cxn ang="0">
                    <a:pos x="2" y="11"/>
                  </a:cxn>
                  <a:cxn ang="0">
                    <a:pos x="2" y="11"/>
                  </a:cxn>
                  <a:cxn ang="0">
                    <a:pos x="0" y="9"/>
                  </a:cxn>
                  <a:cxn ang="0">
                    <a:pos x="0" y="7"/>
                  </a:cxn>
                  <a:cxn ang="0">
                    <a:pos x="0" y="4"/>
                  </a:cxn>
                  <a:cxn ang="0">
                    <a:pos x="2" y="1"/>
                  </a:cxn>
                  <a:cxn ang="0">
                    <a:pos x="2" y="1"/>
                  </a:cxn>
                  <a:cxn ang="0">
                    <a:pos x="5" y="0"/>
                  </a:cxn>
                  <a:cxn ang="0">
                    <a:pos x="8" y="0"/>
                  </a:cxn>
                  <a:cxn ang="0">
                    <a:pos x="15" y="3"/>
                  </a:cxn>
                  <a:cxn ang="0">
                    <a:pos x="15" y="3"/>
                  </a:cxn>
                </a:cxnLst>
                <a:rect l="0" t="0" r="r" b="b"/>
                <a:pathLst>
                  <a:path w="19" h="14">
                    <a:moveTo>
                      <a:pt x="15" y="3"/>
                    </a:moveTo>
                    <a:lnTo>
                      <a:pt x="15" y="3"/>
                    </a:lnTo>
                    <a:lnTo>
                      <a:pt x="17" y="4"/>
                    </a:lnTo>
                    <a:lnTo>
                      <a:pt x="19" y="5"/>
                    </a:lnTo>
                    <a:lnTo>
                      <a:pt x="19" y="5"/>
                    </a:lnTo>
                    <a:lnTo>
                      <a:pt x="19" y="7"/>
                    </a:lnTo>
                    <a:lnTo>
                      <a:pt x="19" y="9"/>
                    </a:lnTo>
                    <a:lnTo>
                      <a:pt x="18" y="11"/>
                    </a:lnTo>
                    <a:lnTo>
                      <a:pt x="16" y="11"/>
                    </a:lnTo>
                    <a:lnTo>
                      <a:pt x="16" y="11"/>
                    </a:lnTo>
                    <a:lnTo>
                      <a:pt x="8" y="14"/>
                    </a:lnTo>
                    <a:lnTo>
                      <a:pt x="5" y="13"/>
                    </a:lnTo>
                    <a:lnTo>
                      <a:pt x="2" y="11"/>
                    </a:lnTo>
                    <a:lnTo>
                      <a:pt x="2" y="11"/>
                    </a:lnTo>
                    <a:lnTo>
                      <a:pt x="0" y="9"/>
                    </a:lnTo>
                    <a:lnTo>
                      <a:pt x="0" y="7"/>
                    </a:lnTo>
                    <a:lnTo>
                      <a:pt x="0" y="4"/>
                    </a:lnTo>
                    <a:lnTo>
                      <a:pt x="2" y="1"/>
                    </a:lnTo>
                    <a:lnTo>
                      <a:pt x="2" y="1"/>
                    </a:lnTo>
                    <a:lnTo>
                      <a:pt x="5" y="0"/>
                    </a:lnTo>
                    <a:lnTo>
                      <a:pt x="8" y="0"/>
                    </a:lnTo>
                    <a:lnTo>
                      <a:pt x="15" y="3"/>
                    </a:lnTo>
                    <a:lnTo>
                      <a:pt x="15"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7" name="Freeform 191"/>
              <p:cNvSpPr>
                <a:spLocks/>
              </p:cNvSpPr>
              <p:nvPr/>
            </p:nvSpPr>
            <p:spPr bwMode="gray">
              <a:xfrm>
                <a:off x="3470" y="1074"/>
                <a:ext cx="5" cy="12"/>
              </a:xfrm>
              <a:custGeom>
                <a:avLst/>
                <a:gdLst/>
                <a:ahLst/>
                <a:cxnLst>
                  <a:cxn ang="0">
                    <a:pos x="6" y="7"/>
                  </a:cxn>
                  <a:cxn ang="0">
                    <a:pos x="6" y="7"/>
                  </a:cxn>
                  <a:cxn ang="0">
                    <a:pos x="5" y="10"/>
                  </a:cxn>
                  <a:cxn ang="0">
                    <a:pos x="4" y="11"/>
                  </a:cxn>
                  <a:cxn ang="0">
                    <a:pos x="3" y="11"/>
                  </a:cxn>
                  <a:cxn ang="0">
                    <a:pos x="3" y="11"/>
                  </a:cxn>
                  <a:cxn ang="0">
                    <a:pos x="2" y="10"/>
                  </a:cxn>
                  <a:cxn ang="0">
                    <a:pos x="1" y="9"/>
                  </a:cxn>
                  <a:cxn ang="0">
                    <a:pos x="0" y="6"/>
                  </a:cxn>
                  <a:cxn ang="0">
                    <a:pos x="1" y="3"/>
                  </a:cxn>
                  <a:cxn ang="0">
                    <a:pos x="3" y="0"/>
                  </a:cxn>
                  <a:cxn ang="0">
                    <a:pos x="3" y="0"/>
                  </a:cxn>
                  <a:cxn ang="0">
                    <a:pos x="5" y="0"/>
                  </a:cxn>
                  <a:cxn ang="0">
                    <a:pos x="6" y="1"/>
                  </a:cxn>
                  <a:cxn ang="0">
                    <a:pos x="6" y="5"/>
                  </a:cxn>
                  <a:cxn ang="0">
                    <a:pos x="6" y="7"/>
                  </a:cxn>
                  <a:cxn ang="0">
                    <a:pos x="6" y="7"/>
                  </a:cxn>
                </a:cxnLst>
                <a:rect l="0" t="0" r="r" b="b"/>
                <a:pathLst>
                  <a:path w="6" h="11">
                    <a:moveTo>
                      <a:pt x="6" y="7"/>
                    </a:moveTo>
                    <a:lnTo>
                      <a:pt x="6" y="7"/>
                    </a:lnTo>
                    <a:lnTo>
                      <a:pt x="5" y="10"/>
                    </a:lnTo>
                    <a:lnTo>
                      <a:pt x="4" y="11"/>
                    </a:lnTo>
                    <a:lnTo>
                      <a:pt x="3" y="11"/>
                    </a:lnTo>
                    <a:lnTo>
                      <a:pt x="3" y="11"/>
                    </a:lnTo>
                    <a:lnTo>
                      <a:pt x="2" y="10"/>
                    </a:lnTo>
                    <a:lnTo>
                      <a:pt x="1" y="9"/>
                    </a:lnTo>
                    <a:lnTo>
                      <a:pt x="0" y="6"/>
                    </a:lnTo>
                    <a:lnTo>
                      <a:pt x="1" y="3"/>
                    </a:lnTo>
                    <a:lnTo>
                      <a:pt x="3" y="0"/>
                    </a:lnTo>
                    <a:lnTo>
                      <a:pt x="3" y="0"/>
                    </a:lnTo>
                    <a:lnTo>
                      <a:pt x="5" y="0"/>
                    </a:lnTo>
                    <a:lnTo>
                      <a:pt x="6" y="1"/>
                    </a:lnTo>
                    <a:lnTo>
                      <a:pt x="6" y="5"/>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8" name="Freeform 192"/>
              <p:cNvSpPr>
                <a:spLocks/>
              </p:cNvSpPr>
              <p:nvPr/>
            </p:nvSpPr>
            <p:spPr bwMode="gray">
              <a:xfrm>
                <a:off x="3536" y="1016"/>
                <a:ext cx="42" cy="27"/>
              </a:xfrm>
              <a:custGeom>
                <a:avLst/>
                <a:gdLst/>
                <a:ahLst/>
                <a:cxnLst>
                  <a:cxn ang="0">
                    <a:pos x="42" y="21"/>
                  </a:cxn>
                  <a:cxn ang="0">
                    <a:pos x="42" y="21"/>
                  </a:cxn>
                  <a:cxn ang="0">
                    <a:pos x="41" y="20"/>
                  </a:cxn>
                  <a:cxn ang="0">
                    <a:pos x="38" y="18"/>
                  </a:cxn>
                  <a:cxn ang="0">
                    <a:pos x="38" y="18"/>
                  </a:cxn>
                  <a:cxn ang="0">
                    <a:pos x="33" y="13"/>
                  </a:cxn>
                  <a:cxn ang="0">
                    <a:pos x="30" y="10"/>
                  </a:cxn>
                  <a:cxn ang="0">
                    <a:pos x="30" y="10"/>
                  </a:cxn>
                  <a:cxn ang="0">
                    <a:pos x="20" y="4"/>
                  </a:cxn>
                  <a:cxn ang="0">
                    <a:pos x="9" y="1"/>
                  </a:cxn>
                  <a:cxn ang="0">
                    <a:pos x="9" y="1"/>
                  </a:cxn>
                  <a:cxn ang="0">
                    <a:pos x="5" y="0"/>
                  </a:cxn>
                  <a:cxn ang="0">
                    <a:pos x="2" y="1"/>
                  </a:cxn>
                  <a:cxn ang="0">
                    <a:pos x="1" y="2"/>
                  </a:cxn>
                  <a:cxn ang="0">
                    <a:pos x="1" y="2"/>
                  </a:cxn>
                  <a:cxn ang="0">
                    <a:pos x="0" y="5"/>
                  </a:cxn>
                  <a:cxn ang="0">
                    <a:pos x="0" y="9"/>
                  </a:cxn>
                  <a:cxn ang="0">
                    <a:pos x="1" y="11"/>
                  </a:cxn>
                  <a:cxn ang="0">
                    <a:pos x="3" y="11"/>
                  </a:cxn>
                  <a:cxn ang="0">
                    <a:pos x="3" y="11"/>
                  </a:cxn>
                  <a:cxn ang="0">
                    <a:pos x="12" y="12"/>
                  </a:cxn>
                  <a:cxn ang="0">
                    <a:pos x="21" y="14"/>
                  </a:cxn>
                  <a:cxn ang="0">
                    <a:pos x="29" y="19"/>
                  </a:cxn>
                  <a:cxn ang="0">
                    <a:pos x="35" y="25"/>
                  </a:cxn>
                  <a:cxn ang="0">
                    <a:pos x="35" y="25"/>
                  </a:cxn>
                  <a:cxn ang="0">
                    <a:pos x="38" y="26"/>
                  </a:cxn>
                  <a:cxn ang="0">
                    <a:pos x="40" y="25"/>
                  </a:cxn>
                  <a:cxn ang="0">
                    <a:pos x="42" y="24"/>
                  </a:cxn>
                  <a:cxn ang="0">
                    <a:pos x="42" y="21"/>
                  </a:cxn>
                  <a:cxn ang="0">
                    <a:pos x="42" y="21"/>
                  </a:cxn>
                </a:cxnLst>
                <a:rect l="0" t="0" r="r" b="b"/>
                <a:pathLst>
                  <a:path w="42" h="26">
                    <a:moveTo>
                      <a:pt x="42" y="21"/>
                    </a:moveTo>
                    <a:lnTo>
                      <a:pt x="42" y="21"/>
                    </a:lnTo>
                    <a:lnTo>
                      <a:pt x="41" y="20"/>
                    </a:lnTo>
                    <a:lnTo>
                      <a:pt x="38" y="18"/>
                    </a:lnTo>
                    <a:lnTo>
                      <a:pt x="38" y="18"/>
                    </a:lnTo>
                    <a:lnTo>
                      <a:pt x="33" y="13"/>
                    </a:lnTo>
                    <a:lnTo>
                      <a:pt x="30" y="10"/>
                    </a:lnTo>
                    <a:lnTo>
                      <a:pt x="30" y="10"/>
                    </a:lnTo>
                    <a:lnTo>
                      <a:pt x="20" y="4"/>
                    </a:lnTo>
                    <a:lnTo>
                      <a:pt x="9" y="1"/>
                    </a:lnTo>
                    <a:lnTo>
                      <a:pt x="9" y="1"/>
                    </a:lnTo>
                    <a:lnTo>
                      <a:pt x="5" y="0"/>
                    </a:lnTo>
                    <a:lnTo>
                      <a:pt x="2" y="1"/>
                    </a:lnTo>
                    <a:lnTo>
                      <a:pt x="1" y="2"/>
                    </a:lnTo>
                    <a:lnTo>
                      <a:pt x="1" y="2"/>
                    </a:lnTo>
                    <a:lnTo>
                      <a:pt x="0" y="5"/>
                    </a:lnTo>
                    <a:lnTo>
                      <a:pt x="0" y="9"/>
                    </a:lnTo>
                    <a:lnTo>
                      <a:pt x="1" y="11"/>
                    </a:lnTo>
                    <a:lnTo>
                      <a:pt x="3" y="11"/>
                    </a:lnTo>
                    <a:lnTo>
                      <a:pt x="3" y="11"/>
                    </a:lnTo>
                    <a:lnTo>
                      <a:pt x="12" y="12"/>
                    </a:lnTo>
                    <a:lnTo>
                      <a:pt x="21" y="14"/>
                    </a:lnTo>
                    <a:lnTo>
                      <a:pt x="29" y="19"/>
                    </a:lnTo>
                    <a:lnTo>
                      <a:pt x="35" y="25"/>
                    </a:lnTo>
                    <a:lnTo>
                      <a:pt x="35" y="25"/>
                    </a:lnTo>
                    <a:lnTo>
                      <a:pt x="38" y="26"/>
                    </a:lnTo>
                    <a:lnTo>
                      <a:pt x="40" y="25"/>
                    </a:lnTo>
                    <a:lnTo>
                      <a:pt x="42" y="24"/>
                    </a:lnTo>
                    <a:lnTo>
                      <a:pt x="42" y="21"/>
                    </a:lnTo>
                    <a:lnTo>
                      <a:pt x="42"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9" name="Freeform 193"/>
              <p:cNvSpPr>
                <a:spLocks/>
              </p:cNvSpPr>
              <p:nvPr/>
            </p:nvSpPr>
            <p:spPr bwMode="gray">
              <a:xfrm>
                <a:off x="3534" y="1033"/>
                <a:ext cx="17" cy="10"/>
              </a:xfrm>
              <a:custGeom>
                <a:avLst/>
                <a:gdLst/>
                <a:ahLst/>
                <a:cxnLst>
                  <a:cxn ang="0">
                    <a:pos x="17" y="7"/>
                  </a:cxn>
                  <a:cxn ang="0">
                    <a:pos x="17" y="7"/>
                  </a:cxn>
                  <a:cxn ang="0">
                    <a:pos x="17" y="4"/>
                  </a:cxn>
                  <a:cxn ang="0">
                    <a:pos x="16" y="3"/>
                  </a:cxn>
                  <a:cxn ang="0">
                    <a:pos x="15" y="2"/>
                  </a:cxn>
                  <a:cxn ang="0">
                    <a:pos x="15" y="2"/>
                  </a:cxn>
                  <a:cxn ang="0">
                    <a:pos x="11" y="0"/>
                  </a:cxn>
                  <a:cxn ang="0">
                    <a:pos x="6" y="0"/>
                  </a:cxn>
                  <a:cxn ang="0">
                    <a:pos x="2" y="2"/>
                  </a:cxn>
                  <a:cxn ang="0">
                    <a:pos x="1" y="3"/>
                  </a:cxn>
                  <a:cxn ang="0">
                    <a:pos x="0" y="4"/>
                  </a:cxn>
                  <a:cxn ang="0">
                    <a:pos x="0" y="4"/>
                  </a:cxn>
                  <a:cxn ang="0">
                    <a:pos x="0" y="6"/>
                  </a:cxn>
                  <a:cxn ang="0">
                    <a:pos x="2" y="7"/>
                  </a:cxn>
                  <a:cxn ang="0">
                    <a:pos x="2" y="7"/>
                  </a:cxn>
                  <a:cxn ang="0">
                    <a:pos x="4" y="8"/>
                  </a:cxn>
                  <a:cxn ang="0">
                    <a:pos x="6" y="8"/>
                  </a:cxn>
                  <a:cxn ang="0">
                    <a:pos x="11" y="11"/>
                  </a:cxn>
                  <a:cxn ang="0">
                    <a:pos x="11" y="11"/>
                  </a:cxn>
                  <a:cxn ang="0">
                    <a:pos x="13" y="11"/>
                  </a:cxn>
                  <a:cxn ang="0">
                    <a:pos x="15" y="11"/>
                  </a:cxn>
                  <a:cxn ang="0">
                    <a:pos x="16" y="9"/>
                  </a:cxn>
                  <a:cxn ang="0">
                    <a:pos x="17" y="7"/>
                  </a:cxn>
                  <a:cxn ang="0">
                    <a:pos x="17" y="7"/>
                  </a:cxn>
                </a:cxnLst>
                <a:rect l="0" t="0" r="r" b="b"/>
                <a:pathLst>
                  <a:path w="17" h="11">
                    <a:moveTo>
                      <a:pt x="17" y="7"/>
                    </a:moveTo>
                    <a:lnTo>
                      <a:pt x="17" y="7"/>
                    </a:lnTo>
                    <a:lnTo>
                      <a:pt x="17" y="4"/>
                    </a:lnTo>
                    <a:lnTo>
                      <a:pt x="16" y="3"/>
                    </a:lnTo>
                    <a:lnTo>
                      <a:pt x="15" y="2"/>
                    </a:lnTo>
                    <a:lnTo>
                      <a:pt x="15" y="2"/>
                    </a:lnTo>
                    <a:lnTo>
                      <a:pt x="11" y="0"/>
                    </a:lnTo>
                    <a:lnTo>
                      <a:pt x="6" y="0"/>
                    </a:lnTo>
                    <a:lnTo>
                      <a:pt x="2" y="2"/>
                    </a:lnTo>
                    <a:lnTo>
                      <a:pt x="1" y="3"/>
                    </a:lnTo>
                    <a:lnTo>
                      <a:pt x="0" y="4"/>
                    </a:lnTo>
                    <a:lnTo>
                      <a:pt x="0" y="4"/>
                    </a:lnTo>
                    <a:lnTo>
                      <a:pt x="0" y="6"/>
                    </a:lnTo>
                    <a:lnTo>
                      <a:pt x="2" y="7"/>
                    </a:lnTo>
                    <a:lnTo>
                      <a:pt x="2" y="7"/>
                    </a:lnTo>
                    <a:lnTo>
                      <a:pt x="4" y="8"/>
                    </a:lnTo>
                    <a:lnTo>
                      <a:pt x="6" y="8"/>
                    </a:lnTo>
                    <a:lnTo>
                      <a:pt x="11" y="11"/>
                    </a:lnTo>
                    <a:lnTo>
                      <a:pt x="11" y="11"/>
                    </a:lnTo>
                    <a:lnTo>
                      <a:pt x="13" y="11"/>
                    </a:lnTo>
                    <a:lnTo>
                      <a:pt x="15" y="11"/>
                    </a:lnTo>
                    <a:lnTo>
                      <a:pt x="16" y="9"/>
                    </a:lnTo>
                    <a:lnTo>
                      <a:pt x="17" y="7"/>
                    </a:lnTo>
                    <a:lnTo>
                      <a:pt x="1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0" name="Freeform 194"/>
              <p:cNvSpPr>
                <a:spLocks/>
              </p:cNvSpPr>
              <p:nvPr/>
            </p:nvSpPr>
            <p:spPr bwMode="gray">
              <a:xfrm>
                <a:off x="3509" y="1064"/>
                <a:ext cx="17" cy="19"/>
              </a:xfrm>
              <a:custGeom>
                <a:avLst/>
                <a:gdLst/>
                <a:ahLst/>
                <a:cxnLst>
                  <a:cxn ang="0">
                    <a:pos x="15" y="5"/>
                  </a:cxn>
                  <a:cxn ang="0">
                    <a:pos x="15" y="5"/>
                  </a:cxn>
                  <a:cxn ang="0">
                    <a:pos x="13" y="1"/>
                  </a:cxn>
                  <a:cxn ang="0">
                    <a:pos x="10" y="0"/>
                  </a:cxn>
                  <a:cxn ang="0">
                    <a:pos x="9" y="0"/>
                  </a:cxn>
                  <a:cxn ang="0">
                    <a:pos x="9" y="0"/>
                  </a:cxn>
                  <a:cxn ang="0">
                    <a:pos x="6" y="5"/>
                  </a:cxn>
                  <a:cxn ang="0">
                    <a:pos x="5" y="7"/>
                  </a:cxn>
                  <a:cxn ang="0">
                    <a:pos x="3" y="9"/>
                  </a:cxn>
                  <a:cxn ang="0">
                    <a:pos x="3" y="9"/>
                  </a:cxn>
                  <a:cxn ang="0">
                    <a:pos x="2" y="10"/>
                  </a:cxn>
                  <a:cxn ang="0">
                    <a:pos x="0" y="11"/>
                  </a:cxn>
                  <a:cxn ang="0">
                    <a:pos x="2" y="15"/>
                  </a:cxn>
                  <a:cxn ang="0">
                    <a:pos x="4" y="17"/>
                  </a:cxn>
                  <a:cxn ang="0">
                    <a:pos x="6" y="19"/>
                  </a:cxn>
                  <a:cxn ang="0">
                    <a:pos x="6" y="19"/>
                  </a:cxn>
                  <a:cxn ang="0">
                    <a:pos x="9" y="19"/>
                  </a:cxn>
                  <a:cxn ang="0">
                    <a:pos x="13" y="18"/>
                  </a:cxn>
                  <a:cxn ang="0">
                    <a:pos x="15" y="16"/>
                  </a:cxn>
                  <a:cxn ang="0">
                    <a:pos x="17" y="12"/>
                  </a:cxn>
                  <a:cxn ang="0">
                    <a:pos x="17" y="12"/>
                  </a:cxn>
                  <a:cxn ang="0">
                    <a:pos x="17" y="8"/>
                  </a:cxn>
                  <a:cxn ang="0">
                    <a:pos x="15" y="5"/>
                  </a:cxn>
                  <a:cxn ang="0">
                    <a:pos x="15" y="5"/>
                  </a:cxn>
                </a:cxnLst>
                <a:rect l="0" t="0" r="r" b="b"/>
                <a:pathLst>
                  <a:path w="17" h="19">
                    <a:moveTo>
                      <a:pt x="15" y="5"/>
                    </a:moveTo>
                    <a:lnTo>
                      <a:pt x="15" y="5"/>
                    </a:lnTo>
                    <a:lnTo>
                      <a:pt x="13" y="1"/>
                    </a:lnTo>
                    <a:lnTo>
                      <a:pt x="10" y="0"/>
                    </a:lnTo>
                    <a:lnTo>
                      <a:pt x="9" y="0"/>
                    </a:lnTo>
                    <a:lnTo>
                      <a:pt x="9" y="0"/>
                    </a:lnTo>
                    <a:lnTo>
                      <a:pt x="6" y="5"/>
                    </a:lnTo>
                    <a:lnTo>
                      <a:pt x="5" y="7"/>
                    </a:lnTo>
                    <a:lnTo>
                      <a:pt x="3" y="9"/>
                    </a:lnTo>
                    <a:lnTo>
                      <a:pt x="3" y="9"/>
                    </a:lnTo>
                    <a:lnTo>
                      <a:pt x="2" y="10"/>
                    </a:lnTo>
                    <a:lnTo>
                      <a:pt x="0" y="11"/>
                    </a:lnTo>
                    <a:lnTo>
                      <a:pt x="2" y="15"/>
                    </a:lnTo>
                    <a:lnTo>
                      <a:pt x="4" y="17"/>
                    </a:lnTo>
                    <a:lnTo>
                      <a:pt x="6" y="19"/>
                    </a:lnTo>
                    <a:lnTo>
                      <a:pt x="6" y="19"/>
                    </a:lnTo>
                    <a:lnTo>
                      <a:pt x="9" y="19"/>
                    </a:lnTo>
                    <a:lnTo>
                      <a:pt x="13" y="18"/>
                    </a:lnTo>
                    <a:lnTo>
                      <a:pt x="15" y="16"/>
                    </a:lnTo>
                    <a:lnTo>
                      <a:pt x="17" y="12"/>
                    </a:lnTo>
                    <a:lnTo>
                      <a:pt x="17" y="12"/>
                    </a:lnTo>
                    <a:lnTo>
                      <a:pt x="17" y="8"/>
                    </a:lnTo>
                    <a:lnTo>
                      <a:pt x="15" y="5"/>
                    </a:lnTo>
                    <a:lnTo>
                      <a:pt x="1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1" name="Freeform 195"/>
              <p:cNvSpPr>
                <a:spLocks/>
              </p:cNvSpPr>
              <p:nvPr/>
            </p:nvSpPr>
            <p:spPr bwMode="gray">
              <a:xfrm>
                <a:off x="3473" y="1082"/>
                <a:ext cx="19" cy="17"/>
              </a:xfrm>
              <a:custGeom>
                <a:avLst/>
                <a:gdLst/>
                <a:ahLst/>
                <a:cxnLst>
                  <a:cxn ang="0">
                    <a:pos x="20" y="10"/>
                  </a:cxn>
                  <a:cxn ang="0">
                    <a:pos x="20" y="10"/>
                  </a:cxn>
                  <a:cxn ang="0">
                    <a:pos x="18" y="8"/>
                  </a:cxn>
                  <a:cxn ang="0">
                    <a:pos x="18" y="4"/>
                  </a:cxn>
                  <a:cxn ang="0">
                    <a:pos x="18" y="0"/>
                  </a:cxn>
                  <a:cxn ang="0">
                    <a:pos x="18" y="0"/>
                  </a:cxn>
                  <a:cxn ang="0">
                    <a:pos x="17" y="0"/>
                  </a:cxn>
                  <a:cxn ang="0">
                    <a:pos x="15" y="0"/>
                  </a:cxn>
                  <a:cxn ang="0">
                    <a:pos x="15" y="0"/>
                  </a:cxn>
                  <a:cxn ang="0">
                    <a:pos x="15" y="3"/>
                  </a:cxn>
                  <a:cxn ang="0">
                    <a:pos x="14" y="4"/>
                  </a:cxn>
                  <a:cxn ang="0">
                    <a:pos x="12" y="7"/>
                  </a:cxn>
                  <a:cxn ang="0">
                    <a:pos x="3" y="8"/>
                  </a:cxn>
                  <a:cxn ang="0">
                    <a:pos x="3" y="8"/>
                  </a:cxn>
                  <a:cxn ang="0">
                    <a:pos x="2" y="9"/>
                  </a:cxn>
                  <a:cxn ang="0">
                    <a:pos x="1" y="10"/>
                  </a:cxn>
                  <a:cxn ang="0">
                    <a:pos x="0" y="12"/>
                  </a:cxn>
                  <a:cxn ang="0">
                    <a:pos x="0" y="14"/>
                  </a:cxn>
                  <a:cxn ang="0">
                    <a:pos x="0" y="14"/>
                  </a:cxn>
                  <a:cxn ang="0">
                    <a:pos x="2" y="17"/>
                  </a:cxn>
                  <a:cxn ang="0">
                    <a:pos x="4" y="17"/>
                  </a:cxn>
                  <a:cxn ang="0">
                    <a:pos x="4" y="17"/>
                  </a:cxn>
                  <a:cxn ang="0">
                    <a:pos x="7" y="16"/>
                  </a:cxn>
                  <a:cxn ang="0">
                    <a:pos x="9" y="14"/>
                  </a:cxn>
                  <a:cxn ang="0">
                    <a:pos x="11" y="13"/>
                  </a:cxn>
                  <a:cxn ang="0">
                    <a:pos x="14" y="13"/>
                  </a:cxn>
                  <a:cxn ang="0">
                    <a:pos x="14" y="13"/>
                  </a:cxn>
                  <a:cxn ang="0">
                    <a:pos x="18" y="13"/>
                  </a:cxn>
                  <a:cxn ang="0">
                    <a:pos x="20" y="12"/>
                  </a:cxn>
                  <a:cxn ang="0">
                    <a:pos x="20" y="12"/>
                  </a:cxn>
                  <a:cxn ang="0">
                    <a:pos x="21" y="11"/>
                  </a:cxn>
                  <a:cxn ang="0">
                    <a:pos x="20" y="10"/>
                  </a:cxn>
                  <a:cxn ang="0">
                    <a:pos x="20" y="10"/>
                  </a:cxn>
                </a:cxnLst>
                <a:rect l="0" t="0" r="r" b="b"/>
                <a:pathLst>
                  <a:path w="21" h="17">
                    <a:moveTo>
                      <a:pt x="20" y="10"/>
                    </a:moveTo>
                    <a:lnTo>
                      <a:pt x="20" y="10"/>
                    </a:lnTo>
                    <a:lnTo>
                      <a:pt x="18" y="8"/>
                    </a:lnTo>
                    <a:lnTo>
                      <a:pt x="18" y="4"/>
                    </a:lnTo>
                    <a:lnTo>
                      <a:pt x="18" y="0"/>
                    </a:lnTo>
                    <a:lnTo>
                      <a:pt x="18" y="0"/>
                    </a:lnTo>
                    <a:lnTo>
                      <a:pt x="17" y="0"/>
                    </a:lnTo>
                    <a:lnTo>
                      <a:pt x="15" y="0"/>
                    </a:lnTo>
                    <a:lnTo>
                      <a:pt x="15" y="0"/>
                    </a:lnTo>
                    <a:lnTo>
                      <a:pt x="15" y="3"/>
                    </a:lnTo>
                    <a:lnTo>
                      <a:pt x="14" y="4"/>
                    </a:lnTo>
                    <a:lnTo>
                      <a:pt x="12" y="7"/>
                    </a:lnTo>
                    <a:lnTo>
                      <a:pt x="3" y="8"/>
                    </a:lnTo>
                    <a:lnTo>
                      <a:pt x="3" y="8"/>
                    </a:lnTo>
                    <a:lnTo>
                      <a:pt x="2" y="9"/>
                    </a:lnTo>
                    <a:lnTo>
                      <a:pt x="1" y="10"/>
                    </a:lnTo>
                    <a:lnTo>
                      <a:pt x="0" y="12"/>
                    </a:lnTo>
                    <a:lnTo>
                      <a:pt x="0" y="14"/>
                    </a:lnTo>
                    <a:lnTo>
                      <a:pt x="0" y="14"/>
                    </a:lnTo>
                    <a:lnTo>
                      <a:pt x="2" y="17"/>
                    </a:lnTo>
                    <a:lnTo>
                      <a:pt x="4" y="17"/>
                    </a:lnTo>
                    <a:lnTo>
                      <a:pt x="4" y="17"/>
                    </a:lnTo>
                    <a:lnTo>
                      <a:pt x="7" y="16"/>
                    </a:lnTo>
                    <a:lnTo>
                      <a:pt x="9" y="14"/>
                    </a:lnTo>
                    <a:lnTo>
                      <a:pt x="11" y="13"/>
                    </a:lnTo>
                    <a:lnTo>
                      <a:pt x="14" y="13"/>
                    </a:lnTo>
                    <a:lnTo>
                      <a:pt x="14" y="13"/>
                    </a:lnTo>
                    <a:lnTo>
                      <a:pt x="18" y="13"/>
                    </a:lnTo>
                    <a:lnTo>
                      <a:pt x="20" y="12"/>
                    </a:lnTo>
                    <a:lnTo>
                      <a:pt x="20" y="12"/>
                    </a:lnTo>
                    <a:lnTo>
                      <a:pt x="21" y="11"/>
                    </a:lnTo>
                    <a:lnTo>
                      <a:pt x="20" y="10"/>
                    </a:lnTo>
                    <a:lnTo>
                      <a:pt x="20"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2" name="Freeform 196"/>
              <p:cNvSpPr>
                <a:spLocks/>
              </p:cNvSpPr>
              <p:nvPr/>
            </p:nvSpPr>
            <p:spPr bwMode="gray">
              <a:xfrm>
                <a:off x="3558" y="1005"/>
                <a:ext cx="30" cy="15"/>
              </a:xfrm>
              <a:custGeom>
                <a:avLst/>
                <a:gdLst/>
                <a:ahLst/>
                <a:cxnLst>
                  <a:cxn ang="0">
                    <a:pos x="29" y="6"/>
                  </a:cxn>
                  <a:cxn ang="0">
                    <a:pos x="29" y="6"/>
                  </a:cxn>
                  <a:cxn ang="0">
                    <a:pos x="28" y="5"/>
                  </a:cxn>
                  <a:cxn ang="0">
                    <a:pos x="27" y="4"/>
                  </a:cxn>
                  <a:cxn ang="0">
                    <a:pos x="27" y="4"/>
                  </a:cxn>
                  <a:cxn ang="0">
                    <a:pos x="24" y="3"/>
                  </a:cxn>
                  <a:cxn ang="0">
                    <a:pos x="20" y="2"/>
                  </a:cxn>
                  <a:cxn ang="0">
                    <a:pos x="18" y="0"/>
                  </a:cxn>
                  <a:cxn ang="0">
                    <a:pos x="17" y="0"/>
                  </a:cxn>
                  <a:cxn ang="0">
                    <a:pos x="17" y="0"/>
                  </a:cxn>
                  <a:cxn ang="0">
                    <a:pos x="15" y="2"/>
                  </a:cxn>
                  <a:cxn ang="0">
                    <a:pos x="12" y="3"/>
                  </a:cxn>
                  <a:cxn ang="0">
                    <a:pos x="8" y="4"/>
                  </a:cxn>
                  <a:cxn ang="0">
                    <a:pos x="4" y="5"/>
                  </a:cxn>
                  <a:cxn ang="0">
                    <a:pos x="1" y="6"/>
                  </a:cxn>
                  <a:cxn ang="0">
                    <a:pos x="0" y="7"/>
                  </a:cxn>
                  <a:cxn ang="0">
                    <a:pos x="0" y="7"/>
                  </a:cxn>
                  <a:cxn ang="0">
                    <a:pos x="0" y="10"/>
                  </a:cxn>
                  <a:cxn ang="0">
                    <a:pos x="1" y="11"/>
                  </a:cxn>
                  <a:cxn ang="0">
                    <a:pos x="4" y="13"/>
                  </a:cxn>
                  <a:cxn ang="0">
                    <a:pos x="4" y="13"/>
                  </a:cxn>
                  <a:cxn ang="0">
                    <a:pos x="8" y="14"/>
                  </a:cxn>
                  <a:cxn ang="0">
                    <a:pos x="12" y="15"/>
                  </a:cxn>
                  <a:cxn ang="0">
                    <a:pos x="12" y="15"/>
                  </a:cxn>
                  <a:cxn ang="0">
                    <a:pos x="18" y="15"/>
                  </a:cxn>
                  <a:cxn ang="0">
                    <a:pos x="24" y="14"/>
                  </a:cxn>
                  <a:cxn ang="0">
                    <a:pos x="26" y="13"/>
                  </a:cxn>
                  <a:cxn ang="0">
                    <a:pos x="28" y="12"/>
                  </a:cxn>
                  <a:cxn ang="0">
                    <a:pos x="29" y="10"/>
                  </a:cxn>
                  <a:cxn ang="0">
                    <a:pos x="29" y="6"/>
                  </a:cxn>
                  <a:cxn ang="0">
                    <a:pos x="29" y="6"/>
                  </a:cxn>
                </a:cxnLst>
                <a:rect l="0" t="0" r="r" b="b"/>
                <a:pathLst>
                  <a:path w="29" h="15">
                    <a:moveTo>
                      <a:pt x="29" y="6"/>
                    </a:moveTo>
                    <a:lnTo>
                      <a:pt x="29" y="6"/>
                    </a:lnTo>
                    <a:lnTo>
                      <a:pt x="28" y="5"/>
                    </a:lnTo>
                    <a:lnTo>
                      <a:pt x="27" y="4"/>
                    </a:lnTo>
                    <a:lnTo>
                      <a:pt x="27" y="4"/>
                    </a:lnTo>
                    <a:lnTo>
                      <a:pt x="24" y="3"/>
                    </a:lnTo>
                    <a:lnTo>
                      <a:pt x="20" y="2"/>
                    </a:lnTo>
                    <a:lnTo>
                      <a:pt x="18" y="0"/>
                    </a:lnTo>
                    <a:lnTo>
                      <a:pt x="17" y="0"/>
                    </a:lnTo>
                    <a:lnTo>
                      <a:pt x="17" y="0"/>
                    </a:lnTo>
                    <a:lnTo>
                      <a:pt x="15" y="2"/>
                    </a:lnTo>
                    <a:lnTo>
                      <a:pt x="12" y="3"/>
                    </a:lnTo>
                    <a:lnTo>
                      <a:pt x="8" y="4"/>
                    </a:lnTo>
                    <a:lnTo>
                      <a:pt x="4" y="5"/>
                    </a:lnTo>
                    <a:lnTo>
                      <a:pt x="1" y="6"/>
                    </a:lnTo>
                    <a:lnTo>
                      <a:pt x="0" y="7"/>
                    </a:lnTo>
                    <a:lnTo>
                      <a:pt x="0" y="7"/>
                    </a:lnTo>
                    <a:lnTo>
                      <a:pt x="0" y="10"/>
                    </a:lnTo>
                    <a:lnTo>
                      <a:pt x="1" y="11"/>
                    </a:lnTo>
                    <a:lnTo>
                      <a:pt x="4" y="13"/>
                    </a:lnTo>
                    <a:lnTo>
                      <a:pt x="4" y="13"/>
                    </a:lnTo>
                    <a:lnTo>
                      <a:pt x="8" y="14"/>
                    </a:lnTo>
                    <a:lnTo>
                      <a:pt x="12" y="15"/>
                    </a:lnTo>
                    <a:lnTo>
                      <a:pt x="12" y="15"/>
                    </a:lnTo>
                    <a:lnTo>
                      <a:pt x="18" y="15"/>
                    </a:lnTo>
                    <a:lnTo>
                      <a:pt x="24" y="14"/>
                    </a:lnTo>
                    <a:lnTo>
                      <a:pt x="26" y="13"/>
                    </a:lnTo>
                    <a:lnTo>
                      <a:pt x="28" y="12"/>
                    </a:lnTo>
                    <a:lnTo>
                      <a:pt x="29" y="10"/>
                    </a:lnTo>
                    <a:lnTo>
                      <a:pt x="29" y="6"/>
                    </a:lnTo>
                    <a:lnTo>
                      <a:pt x="29"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3" name="Freeform 197"/>
              <p:cNvSpPr>
                <a:spLocks/>
              </p:cNvSpPr>
              <p:nvPr/>
            </p:nvSpPr>
            <p:spPr bwMode="gray">
              <a:xfrm>
                <a:off x="3424" y="1027"/>
                <a:ext cx="71" cy="59"/>
              </a:xfrm>
              <a:custGeom>
                <a:avLst/>
                <a:gdLst/>
                <a:ahLst/>
                <a:cxnLst>
                  <a:cxn ang="0">
                    <a:pos x="70" y="24"/>
                  </a:cxn>
                  <a:cxn ang="0">
                    <a:pos x="68" y="21"/>
                  </a:cxn>
                  <a:cxn ang="0">
                    <a:pos x="62" y="22"/>
                  </a:cxn>
                  <a:cxn ang="0">
                    <a:pos x="59" y="22"/>
                  </a:cxn>
                  <a:cxn ang="0">
                    <a:pos x="58" y="19"/>
                  </a:cxn>
                  <a:cxn ang="0">
                    <a:pos x="60" y="16"/>
                  </a:cxn>
                  <a:cxn ang="0">
                    <a:pos x="61" y="14"/>
                  </a:cxn>
                  <a:cxn ang="0">
                    <a:pos x="68" y="3"/>
                  </a:cxn>
                  <a:cxn ang="0">
                    <a:pos x="68" y="2"/>
                  </a:cxn>
                  <a:cxn ang="0">
                    <a:pos x="68" y="1"/>
                  </a:cxn>
                  <a:cxn ang="0">
                    <a:pos x="66" y="0"/>
                  </a:cxn>
                  <a:cxn ang="0">
                    <a:pos x="62" y="4"/>
                  </a:cxn>
                  <a:cxn ang="0">
                    <a:pos x="60" y="5"/>
                  </a:cxn>
                  <a:cxn ang="0">
                    <a:pos x="59" y="4"/>
                  </a:cxn>
                  <a:cxn ang="0">
                    <a:pos x="57" y="3"/>
                  </a:cxn>
                  <a:cxn ang="0">
                    <a:pos x="55" y="3"/>
                  </a:cxn>
                  <a:cxn ang="0">
                    <a:pos x="51" y="9"/>
                  </a:cxn>
                  <a:cxn ang="0">
                    <a:pos x="50" y="9"/>
                  </a:cxn>
                  <a:cxn ang="0">
                    <a:pos x="47" y="8"/>
                  </a:cxn>
                  <a:cxn ang="0">
                    <a:pos x="46" y="8"/>
                  </a:cxn>
                  <a:cxn ang="0">
                    <a:pos x="45" y="12"/>
                  </a:cxn>
                  <a:cxn ang="0">
                    <a:pos x="45" y="15"/>
                  </a:cxn>
                  <a:cxn ang="0">
                    <a:pos x="40" y="17"/>
                  </a:cxn>
                  <a:cxn ang="0">
                    <a:pos x="29" y="21"/>
                  </a:cxn>
                  <a:cxn ang="0">
                    <a:pos x="24" y="23"/>
                  </a:cxn>
                  <a:cxn ang="0">
                    <a:pos x="15" y="23"/>
                  </a:cxn>
                  <a:cxn ang="0">
                    <a:pos x="6" y="23"/>
                  </a:cxn>
                  <a:cxn ang="0">
                    <a:pos x="2" y="25"/>
                  </a:cxn>
                  <a:cxn ang="0">
                    <a:pos x="2" y="27"/>
                  </a:cxn>
                  <a:cxn ang="0">
                    <a:pos x="4" y="29"/>
                  </a:cxn>
                  <a:cxn ang="0">
                    <a:pos x="9" y="31"/>
                  </a:cxn>
                  <a:cxn ang="0">
                    <a:pos x="10" y="32"/>
                  </a:cxn>
                  <a:cxn ang="0">
                    <a:pos x="7" y="44"/>
                  </a:cxn>
                  <a:cxn ang="0">
                    <a:pos x="6" y="53"/>
                  </a:cxn>
                  <a:cxn ang="0">
                    <a:pos x="7" y="56"/>
                  </a:cxn>
                  <a:cxn ang="0">
                    <a:pos x="9" y="56"/>
                  </a:cxn>
                  <a:cxn ang="0">
                    <a:pos x="12" y="54"/>
                  </a:cxn>
                  <a:cxn ang="0">
                    <a:pos x="14" y="54"/>
                  </a:cxn>
                  <a:cxn ang="0">
                    <a:pos x="15" y="55"/>
                  </a:cxn>
                  <a:cxn ang="0">
                    <a:pos x="15" y="57"/>
                  </a:cxn>
                  <a:cxn ang="0">
                    <a:pos x="17" y="57"/>
                  </a:cxn>
                  <a:cxn ang="0">
                    <a:pos x="23" y="54"/>
                  </a:cxn>
                  <a:cxn ang="0">
                    <a:pos x="30" y="53"/>
                  </a:cxn>
                  <a:cxn ang="0">
                    <a:pos x="34" y="51"/>
                  </a:cxn>
                  <a:cxn ang="0">
                    <a:pos x="34" y="44"/>
                  </a:cxn>
                  <a:cxn ang="0">
                    <a:pos x="34" y="41"/>
                  </a:cxn>
                  <a:cxn ang="0">
                    <a:pos x="37" y="41"/>
                  </a:cxn>
                  <a:cxn ang="0">
                    <a:pos x="39" y="44"/>
                  </a:cxn>
                  <a:cxn ang="0">
                    <a:pos x="41" y="45"/>
                  </a:cxn>
                  <a:cxn ang="0">
                    <a:pos x="47" y="43"/>
                  </a:cxn>
                  <a:cxn ang="0">
                    <a:pos x="57" y="42"/>
                  </a:cxn>
                  <a:cxn ang="0">
                    <a:pos x="61" y="40"/>
                  </a:cxn>
                  <a:cxn ang="0">
                    <a:pos x="61" y="37"/>
                  </a:cxn>
                  <a:cxn ang="0">
                    <a:pos x="59" y="32"/>
                  </a:cxn>
                  <a:cxn ang="0">
                    <a:pos x="60" y="30"/>
                  </a:cxn>
                  <a:cxn ang="0">
                    <a:pos x="62" y="30"/>
                  </a:cxn>
                  <a:cxn ang="0">
                    <a:pos x="67" y="31"/>
                  </a:cxn>
                  <a:cxn ang="0">
                    <a:pos x="69" y="31"/>
                  </a:cxn>
                  <a:cxn ang="0">
                    <a:pos x="71" y="27"/>
                  </a:cxn>
                  <a:cxn ang="0">
                    <a:pos x="70" y="24"/>
                  </a:cxn>
                </a:cxnLst>
                <a:rect l="0" t="0" r="r" b="b"/>
                <a:pathLst>
                  <a:path w="71" h="57">
                    <a:moveTo>
                      <a:pt x="70" y="24"/>
                    </a:moveTo>
                    <a:lnTo>
                      <a:pt x="70" y="24"/>
                    </a:lnTo>
                    <a:lnTo>
                      <a:pt x="69" y="22"/>
                    </a:lnTo>
                    <a:lnTo>
                      <a:pt x="68" y="21"/>
                    </a:lnTo>
                    <a:lnTo>
                      <a:pt x="66" y="21"/>
                    </a:lnTo>
                    <a:lnTo>
                      <a:pt x="62" y="22"/>
                    </a:lnTo>
                    <a:lnTo>
                      <a:pt x="59" y="22"/>
                    </a:lnTo>
                    <a:lnTo>
                      <a:pt x="59" y="22"/>
                    </a:lnTo>
                    <a:lnTo>
                      <a:pt x="58" y="21"/>
                    </a:lnTo>
                    <a:lnTo>
                      <a:pt x="58" y="19"/>
                    </a:lnTo>
                    <a:lnTo>
                      <a:pt x="58" y="19"/>
                    </a:lnTo>
                    <a:lnTo>
                      <a:pt x="60" y="16"/>
                    </a:lnTo>
                    <a:lnTo>
                      <a:pt x="61" y="14"/>
                    </a:lnTo>
                    <a:lnTo>
                      <a:pt x="61" y="14"/>
                    </a:lnTo>
                    <a:lnTo>
                      <a:pt x="65" y="9"/>
                    </a:lnTo>
                    <a:lnTo>
                      <a:pt x="68" y="3"/>
                    </a:lnTo>
                    <a:lnTo>
                      <a:pt x="68" y="3"/>
                    </a:lnTo>
                    <a:lnTo>
                      <a:pt x="68" y="2"/>
                    </a:lnTo>
                    <a:lnTo>
                      <a:pt x="68" y="1"/>
                    </a:lnTo>
                    <a:lnTo>
                      <a:pt x="68" y="1"/>
                    </a:lnTo>
                    <a:lnTo>
                      <a:pt x="67" y="0"/>
                    </a:lnTo>
                    <a:lnTo>
                      <a:pt x="66" y="0"/>
                    </a:lnTo>
                    <a:lnTo>
                      <a:pt x="63" y="2"/>
                    </a:lnTo>
                    <a:lnTo>
                      <a:pt x="62" y="4"/>
                    </a:lnTo>
                    <a:lnTo>
                      <a:pt x="60" y="5"/>
                    </a:lnTo>
                    <a:lnTo>
                      <a:pt x="60" y="5"/>
                    </a:lnTo>
                    <a:lnTo>
                      <a:pt x="60" y="5"/>
                    </a:lnTo>
                    <a:lnTo>
                      <a:pt x="59" y="4"/>
                    </a:lnTo>
                    <a:lnTo>
                      <a:pt x="58" y="3"/>
                    </a:lnTo>
                    <a:lnTo>
                      <a:pt x="57" y="3"/>
                    </a:lnTo>
                    <a:lnTo>
                      <a:pt x="57" y="3"/>
                    </a:lnTo>
                    <a:lnTo>
                      <a:pt x="55" y="3"/>
                    </a:lnTo>
                    <a:lnTo>
                      <a:pt x="54" y="4"/>
                    </a:lnTo>
                    <a:lnTo>
                      <a:pt x="51" y="9"/>
                    </a:lnTo>
                    <a:lnTo>
                      <a:pt x="51" y="9"/>
                    </a:lnTo>
                    <a:lnTo>
                      <a:pt x="50" y="9"/>
                    </a:lnTo>
                    <a:lnTo>
                      <a:pt x="49" y="9"/>
                    </a:lnTo>
                    <a:lnTo>
                      <a:pt x="47" y="8"/>
                    </a:lnTo>
                    <a:lnTo>
                      <a:pt x="46" y="8"/>
                    </a:lnTo>
                    <a:lnTo>
                      <a:pt x="46" y="8"/>
                    </a:lnTo>
                    <a:lnTo>
                      <a:pt x="45" y="10"/>
                    </a:lnTo>
                    <a:lnTo>
                      <a:pt x="45" y="12"/>
                    </a:lnTo>
                    <a:lnTo>
                      <a:pt x="45" y="14"/>
                    </a:lnTo>
                    <a:lnTo>
                      <a:pt x="45" y="15"/>
                    </a:lnTo>
                    <a:lnTo>
                      <a:pt x="45" y="15"/>
                    </a:lnTo>
                    <a:lnTo>
                      <a:pt x="40" y="17"/>
                    </a:lnTo>
                    <a:lnTo>
                      <a:pt x="35" y="20"/>
                    </a:lnTo>
                    <a:lnTo>
                      <a:pt x="29" y="21"/>
                    </a:lnTo>
                    <a:lnTo>
                      <a:pt x="24" y="23"/>
                    </a:lnTo>
                    <a:lnTo>
                      <a:pt x="24" y="23"/>
                    </a:lnTo>
                    <a:lnTo>
                      <a:pt x="19" y="24"/>
                    </a:lnTo>
                    <a:lnTo>
                      <a:pt x="15" y="23"/>
                    </a:lnTo>
                    <a:lnTo>
                      <a:pt x="10" y="22"/>
                    </a:lnTo>
                    <a:lnTo>
                      <a:pt x="6" y="23"/>
                    </a:lnTo>
                    <a:lnTo>
                      <a:pt x="6" y="23"/>
                    </a:lnTo>
                    <a:lnTo>
                      <a:pt x="2" y="25"/>
                    </a:lnTo>
                    <a:lnTo>
                      <a:pt x="0" y="26"/>
                    </a:lnTo>
                    <a:lnTo>
                      <a:pt x="2" y="27"/>
                    </a:lnTo>
                    <a:lnTo>
                      <a:pt x="4" y="29"/>
                    </a:lnTo>
                    <a:lnTo>
                      <a:pt x="4" y="29"/>
                    </a:lnTo>
                    <a:lnTo>
                      <a:pt x="8" y="29"/>
                    </a:lnTo>
                    <a:lnTo>
                      <a:pt x="9" y="31"/>
                    </a:lnTo>
                    <a:lnTo>
                      <a:pt x="10" y="32"/>
                    </a:lnTo>
                    <a:lnTo>
                      <a:pt x="10" y="32"/>
                    </a:lnTo>
                    <a:lnTo>
                      <a:pt x="9" y="38"/>
                    </a:lnTo>
                    <a:lnTo>
                      <a:pt x="7" y="44"/>
                    </a:lnTo>
                    <a:lnTo>
                      <a:pt x="6" y="50"/>
                    </a:lnTo>
                    <a:lnTo>
                      <a:pt x="6" y="53"/>
                    </a:lnTo>
                    <a:lnTo>
                      <a:pt x="7" y="56"/>
                    </a:lnTo>
                    <a:lnTo>
                      <a:pt x="7" y="56"/>
                    </a:lnTo>
                    <a:lnTo>
                      <a:pt x="8" y="57"/>
                    </a:lnTo>
                    <a:lnTo>
                      <a:pt x="9" y="56"/>
                    </a:lnTo>
                    <a:lnTo>
                      <a:pt x="9" y="56"/>
                    </a:lnTo>
                    <a:lnTo>
                      <a:pt x="12" y="54"/>
                    </a:lnTo>
                    <a:lnTo>
                      <a:pt x="13" y="54"/>
                    </a:lnTo>
                    <a:lnTo>
                      <a:pt x="14" y="54"/>
                    </a:lnTo>
                    <a:lnTo>
                      <a:pt x="14" y="54"/>
                    </a:lnTo>
                    <a:lnTo>
                      <a:pt x="15" y="55"/>
                    </a:lnTo>
                    <a:lnTo>
                      <a:pt x="15" y="57"/>
                    </a:lnTo>
                    <a:lnTo>
                      <a:pt x="15" y="57"/>
                    </a:lnTo>
                    <a:lnTo>
                      <a:pt x="17" y="57"/>
                    </a:lnTo>
                    <a:lnTo>
                      <a:pt x="17" y="57"/>
                    </a:lnTo>
                    <a:lnTo>
                      <a:pt x="19" y="55"/>
                    </a:lnTo>
                    <a:lnTo>
                      <a:pt x="23" y="54"/>
                    </a:lnTo>
                    <a:lnTo>
                      <a:pt x="30" y="53"/>
                    </a:lnTo>
                    <a:lnTo>
                      <a:pt x="30" y="53"/>
                    </a:lnTo>
                    <a:lnTo>
                      <a:pt x="33" y="52"/>
                    </a:lnTo>
                    <a:lnTo>
                      <a:pt x="34" y="51"/>
                    </a:lnTo>
                    <a:lnTo>
                      <a:pt x="34" y="47"/>
                    </a:lnTo>
                    <a:lnTo>
                      <a:pt x="34" y="44"/>
                    </a:lnTo>
                    <a:lnTo>
                      <a:pt x="34" y="41"/>
                    </a:lnTo>
                    <a:lnTo>
                      <a:pt x="34" y="41"/>
                    </a:lnTo>
                    <a:lnTo>
                      <a:pt x="35" y="40"/>
                    </a:lnTo>
                    <a:lnTo>
                      <a:pt x="37" y="41"/>
                    </a:lnTo>
                    <a:lnTo>
                      <a:pt x="37" y="41"/>
                    </a:lnTo>
                    <a:lnTo>
                      <a:pt x="39" y="44"/>
                    </a:lnTo>
                    <a:lnTo>
                      <a:pt x="40" y="45"/>
                    </a:lnTo>
                    <a:lnTo>
                      <a:pt x="41" y="45"/>
                    </a:lnTo>
                    <a:lnTo>
                      <a:pt x="41" y="45"/>
                    </a:lnTo>
                    <a:lnTo>
                      <a:pt x="47" y="43"/>
                    </a:lnTo>
                    <a:lnTo>
                      <a:pt x="52" y="42"/>
                    </a:lnTo>
                    <a:lnTo>
                      <a:pt x="57" y="42"/>
                    </a:lnTo>
                    <a:lnTo>
                      <a:pt x="61" y="40"/>
                    </a:lnTo>
                    <a:lnTo>
                      <a:pt x="61" y="40"/>
                    </a:lnTo>
                    <a:lnTo>
                      <a:pt x="61" y="38"/>
                    </a:lnTo>
                    <a:lnTo>
                      <a:pt x="61" y="37"/>
                    </a:lnTo>
                    <a:lnTo>
                      <a:pt x="59" y="34"/>
                    </a:lnTo>
                    <a:lnTo>
                      <a:pt x="59" y="32"/>
                    </a:lnTo>
                    <a:lnTo>
                      <a:pt x="59" y="30"/>
                    </a:lnTo>
                    <a:lnTo>
                      <a:pt x="60" y="30"/>
                    </a:lnTo>
                    <a:lnTo>
                      <a:pt x="60" y="30"/>
                    </a:lnTo>
                    <a:lnTo>
                      <a:pt x="62" y="30"/>
                    </a:lnTo>
                    <a:lnTo>
                      <a:pt x="65" y="31"/>
                    </a:lnTo>
                    <a:lnTo>
                      <a:pt x="67" y="31"/>
                    </a:lnTo>
                    <a:lnTo>
                      <a:pt x="69" y="31"/>
                    </a:lnTo>
                    <a:lnTo>
                      <a:pt x="69" y="31"/>
                    </a:lnTo>
                    <a:lnTo>
                      <a:pt x="71" y="29"/>
                    </a:lnTo>
                    <a:lnTo>
                      <a:pt x="71" y="27"/>
                    </a:lnTo>
                    <a:lnTo>
                      <a:pt x="70" y="24"/>
                    </a:lnTo>
                    <a:lnTo>
                      <a:pt x="70" y="2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4" name="Freeform 198"/>
              <p:cNvSpPr>
                <a:spLocks/>
              </p:cNvSpPr>
              <p:nvPr/>
            </p:nvSpPr>
            <p:spPr bwMode="gray">
              <a:xfrm>
                <a:off x="3360" y="1032"/>
                <a:ext cx="83" cy="39"/>
              </a:xfrm>
              <a:custGeom>
                <a:avLst/>
                <a:gdLst/>
                <a:ahLst/>
                <a:cxnLst>
                  <a:cxn ang="0">
                    <a:pos x="80" y="7"/>
                  </a:cxn>
                  <a:cxn ang="0">
                    <a:pos x="74" y="4"/>
                  </a:cxn>
                  <a:cxn ang="0">
                    <a:pos x="64" y="3"/>
                  </a:cxn>
                  <a:cxn ang="0">
                    <a:pos x="56" y="1"/>
                  </a:cxn>
                  <a:cxn ang="0">
                    <a:pos x="46" y="0"/>
                  </a:cxn>
                  <a:cxn ang="0">
                    <a:pos x="43" y="1"/>
                  </a:cxn>
                  <a:cxn ang="0">
                    <a:pos x="22" y="12"/>
                  </a:cxn>
                  <a:cxn ang="0">
                    <a:pos x="1" y="19"/>
                  </a:cxn>
                  <a:cxn ang="0">
                    <a:pos x="0" y="20"/>
                  </a:cxn>
                  <a:cxn ang="0">
                    <a:pos x="1" y="24"/>
                  </a:cxn>
                  <a:cxn ang="0">
                    <a:pos x="6" y="29"/>
                  </a:cxn>
                  <a:cxn ang="0">
                    <a:pos x="8" y="30"/>
                  </a:cxn>
                  <a:cxn ang="0">
                    <a:pos x="12" y="28"/>
                  </a:cxn>
                  <a:cxn ang="0">
                    <a:pos x="17" y="32"/>
                  </a:cxn>
                  <a:cxn ang="0">
                    <a:pos x="22" y="33"/>
                  </a:cxn>
                  <a:cxn ang="0">
                    <a:pos x="23" y="35"/>
                  </a:cxn>
                  <a:cxn ang="0">
                    <a:pos x="25" y="35"/>
                  </a:cxn>
                  <a:cxn ang="0">
                    <a:pos x="32" y="32"/>
                  </a:cxn>
                  <a:cxn ang="0">
                    <a:pos x="36" y="32"/>
                  </a:cxn>
                  <a:cxn ang="0">
                    <a:pos x="41" y="38"/>
                  </a:cxn>
                  <a:cxn ang="0">
                    <a:pos x="42" y="39"/>
                  </a:cxn>
                  <a:cxn ang="0">
                    <a:pos x="46" y="38"/>
                  </a:cxn>
                  <a:cxn ang="0">
                    <a:pos x="47" y="36"/>
                  </a:cxn>
                  <a:cxn ang="0">
                    <a:pos x="46" y="29"/>
                  </a:cxn>
                  <a:cxn ang="0">
                    <a:pos x="46" y="27"/>
                  </a:cxn>
                  <a:cxn ang="0">
                    <a:pos x="49" y="18"/>
                  </a:cxn>
                  <a:cxn ang="0">
                    <a:pos x="52" y="18"/>
                  </a:cxn>
                  <a:cxn ang="0">
                    <a:pos x="57" y="17"/>
                  </a:cxn>
                  <a:cxn ang="0">
                    <a:pos x="58" y="14"/>
                  </a:cxn>
                  <a:cxn ang="0">
                    <a:pos x="60" y="12"/>
                  </a:cxn>
                  <a:cxn ang="0">
                    <a:pos x="64" y="15"/>
                  </a:cxn>
                  <a:cxn ang="0">
                    <a:pos x="68" y="15"/>
                  </a:cxn>
                  <a:cxn ang="0">
                    <a:pos x="72" y="12"/>
                  </a:cxn>
                  <a:cxn ang="0">
                    <a:pos x="80" y="11"/>
                  </a:cxn>
                  <a:cxn ang="0">
                    <a:pos x="83" y="9"/>
                  </a:cxn>
                  <a:cxn ang="0">
                    <a:pos x="82" y="8"/>
                  </a:cxn>
                  <a:cxn ang="0">
                    <a:pos x="80" y="7"/>
                  </a:cxn>
                </a:cxnLst>
                <a:rect l="0" t="0" r="r" b="b"/>
                <a:pathLst>
                  <a:path w="83" h="39">
                    <a:moveTo>
                      <a:pt x="80" y="7"/>
                    </a:moveTo>
                    <a:lnTo>
                      <a:pt x="80" y="7"/>
                    </a:lnTo>
                    <a:lnTo>
                      <a:pt x="78" y="5"/>
                    </a:lnTo>
                    <a:lnTo>
                      <a:pt x="74" y="4"/>
                    </a:lnTo>
                    <a:lnTo>
                      <a:pt x="74" y="4"/>
                    </a:lnTo>
                    <a:lnTo>
                      <a:pt x="64" y="3"/>
                    </a:lnTo>
                    <a:lnTo>
                      <a:pt x="56" y="1"/>
                    </a:lnTo>
                    <a:lnTo>
                      <a:pt x="56" y="1"/>
                    </a:lnTo>
                    <a:lnTo>
                      <a:pt x="49" y="0"/>
                    </a:lnTo>
                    <a:lnTo>
                      <a:pt x="46" y="0"/>
                    </a:lnTo>
                    <a:lnTo>
                      <a:pt x="43" y="1"/>
                    </a:lnTo>
                    <a:lnTo>
                      <a:pt x="43" y="1"/>
                    </a:lnTo>
                    <a:lnTo>
                      <a:pt x="33" y="8"/>
                    </a:lnTo>
                    <a:lnTo>
                      <a:pt x="22" y="12"/>
                    </a:lnTo>
                    <a:lnTo>
                      <a:pt x="12" y="17"/>
                    </a:lnTo>
                    <a:lnTo>
                      <a:pt x="1" y="19"/>
                    </a:lnTo>
                    <a:lnTo>
                      <a:pt x="1" y="19"/>
                    </a:lnTo>
                    <a:lnTo>
                      <a:pt x="0" y="20"/>
                    </a:lnTo>
                    <a:lnTo>
                      <a:pt x="0" y="21"/>
                    </a:lnTo>
                    <a:lnTo>
                      <a:pt x="1" y="24"/>
                    </a:lnTo>
                    <a:lnTo>
                      <a:pt x="4" y="27"/>
                    </a:lnTo>
                    <a:lnTo>
                      <a:pt x="6" y="29"/>
                    </a:lnTo>
                    <a:lnTo>
                      <a:pt x="6" y="29"/>
                    </a:lnTo>
                    <a:lnTo>
                      <a:pt x="8" y="30"/>
                    </a:lnTo>
                    <a:lnTo>
                      <a:pt x="9" y="30"/>
                    </a:lnTo>
                    <a:lnTo>
                      <a:pt x="12" y="28"/>
                    </a:lnTo>
                    <a:lnTo>
                      <a:pt x="12" y="28"/>
                    </a:lnTo>
                    <a:lnTo>
                      <a:pt x="17" y="32"/>
                    </a:lnTo>
                    <a:lnTo>
                      <a:pt x="19" y="33"/>
                    </a:lnTo>
                    <a:lnTo>
                      <a:pt x="22" y="33"/>
                    </a:lnTo>
                    <a:lnTo>
                      <a:pt x="22" y="33"/>
                    </a:lnTo>
                    <a:lnTo>
                      <a:pt x="23" y="35"/>
                    </a:lnTo>
                    <a:lnTo>
                      <a:pt x="25" y="35"/>
                    </a:lnTo>
                    <a:lnTo>
                      <a:pt x="25" y="35"/>
                    </a:lnTo>
                    <a:lnTo>
                      <a:pt x="30" y="33"/>
                    </a:lnTo>
                    <a:lnTo>
                      <a:pt x="32" y="32"/>
                    </a:lnTo>
                    <a:lnTo>
                      <a:pt x="36" y="32"/>
                    </a:lnTo>
                    <a:lnTo>
                      <a:pt x="36" y="32"/>
                    </a:lnTo>
                    <a:lnTo>
                      <a:pt x="39" y="35"/>
                    </a:lnTo>
                    <a:lnTo>
                      <a:pt x="41" y="38"/>
                    </a:lnTo>
                    <a:lnTo>
                      <a:pt x="41" y="38"/>
                    </a:lnTo>
                    <a:lnTo>
                      <a:pt x="42" y="39"/>
                    </a:lnTo>
                    <a:lnTo>
                      <a:pt x="44" y="39"/>
                    </a:lnTo>
                    <a:lnTo>
                      <a:pt x="46" y="38"/>
                    </a:lnTo>
                    <a:lnTo>
                      <a:pt x="47" y="36"/>
                    </a:lnTo>
                    <a:lnTo>
                      <a:pt x="47" y="36"/>
                    </a:lnTo>
                    <a:lnTo>
                      <a:pt x="46" y="31"/>
                    </a:lnTo>
                    <a:lnTo>
                      <a:pt x="46" y="29"/>
                    </a:lnTo>
                    <a:lnTo>
                      <a:pt x="46" y="27"/>
                    </a:lnTo>
                    <a:lnTo>
                      <a:pt x="46" y="27"/>
                    </a:lnTo>
                    <a:lnTo>
                      <a:pt x="49" y="18"/>
                    </a:lnTo>
                    <a:lnTo>
                      <a:pt x="49" y="18"/>
                    </a:lnTo>
                    <a:lnTo>
                      <a:pt x="50" y="18"/>
                    </a:lnTo>
                    <a:lnTo>
                      <a:pt x="52" y="18"/>
                    </a:lnTo>
                    <a:lnTo>
                      <a:pt x="54" y="18"/>
                    </a:lnTo>
                    <a:lnTo>
                      <a:pt x="57" y="17"/>
                    </a:lnTo>
                    <a:lnTo>
                      <a:pt x="57" y="17"/>
                    </a:lnTo>
                    <a:lnTo>
                      <a:pt x="58" y="14"/>
                    </a:lnTo>
                    <a:lnTo>
                      <a:pt x="59" y="12"/>
                    </a:lnTo>
                    <a:lnTo>
                      <a:pt x="60" y="12"/>
                    </a:lnTo>
                    <a:lnTo>
                      <a:pt x="60" y="12"/>
                    </a:lnTo>
                    <a:lnTo>
                      <a:pt x="64" y="15"/>
                    </a:lnTo>
                    <a:lnTo>
                      <a:pt x="65" y="15"/>
                    </a:lnTo>
                    <a:lnTo>
                      <a:pt x="68" y="15"/>
                    </a:lnTo>
                    <a:lnTo>
                      <a:pt x="68" y="15"/>
                    </a:lnTo>
                    <a:lnTo>
                      <a:pt x="72" y="12"/>
                    </a:lnTo>
                    <a:lnTo>
                      <a:pt x="75" y="12"/>
                    </a:lnTo>
                    <a:lnTo>
                      <a:pt x="80" y="11"/>
                    </a:lnTo>
                    <a:lnTo>
                      <a:pt x="83" y="9"/>
                    </a:lnTo>
                    <a:lnTo>
                      <a:pt x="83" y="9"/>
                    </a:lnTo>
                    <a:lnTo>
                      <a:pt x="83" y="9"/>
                    </a:lnTo>
                    <a:lnTo>
                      <a:pt x="82" y="8"/>
                    </a:lnTo>
                    <a:lnTo>
                      <a:pt x="80" y="7"/>
                    </a:lnTo>
                    <a:lnTo>
                      <a:pt x="80"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5" name="Freeform 199"/>
              <p:cNvSpPr>
                <a:spLocks/>
              </p:cNvSpPr>
              <p:nvPr/>
            </p:nvSpPr>
            <p:spPr bwMode="gray">
              <a:xfrm>
                <a:off x="3208" y="1071"/>
                <a:ext cx="25" cy="15"/>
              </a:xfrm>
              <a:custGeom>
                <a:avLst/>
                <a:gdLst/>
                <a:ahLst/>
                <a:cxnLst>
                  <a:cxn ang="0">
                    <a:pos x="23" y="0"/>
                  </a:cxn>
                  <a:cxn ang="0">
                    <a:pos x="23" y="0"/>
                  </a:cxn>
                  <a:cxn ang="0">
                    <a:pos x="18" y="0"/>
                  </a:cxn>
                  <a:cxn ang="0">
                    <a:pos x="11" y="2"/>
                  </a:cxn>
                  <a:cxn ang="0">
                    <a:pos x="7" y="4"/>
                  </a:cxn>
                  <a:cxn ang="0">
                    <a:pos x="1" y="8"/>
                  </a:cxn>
                  <a:cxn ang="0">
                    <a:pos x="1" y="8"/>
                  </a:cxn>
                  <a:cxn ang="0">
                    <a:pos x="0" y="10"/>
                  </a:cxn>
                  <a:cxn ang="0">
                    <a:pos x="1" y="12"/>
                  </a:cxn>
                  <a:cxn ang="0">
                    <a:pos x="1" y="12"/>
                  </a:cxn>
                  <a:cxn ang="0">
                    <a:pos x="2" y="13"/>
                  </a:cxn>
                  <a:cxn ang="0">
                    <a:pos x="3" y="13"/>
                  </a:cxn>
                  <a:cxn ang="0">
                    <a:pos x="6" y="12"/>
                  </a:cxn>
                  <a:cxn ang="0">
                    <a:pos x="6" y="12"/>
                  </a:cxn>
                  <a:cxn ang="0">
                    <a:pos x="9" y="10"/>
                  </a:cxn>
                  <a:cxn ang="0">
                    <a:pos x="12" y="9"/>
                  </a:cxn>
                  <a:cxn ang="0">
                    <a:pos x="20" y="8"/>
                  </a:cxn>
                  <a:cxn ang="0">
                    <a:pos x="20" y="8"/>
                  </a:cxn>
                  <a:cxn ang="0">
                    <a:pos x="22" y="7"/>
                  </a:cxn>
                  <a:cxn ang="0">
                    <a:pos x="23" y="4"/>
                  </a:cxn>
                  <a:cxn ang="0">
                    <a:pos x="24" y="0"/>
                  </a:cxn>
                  <a:cxn ang="0">
                    <a:pos x="24" y="0"/>
                  </a:cxn>
                  <a:cxn ang="0">
                    <a:pos x="23" y="0"/>
                  </a:cxn>
                  <a:cxn ang="0">
                    <a:pos x="23" y="0"/>
                  </a:cxn>
                  <a:cxn ang="0">
                    <a:pos x="23" y="0"/>
                  </a:cxn>
                </a:cxnLst>
                <a:rect l="0" t="0" r="r" b="b"/>
                <a:pathLst>
                  <a:path w="24" h="13">
                    <a:moveTo>
                      <a:pt x="23" y="0"/>
                    </a:moveTo>
                    <a:lnTo>
                      <a:pt x="23" y="0"/>
                    </a:lnTo>
                    <a:lnTo>
                      <a:pt x="18" y="0"/>
                    </a:lnTo>
                    <a:lnTo>
                      <a:pt x="11" y="2"/>
                    </a:lnTo>
                    <a:lnTo>
                      <a:pt x="7" y="4"/>
                    </a:lnTo>
                    <a:lnTo>
                      <a:pt x="1" y="8"/>
                    </a:lnTo>
                    <a:lnTo>
                      <a:pt x="1" y="8"/>
                    </a:lnTo>
                    <a:lnTo>
                      <a:pt x="0" y="10"/>
                    </a:lnTo>
                    <a:lnTo>
                      <a:pt x="1" y="12"/>
                    </a:lnTo>
                    <a:lnTo>
                      <a:pt x="1" y="12"/>
                    </a:lnTo>
                    <a:lnTo>
                      <a:pt x="2" y="13"/>
                    </a:lnTo>
                    <a:lnTo>
                      <a:pt x="3" y="13"/>
                    </a:lnTo>
                    <a:lnTo>
                      <a:pt x="6" y="12"/>
                    </a:lnTo>
                    <a:lnTo>
                      <a:pt x="6" y="12"/>
                    </a:lnTo>
                    <a:lnTo>
                      <a:pt x="9" y="10"/>
                    </a:lnTo>
                    <a:lnTo>
                      <a:pt x="12" y="9"/>
                    </a:lnTo>
                    <a:lnTo>
                      <a:pt x="20" y="8"/>
                    </a:lnTo>
                    <a:lnTo>
                      <a:pt x="20" y="8"/>
                    </a:lnTo>
                    <a:lnTo>
                      <a:pt x="22" y="7"/>
                    </a:lnTo>
                    <a:lnTo>
                      <a:pt x="23" y="4"/>
                    </a:lnTo>
                    <a:lnTo>
                      <a:pt x="24" y="0"/>
                    </a:lnTo>
                    <a:lnTo>
                      <a:pt x="24" y="0"/>
                    </a:lnTo>
                    <a:lnTo>
                      <a:pt x="23" y="0"/>
                    </a:lnTo>
                    <a:lnTo>
                      <a:pt x="23" y="0"/>
                    </a:lnTo>
                    <a:lnTo>
                      <a:pt x="23"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6" name="Freeform 200"/>
              <p:cNvSpPr>
                <a:spLocks/>
              </p:cNvSpPr>
              <p:nvPr/>
            </p:nvSpPr>
            <p:spPr bwMode="gray">
              <a:xfrm>
                <a:off x="3152" y="1125"/>
                <a:ext cx="17" cy="7"/>
              </a:xfrm>
              <a:custGeom>
                <a:avLst/>
                <a:gdLst/>
                <a:ahLst/>
                <a:cxnLst>
                  <a:cxn ang="0">
                    <a:pos x="14" y="1"/>
                  </a:cxn>
                  <a:cxn ang="0">
                    <a:pos x="14" y="1"/>
                  </a:cxn>
                  <a:cxn ang="0">
                    <a:pos x="11" y="0"/>
                  </a:cxn>
                  <a:cxn ang="0">
                    <a:pos x="7" y="0"/>
                  </a:cxn>
                  <a:cxn ang="0">
                    <a:pos x="4" y="0"/>
                  </a:cxn>
                  <a:cxn ang="0">
                    <a:pos x="1" y="1"/>
                  </a:cxn>
                  <a:cxn ang="0">
                    <a:pos x="1" y="1"/>
                  </a:cxn>
                  <a:cxn ang="0">
                    <a:pos x="0" y="3"/>
                  </a:cxn>
                  <a:cxn ang="0">
                    <a:pos x="0" y="6"/>
                  </a:cxn>
                  <a:cxn ang="0">
                    <a:pos x="0" y="7"/>
                  </a:cxn>
                  <a:cxn ang="0">
                    <a:pos x="1" y="8"/>
                  </a:cxn>
                  <a:cxn ang="0">
                    <a:pos x="1" y="8"/>
                  </a:cxn>
                  <a:cxn ang="0">
                    <a:pos x="9" y="7"/>
                  </a:cxn>
                  <a:cxn ang="0">
                    <a:pos x="14" y="6"/>
                  </a:cxn>
                  <a:cxn ang="0">
                    <a:pos x="15" y="4"/>
                  </a:cxn>
                  <a:cxn ang="0">
                    <a:pos x="16" y="3"/>
                  </a:cxn>
                  <a:cxn ang="0">
                    <a:pos x="16" y="3"/>
                  </a:cxn>
                  <a:cxn ang="0">
                    <a:pos x="14" y="1"/>
                  </a:cxn>
                  <a:cxn ang="0">
                    <a:pos x="14" y="1"/>
                  </a:cxn>
                </a:cxnLst>
                <a:rect l="0" t="0" r="r" b="b"/>
                <a:pathLst>
                  <a:path w="16" h="8">
                    <a:moveTo>
                      <a:pt x="14" y="1"/>
                    </a:moveTo>
                    <a:lnTo>
                      <a:pt x="14" y="1"/>
                    </a:lnTo>
                    <a:lnTo>
                      <a:pt x="11" y="0"/>
                    </a:lnTo>
                    <a:lnTo>
                      <a:pt x="7" y="0"/>
                    </a:lnTo>
                    <a:lnTo>
                      <a:pt x="4" y="0"/>
                    </a:lnTo>
                    <a:lnTo>
                      <a:pt x="1" y="1"/>
                    </a:lnTo>
                    <a:lnTo>
                      <a:pt x="1" y="1"/>
                    </a:lnTo>
                    <a:lnTo>
                      <a:pt x="0" y="3"/>
                    </a:lnTo>
                    <a:lnTo>
                      <a:pt x="0" y="6"/>
                    </a:lnTo>
                    <a:lnTo>
                      <a:pt x="0" y="7"/>
                    </a:lnTo>
                    <a:lnTo>
                      <a:pt x="1" y="8"/>
                    </a:lnTo>
                    <a:lnTo>
                      <a:pt x="1" y="8"/>
                    </a:lnTo>
                    <a:lnTo>
                      <a:pt x="9" y="7"/>
                    </a:lnTo>
                    <a:lnTo>
                      <a:pt x="14" y="6"/>
                    </a:lnTo>
                    <a:lnTo>
                      <a:pt x="15" y="4"/>
                    </a:lnTo>
                    <a:lnTo>
                      <a:pt x="16" y="3"/>
                    </a:lnTo>
                    <a:lnTo>
                      <a:pt x="16" y="3"/>
                    </a:lnTo>
                    <a:lnTo>
                      <a:pt x="14" y="1"/>
                    </a:lnTo>
                    <a:lnTo>
                      <a:pt x="14"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7" name="Freeform 201"/>
              <p:cNvSpPr>
                <a:spLocks/>
              </p:cNvSpPr>
              <p:nvPr/>
            </p:nvSpPr>
            <p:spPr bwMode="gray">
              <a:xfrm>
                <a:off x="3105" y="1187"/>
                <a:ext cx="12" cy="19"/>
              </a:xfrm>
              <a:custGeom>
                <a:avLst/>
                <a:gdLst/>
                <a:ahLst/>
                <a:cxnLst>
                  <a:cxn ang="0">
                    <a:pos x="7" y="12"/>
                  </a:cxn>
                  <a:cxn ang="0">
                    <a:pos x="7" y="12"/>
                  </a:cxn>
                  <a:cxn ang="0">
                    <a:pos x="3" y="17"/>
                  </a:cxn>
                  <a:cxn ang="0">
                    <a:pos x="2" y="18"/>
                  </a:cxn>
                  <a:cxn ang="0">
                    <a:pos x="1" y="17"/>
                  </a:cxn>
                  <a:cxn ang="0">
                    <a:pos x="1" y="17"/>
                  </a:cxn>
                  <a:cxn ang="0">
                    <a:pos x="0" y="12"/>
                  </a:cxn>
                  <a:cxn ang="0">
                    <a:pos x="1" y="9"/>
                  </a:cxn>
                  <a:cxn ang="0">
                    <a:pos x="5" y="5"/>
                  </a:cxn>
                  <a:cxn ang="0">
                    <a:pos x="8" y="0"/>
                  </a:cxn>
                  <a:cxn ang="0">
                    <a:pos x="8" y="0"/>
                  </a:cxn>
                  <a:cxn ang="0">
                    <a:pos x="9" y="0"/>
                  </a:cxn>
                  <a:cxn ang="0">
                    <a:pos x="10" y="0"/>
                  </a:cxn>
                  <a:cxn ang="0">
                    <a:pos x="11" y="1"/>
                  </a:cxn>
                  <a:cxn ang="0">
                    <a:pos x="11" y="1"/>
                  </a:cxn>
                  <a:cxn ang="0">
                    <a:pos x="11" y="5"/>
                  </a:cxn>
                  <a:cxn ang="0">
                    <a:pos x="10" y="7"/>
                  </a:cxn>
                  <a:cxn ang="0">
                    <a:pos x="7" y="12"/>
                  </a:cxn>
                  <a:cxn ang="0">
                    <a:pos x="7" y="12"/>
                  </a:cxn>
                </a:cxnLst>
                <a:rect l="0" t="0" r="r" b="b"/>
                <a:pathLst>
                  <a:path w="11" h="18">
                    <a:moveTo>
                      <a:pt x="7" y="12"/>
                    </a:moveTo>
                    <a:lnTo>
                      <a:pt x="7" y="12"/>
                    </a:lnTo>
                    <a:lnTo>
                      <a:pt x="3" y="17"/>
                    </a:lnTo>
                    <a:lnTo>
                      <a:pt x="2" y="18"/>
                    </a:lnTo>
                    <a:lnTo>
                      <a:pt x="1" y="17"/>
                    </a:lnTo>
                    <a:lnTo>
                      <a:pt x="1" y="17"/>
                    </a:lnTo>
                    <a:lnTo>
                      <a:pt x="0" y="12"/>
                    </a:lnTo>
                    <a:lnTo>
                      <a:pt x="1" y="9"/>
                    </a:lnTo>
                    <a:lnTo>
                      <a:pt x="5" y="5"/>
                    </a:lnTo>
                    <a:lnTo>
                      <a:pt x="8" y="0"/>
                    </a:lnTo>
                    <a:lnTo>
                      <a:pt x="8" y="0"/>
                    </a:lnTo>
                    <a:lnTo>
                      <a:pt x="9" y="0"/>
                    </a:lnTo>
                    <a:lnTo>
                      <a:pt x="10" y="0"/>
                    </a:lnTo>
                    <a:lnTo>
                      <a:pt x="11" y="1"/>
                    </a:lnTo>
                    <a:lnTo>
                      <a:pt x="11" y="1"/>
                    </a:lnTo>
                    <a:lnTo>
                      <a:pt x="11" y="5"/>
                    </a:lnTo>
                    <a:lnTo>
                      <a:pt x="10" y="7"/>
                    </a:lnTo>
                    <a:lnTo>
                      <a:pt x="7" y="12"/>
                    </a:lnTo>
                    <a:lnTo>
                      <a:pt x="7"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8" name="Freeform 202"/>
              <p:cNvSpPr>
                <a:spLocks/>
              </p:cNvSpPr>
              <p:nvPr/>
            </p:nvSpPr>
            <p:spPr bwMode="gray">
              <a:xfrm>
                <a:off x="2995" y="1064"/>
                <a:ext cx="145" cy="56"/>
              </a:xfrm>
              <a:custGeom>
                <a:avLst/>
                <a:gdLst/>
                <a:ahLst/>
                <a:cxnLst>
                  <a:cxn ang="0">
                    <a:pos x="141" y="12"/>
                  </a:cxn>
                  <a:cxn ang="0">
                    <a:pos x="137" y="10"/>
                  </a:cxn>
                  <a:cxn ang="0">
                    <a:pos x="132" y="11"/>
                  </a:cxn>
                  <a:cxn ang="0">
                    <a:pos x="128" y="11"/>
                  </a:cxn>
                  <a:cxn ang="0">
                    <a:pos x="108" y="5"/>
                  </a:cxn>
                  <a:cxn ang="0">
                    <a:pos x="101" y="5"/>
                  </a:cxn>
                  <a:cxn ang="0">
                    <a:pos x="94" y="8"/>
                  </a:cxn>
                  <a:cxn ang="0">
                    <a:pos x="86" y="9"/>
                  </a:cxn>
                  <a:cxn ang="0">
                    <a:pos x="81" y="7"/>
                  </a:cxn>
                  <a:cxn ang="0">
                    <a:pos x="78" y="5"/>
                  </a:cxn>
                  <a:cxn ang="0">
                    <a:pos x="76" y="2"/>
                  </a:cxn>
                  <a:cxn ang="0">
                    <a:pos x="74" y="0"/>
                  </a:cxn>
                  <a:cxn ang="0">
                    <a:pos x="72" y="0"/>
                  </a:cxn>
                  <a:cxn ang="0">
                    <a:pos x="66" y="4"/>
                  </a:cxn>
                  <a:cxn ang="0">
                    <a:pos x="64" y="10"/>
                  </a:cxn>
                  <a:cxn ang="0">
                    <a:pos x="58" y="15"/>
                  </a:cxn>
                  <a:cxn ang="0">
                    <a:pos x="54" y="15"/>
                  </a:cxn>
                  <a:cxn ang="0">
                    <a:pos x="43" y="11"/>
                  </a:cxn>
                  <a:cxn ang="0">
                    <a:pos x="28" y="2"/>
                  </a:cxn>
                  <a:cxn ang="0">
                    <a:pos x="26" y="4"/>
                  </a:cxn>
                  <a:cxn ang="0">
                    <a:pos x="22" y="7"/>
                  </a:cxn>
                  <a:cxn ang="0">
                    <a:pos x="17" y="10"/>
                  </a:cxn>
                  <a:cxn ang="0">
                    <a:pos x="11" y="15"/>
                  </a:cxn>
                  <a:cxn ang="0">
                    <a:pos x="2" y="19"/>
                  </a:cxn>
                  <a:cxn ang="0">
                    <a:pos x="0" y="21"/>
                  </a:cxn>
                  <a:cxn ang="0">
                    <a:pos x="0" y="25"/>
                  </a:cxn>
                  <a:cxn ang="0">
                    <a:pos x="1" y="27"/>
                  </a:cxn>
                  <a:cxn ang="0">
                    <a:pos x="6" y="28"/>
                  </a:cxn>
                  <a:cxn ang="0">
                    <a:pos x="10" y="29"/>
                  </a:cxn>
                  <a:cxn ang="0">
                    <a:pos x="9" y="30"/>
                  </a:cxn>
                  <a:cxn ang="0">
                    <a:pos x="5" y="33"/>
                  </a:cxn>
                  <a:cxn ang="0">
                    <a:pos x="3" y="36"/>
                  </a:cxn>
                  <a:cxn ang="0">
                    <a:pos x="2" y="37"/>
                  </a:cxn>
                  <a:cxn ang="0">
                    <a:pos x="5" y="39"/>
                  </a:cxn>
                  <a:cxn ang="0">
                    <a:pos x="11" y="39"/>
                  </a:cxn>
                  <a:cxn ang="0">
                    <a:pos x="14" y="41"/>
                  </a:cxn>
                  <a:cxn ang="0">
                    <a:pos x="23" y="41"/>
                  </a:cxn>
                  <a:cxn ang="0">
                    <a:pos x="36" y="38"/>
                  </a:cxn>
                  <a:cxn ang="0">
                    <a:pos x="37" y="39"/>
                  </a:cxn>
                  <a:cxn ang="0">
                    <a:pos x="37" y="39"/>
                  </a:cxn>
                  <a:cxn ang="0">
                    <a:pos x="33" y="42"/>
                  </a:cxn>
                  <a:cxn ang="0">
                    <a:pos x="28" y="46"/>
                  </a:cxn>
                  <a:cxn ang="0">
                    <a:pos x="28" y="48"/>
                  </a:cxn>
                  <a:cxn ang="0">
                    <a:pos x="36" y="51"/>
                  </a:cxn>
                  <a:cxn ang="0">
                    <a:pos x="39" y="51"/>
                  </a:cxn>
                  <a:cxn ang="0">
                    <a:pos x="43" y="51"/>
                  </a:cxn>
                  <a:cxn ang="0">
                    <a:pos x="58" y="52"/>
                  </a:cxn>
                  <a:cxn ang="0">
                    <a:pos x="73" y="53"/>
                  </a:cxn>
                  <a:cxn ang="0">
                    <a:pos x="84" y="53"/>
                  </a:cxn>
                  <a:cxn ang="0">
                    <a:pos x="105" y="56"/>
                  </a:cxn>
                  <a:cxn ang="0">
                    <a:pos x="115" y="56"/>
                  </a:cxn>
                  <a:cxn ang="0">
                    <a:pos x="123" y="52"/>
                  </a:cxn>
                  <a:cxn ang="0">
                    <a:pos x="130" y="44"/>
                  </a:cxn>
                  <a:cxn ang="0">
                    <a:pos x="141" y="26"/>
                  </a:cxn>
                  <a:cxn ang="0">
                    <a:pos x="143" y="22"/>
                  </a:cxn>
                  <a:cxn ang="0">
                    <a:pos x="144" y="19"/>
                  </a:cxn>
                  <a:cxn ang="0">
                    <a:pos x="143" y="16"/>
                  </a:cxn>
                  <a:cxn ang="0">
                    <a:pos x="141" y="12"/>
                  </a:cxn>
                </a:cxnLst>
                <a:rect l="0" t="0" r="r" b="b"/>
                <a:pathLst>
                  <a:path w="144" h="56">
                    <a:moveTo>
                      <a:pt x="141" y="12"/>
                    </a:moveTo>
                    <a:lnTo>
                      <a:pt x="141" y="12"/>
                    </a:lnTo>
                    <a:lnTo>
                      <a:pt x="139" y="11"/>
                    </a:lnTo>
                    <a:lnTo>
                      <a:pt x="137" y="10"/>
                    </a:lnTo>
                    <a:lnTo>
                      <a:pt x="137" y="10"/>
                    </a:lnTo>
                    <a:lnTo>
                      <a:pt x="132" y="11"/>
                    </a:lnTo>
                    <a:lnTo>
                      <a:pt x="128" y="11"/>
                    </a:lnTo>
                    <a:lnTo>
                      <a:pt x="128" y="11"/>
                    </a:lnTo>
                    <a:lnTo>
                      <a:pt x="115" y="7"/>
                    </a:lnTo>
                    <a:lnTo>
                      <a:pt x="108" y="5"/>
                    </a:lnTo>
                    <a:lnTo>
                      <a:pt x="101" y="5"/>
                    </a:lnTo>
                    <a:lnTo>
                      <a:pt x="101" y="5"/>
                    </a:lnTo>
                    <a:lnTo>
                      <a:pt x="97" y="6"/>
                    </a:lnTo>
                    <a:lnTo>
                      <a:pt x="94" y="8"/>
                    </a:lnTo>
                    <a:lnTo>
                      <a:pt x="90" y="9"/>
                    </a:lnTo>
                    <a:lnTo>
                      <a:pt x="86" y="9"/>
                    </a:lnTo>
                    <a:lnTo>
                      <a:pt x="86" y="9"/>
                    </a:lnTo>
                    <a:lnTo>
                      <a:pt x="81" y="7"/>
                    </a:lnTo>
                    <a:lnTo>
                      <a:pt x="78" y="5"/>
                    </a:lnTo>
                    <a:lnTo>
                      <a:pt x="78" y="5"/>
                    </a:lnTo>
                    <a:lnTo>
                      <a:pt x="77" y="4"/>
                    </a:lnTo>
                    <a:lnTo>
                      <a:pt x="76" y="2"/>
                    </a:lnTo>
                    <a:lnTo>
                      <a:pt x="75" y="1"/>
                    </a:lnTo>
                    <a:lnTo>
                      <a:pt x="74" y="0"/>
                    </a:lnTo>
                    <a:lnTo>
                      <a:pt x="74" y="0"/>
                    </a:lnTo>
                    <a:lnTo>
                      <a:pt x="72" y="0"/>
                    </a:lnTo>
                    <a:lnTo>
                      <a:pt x="69" y="1"/>
                    </a:lnTo>
                    <a:lnTo>
                      <a:pt x="66" y="4"/>
                    </a:lnTo>
                    <a:lnTo>
                      <a:pt x="66" y="4"/>
                    </a:lnTo>
                    <a:lnTo>
                      <a:pt x="64" y="10"/>
                    </a:lnTo>
                    <a:lnTo>
                      <a:pt x="62" y="14"/>
                    </a:lnTo>
                    <a:lnTo>
                      <a:pt x="58" y="15"/>
                    </a:lnTo>
                    <a:lnTo>
                      <a:pt x="58" y="15"/>
                    </a:lnTo>
                    <a:lnTo>
                      <a:pt x="54" y="15"/>
                    </a:lnTo>
                    <a:lnTo>
                      <a:pt x="49" y="14"/>
                    </a:lnTo>
                    <a:lnTo>
                      <a:pt x="43" y="11"/>
                    </a:lnTo>
                    <a:lnTo>
                      <a:pt x="28" y="2"/>
                    </a:lnTo>
                    <a:lnTo>
                      <a:pt x="28" y="2"/>
                    </a:lnTo>
                    <a:lnTo>
                      <a:pt x="27" y="2"/>
                    </a:lnTo>
                    <a:lnTo>
                      <a:pt x="26" y="4"/>
                    </a:lnTo>
                    <a:lnTo>
                      <a:pt x="26" y="4"/>
                    </a:lnTo>
                    <a:lnTo>
                      <a:pt x="22" y="7"/>
                    </a:lnTo>
                    <a:lnTo>
                      <a:pt x="17" y="10"/>
                    </a:lnTo>
                    <a:lnTo>
                      <a:pt x="17" y="10"/>
                    </a:lnTo>
                    <a:lnTo>
                      <a:pt x="14" y="12"/>
                    </a:lnTo>
                    <a:lnTo>
                      <a:pt x="11" y="15"/>
                    </a:lnTo>
                    <a:lnTo>
                      <a:pt x="2" y="19"/>
                    </a:lnTo>
                    <a:lnTo>
                      <a:pt x="2" y="19"/>
                    </a:lnTo>
                    <a:lnTo>
                      <a:pt x="1" y="20"/>
                    </a:lnTo>
                    <a:lnTo>
                      <a:pt x="0" y="21"/>
                    </a:lnTo>
                    <a:lnTo>
                      <a:pt x="0" y="21"/>
                    </a:lnTo>
                    <a:lnTo>
                      <a:pt x="0" y="25"/>
                    </a:lnTo>
                    <a:lnTo>
                      <a:pt x="1" y="27"/>
                    </a:lnTo>
                    <a:lnTo>
                      <a:pt x="1" y="27"/>
                    </a:lnTo>
                    <a:lnTo>
                      <a:pt x="4" y="27"/>
                    </a:lnTo>
                    <a:lnTo>
                      <a:pt x="6" y="28"/>
                    </a:lnTo>
                    <a:lnTo>
                      <a:pt x="9" y="28"/>
                    </a:lnTo>
                    <a:lnTo>
                      <a:pt x="10" y="29"/>
                    </a:lnTo>
                    <a:lnTo>
                      <a:pt x="9" y="30"/>
                    </a:lnTo>
                    <a:lnTo>
                      <a:pt x="9" y="30"/>
                    </a:lnTo>
                    <a:lnTo>
                      <a:pt x="7" y="32"/>
                    </a:lnTo>
                    <a:lnTo>
                      <a:pt x="5" y="33"/>
                    </a:lnTo>
                    <a:lnTo>
                      <a:pt x="4" y="35"/>
                    </a:lnTo>
                    <a:lnTo>
                      <a:pt x="3" y="36"/>
                    </a:lnTo>
                    <a:lnTo>
                      <a:pt x="3" y="36"/>
                    </a:lnTo>
                    <a:lnTo>
                      <a:pt x="2" y="37"/>
                    </a:lnTo>
                    <a:lnTo>
                      <a:pt x="3" y="38"/>
                    </a:lnTo>
                    <a:lnTo>
                      <a:pt x="5" y="39"/>
                    </a:lnTo>
                    <a:lnTo>
                      <a:pt x="9" y="39"/>
                    </a:lnTo>
                    <a:lnTo>
                      <a:pt x="11" y="39"/>
                    </a:lnTo>
                    <a:lnTo>
                      <a:pt x="11" y="39"/>
                    </a:lnTo>
                    <a:lnTo>
                      <a:pt x="14" y="41"/>
                    </a:lnTo>
                    <a:lnTo>
                      <a:pt x="17" y="42"/>
                    </a:lnTo>
                    <a:lnTo>
                      <a:pt x="23" y="41"/>
                    </a:lnTo>
                    <a:lnTo>
                      <a:pt x="30" y="39"/>
                    </a:lnTo>
                    <a:lnTo>
                      <a:pt x="36" y="38"/>
                    </a:lnTo>
                    <a:lnTo>
                      <a:pt x="36" y="38"/>
                    </a:lnTo>
                    <a:lnTo>
                      <a:pt x="37" y="39"/>
                    </a:lnTo>
                    <a:lnTo>
                      <a:pt x="37" y="39"/>
                    </a:lnTo>
                    <a:lnTo>
                      <a:pt x="37" y="39"/>
                    </a:lnTo>
                    <a:lnTo>
                      <a:pt x="36" y="41"/>
                    </a:lnTo>
                    <a:lnTo>
                      <a:pt x="33" y="42"/>
                    </a:lnTo>
                    <a:lnTo>
                      <a:pt x="31" y="43"/>
                    </a:lnTo>
                    <a:lnTo>
                      <a:pt x="28" y="46"/>
                    </a:lnTo>
                    <a:lnTo>
                      <a:pt x="28" y="46"/>
                    </a:lnTo>
                    <a:lnTo>
                      <a:pt x="28" y="48"/>
                    </a:lnTo>
                    <a:lnTo>
                      <a:pt x="31" y="49"/>
                    </a:lnTo>
                    <a:lnTo>
                      <a:pt x="36" y="51"/>
                    </a:lnTo>
                    <a:lnTo>
                      <a:pt x="36" y="51"/>
                    </a:lnTo>
                    <a:lnTo>
                      <a:pt x="39" y="51"/>
                    </a:lnTo>
                    <a:lnTo>
                      <a:pt x="43" y="51"/>
                    </a:lnTo>
                    <a:lnTo>
                      <a:pt x="43" y="51"/>
                    </a:lnTo>
                    <a:lnTo>
                      <a:pt x="51" y="51"/>
                    </a:lnTo>
                    <a:lnTo>
                      <a:pt x="58" y="52"/>
                    </a:lnTo>
                    <a:lnTo>
                      <a:pt x="65" y="53"/>
                    </a:lnTo>
                    <a:lnTo>
                      <a:pt x="73" y="53"/>
                    </a:lnTo>
                    <a:lnTo>
                      <a:pt x="73" y="53"/>
                    </a:lnTo>
                    <a:lnTo>
                      <a:pt x="84" y="53"/>
                    </a:lnTo>
                    <a:lnTo>
                      <a:pt x="94" y="54"/>
                    </a:lnTo>
                    <a:lnTo>
                      <a:pt x="105" y="56"/>
                    </a:lnTo>
                    <a:lnTo>
                      <a:pt x="115" y="56"/>
                    </a:lnTo>
                    <a:lnTo>
                      <a:pt x="115" y="56"/>
                    </a:lnTo>
                    <a:lnTo>
                      <a:pt x="120" y="54"/>
                    </a:lnTo>
                    <a:lnTo>
                      <a:pt x="123" y="52"/>
                    </a:lnTo>
                    <a:lnTo>
                      <a:pt x="127" y="49"/>
                    </a:lnTo>
                    <a:lnTo>
                      <a:pt x="130" y="44"/>
                    </a:lnTo>
                    <a:lnTo>
                      <a:pt x="136" y="36"/>
                    </a:lnTo>
                    <a:lnTo>
                      <a:pt x="141" y="26"/>
                    </a:lnTo>
                    <a:lnTo>
                      <a:pt x="141" y="26"/>
                    </a:lnTo>
                    <a:lnTo>
                      <a:pt x="143" y="22"/>
                    </a:lnTo>
                    <a:lnTo>
                      <a:pt x="144" y="21"/>
                    </a:lnTo>
                    <a:lnTo>
                      <a:pt x="144" y="19"/>
                    </a:lnTo>
                    <a:lnTo>
                      <a:pt x="144" y="19"/>
                    </a:lnTo>
                    <a:lnTo>
                      <a:pt x="143" y="16"/>
                    </a:lnTo>
                    <a:lnTo>
                      <a:pt x="142" y="14"/>
                    </a:lnTo>
                    <a:lnTo>
                      <a:pt x="141" y="12"/>
                    </a:lnTo>
                    <a:lnTo>
                      <a:pt x="141"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grpSp>
        <p:sp>
          <p:nvSpPr>
            <p:cNvPr id="4" name="Freeform 203"/>
            <p:cNvSpPr>
              <a:spLocks/>
            </p:cNvSpPr>
            <p:nvPr/>
          </p:nvSpPr>
          <p:spPr bwMode="gray">
            <a:xfrm>
              <a:off x="4532630" y="2107794"/>
              <a:ext cx="81568" cy="43201"/>
            </a:xfrm>
            <a:custGeom>
              <a:avLst/>
              <a:gdLst/>
              <a:ahLst/>
              <a:cxnLst>
                <a:cxn ang="0">
                  <a:pos x="56" y="18"/>
                </a:cxn>
                <a:cxn ang="0">
                  <a:pos x="57" y="16"/>
                </a:cxn>
                <a:cxn ang="0">
                  <a:pos x="57" y="14"/>
                </a:cxn>
                <a:cxn ang="0">
                  <a:pos x="55" y="12"/>
                </a:cxn>
                <a:cxn ang="0">
                  <a:pos x="54" y="11"/>
                </a:cxn>
                <a:cxn ang="0">
                  <a:pos x="47" y="10"/>
                </a:cxn>
                <a:cxn ang="0">
                  <a:pos x="43" y="14"/>
                </a:cxn>
                <a:cxn ang="0">
                  <a:pos x="42" y="11"/>
                </a:cxn>
                <a:cxn ang="0">
                  <a:pos x="41" y="9"/>
                </a:cxn>
                <a:cxn ang="0">
                  <a:pos x="38" y="9"/>
                </a:cxn>
                <a:cxn ang="0">
                  <a:pos x="36" y="9"/>
                </a:cxn>
                <a:cxn ang="0">
                  <a:pos x="33" y="9"/>
                </a:cxn>
                <a:cxn ang="0">
                  <a:pos x="31" y="2"/>
                </a:cxn>
                <a:cxn ang="0">
                  <a:pos x="27" y="0"/>
                </a:cxn>
                <a:cxn ang="0">
                  <a:pos x="26" y="0"/>
                </a:cxn>
                <a:cxn ang="0">
                  <a:pos x="20" y="2"/>
                </a:cxn>
                <a:cxn ang="0">
                  <a:pos x="14" y="2"/>
                </a:cxn>
                <a:cxn ang="0">
                  <a:pos x="4" y="7"/>
                </a:cxn>
                <a:cxn ang="0">
                  <a:pos x="3" y="9"/>
                </a:cxn>
                <a:cxn ang="0">
                  <a:pos x="0" y="19"/>
                </a:cxn>
                <a:cxn ang="0">
                  <a:pos x="1" y="29"/>
                </a:cxn>
                <a:cxn ang="0">
                  <a:pos x="2" y="30"/>
                </a:cxn>
                <a:cxn ang="0">
                  <a:pos x="4" y="29"/>
                </a:cxn>
                <a:cxn ang="0">
                  <a:pos x="10" y="22"/>
                </a:cxn>
                <a:cxn ang="0">
                  <a:pos x="20" y="23"/>
                </a:cxn>
                <a:cxn ang="0">
                  <a:pos x="23" y="22"/>
                </a:cxn>
                <a:cxn ang="0">
                  <a:pos x="25" y="21"/>
                </a:cxn>
                <a:cxn ang="0">
                  <a:pos x="26" y="22"/>
                </a:cxn>
                <a:cxn ang="0">
                  <a:pos x="24" y="28"/>
                </a:cxn>
                <a:cxn ang="0">
                  <a:pos x="25" y="28"/>
                </a:cxn>
                <a:cxn ang="0">
                  <a:pos x="28" y="28"/>
                </a:cxn>
                <a:cxn ang="0">
                  <a:pos x="35" y="25"/>
                </a:cxn>
                <a:cxn ang="0">
                  <a:pos x="49" y="21"/>
                </a:cxn>
                <a:cxn ang="0">
                  <a:pos x="56" y="18"/>
                </a:cxn>
              </a:cxnLst>
              <a:rect l="0" t="0" r="r" b="b"/>
              <a:pathLst>
                <a:path w="57" h="30">
                  <a:moveTo>
                    <a:pt x="56" y="18"/>
                  </a:moveTo>
                  <a:lnTo>
                    <a:pt x="56" y="18"/>
                  </a:lnTo>
                  <a:lnTo>
                    <a:pt x="57" y="17"/>
                  </a:lnTo>
                  <a:lnTo>
                    <a:pt x="57" y="16"/>
                  </a:lnTo>
                  <a:lnTo>
                    <a:pt x="57" y="14"/>
                  </a:lnTo>
                  <a:lnTo>
                    <a:pt x="57" y="14"/>
                  </a:lnTo>
                  <a:lnTo>
                    <a:pt x="56" y="12"/>
                  </a:lnTo>
                  <a:lnTo>
                    <a:pt x="55" y="12"/>
                  </a:lnTo>
                  <a:lnTo>
                    <a:pt x="54" y="11"/>
                  </a:lnTo>
                  <a:lnTo>
                    <a:pt x="54" y="11"/>
                  </a:lnTo>
                  <a:lnTo>
                    <a:pt x="51" y="10"/>
                  </a:lnTo>
                  <a:lnTo>
                    <a:pt x="47" y="10"/>
                  </a:lnTo>
                  <a:lnTo>
                    <a:pt x="45" y="11"/>
                  </a:lnTo>
                  <a:lnTo>
                    <a:pt x="43" y="14"/>
                  </a:lnTo>
                  <a:lnTo>
                    <a:pt x="43" y="14"/>
                  </a:lnTo>
                  <a:lnTo>
                    <a:pt x="42" y="11"/>
                  </a:lnTo>
                  <a:lnTo>
                    <a:pt x="41" y="9"/>
                  </a:lnTo>
                  <a:lnTo>
                    <a:pt x="41" y="9"/>
                  </a:lnTo>
                  <a:lnTo>
                    <a:pt x="39" y="8"/>
                  </a:lnTo>
                  <a:lnTo>
                    <a:pt x="38" y="9"/>
                  </a:lnTo>
                  <a:lnTo>
                    <a:pt x="36" y="9"/>
                  </a:lnTo>
                  <a:lnTo>
                    <a:pt x="36" y="9"/>
                  </a:lnTo>
                  <a:lnTo>
                    <a:pt x="34" y="9"/>
                  </a:lnTo>
                  <a:lnTo>
                    <a:pt x="33" y="9"/>
                  </a:lnTo>
                  <a:lnTo>
                    <a:pt x="33" y="9"/>
                  </a:lnTo>
                  <a:lnTo>
                    <a:pt x="31" y="2"/>
                  </a:lnTo>
                  <a:lnTo>
                    <a:pt x="28" y="0"/>
                  </a:lnTo>
                  <a:lnTo>
                    <a:pt x="27" y="0"/>
                  </a:lnTo>
                  <a:lnTo>
                    <a:pt x="26" y="0"/>
                  </a:lnTo>
                  <a:lnTo>
                    <a:pt x="26" y="0"/>
                  </a:lnTo>
                  <a:lnTo>
                    <a:pt x="23" y="2"/>
                  </a:lnTo>
                  <a:lnTo>
                    <a:pt x="20" y="2"/>
                  </a:lnTo>
                  <a:lnTo>
                    <a:pt x="14" y="2"/>
                  </a:lnTo>
                  <a:lnTo>
                    <a:pt x="14" y="2"/>
                  </a:lnTo>
                  <a:lnTo>
                    <a:pt x="7" y="5"/>
                  </a:lnTo>
                  <a:lnTo>
                    <a:pt x="4" y="7"/>
                  </a:lnTo>
                  <a:lnTo>
                    <a:pt x="3" y="9"/>
                  </a:lnTo>
                  <a:lnTo>
                    <a:pt x="3" y="9"/>
                  </a:lnTo>
                  <a:lnTo>
                    <a:pt x="1" y="14"/>
                  </a:lnTo>
                  <a:lnTo>
                    <a:pt x="0" y="19"/>
                  </a:lnTo>
                  <a:lnTo>
                    <a:pt x="0" y="25"/>
                  </a:lnTo>
                  <a:lnTo>
                    <a:pt x="1" y="29"/>
                  </a:lnTo>
                  <a:lnTo>
                    <a:pt x="1" y="29"/>
                  </a:lnTo>
                  <a:lnTo>
                    <a:pt x="2" y="30"/>
                  </a:lnTo>
                  <a:lnTo>
                    <a:pt x="4" y="29"/>
                  </a:lnTo>
                  <a:lnTo>
                    <a:pt x="4" y="29"/>
                  </a:lnTo>
                  <a:lnTo>
                    <a:pt x="6" y="25"/>
                  </a:lnTo>
                  <a:lnTo>
                    <a:pt x="10" y="22"/>
                  </a:lnTo>
                  <a:lnTo>
                    <a:pt x="14" y="22"/>
                  </a:lnTo>
                  <a:lnTo>
                    <a:pt x="20" y="23"/>
                  </a:lnTo>
                  <a:lnTo>
                    <a:pt x="20" y="23"/>
                  </a:lnTo>
                  <a:lnTo>
                    <a:pt x="23" y="22"/>
                  </a:lnTo>
                  <a:lnTo>
                    <a:pt x="24" y="21"/>
                  </a:lnTo>
                  <a:lnTo>
                    <a:pt x="25" y="21"/>
                  </a:lnTo>
                  <a:lnTo>
                    <a:pt x="25" y="21"/>
                  </a:lnTo>
                  <a:lnTo>
                    <a:pt x="26" y="22"/>
                  </a:lnTo>
                  <a:lnTo>
                    <a:pt x="25" y="25"/>
                  </a:lnTo>
                  <a:lnTo>
                    <a:pt x="24" y="28"/>
                  </a:lnTo>
                  <a:lnTo>
                    <a:pt x="24" y="28"/>
                  </a:lnTo>
                  <a:lnTo>
                    <a:pt x="25" y="28"/>
                  </a:lnTo>
                  <a:lnTo>
                    <a:pt x="26" y="29"/>
                  </a:lnTo>
                  <a:lnTo>
                    <a:pt x="28" y="28"/>
                  </a:lnTo>
                  <a:lnTo>
                    <a:pt x="28" y="28"/>
                  </a:lnTo>
                  <a:lnTo>
                    <a:pt x="35" y="25"/>
                  </a:lnTo>
                  <a:lnTo>
                    <a:pt x="42" y="22"/>
                  </a:lnTo>
                  <a:lnTo>
                    <a:pt x="49" y="21"/>
                  </a:lnTo>
                  <a:lnTo>
                    <a:pt x="56" y="18"/>
                  </a:lnTo>
                  <a:lnTo>
                    <a:pt x="56"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 name="Freeform 204"/>
            <p:cNvSpPr>
              <a:spLocks/>
            </p:cNvSpPr>
            <p:nvPr/>
          </p:nvSpPr>
          <p:spPr bwMode="gray">
            <a:xfrm>
              <a:off x="4515838" y="2086194"/>
              <a:ext cx="40783" cy="31200"/>
            </a:xfrm>
            <a:custGeom>
              <a:avLst/>
              <a:gdLst/>
              <a:ahLst/>
              <a:cxnLst>
                <a:cxn ang="0">
                  <a:pos x="30" y="9"/>
                </a:cxn>
                <a:cxn ang="0">
                  <a:pos x="30" y="9"/>
                </a:cxn>
                <a:cxn ang="0">
                  <a:pos x="30" y="5"/>
                </a:cxn>
                <a:cxn ang="0">
                  <a:pos x="29" y="2"/>
                </a:cxn>
                <a:cxn ang="0">
                  <a:pos x="28" y="0"/>
                </a:cxn>
                <a:cxn ang="0">
                  <a:pos x="26" y="0"/>
                </a:cxn>
                <a:cxn ang="0">
                  <a:pos x="25" y="1"/>
                </a:cxn>
                <a:cxn ang="0">
                  <a:pos x="25" y="1"/>
                </a:cxn>
                <a:cxn ang="0">
                  <a:pos x="23" y="2"/>
                </a:cxn>
                <a:cxn ang="0">
                  <a:pos x="21" y="4"/>
                </a:cxn>
                <a:cxn ang="0">
                  <a:pos x="19" y="5"/>
                </a:cxn>
                <a:cxn ang="0">
                  <a:pos x="17" y="6"/>
                </a:cxn>
                <a:cxn ang="0">
                  <a:pos x="17" y="6"/>
                </a:cxn>
                <a:cxn ang="0">
                  <a:pos x="13" y="7"/>
                </a:cxn>
                <a:cxn ang="0">
                  <a:pos x="9" y="7"/>
                </a:cxn>
                <a:cxn ang="0">
                  <a:pos x="5" y="7"/>
                </a:cxn>
                <a:cxn ang="0">
                  <a:pos x="2" y="10"/>
                </a:cxn>
                <a:cxn ang="0">
                  <a:pos x="2" y="10"/>
                </a:cxn>
                <a:cxn ang="0">
                  <a:pos x="0" y="12"/>
                </a:cxn>
                <a:cxn ang="0">
                  <a:pos x="0" y="14"/>
                </a:cxn>
                <a:cxn ang="0">
                  <a:pos x="0" y="15"/>
                </a:cxn>
                <a:cxn ang="0">
                  <a:pos x="0" y="15"/>
                </a:cxn>
                <a:cxn ang="0">
                  <a:pos x="2" y="16"/>
                </a:cxn>
                <a:cxn ang="0">
                  <a:pos x="2" y="18"/>
                </a:cxn>
                <a:cxn ang="0">
                  <a:pos x="3" y="20"/>
                </a:cxn>
                <a:cxn ang="0">
                  <a:pos x="3" y="22"/>
                </a:cxn>
                <a:cxn ang="0">
                  <a:pos x="3" y="22"/>
                </a:cxn>
                <a:cxn ang="0">
                  <a:pos x="5" y="22"/>
                </a:cxn>
                <a:cxn ang="0">
                  <a:pos x="7" y="21"/>
                </a:cxn>
                <a:cxn ang="0">
                  <a:pos x="7" y="21"/>
                </a:cxn>
                <a:cxn ang="0">
                  <a:pos x="8" y="18"/>
                </a:cxn>
                <a:cxn ang="0">
                  <a:pos x="11" y="17"/>
                </a:cxn>
                <a:cxn ang="0">
                  <a:pos x="15" y="15"/>
                </a:cxn>
                <a:cxn ang="0">
                  <a:pos x="24" y="15"/>
                </a:cxn>
                <a:cxn ang="0">
                  <a:pos x="24" y="15"/>
                </a:cxn>
                <a:cxn ang="0">
                  <a:pos x="26" y="15"/>
                </a:cxn>
                <a:cxn ang="0">
                  <a:pos x="28" y="13"/>
                </a:cxn>
                <a:cxn ang="0">
                  <a:pos x="29" y="12"/>
                </a:cxn>
                <a:cxn ang="0">
                  <a:pos x="30" y="9"/>
                </a:cxn>
                <a:cxn ang="0">
                  <a:pos x="30" y="9"/>
                </a:cxn>
              </a:cxnLst>
              <a:rect l="0" t="0" r="r" b="b"/>
              <a:pathLst>
                <a:path w="30" h="22">
                  <a:moveTo>
                    <a:pt x="30" y="9"/>
                  </a:moveTo>
                  <a:lnTo>
                    <a:pt x="30" y="9"/>
                  </a:lnTo>
                  <a:lnTo>
                    <a:pt x="30" y="5"/>
                  </a:lnTo>
                  <a:lnTo>
                    <a:pt x="29" y="2"/>
                  </a:lnTo>
                  <a:lnTo>
                    <a:pt x="28" y="0"/>
                  </a:lnTo>
                  <a:lnTo>
                    <a:pt x="26" y="0"/>
                  </a:lnTo>
                  <a:lnTo>
                    <a:pt x="25" y="1"/>
                  </a:lnTo>
                  <a:lnTo>
                    <a:pt x="25" y="1"/>
                  </a:lnTo>
                  <a:lnTo>
                    <a:pt x="23" y="2"/>
                  </a:lnTo>
                  <a:lnTo>
                    <a:pt x="21" y="4"/>
                  </a:lnTo>
                  <a:lnTo>
                    <a:pt x="19" y="5"/>
                  </a:lnTo>
                  <a:lnTo>
                    <a:pt x="17" y="6"/>
                  </a:lnTo>
                  <a:lnTo>
                    <a:pt x="17" y="6"/>
                  </a:lnTo>
                  <a:lnTo>
                    <a:pt x="13" y="7"/>
                  </a:lnTo>
                  <a:lnTo>
                    <a:pt x="9" y="7"/>
                  </a:lnTo>
                  <a:lnTo>
                    <a:pt x="5" y="7"/>
                  </a:lnTo>
                  <a:lnTo>
                    <a:pt x="2" y="10"/>
                  </a:lnTo>
                  <a:lnTo>
                    <a:pt x="2" y="10"/>
                  </a:lnTo>
                  <a:lnTo>
                    <a:pt x="0" y="12"/>
                  </a:lnTo>
                  <a:lnTo>
                    <a:pt x="0" y="14"/>
                  </a:lnTo>
                  <a:lnTo>
                    <a:pt x="0" y="15"/>
                  </a:lnTo>
                  <a:lnTo>
                    <a:pt x="0" y="15"/>
                  </a:lnTo>
                  <a:lnTo>
                    <a:pt x="2" y="16"/>
                  </a:lnTo>
                  <a:lnTo>
                    <a:pt x="2" y="18"/>
                  </a:lnTo>
                  <a:lnTo>
                    <a:pt x="3" y="20"/>
                  </a:lnTo>
                  <a:lnTo>
                    <a:pt x="3" y="22"/>
                  </a:lnTo>
                  <a:lnTo>
                    <a:pt x="3" y="22"/>
                  </a:lnTo>
                  <a:lnTo>
                    <a:pt x="5" y="22"/>
                  </a:lnTo>
                  <a:lnTo>
                    <a:pt x="7" y="21"/>
                  </a:lnTo>
                  <a:lnTo>
                    <a:pt x="7" y="21"/>
                  </a:lnTo>
                  <a:lnTo>
                    <a:pt x="8" y="18"/>
                  </a:lnTo>
                  <a:lnTo>
                    <a:pt x="11" y="17"/>
                  </a:lnTo>
                  <a:lnTo>
                    <a:pt x="15" y="15"/>
                  </a:lnTo>
                  <a:lnTo>
                    <a:pt x="24" y="15"/>
                  </a:lnTo>
                  <a:lnTo>
                    <a:pt x="24" y="15"/>
                  </a:lnTo>
                  <a:lnTo>
                    <a:pt x="26" y="15"/>
                  </a:lnTo>
                  <a:lnTo>
                    <a:pt x="28" y="13"/>
                  </a:lnTo>
                  <a:lnTo>
                    <a:pt x="29" y="12"/>
                  </a:lnTo>
                  <a:lnTo>
                    <a:pt x="30" y="9"/>
                  </a:lnTo>
                  <a:lnTo>
                    <a:pt x="3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 name="Freeform 205"/>
            <p:cNvSpPr>
              <a:spLocks/>
            </p:cNvSpPr>
            <p:nvPr/>
          </p:nvSpPr>
          <p:spPr bwMode="gray">
            <a:xfrm>
              <a:off x="4316715" y="2030992"/>
              <a:ext cx="220713" cy="160805"/>
            </a:xfrm>
            <a:custGeom>
              <a:avLst/>
              <a:gdLst/>
              <a:ahLst/>
              <a:cxnLst>
                <a:cxn ang="0">
                  <a:pos x="128" y="29"/>
                </a:cxn>
                <a:cxn ang="0">
                  <a:pos x="116" y="22"/>
                </a:cxn>
                <a:cxn ang="0">
                  <a:pos x="108" y="20"/>
                </a:cxn>
                <a:cxn ang="0">
                  <a:pos x="102" y="18"/>
                </a:cxn>
                <a:cxn ang="0">
                  <a:pos x="99" y="7"/>
                </a:cxn>
                <a:cxn ang="0">
                  <a:pos x="86" y="1"/>
                </a:cxn>
                <a:cxn ang="0">
                  <a:pos x="80" y="1"/>
                </a:cxn>
                <a:cxn ang="0">
                  <a:pos x="74" y="13"/>
                </a:cxn>
                <a:cxn ang="0">
                  <a:pos x="83" y="27"/>
                </a:cxn>
                <a:cxn ang="0">
                  <a:pos x="76" y="30"/>
                </a:cxn>
                <a:cxn ang="0">
                  <a:pos x="69" y="17"/>
                </a:cxn>
                <a:cxn ang="0">
                  <a:pos x="61" y="8"/>
                </a:cxn>
                <a:cxn ang="0">
                  <a:pos x="55" y="13"/>
                </a:cxn>
                <a:cxn ang="0">
                  <a:pos x="50" y="14"/>
                </a:cxn>
                <a:cxn ang="0">
                  <a:pos x="48" y="20"/>
                </a:cxn>
                <a:cxn ang="0">
                  <a:pos x="37" y="15"/>
                </a:cxn>
                <a:cxn ang="0">
                  <a:pos x="38" y="11"/>
                </a:cxn>
                <a:cxn ang="0">
                  <a:pos x="43" y="9"/>
                </a:cxn>
                <a:cxn ang="0">
                  <a:pos x="31" y="8"/>
                </a:cxn>
                <a:cxn ang="0">
                  <a:pos x="7" y="6"/>
                </a:cxn>
                <a:cxn ang="0">
                  <a:pos x="0" y="11"/>
                </a:cxn>
                <a:cxn ang="0">
                  <a:pos x="5" y="32"/>
                </a:cxn>
                <a:cxn ang="0">
                  <a:pos x="8" y="29"/>
                </a:cxn>
                <a:cxn ang="0">
                  <a:pos x="12" y="29"/>
                </a:cxn>
                <a:cxn ang="0">
                  <a:pos x="13" y="44"/>
                </a:cxn>
                <a:cxn ang="0">
                  <a:pos x="27" y="50"/>
                </a:cxn>
                <a:cxn ang="0">
                  <a:pos x="30" y="53"/>
                </a:cxn>
                <a:cxn ang="0">
                  <a:pos x="48" y="56"/>
                </a:cxn>
                <a:cxn ang="0">
                  <a:pos x="52" y="45"/>
                </a:cxn>
                <a:cxn ang="0">
                  <a:pos x="57" y="42"/>
                </a:cxn>
                <a:cxn ang="0">
                  <a:pos x="65" y="35"/>
                </a:cxn>
                <a:cxn ang="0">
                  <a:pos x="70" y="38"/>
                </a:cxn>
                <a:cxn ang="0">
                  <a:pos x="68" y="43"/>
                </a:cxn>
                <a:cxn ang="0">
                  <a:pos x="68" y="48"/>
                </a:cxn>
                <a:cxn ang="0">
                  <a:pos x="81" y="49"/>
                </a:cxn>
                <a:cxn ang="0">
                  <a:pos x="78" y="55"/>
                </a:cxn>
                <a:cxn ang="0">
                  <a:pos x="50" y="62"/>
                </a:cxn>
                <a:cxn ang="0">
                  <a:pos x="47" y="66"/>
                </a:cxn>
                <a:cxn ang="0">
                  <a:pos x="60" y="69"/>
                </a:cxn>
                <a:cxn ang="0">
                  <a:pos x="81" y="67"/>
                </a:cxn>
                <a:cxn ang="0">
                  <a:pos x="79" y="70"/>
                </a:cxn>
                <a:cxn ang="0">
                  <a:pos x="71" y="72"/>
                </a:cxn>
                <a:cxn ang="0">
                  <a:pos x="75" y="75"/>
                </a:cxn>
                <a:cxn ang="0">
                  <a:pos x="66" y="81"/>
                </a:cxn>
                <a:cxn ang="0">
                  <a:pos x="53" y="81"/>
                </a:cxn>
                <a:cxn ang="0">
                  <a:pos x="53" y="87"/>
                </a:cxn>
                <a:cxn ang="0">
                  <a:pos x="81" y="107"/>
                </a:cxn>
                <a:cxn ang="0">
                  <a:pos x="91" y="113"/>
                </a:cxn>
                <a:cxn ang="0">
                  <a:pos x="93" y="105"/>
                </a:cxn>
                <a:cxn ang="0">
                  <a:pos x="106" y="85"/>
                </a:cxn>
                <a:cxn ang="0">
                  <a:pos x="117" y="63"/>
                </a:cxn>
                <a:cxn ang="0">
                  <a:pos x="123" y="61"/>
                </a:cxn>
                <a:cxn ang="0">
                  <a:pos x="125" y="51"/>
                </a:cxn>
                <a:cxn ang="0">
                  <a:pos x="141" y="46"/>
                </a:cxn>
                <a:cxn ang="0">
                  <a:pos x="154" y="40"/>
                </a:cxn>
                <a:cxn ang="0">
                  <a:pos x="150" y="36"/>
                </a:cxn>
                <a:cxn ang="0">
                  <a:pos x="146" y="33"/>
                </a:cxn>
                <a:cxn ang="0">
                  <a:pos x="143" y="30"/>
                </a:cxn>
              </a:cxnLst>
              <a:rect l="0" t="0" r="r" b="b"/>
              <a:pathLst>
                <a:path w="156" h="113">
                  <a:moveTo>
                    <a:pt x="138" y="29"/>
                  </a:moveTo>
                  <a:lnTo>
                    <a:pt x="138" y="29"/>
                  </a:lnTo>
                  <a:lnTo>
                    <a:pt x="133" y="29"/>
                  </a:lnTo>
                  <a:lnTo>
                    <a:pt x="128" y="29"/>
                  </a:lnTo>
                  <a:lnTo>
                    <a:pt x="124" y="28"/>
                  </a:lnTo>
                  <a:lnTo>
                    <a:pt x="120" y="25"/>
                  </a:lnTo>
                  <a:lnTo>
                    <a:pt x="120" y="25"/>
                  </a:lnTo>
                  <a:lnTo>
                    <a:pt x="116" y="22"/>
                  </a:lnTo>
                  <a:lnTo>
                    <a:pt x="113" y="20"/>
                  </a:lnTo>
                  <a:lnTo>
                    <a:pt x="113" y="20"/>
                  </a:lnTo>
                  <a:lnTo>
                    <a:pt x="111" y="20"/>
                  </a:lnTo>
                  <a:lnTo>
                    <a:pt x="108" y="20"/>
                  </a:lnTo>
                  <a:lnTo>
                    <a:pt x="107" y="20"/>
                  </a:lnTo>
                  <a:lnTo>
                    <a:pt x="104" y="19"/>
                  </a:lnTo>
                  <a:lnTo>
                    <a:pt x="104" y="19"/>
                  </a:lnTo>
                  <a:lnTo>
                    <a:pt x="102" y="18"/>
                  </a:lnTo>
                  <a:lnTo>
                    <a:pt x="101" y="17"/>
                  </a:lnTo>
                  <a:lnTo>
                    <a:pt x="100" y="12"/>
                  </a:lnTo>
                  <a:lnTo>
                    <a:pt x="99" y="8"/>
                  </a:lnTo>
                  <a:lnTo>
                    <a:pt x="99" y="7"/>
                  </a:lnTo>
                  <a:lnTo>
                    <a:pt x="96" y="6"/>
                  </a:lnTo>
                  <a:lnTo>
                    <a:pt x="96" y="6"/>
                  </a:lnTo>
                  <a:lnTo>
                    <a:pt x="90" y="2"/>
                  </a:lnTo>
                  <a:lnTo>
                    <a:pt x="86" y="1"/>
                  </a:lnTo>
                  <a:lnTo>
                    <a:pt x="83" y="0"/>
                  </a:lnTo>
                  <a:lnTo>
                    <a:pt x="83" y="0"/>
                  </a:lnTo>
                  <a:lnTo>
                    <a:pt x="81" y="1"/>
                  </a:lnTo>
                  <a:lnTo>
                    <a:pt x="80" y="1"/>
                  </a:lnTo>
                  <a:lnTo>
                    <a:pt x="76" y="4"/>
                  </a:lnTo>
                  <a:lnTo>
                    <a:pt x="74" y="9"/>
                  </a:lnTo>
                  <a:lnTo>
                    <a:pt x="74" y="13"/>
                  </a:lnTo>
                  <a:lnTo>
                    <a:pt x="74" y="13"/>
                  </a:lnTo>
                  <a:lnTo>
                    <a:pt x="76" y="18"/>
                  </a:lnTo>
                  <a:lnTo>
                    <a:pt x="80" y="21"/>
                  </a:lnTo>
                  <a:lnTo>
                    <a:pt x="83" y="25"/>
                  </a:lnTo>
                  <a:lnTo>
                    <a:pt x="83" y="27"/>
                  </a:lnTo>
                  <a:lnTo>
                    <a:pt x="82" y="29"/>
                  </a:lnTo>
                  <a:lnTo>
                    <a:pt x="82" y="29"/>
                  </a:lnTo>
                  <a:lnTo>
                    <a:pt x="80" y="30"/>
                  </a:lnTo>
                  <a:lnTo>
                    <a:pt x="76" y="30"/>
                  </a:lnTo>
                  <a:lnTo>
                    <a:pt x="73" y="29"/>
                  </a:lnTo>
                  <a:lnTo>
                    <a:pt x="72" y="28"/>
                  </a:lnTo>
                  <a:lnTo>
                    <a:pt x="72" y="28"/>
                  </a:lnTo>
                  <a:lnTo>
                    <a:pt x="69" y="17"/>
                  </a:lnTo>
                  <a:lnTo>
                    <a:pt x="66" y="12"/>
                  </a:lnTo>
                  <a:lnTo>
                    <a:pt x="63" y="8"/>
                  </a:lnTo>
                  <a:lnTo>
                    <a:pt x="63" y="8"/>
                  </a:lnTo>
                  <a:lnTo>
                    <a:pt x="61" y="8"/>
                  </a:lnTo>
                  <a:lnTo>
                    <a:pt x="60" y="9"/>
                  </a:lnTo>
                  <a:lnTo>
                    <a:pt x="57" y="13"/>
                  </a:lnTo>
                  <a:lnTo>
                    <a:pt x="57" y="13"/>
                  </a:lnTo>
                  <a:lnTo>
                    <a:pt x="55" y="13"/>
                  </a:lnTo>
                  <a:lnTo>
                    <a:pt x="54" y="13"/>
                  </a:lnTo>
                  <a:lnTo>
                    <a:pt x="51" y="13"/>
                  </a:lnTo>
                  <a:lnTo>
                    <a:pt x="51" y="13"/>
                  </a:lnTo>
                  <a:lnTo>
                    <a:pt x="50" y="14"/>
                  </a:lnTo>
                  <a:lnTo>
                    <a:pt x="49" y="17"/>
                  </a:lnTo>
                  <a:lnTo>
                    <a:pt x="49" y="19"/>
                  </a:lnTo>
                  <a:lnTo>
                    <a:pt x="48" y="20"/>
                  </a:lnTo>
                  <a:lnTo>
                    <a:pt x="48" y="20"/>
                  </a:lnTo>
                  <a:lnTo>
                    <a:pt x="44" y="20"/>
                  </a:lnTo>
                  <a:lnTo>
                    <a:pt x="42" y="20"/>
                  </a:lnTo>
                  <a:lnTo>
                    <a:pt x="39" y="18"/>
                  </a:lnTo>
                  <a:lnTo>
                    <a:pt x="37" y="15"/>
                  </a:lnTo>
                  <a:lnTo>
                    <a:pt x="37" y="15"/>
                  </a:lnTo>
                  <a:lnTo>
                    <a:pt x="36" y="14"/>
                  </a:lnTo>
                  <a:lnTo>
                    <a:pt x="36" y="13"/>
                  </a:lnTo>
                  <a:lnTo>
                    <a:pt x="38" y="11"/>
                  </a:lnTo>
                  <a:lnTo>
                    <a:pt x="43" y="10"/>
                  </a:lnTo>
                  <a:lnTo>
                    <a:pt x="43" y="10"/>
                  </a:lnTo>
                  <a:lnTo>
                    <a:pt x="43" y="10"/>
                  </a:lnTo>
                  <a:lnTo>
                    <a:pt x="43" y="9"/>
                  </a:lnTo>
                  <a:lnTo>
                    <a:pt x="43" y="8"/>
                  </a:lnTo>
                  <a:lnTo>
                    <a:pt x="42" y="7"/>
                  </a:lnTo>
                  <a:lnTo>
                    <a:pt x="42" y="7"/>
                  </a:lnTo>
                  <a:lnTo>
                    <a:pt x="31" y="8"/>
                  </a:lnTo>
                  <a:lnTo>
                    <a:pt x="20" y="8"/>
                  </a:lnTo>
                  <a:lnTo>
                    <a:pt x="20" y="8"/>
                  </a:lnTo>
                  <a:lnTo>
                    <a:pt x="11" y="6"/>
                  </a:lnTo>
                  <a:lnTo>
                    <a:pt x="7" y="6"/>
                  </a:lnTo>
                  <a:lnTo>
                    <a:pt x="3" y="7"/>
                  </a:lnTo>
                  <a:lnTo>
                    <a:pt x="3" y="7"/>
                  </a:lnTo>
                  <a:lnTo>
                    <a:pt x="1" y="8"/>
                  </a:lnTo>
                  <a:lnTo>
                    <a:pt x="0" y="11"/>
                  </a:lnTo>
                  <a:lnTo>
                    <a:pt x="0" y="18"/>
                  </a:lnTo>
                  <a:lnTo>
                    <a:pt x="2" y="25"/>
                  </a:lnTo>
                  <a:lnTo>
                    <a:pt x="5" y="32"/>
                  </a:lnTo>
                  <a:lnTo>
                    <a:pt x="5" y="32"/>
                  </a:lnTo>
                  <a:lnTo>
                    <a:pt x="6" y="32"/>
                  </a:lnTo>
                  <a:lnTo>
                    <a:pt x="6" y="32"/>
                  </a:lnTo>
                  <a:lnTo>
                    <a:pt x="7" y="31"/>
                  </a:lnTo>
                  <a:lnTo>
                    <a:pt x="8" y="29"/>
                  </a:lnTo>
                  <a:lnTo>
                    <a:pt x="10" y="28"/>
                  </a:lnTo>
                  <a:lnTo>
                    <a:pt x="10" y="28"/>
                  </a:lnTo>
                  <a:lnTo>
                    <a:pt x="11" y="28"/>
                  </a:lnTo>
                  <a:lnTo>
                    <a:pt x="12" y="29"/>
                  </a:lnTo>
                  <a:lnTo>
                    <a:pt x="13" y="32"/>
                  </a:lnTo>
                  <a:lnTo>
                    <a:pt x="13" y="42"/>
                  </a:lnTo>
                  <a:lnTo>
                    <a:pt x="13" y="42"/>
                  </a:lnTo>
                  <a:lnTo>
                    <a:pt x="13" y="44"/>
                  </a:lnTo>
                  <a:lnTo>
                    <a:pt x="15" y="46"/>
                  </a:lnTo>
                  <a:lnTo>
                    <a:pt x="19" y="48"/>
                  </a:lnTo>
                  <a:lnTo>
                    <a:pt x="23" y="49"/>
                  </a:lnTo>
                  <a:lnTo>
                    <a:pt x="27" y="50"/>
                  </a:lnTo>
                  <a:lnTo>
                    <a:pt x="27" y="50"/>
                  </a:lnTo>
                  <a:lnTo>
                    <a:pt x="28" y="52"/>
                  </a:lnTo>
                  <a:lnTo>
                    <a:pt x="30" y="53"/>
                  </a:lnTo>
                  <a:lnTo>
                    <a:pt x="30" y="53"/>
                  </a:lnTo>
                  <a:lnTo>
                    <a:pt x="39" y="56"/>
                  </a:lnTo>
                  <a:lnTo>
                    <a:pt x="43" y="57"/>
                  </a:lnTo>
                  <a:lnTo>
                    <a:pt x="48" y="56"/>
                  </a:lnTo>
                  <a:lnTo>
                    <a:pt x="48" y="56"/>
                  </a:lnTo>
                  <a:lnTo>
                    <a:pt x="49" y="55"/>
                  </a:lnTo>
                  <a:lnTo>
                    <a:pt x="50" y="52"/>
                  </a:lnTo>
                  <a:lnTo>
                    <a:pt x="52" y="45"/>
                  </a:lnTo>
                  <a:lnTo>
                    <a:pt x="52" y="45"/>
                  </a:lnTo>
                  <a:lnTo>
                    <a:pt x="52" y="43"/>
                  </a:lnTo>
                  <a:lnTo>
                    <a:pt x="53" y="43"/>
                  </a:lnTo>
                  <a:lnTo>
                    <a:pt x="57" y="42"/>
                  </a:lnTo>
                  <a:lnTo>
                    <a:pt x="57" y="42"/>
                  </a:lnTo>
                  <a:lnTo>
                    <a:pt x="59" y="41"/>
                  </a:lnTo>
                  <a:lnTo>
                    <a:pt x="61" y="40"/>
                  </a:lnTo>
                  <a:lnTo>
                    <a:pt x="62" y="36"/>
                  </a:lnTo>
                  <a:lnTo>
                    <a:pt x="65" y="35"/>
                  </a:lnTo>
                  <a:lnTo>
                    <a:pt x="65" y="35"/>
                  </a:lnTo>
                  <a:lnTo>
                    <a:pt x="66" y="35"/>
                  </a:lnTo>
                  <a:lnTo>
                    <a:pt x="69" y="35"/>
                  </a:lnTo>
                  <a:lnTo>
                    <a:pt x="70" y="38"/>
                  </a:lnTo>
                  <a:lnTo>
                    <a:pt x="70" y="40"/>
                  </a:lnTo>
                  <a:lnTo>
                    <a:pt x="70" y="40"/>
                  </a:lnTo>
                  <a:lnTo>
                    <a:pt x="69" y="41"/>
                  </a:lnTo>
                  <a:lnTo>
                    <a:pt x="68" y="43"/>
                  </a:lnTo>
                  <a:lnTo>
                    <a:pt x="66" y="44"/>
                  </a:lnTo>
                  <a:lnTo>
                    <a:pt x="66" y="45"/>
                  </a:lnTo>
                  <a:lnTo>
                    <a:pt x="66" y="45"/>
                  </a:lnTo>
                  <a:lnTo>
                    <a:pt x="68" y="48"/>
                  </a:lnTo>
                  <a:lnTo>
                    <a:pt x="70" y="49"/>
                  </a:lnTo>
                  <a:lnTo>
                    <a:pt x="74" y="49"/>
                  </a:lnTo>
                  <a:lnTo>
                    <a:pt x="79" y="49"/>
                  </a:lnTo>
                  <a:lnTo>
                    <a:pt x="81" y="49"/>
                  </a:lnTo>
                  <a:lnTo>
                    <a:pt x="81" y="50"/>
                  </a:lnTo>
                  <a:lnTo>
                    <a:pt x="81" y="50"/>
                  </a:lnTo>
                  <a:lnTo>
                    <a:pt x="80" y="53"/>
                  </a:lnTo>
                  <a:lnTo>
                    <a:pt x="78" y="55"/>
                  </a:lnTo>
                  <a:lnTo>
                    <a:pt x="74" y="57"/>
                  </a:lnTo>
                  <a:lnTo>
                    <a:pt x="71" y="59"/>
                  </a:lnTo>
                  <a:lnTo>
                    <a:pt x="61" y="61"/>
                  </a:lnTo>
                  <a:lnTo>
                    <a:pt x="50" y="62"/>
                  </a:lnTo>
                  <a:lnTo>
                    <a:pt x="50" y="62"/>
                  </a:lnTo>
                  <a:lnTo>
                    <a:pt x="47" y="64"/>
                  </a:lnTo>
                  <a:lnTo>
                    <a:pt x="47" y="65"/>
                  </a:lnTo>
                  <a:lnTo>
                    <a:pt x="47" y="66"/>
                  </a:lnTo>
                  <a:lnTo>
                    <a:pt x="47" y="66"/>
                  </a:lnTo>
                  <a:lnTo>
                    <a:pt x="50" y="69"/>
                  </a:lnTo>
                  <a:lnTo>
                    <a:pt x="53" y="69"/>
                  </a:lnTo>
                  <a:lnTo>
                    <a:pt x="60" y="69"/>
                  </a:lnTo>
                  <a:lnTo>
                    <a:pt x="73" y="66"/>
                  </a:lnTo>
                  <a:lnTo>
                    <a:pt x="73" y="66"/>
                  </a:lnTo>
                  <a:lnTo>
                    <a:pt x="78" y="66"/>
                  </a:lnTo>
                  <a:lnTo>
                    <a:pt x="81" y="67"/>
                  </a:lnTo>
                  <a:lnTo>
                    <a:pt x="81" y="67"/>
                  </a:lnTo>
                  <a:lnTo>
                    <a:pt x="81" y="69"/>
                  </a:lnTo>
                  <a:lnTo>
                    <a:pt x="81" y="69"/>
                  </a:lnTo>
                  <a:lnTo>
                    <a:pt x="79" y="70"/>
                  </a:lnTo>
                  <a:lnTo>
                    <a:pt x="74" y="70"/>
                  </a:lnTo>
                  <a:lnTo>
                    <a:pt x="72" y="70"/>
                  </a:lnTo>
                  <a:lnTo>
                    <a:pt x="71" y="71"/>
                  </a:lnTo>
                  <a:lnTo>
                    <a:pt x="71" y="72"/>
                  </a:lnTo>
                  <a:lnTo>
                    <a:pt x="71" y="72"/>
                  </a:lnTo>
                  <a:lnTo>
                    <a:pt x="72" y="74"/>
                  </a:lnTo>
                  <a:lnTo>
                    <a:pt x="74" y="74"/>
                  </a:lnTo>
                  <a:lnTo>
                    <a:pt x="75" y="75"/>
                  </a:lnTo>
                  <a:lnTo>
                    <a:pt x="75" y="76"/>
                  </a:lnTo>
                  <a:lnTo>
                    <a:pt x="75" y="76"/>
                  </a:lnTo>
                  <a:lnTo>
                    <a:pt x="71" y="80"/>
                  </a:lnTo>
                  <a:lnTo>
                    <a:pt x="66" y="81"/>
                  </a:lnTo>
                  <a:lnTo>
                    <a:pt x="61" y="81"/>
                  </a:lnTo>
                  <a:lnTo>
                    <a:pt x="55" y="80"/>
                  </a:lnTo>
                  <a:lnTo>
                    <a:pt x="55" y="80"/>
                  </a:lnTo>
                  <a:lnTo>
                    <a:pt x="53" y="81"/>
                  </a:lnTo>
                  <a:lnTo>
                    <a:pt x="52" y="83"/>
                  </a:lnTo>
                  <a:lnTo>
                    <a:pt x="52" y="85"/>
                  </a:lnTo>
                  <a:lnTo>
                    <a:pt x="53" y="87"/>
                  </a:lnTo>
                  <a:lnTo>
                    <a:pt x="53" y="87"/>
                  </a:lnTo>
                  <a:lnTo>
                    <a:pt x="61" y="92"/>
                  </a:lnTo>
                  <a:lnTo>
                    <a:pt x="68" y="95"/>
                  </a:lnTo>
                  <a:lnTo>
                    <a:pt x="74" y="101"/>
                  </a:lnTo>
                  <a:lnTo>
                    <a:pt x="81" y="107"/>
                  </a:lnTo>
                  <a:lnTo>
                    <a:pt x="81" y="107"/>
                  </a:lnTo>
                  <a:lnTo>
                    <a:pt x="85" y="112"/>
                  </a:lnTo>
                  <a:lnTo>
                    <a:pt x="87" y="113"/>
                  </a:lnTo>
                  <a:lnTo>
                    <a:pt x="91" y="113"/>
                  </a:lnTo>
                  <a:lnTo>
                    <a:pt x="91" y="113"/>
                  </a:lnTo>
                  <a:lnTo>
                    <a:pt x="92" y="112"/>
                  </a:lnTo>
                  <a:lnTo>
                    <a:pt x="93" y="108"/>
                  </a:lnTo>
                  <a:lnTo>
                    <a:pt x="93" y="105"/>
                  </a:lnTo>
                  <a:lnTo>
                    <a:pt x="94" y="103"/>
                  </a:lnTo>
                  <a:lnTo>
                    <a:pt x="94" y="103"/>
                  </a:lnTo>
                  <a:lnTo>
                    <a:pt x="101" y="93"/>
                  </a:lnTo>
                  <a:lnTo>
                    <a:pt x="106" y="85"/>
                  </a:lnTo>
                  <a:lnTo>
                    <a:pt x="111" y="76"/>
                  </a:lnTo>
                  <a:lnTo>
                    <a:pt x="115" y="64"/>
                  </a:lnTo>
                  <a:lnTo>
                    <a:pt x="115" y="64"/>
                  </a:lnTo>
                  <a:lnTo>
                    <a:pt x="117" y="63"/>
                  </a:lnTo>
                  <a:lnTo>
                    <a:pt x="120" y="63"/>
                  </a:lnTo>
                  <a:lnTo>
                    <a:pt x="121" y="62"/>
                  </a:lnTo>
                  <a:lnTo>
                    <a:pt x="123" y="61"/>
                  </a:lnTo>
                  <a:lnTo>
                    <a:pt x="123" y="61"/>
                  </a:lnTo>
                  <a:lnTo>
                    <a:pt x="124" y="55"/>
                  </a:lnTo>
                  <a:lnTo>
                    <a:pt x="124" y="53"/>
                  </a:lnTo>
                  <a:lnTo>
                    <a:pt x="125" y="51"/>
                  </a:lnTo>
                  <a:lnTo>
                    <a:pt x="125" y="51"/>
                  </a:lnTo>
                  <a:lnTo>
                    <a:pt x="128" y="49"/>
                  </a:lnTo>
                  <a:lnTo>
                    <a:pt x="133" y="49"/>
                  </a:lnTo>
                  <a:lnTo>
                    <a:pt x="137" y="48"/>
                  </a:lnTo>
                  <a:lnTo>
                    <a:pt x="141" y="46"/>
                  </a:lnTo>
                  <a:lnTo>
                    <a:pt x="141" y="46"/>
                  </a:lnTo>
                  <a:lnTo>
                    <a:pt x="147" y="42"/>
                  </a:lnTo>
                  <a:lnTo>
                    <a:pt x="154" y="40"/>
                  </a:lnTo>
                  <a:lnTo>
                    <a:pt x="154" y="40"/>
                  </a:lnTo>
                  <a:lnTo>
                    <a:pt x="155" y="39"/>
                  </a:lnTo>
                  <a:lnTo>
                    <a:pt x="156" y="38"/>
                  </a:lnTo>
                  <a:lnTo>
                    <a:pt x="156" y="38"/>
                  </a:lnTo>
                  <a:lnTo>
                    <a:pt x="150" y="36"/>
                  </a:lnTo>
                  <a:lnTo>
                    <a:pt x="146" y="35"/>
                  </a:lnTo>
                  <a:lnTo>
                    <a:pt x="146" y="35"/>
                  </a:lnTo>
                  <a:lnTo>
                    <a:pt x="145" y="34"/>
                  </a:lnTo>
                  <a:lnTo>
                    <a:pt x="146" y="33"/>
                  </a:lnTo>
                  <a:lnTo>
                    <a:pt x="147" y="31"/>
                  </a:lnTo>
                  <a:lnTo>
                    <a:pt x="147" y="31"/>
                  </a:lnTo>
                  <a:lnTo>
                    <a:pt x="146" y="30"/>
                  </a:lnTo>
                  <a:lnTo>
                    <a:pt x="143" y="30"/>
                  </a:lnTo>
                  <a:lnTo>
                    <a:pt x="138" y="29"/>
                  </a:lnTo>
                  <a:lnTo>
                    <a:pt x="138" y="2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 name="Freeform 206"/>
            <p:cNvSpPr>
              <a:spLocks/>
            </p:cNvSpPr>
            <p:nvPr/>
          </p:nvSpPr>
          <p:spPr bwMode="gray">
            <a:xfrm>
              <a:off x="5321920" y="2266198"/>
              <a:ext cx="23991" cy="28801"/>
            </a:xfrm>
            <a:custGeom>
              <a:avLst/>
              <a:gdLst/>
              <a:ahLst/>
              <a:cxnLst>
                <a:cxn ang="0">
                  <a:pos x="15" y="8"/>
                </a:cxn>
                <a:cxn ang="0">
                  <a:pos x="15" y="8"/>
                </a:cxn>
                <a:cxn ang="0">
                  <a:pos x="14" y="9"/>
                </a:cxn>
                <a:cxn ang="0">
                  <a:pos x="14" y="11"/>
                </a:cxn>
                <a:cxn ang="0">
                  <a:pos x="14" y="13"/>
                </a:cxn>
                <a:cxn ang="0">
                  <a:pos x="13" y="15"/>
                </a:cxn>
                <a:cxn ang="0">
                  <a:pos x="13" y="15"/>
                </a:cxn>
                <a:cxn ang="0">
                  <a:pos x="11" y="15"/>
                </a:cxn>
                <a:cxn ang="0">
                  <a:pos x="8" y="15"/>
                </a:cxn>
                <a:cxn ang="0">
                  <a:pos x="8" y="15"/>
                </a:cxn>
                <a:cxn ang="0">
                  <a:pos x="5" y="18"/>
                </a:cxn>
                <a:cxn ang="0">
                  <a:pos x="3" y="19"/>
                </a:cxn>
                <a:cxn ang="0">
                  <a:pos x="2" y="18"/>
                </a:cxn>
                <a:cxn ang="0">
                  <a:pos x="2" y="18"/>
                </a:cxn>
                <a:cxn ang="0">
                  <a:pos x="1" y="16"/>
                </a:cxn>
                <a:cxn ang="0">
                  <a:pos x="0" y="14"/>
                </a:cxn>
                <a:cxn ang="0">
                  <a:pos x="1" y="10"/>
                </a:cxn>
                <a:cxn ang="0">
                  <a:pos x="4" y="7"/>
                </a:cxn>
                <a:cxn ang="0">
                  <a:pos x="7" y="3"/>
                </a:cxn>
                <a:cxn ang="0">
                  <a:pos x="7" y="3"/>
                </a:cxn>
                <a:cxn ang="0">
                  <a:pos x="12" y="1"/>
                </a:cxn>
                <a:cxn ang="0">
                  <a:pos x="15" y="0"/>
                </a:cxn>
                <a:cxn ang="0">
                  <a:pos x="17" y="1"/>
                </a:cxn>
                <a:cxn ang="0">
                  <a:pos x="17" y="1"/>
                </a:cxn>
                <a:cxn ang="0">
                  <a:pos x="18" y="2"/>
                </a:cxn>
                <a:cxn ang="0">
                  <a:pos x="17" y="4"/>
                </a:cxn>
                <a:cxn ang="0">
                  <a:pos x="15" y="8"/>
                </a:cxn>
                <a:cxn ang="0">
                  <a:pos x="15" y="8"/>
                </a:cxn>
              </a:cxnLst>
              <a:rect l="0" t="0" r="r" b="b"/>
              <a:pathLst>
                <a:path w="18" h="19">
                  <a:moveTo>
                    <a:pt x="15" y="8"/>
                  </a:moveTo>
                  <a:lnTo>
                    <a:pt x="15" y="8"/>
                  </a:lnTo>
                  <a:lnTo>
                    <a:pt x="14" y="9"/>
                  </a:lnTo>
                  <a:lnTo>
                    <a:pt x="14" y="11"/>
                  </a:lnTo>
                  <a:lnTo>
                    <a:pt x="14" y="13"/>
                  </a:lnTo>
                  <a:lnTo>
                    <a:pt x="13" y="15"/>
                  </a:lnTo>
                  <a:lnTo>
                    <a:pt x="13" y="15"/>
                  </a:lnTo>
                  <a:lnTo>
                    <a:pt x="11" y="15"/>
                  </a:lnTo>
                  <a:lnTo>
                    <a:pt x="8" y="15"/>
                  </a:lnTo>
                  <a:lnTo>
                    <a:pt x="8" y="15"/>
                  </a:lnTo>
                  <a:lnTo>
                    <a:pt x="5" y="18"/>
                  </a:lnTo>
                  <a:lnTo>
                    <a:pt x="3" y="19"/>
                  </a:lnTo>
                  <a:lnTo>
                    <a:pt x="2" y="18"/>
                  </a:lnTo>
                  <a:lnTo>
                    <a:pt x="2" y="18"/>
                  </a:lnTo>
                  <a:lnTo>
                    <a:pt x="1" y="16"/>
                  </a:lnTo>
                  <a:lnTo>
                    <a:pt x="0" y="14"/>
                  </a:lnTo>
                  <a:lnTo>
                    <a:pt x="1" y="10"/>
                  </a:lnTo>
                  <a:lnTo>
                    <a:pt x="4" y="7"/>
                  </a:lnTo>
                  <a:lnTo>
                    <a:pt x="7" y="3"/>
                  </a:lnTo>
                  <a:lnTo>
                    <a:pt x="7" y="3"/>
                  </a:lnTo>
                  <a:lnTo>
                    <a:pt x="12" y="1"/>
                  </a:lnTo>
                  <a:lnTo>
                    <a:pt x="15" y="0"/>
                  </a:lnTo>
                  <a:lnTo>
                    <a:pt x="17" y="1"/>
                  </a:lnTo>
                  <a:lnTo>
                    <a:pt x="17" y="1"/>
                  </a:lnTo>
                  <a:lnTo>
                    <a:pt x="18" y="2"/>
                  </a:lnTo>
                  <a:lnTo>
                    <a:pt x="17" y="4"/>
                  </a:lnTo>
                  <a:lnTo>
                    <a:pt x="15" y="8"/>
                  </a:lnTo>
                  <a:lnTo>
                    <a:pt x="15"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 name="Freeform 207"/>
            <p:cNvSpPr>
              <a:spLocks/>
            </p:cNvSpPr>
            <p:nvPr/>
          </p:nvSpPr>
          <p:spPr bwMode="gray">
            <a:xfrm>
              <a:off x="5338712" y="2429402"/>
              <a:ext cx="35987" cy="28801"/>
            </a:xfrm>
            <a:custGeom>
              <a:avLst/>
              <a:gdLst/>
              <a:ahLst/>
              <a:cxnLst>
                <a:cxn ang="0">
                  <a:pos x="24" y="10"/>
                </a:cxn>
                <a:cxn ang="0">
                  <a:pos x="24" y="10"/>
                </a:cxn>
                <a:cxn ang="0">
                  <a:pos x="21" y="9"/>
                </a:cxn>
                <a:cxn ang="0">
                  <a:pos x="19" y="7"/>
                </a:cxn>
                <a:cxn ang="0">
                  <a:pos x="19" y="7"/>
                </a:cxn>
                <a:cxn ang="0">
                  <a:pos x="11" y="2"/>
                </a:cxn>
                <a:cxn ang="0">
                  <a:pos x="6" y="0"/>
                </a:cxn>
                <a:cxn ang="0">
                  <a:pos x="5" y="0"/>
                </a:cxn>
                <a:cxn ang="0">
                  <a:pos x="3" y="1"/>
                </a:cxn>
                <a:cxn ang="0">
                  <a:pos x="3" y="1"/>
                </a:cxn>
                <a:cxn ang="0">
                  <a:pos x="2" y="3"/>
                </a:cxn>
                <a:cxn ang="0">
                  <a:pos x="1" y="6"/>
                </a:cxn>
                <a:cxn ang="0">
                  <a:pos x="0" y="10"/>
                </a:cxn>
                <a:cxn ang="0">
                  <a:pos x="1" y="11"/>
                </a:cxn>
                <a:cxn ang="0">
                  <a:pos x="2" y="11"/>
                </a:cxn>
                <a:cxn ang="0">
                  <a:pos x="2" y="11"/>
                </a:cxn>
                <a:cxn ang="0">
                  <a:pos x="6" y="12"/>
                </a:cxn>
                <a:cxn ang="0">
                  <a:pos x="10" y="14"/>
                </a:cxn>
                <a:cxn ang="0">
                  <a:pos x="12" y="16"/>
                </a:cxn>
                <a:cxn ang="0">
                  <a:pos x="15" y="20"/>
                </a:cxn>
                <a:cxn ang="0">
                  <a:pos x="15" y="20"/>
                </a:cxn>
                <a:cxn ang="0">
                  <a:pos x="16" y="20"/>
                </a:cxn>
                <a:cxn ang="0">
                  <a:pos x="17" y="19"/>
                </a:cxn>
                <a:cxn ang="0">
                  <a:pos x="17" y="19"/>
                </a:cxn>
                <a:cxn ang="0">
                  <a:pos x="21" y="15"/>
                </a:cxn>
                <a:cxn ang="0">
                  <a:pos x="25" y="12"/>
                </a:cxn>
                <a:cxn ang="0">
                  <a:pos x="25" y="12"/>
                </a:cxn>
                <a:cxn ang="0">
                  <a:pos x="25" y="11"/>
                </a:cxn>
                <a:cxn ang="0">
                  <a:pos x="25" y="10"/>
                </a:cxn>
                <a:cxn ang="0">
                  <a:pos x="25" y="10"/>
                </a:cxn>
                <a:cxn ang="0">
                  <a:pos x="24" y="10"/>
                </a:cxn>
                <a:cxn ang="0">
                  <a:pos x="24" y="10"/>
                </a:cxn>
              </a:cxnLst>
              <a:rect l="0" t="0" r="r" b="b"/>
              <a:pathLst>
                <a:path w="25" h="20">
                  <a:moveTo>
                    <a:pt x="24" y="10"/>
                  </a:moveTo>
                  <a:lnTo>
                    <a:pt x="24" y="10"/>
                  </a:lnTo>
                  <a:lnTo>
                    <a:pt x="21" y="9"/>
                  </a:lnTo>
                  <a:lnTo>
                    <a:pt x="19" y="7"/>
                  </a:lnTo>
                  <a:lnTo>
                    <a:pt x="19" y="7"/>
                  </a:lnTo>
                  <a:lnTo>
                    <a:pt x="11" y="2"/>
                  </a:lnTo>
                  <a:lnTo>
                    <a:pt x="6" y="0"/>
                  </a:lnTo>
                  <a:lnTo>
                    <a:pt x="5" y="0"/>
                  </a:lnTo>
                  <a:lnTo>
                    <a:pt x="3" y="1"/>
                  </a:lnTo>
                  <a:lnTo>
                    <a:pt x="3" y="1"/>
                  </a:lnTo>
                  <a:lnTo>
                    <a:pt x="2" y="3"/>
                  </a:lnTo>
                  <a:lnTo>
                    <a:pt x="1" y="6"/>
                  </a:lnTo>
                  <a:lnTo>
                    <a:pt x="0" y="10"/>
                  </a:lnTo>
                  <a:lnTo>
                    <a:pt x="1" y="11"/>
                  </a:lnTo>
                  <a:lnTo>
                    <a:pt x="2" y="11"/>
                  </a:lnTo>
                  <a:lnTo>
                    <a:pt x="2" y="11"/>
                  </a:lnTo>
                  <a:lnTo>
                    <a:pt x="6" y="12"/>
                  </a:lnTo>
                  <a:lnTo>
                    <a:pt x="10" y="14"/>
                  </a:lnTo>
                  <a:lnTo>
                    <a:pt x="12" y="16"/>
                  </a:lnTo>
                  <a:lnTo>
                    <a:pt x="15" y="20"/>
                  </a:lnTo>
                  <a:lnTo>
                    <a:pt x="15" y="20"/>
                  </a:lnTo>
                  <a:lnTo>
                    <a:pt x="16" y="20"/>
                  </a:lnTo>
                  <a:lnTo>
                    <a:pt x="17" y="19"/>
                  </a:lnTo>
                  <a:lnTo>
                    <a:pt x="17" y="19"/>
                  </a:lnTo>
                  <a:lnTo>
                    <a:pt x="21" y="15"/>
                  </a:lnTo>
                  <a:lnTo>
                    <a:pt x="25" y="12"/>
                  </a:lnTo>
                  <a:lnTo>
                    <a:pt x="25" y="12"/>
                  </a:lnTo>
                  <a:lnTo>
                    <a:pt x="25" y="11"/>
                  </a:lnTo>
                  <a:lnTo>
                    <a:pt x="25" y="10"/>
                  </a:lnTo>
                  <a:lnTo>
                    <a:pt x="25" y="10"/>
                  </a:lnTo>
                  <a:lnTo>
                    <a:pt x="24" y="10"/>
                  </a:lnTo>
                  <a:lnTo>
                    <a:pt x="24"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 name="Freeform 208"/>
            <p:cNvSpPr>
              <a:spLocks/>
            </p:cNvSpPr>
            <p:nvPr/>
          </p:nvSpPr>
          <p:spPr bwMode="gray">
            <a:xfrm>
              <a:off x="5585816" y="2299799"/>
              <a:ext cx="26389" cy="19201"/>
            </a:xfrm>
            <a:custGeom>
              <a:avLst/>
              <a:gdLst/>
              <a:ahLst/>
              <a:cxnLst>
                <a:cxn ang="0">
                  <a:pos x="12" y="14"/>
                </a:cxn>
                <a:cxn ang="0">
                  <a:pos x="12" y="14"/>
                </a:cxn>
                <a:cxn ang="0">
                  <a:pos x="8" y="13"/>
                </a:cxn>
                <a:cxn ang="0">
                  <a:pos x="5" y="13"/>
                </a:cxn>
                <a:cxn ang="0">
                  <a:pos x="1" y="13"/>
                </a:cxn>
                <a:cxn ang="0">
                  <a:pos x="0" y="13"/>
                </a:cxn>
                <a:cxn ang="0">
                  <a:pos x="1" y="12"/>
                </a:cxn>
                <a:cxn ang="0">
                  <a:pos x="1" y="12"/>
                </a:cxn>
                <a:cxn ang="0">
                  <a:pos x="5" y="5"/>
                </a:cxn>
                <a:cxn ang="0">
                  <a:pos x="8" y="1"/>
                </a:cxn>
                <a:cxn ang="0">
                  <a:pos x="12" y="0"/>
                </a:cxn>
                <a:cxn ang="0">
                  <a:pos x="12" y="0"/>
                </a:cxn>
                <a:cxn ang="0">
                  <a:pos x="15" y="1"/>
                </a:cxn>
                <a:cxn ang="0">
                  <a:pos x="18" y="5"/>
                </a:cxn>
                <a:cxn ang="0">
                  <a:pos x="19" y="9"/>
                </a:cxn>
                <a:cxn ang="0">
                  <a:pos x="18" y="13"/>
                </a:cxn>
                <a:cxn ang="0">
                  <a:pos x="18" y="13"/>
                </a:cxn>
                <a:cxn ang="0">
                  <a:pos x="17" y="14"/>
                </a:cxn>
                <a:cxn ang="0">
                  <a:pos x="16" y="14"/>
                </a:cxn>
                <a:cxn ang="0">
                  <a:pos x="12" y="14"/>
                </a:cxn>
                <a:cxn ang="0">
                  <a:pos x="12" y="14"/>
                </a:cxn>
              </a:cxnLst>
              <a:rect l="0" t="0" r="r" b="b"/>
              <a:pathLst>
                <a:path w="19" h="14">
                  <a:moveTo>
                    <a:pt x="12" y="14"/>
                  </a:moveTo>
                  <a:lnTo>
                    <a:pt x="12" y="14"/>
                  </a:lnTo>
                  <a:lnTo>
                    <a:pt x="8" y="13"/>
                  </a:lnTo>
                  <a:lnTo>
                    <a:pt x="5" y="13"/>
                  </a:lnTo>
                  <a:lnTo>
                    <a:pt x="1" y="13"/>
                  </a:lnTo>
                  <a:lnTo>
                    <a:pt x="0" y="13"/>
                  </a:lnTo>
                  <a:lnTo>
                    <a:pt x="1" y="12"/>
                  </a:lnTo>
                  <a:lnTo>
                    <a:pt x="1" y="12"/>
                  </a:lnTo>
                  <a:lnTo>
                    <a:pt x="5" y="5"/>
                  </a:lnTo>
                  <a:lnTo>
                    <a:pt x="8" y="1"/>
                  </a:lnTo>
                  <a:lnTo>
                    <a:pt x="12" y="0"/>
                  </a:lnTo>
                  <a:lnTo>
                    <a:pt x="12" y="0"/>
                  </a:lnTo>
                  <a:lnTo>
                    <a:pt x="15" y="1"/>
                  </a:lnTo>
                  <a:lnTo>
                    <a:pt x="18" y="5"/>
                  </a:lnTo>
                  <a:lnTo>
                    <a:pt x="19" y="9"/>
                  </a:lnTo>
                  <a:lnTo>
                    <a:pt x="18" y="13"/>
                  </a:lnTo>
                  <a:lnTo>
                    <a:pt x="18" y="13"/>
                  </a:lnTo>
                  <a:lnTo>
                    <a:pt x="17" y="14"/>
                  </a:lnTo>
                  <a:lnTo>
                    <a:pt x="16" y="14"/>
                  </a:lnTo>
                  <a:lnTo>
                    <a:pt x="12" y="14"/>
                  </a:lnTo>
                  <a:lnTo>
                    <a:pt x="12"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 name="Freeform 209"/>
            <p:cNvSpPr>
              <a:spLocks/>
            </p:cNvSpPr>
            <p:nvPr/>
          </p:nvSpPr>
          <p:spPr bwMode="gray">
            <a:xfrm>
              <a:off x="4398283" y="2983818"/>
              <a:ext cx="9596" cy="9600"/>
            </a:xfrm>
            <a:custGeom>
              <a:avLst/>
              <a:gdLst/>
              <a:ahLst/>
              <a:cxnLst>
                <a:cxn ang="0">
                  <a:pos x="5" y="5"/>
                </a:cxn>
                <a:cxn ang="0">
                  <a:pos x="5" y="5"/>
                </a:cxn>
                <a:cxn ang="0">
                  <a:pos x="4" y="8"/>
                </a:cxn>
                <a:cxn ang="0">
                  <a:pos x="3" y="8"/>
                </a:cxn>
                <a:cxn ang="0">
                  <a:pos x="2" y="8"/>
                </a:cxn>
                <a:cxn ang="0">
                  <a:pos x="2" y="8"/>
                </a:cxn>
                <a:cxn ang="0">
                  <a:pos x="1" y="5"/>
                </a:cxn>
                <a:cxn ang="0">
                  <a:pos x="0" y="4"/>
                </a:cxn>
                <a:cxn ang="0">
                  <a:pos x="1" y="0"/>
                </a:cxn>
                <a:cxn ang="0">
                  <a:pos x="1" y="0"/>
                </a:cxn>
                <a:cxn ang="0">
                  <a:pos x="2" y="0"/>
                </a:cxn>
                <a:cxn ang="0">
                  <a:pos x="4" y="2"/>
                </a:cxn>
                <a:cxn ang="0">
                  <a:pos x="5" y="5"/>
                </a:cxn>
                <a:cxn ang="0">
                  <a:pos x="5" y="5"/>
                </a:cxn>
              </a:cxnLst>
              <a:rect l="0" t="0" r="r" b="b"/>
              <a:pathLst>
                <a:path w="5" h="8">
                  <a:moveTo>
                    <a:pt x="5" y="5"/>
                  </a:moveTo>
                  <a:lnTo>
                    <a:pt x="5" y="5"/>
                  </a:lnTo>
                  <a:lnTo>
                    <a:pt x="4" y="8"/>
                  </a:lnTo>
                  <a:lnTo>
                    <a:pt x="3" y="8"/>
                  </a:lnTo>
                  <a:lnTo>
                    <a:pt x="2" y="8"/>
                  </a:lnTo>
                  <a:lnTo>
                    <a:pt x="2" y="8"/>
                  </a:lnTo>
                  <a:lnTo>
                    <a:pt x="1" y="5"/>
                  </a:lnTo>
                  <a:lnTo>
                    <a:pt x="0" y="4"/>
                  </a:lnTo>
                  <a:lnTo>
                    <a:pt x="1" y="0"/>
                  </a:lnTo>
                  <a:lnTo>
                    <a:pt x="1" y="0"/>
                  </a:lnTo>
                  <a:lnTo>
                    <a:pt x="2" y="0"/>
                  </a:lnTo>
                  <a:lnTo>
                    <a:pt x="4" y="2"/>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 name="Freeform 210"/>
            <p:cNvSpPr>
              <a:spLocks/>
            </p:cNvSpPr>
            <p:nvPr/>
          </p:nvSpPr>
          <p:spPr bwMode="gray">
            <a:xfrm>
              <a:off x="4760541" y="4529458"/>
              <a:ext cx="74370" cy="76802"/>
            </a:xfrm>
            <a:custGeom>
              <a:avLst/>
              <a:gdLst/>
              <a:ahLst/>
              <a:cxnLst>
                <a:cxn ang="0">
                  <a:pos x="42" y="21"/>
                </a:cxn>
                <a:cxn ang="0">
                  <a:pos x="42" y="18"/>
                </a:cxn>
                <a:cxn ang="0">
                  <a:pos x="49" y="17"/>
                </a:cxn>
                <a:cxn ang="0">
                  <a:pos x="51" y="15"/>
                </a:cxn>
                <a:cxn ang="0">
                  <a:pos x="50" y="14"/>
                </a:cxn>
                <a:cxn ang="0">
                  <a:pos x="41" y="3"/>
                </a:cxn>
                <a:cxn ang="0">
                  <a:pos x="37" y="2"/>
                </a:cxn>
                <a:cxn ang="0">
                  <a:pos x="24" y="0"/>
                </a:cxn>
                <a:cxn ang="0">
                  <a:pos x="14" y="4"/>
                </a:cxn>
                <a:cxn ang="0">
                  <a:pos x="6" y="12"/>
                </a:cxn>
                <a:cxn ang="0">
                  <a:pos x="0" y="23"/>
                </a:cxn>
                <a:cxn ang="0">
                  <a:pos x="2" y="23"/>
                </a:cxn>
                <a:cxn ang="0">
                  <a:pos x="4" y="26"/>
                </a:cxn>
                <a:cxn ang="0">
                  <a:pos x="3" y="34"/>
                </a:cxn>
                <a:cxn ang="0">
                  <a:pos x="1" y="42"/>
                </a:cxn>
                <a:cxn ang="0">
                  <a:pos x="1" y="50"/>
                </a:cxn>
                <a:cxn ang="0">
                  <a:pos x="2" y="53"/>
                </a:cxn>
                <a:cxn ang="0">
                  <a:pos x="7" y="55"/>
                </a:cxn>
                <a:cxn ang="0">
                  <a:pos x="9" y="54"/>
                </a:cxn>
                <a:cxn ang="0">
                  <a:pos x="18" y="48"/>
                </a:cxn>
                <a:cxn ang="0">
                  <a:pos x="27" y="52"/>
                </a:cxn>
                <a:cxn ang="0">
                  <a:pos x="30" y="53"/>
                </a:cxn>
                <a:cxn ang="0">
                  <a:pos x="39" y="48"/>
                </a:cxn>
                <a:cxn ang="0">
                  <a:pos x="39" y="46"/>
                </a:cxn>
                <a:cxn ang="0">
                  <a:pos x="38" y="45"/>
                </a:cxn>
                <a:cxn ang="0">
                  <a:pos x="34" y="42"/>
                </a:cxn>
                <a:cxn ang="0">
                  <a:pos x="32" y="39"/>
                </a:cxn>
                <a:cxn ang="0">
                  <a:pos x="33" y="38"/>
                </a:cxn>
                <a:cxn ang="0">
                  <a:pos x="39" y="31"/>
                </a:cxn>
                <a:cxn ang="0">
                  <a:pos x="39" y="27"/>
                </a:cxn>
                <a:cxn ang="0">
                  <a:pos x="41" y="26"/>
                </a:cxn>
                <a:cxn ang="0">
                  <a:pos x="41" y="25"/>
                </a:cxn>
                <a:cxn ang="0">
                  <a:pos x="41" y="23"/>
                </a:cxn>
                <a:cxn ang="0">
                  <a:pos x="42" y="21"/>
                </a:cxn>
              </a:cxnLst>
              <a:rect l="0" t="0" r="r" b="b"/>
              <a:pathLst>
                <a:path w="51" h="55">
                  <a:moveTo>
                    <a:pt x="42" y="21"/>
                  </a:moveTo>
                  <a:lnTo>
                    <a:pt x="42" y="21"/>
                  </a:lnTo>
                  <a:lnTo>
                    <a:pt x="42" y="18"/>
                  </a:lnTo>
                  <a:lnTo>
                    <a:pt x="42" y="18"/>
                  </a:lnTo>
                  <a:lnTo>
                    <a:pt x="45" y="17"/>
                  </a:lnTo>
                  <a:lnTo>
                    <a:pt x="49" y="17"/>
                  </a:lnTo>
                  <a:lnTo>
                    <a:pt x="51" y="16"/>
                  </a:lnTo>
                  <a:lnTo>
                    <a:pt x="51" y="15"/>
                  </a:lnTo>
                  <a:lnTo>
                    <a:pt x="50" y="14"/>
                  </a:lnTo>
                  <a:lnTo>
                    <a:pt x="50" y="14"/>
                  </a:lnTo>
                  <a:lnTo>
                    <a:pt x="44" y="6"/>
                  </a:lnTo>
                  <a:lnTo>
                    <a:pt x="41" y="3"/>
                  </a:lnTo>
                  <a:lnTo>
                    <a:pt x="37" y="2"/>
                  </a:lnTo>
                  <a:lnTo>
                    <a:pt x="37" y="2"/>
                  </a:lnTo>
                  <a:lnTo>
                    <a:pt x="31" y="0"/>
                  </a:lnTo>
                  <a:lnTo>
                    <a:pt x="24" y="0"/>
                  </a:lnTo>
                  <a:lnTo>
                    <a:pt x="19" y="1"/>
                  </a:lnTo>
                  <a:lnTo>
                    <a:pt x="14" y="4"/>
                  </a:lnTo>
                  <a:lnTo>
                    <a:pt x="9" y="7"/>
                  </a:lnTo>
                  <a:lnTo>
                    <a:pt x="6" y="12"/>
                  </a:lnTo>
                  <a:lnTo>
                    <a:pt x="2" y="17"/>
                  </a:lnTo>
                  <a:lnTo>
                    <a:pt x="0" y="23"/>
                  </a:lnTo>
                  <a:lnTo>
                    <a:pt x="0" y="23"/>
                  </a:lnTo>
                  <a:lnTo>
                    <a:pt x="2" y="23"/>
                  </a:lnTo>
                  <a:lnTo>
                    <a:pt x="3" y="24"/>
                  </a:lnTo>
                  <a:lnTo>
                    <a:pt x="4" y="26"/>
                  </a:lnTo>
                  <a:lnTo>
                    <a:pt x="4" y="31"/>
                  </a:lnTo>
                  <a:lnTo>
                    <a:pt x="3" y="34"/>
                  </a:lnTo>
                  <a:lnTo>
                    <a:pt x="3" y="34"/>
                  </a:lnTo>
                  <a:lnTo>
                    <a:pt x="1" y="42"/>
                  </a:lnTo>
                  <a:lnTo>
                    <a:pt x="0" y="46"/>
                  </a:lnTo>
                  <a:lnTo>
                    <a:pt x="1" y="50"/>
                  </a:lnTo>
                  <a:lnTo>
                    <a:pt x="1" y="50"/>
                  </a:lnTo>
                  <a:lnTo>
                    <a:pt x="2" y="53"/>
                  </a:lnTo>
                  <a:lnTo>
                    <a:pt x="4" y="54"/>
                  </a:lnTo>
                  <a:lnTo>
                    <a:pt x="7" y="55"/>
                  </a:lnTo>
                  <a:lnTo>
                    <a:pt x="9" y="54"/>
                  </a:lnTo>
                  <a:lnTo>
                    <a:pt x="9" y="54"/>
                  </a:lnTo>
                  <a:lnTo>
                    <a:pt x="13" y="49"/>
                  </a:lnTo>
                  <a:lnTo>
                    <a:pt x="18" y="48"/>
                  </a:lnTo>
                  <a:lnTo>
                    <a:pt x="22" y="49"/>
                  </a:lnTo>
                  <a:lnTo>
                    <a:pt x="27" y="52"/>
                  </a:lnTo>
                  <a:lnTo>
                    <a:pt x="27" y="52"/>
                  </a:lnTo>
                  <a:lnTo>
                    <a:pt x="30" y="53"/>
                  </a:lnTo>
                  <a:lnTo>
                    <a:pt x="33" y="52"/>
                  </a:lnTo>
                  <a:lnTo>
                    <a:pt x="39" y="48"/>
                  </a:lnTo>
                  <a:lnTo>
                    <a:pt x="39" y="48"/>
                  </a:lnTo>
                  <a:lnTo>
                    <a:pt x="39" y="46"/>
                  </a:lnTo>
                  <a:lnTo>
                    <a:pt x="38" y="45"/>
                  </a:lnTo>
                  <a:lnTo>
                    <a:pt x="38" y="45"/>
                  </a:lnTo>
                  <a:lnTo>
                    <a:pt x="37" y="43"/>
                  </a:lnTo>
                  <a:lnTo>
                    <a:pt x="34" y="42"/>
                  </a:lnTo>
                  <a:lnTo>
                    <a:pt x="33" y="39"/>
                  </a:lnTo>
                  <a:lnTo>
                    <a:pt x="32" y="39"/>
                  </a:lnTo>
                  <a:lnTo>
                    <a:pt x="33" y="38"/>
                  </a:lnTo>
                  <a:lnTo>
                    <a:pt x="33" y="38"/>
                  </a:lnTo>
                  <a:lnTo>
                    <a:pt x="38" y="33"/>
                  </a:lnTo>
                  <a:lnTo>
                    <a:pt x="39" y="31"/>
                  </a:lnTo>
                  <a:lnTo>
                    <a:pt x="39" y="27"/>
                  </a:lnTo>
                  <a:lnTo>
                    <a:pt x="39" y="27"/>
                  </a:lnTo>
                  <a:lnTo>
                    <a:pt x="40" y="27"/>
                  </a:lnTo>
                  <a:lnTo>
                    <a:pt x="41" y="26"/>
                  </a:lnTo>
                  <a:lnTo>
                    <a:pt x="41" y="25"/>
                  </a:lnTo>
                  <a:lnTo>
                    <a:pt x="41" y="25"/>
                  </a:lnTo>
                  <a:lnTo>
                    <a:pt x="42" y="24"/>
                  </a:lnTo>
                  <a:lnTo>
                    <a:pt x="41" y="23"/>
                  </a:lnTo>
                  <a:lnTo>
                    <a:pt x="41" y="22"/>
                  </a:lnTo>
                  <a:lnTo>
                    <a:pt x="42" y="21"/>
                  </a:lnTo>
                  <a:lnTo>
                    <a:pt x="42"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 name="Freeform 211"/>
            <p:cNvSpPr>
              <a:spLocks/>
            </p:cNvSpPr>
            <p:nvPr/>
          </p:nvSpPr>
          <p:spPr bwMode="gray">
            <a:xfrm>
              <a:off x="5228356" y="4200649"/>
              <a:ext cx="28789" cy="16801"/>
            </a:xfrm>
            <a:custGeom>
              <a:avLst/>
              <a:gdLst/>
              <a:ahLst/>
              <a:cxnLst>
                <a:cxn ang="0">
                  <a:pos x="15" y="2"/>
                </a:cxn>
                <a:cxn ang="0">
                  <a:pos x="15" y="2"/>
                </a:cxn>
                <a:cxn ang="0">
                  <a:pos x="17" y="3"/>
                </a:cxn>
                <a:cxn ang="0">
                  <a:pos x="19" y="3"/>
                </a:cxn>
                <a:cxn ang="0">
                  <a:pos x="19" y="5"/>
                </a:cxn>
                <a:cxn ang="0">
                  <a:pos x="19" y="5"/>
                </a:cxn>
                <a:cxn ang="0">
                  <a:pos x="19" y="6"/>
                </a:cxn>
                <a:cxn ang="0">
                  <a:pos x="19" y="7"/>
                </a:cxn>
                <a:cxn ang="0">
                  <a:pos x="17" y="10"/>
                </a:cxn>
                <a:cxn ang="0">
                  <a:pos x="17" y="10"/>
                </a:cxn>
                <a:cxn ang="0">
                  <a:pos x="14" y="11"/>
                </a:cxn>
                <a:cxn ang="0">
                  <a:pos x="9" y="12"/>
                </a:cxn>
                <a:cxn ang="0">
                  <a:pos x="3" y="10"/>
                </a:cxn>
                <a:cxn ang="0">
                  <a:pos x="3" y="10"/>
                </a:cxn>
                <a:cxn ang="0">
                  <a:pos x="0" y="7"/>
                </a:cxn>
                <a:cxn ang="0">
                  <a:pos x="0" y="5"/>
                </a:cxn>
                <a:cxn ang="0">
                  <a:pos x="2" y="2"/>
                </a:cxn>
                <a:cxn ang="0">
                  <a:pos x="4" y="1"/>
                </a:cxn>
                <a:cxn ang="0">
                  <a:pos x="4" y="1"/>
                </a:cxn>
                <a:cxn ang="0">
                  <a:pos x="6" y="0"/>
                </a:cxn>
                <a:cxn ang="0">
                  <a:pos x="9" y="1"/>
                </a:cxn>
                <a:cxn ang="0">
                  <a:pos x="15" y="2"/>
                </a:cxn>
                <a:cxn ang="0">
                  <a:pos x="15" y="2"/>
                </a:cxn>
              </a:cxnLst>
              <a:rect l="0" t="0" r="r" b="b"/>
              <a:pathLst>
                <a:path w="19" h="12">
                  <a:moveTo>
                    <a:pt x="15" y="2"/>
                  </a:moveTo>
                  <a:lnTo>
                    <a:pt x="15" y="2"/>
                  </a:lnTo>
                  <a:lnTo>
                    <a:pt x="17" y="3"/>
                  </a:lnTo>
                  <a:lnTo>
                    <a:pt x="19" y="3"/>
                  </a:lnTo>
                  <a:lnTo>
                    <a:pt x="19" y="5"/>
                  </a:lnTo>
                  <a:lnTo>
                    <a:pt x="19" y="5"/>
                  </a:lnTo>
                  <a:lnTo>
                    <a:pt x="19" y="6"/>
                  </a:lnTo>
                  <a:lnTo>
                    <a:pt x="19" y="7"/>
                  </a:lnTo>
                  <a:lnTo>
                    <a:pt x="17" y="10"/>
                  </a:lnTo>
                  <a:lnTo>
                    <a:pt x="17" y="10"/>
                  </a:lnTo>
                  <a:lnTo>
                    <a:pt x="14" y="11"/>
                  </a:lnTo>
                  <a:lnTo>
                    <a:pt x="9" y="12"/>
                  </a:lnTo>
                  <a:lnTo>
                    <a:pt x="3" y="10"/>
                  </a:lnTo>
                  <a:lnTo>
                    <a:pt x="3" y="10"/>
                  </a:lnTo>
                  <a:lnTo>
                    <a:pt x="0" y="7"/>
                  </a:lnTo>
                  <a:lnTo>
                    <a:pt x="0" y="5"/>
                  </a:lnTo>
                  <a:lnTo>
                    <a:pt x="2" y="2"/>
                  </a:lnTo>
                  <a:lnTo>
                    <a:pt x="4" y="1"/>
                  </a:lnTo>
                  <a:lnTo>
                    <a:pt x="4" y="1"/>
                  </a:lnTo>
                  <a:lnTo>
                    <a:pt x="6" y="0"/>
                  </a:lnTo>
                  <a:lnTo>
                    <a:pt x="9" y="1"/>
                  </a:lnTo>
                  <a:lnTo>
                    <a:pt x="15" y="2"/>
                  </a:lnTo>
                  <a:lnTo>
                    <a:pt x="1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 name="Freeform 212"/>
            <p:cNvSpPr>
              <a:spLocks/>
            </p:cNvSpPr>
            <p:nvPr/>
          </p:nvSpPr>
          <p:spPr bwMode="gray">
            <a:xfrm>
              <a:off x="4266336" y="3372628"/>
              <a:ext cx="19192" cy="48001"/>
            </a:xfrm>
            <a:custGeom>
              <a:avLst/>
              <a:gdLst/>
              <a:ahLst/>
              <a:cxnLst>
                <a:cxn ang="0">
                  <a:pos x="12" y="10"/>
                </a:cxn>
                <a:cxn ang="0">
                  <a:pos x="12" y="10"/>
                </a:cxn>
                <a:cxn ang="0">
                  <a:pos x="11" y="9"/>
                </a:cxn>
                <a:cxn ang="0">
                  <a:pos x="12" y="7"/>
                </a:cxn>
                <a:cxn ang="0">
                  <a:pos x="14" y="3"/>
                </a:cxn>
                <a:cxn ang="0">
                  <a:pos x="14" y="3"/>
                </a:cxn>
                <a:cxn ang="0">
                  <a:pos x="14" y="2"/>
                </a:cxn>
                <a:cxn ang="0">
                  <a:pos x="13" y="0"/>
                </a:cxn>
                <a:cxn ang="0">
                  <a:pos x="13" y="0"/>
                </a:cxn>
                <a:cxn ang="0">
                  <a:pos x="12" y="0"/>
                </a:cxn>
                <a:cxn ang="0">
                  <a:pos x="11" y="1"/>
                </a:cxn>
                <a:cxn ang="0">
                  <a:pos x="10" y="3"/>
                </a:cxn>
                <a:cxn ang="0">
                  <a:pos x="8" y="3"/>
                </a:cxn>
                <a:cxn ang="0">
                  <a:pos x="8" y="3"/>
                </a:cxn>
                <a:cxn ang="0">
                  <a:pos x="5" y="5"/>
                </a:cxn>
                <a:cxn ang="0">
                  <a:pos x="3" y="6"/>
                </a:cxn>
                <a:cxn ang="0">
                  <a:pos x="1" y="8"/>
                </a:cxn>
                <a:cxn ang="0">
                  <a:pos x="0" y="10"/>
                </a:cxn>
                <a:cxn ang="0">
                  <a:pos x="0" y="10"/>
                </a:cxn>
                <a:cxn ang="0">
                  <a:pos x="0" y="17"/>
                </a:cxn>
                <a:cxn ang="0">
                  <a:pos x="1" y="23"/>
                </a:cxn>
                <a:cxn ang="0">
                  <a:pos x="4" y="30"/>
                </a:cxn>
                <a:cxn ang="0">
                  <a:pos x="6" y="32"/>
                </a:cxn>
                <a:cxn ang="0">
                  <a:pos x="9" y="33"/>
                </a:cxn>
                <a:cxn ang="0">
                  <a:pos x="9" y="33"/>
                </a:cxn>
                <a:cxn ang="0">
                  <a:pos x="11" y="28"/>
                </a:cxn>
                <a:cxn ang="0">
                  <a:pos x="13" y="22"/>
                </a:cxn>
                <a:cxn ang="0">
                  <a:pos x="13" y="22"/>
                </a:cxn>
                <a:cxn ang="0">
                  <a:pos x="14" y="20"/>
                </a:cxn>
                <a:cxn ang="0">
                  <a:pos x="13" y="17"/>
                </a:cxn>
                <a:cxn ang="0">
                  <a:pos x="12" y="13"/>
                </a:cxn>
                <a:cxn ang="0">
                  <a:pos x="12" y="10"/>
                </a:cxn>
                <a:cxn ang="0">
                  <a:pos x="12" y="10"/>
                </a:cxn>
              </a:cxnLst>
              <a:rect l="0" t="0" r="r" b="b"/>
              <a:pathLst>
                <a:path w="14" h="33">
                  <a:moveTo>
                    <a:pt x="12" y="10"/>
                  </a:moveTo>
                  <a:lnTo>
                    <a:pt x="12" y="10"/>
                  </a:lnTo>
                  <a:lnTo>
                    <a:pt x="11" y="9"/>
                  </a:lnTo>
                  <a:lnTo>
                    <a:pt x="12" y="7"/>
                  </a:lnTo>
                  <a:lnTo>
                    <a:pt x="14" y="3"/>
                  </a:lnTo>
                  <a:lnTo>
                    <a:pt x="14" y="3"/>
                  </a:lnTo>
                  <a:lnTo>
                    <a:pt x="14" y="2"/>
                  </a:lnTo>
                  <a:lnTo>
                    <a:pt x="13" y="0"/>
                  </a:lnTo>
                  <a:lnTo>
                    <a:pt x="13" y="0"/>
                  </a:lnTo>
                  <a:lnTo>
                    <a:pt x="12" y="0"/>
                  </a:lnTo>
                  <a:lnTo>
                    <a:pt x="11" y="1"/>
                  </a:lnTo>
                  <a:lnTo>
                    <a:pt x="10" y="3"/>
                  </a:lnTo>
                  <a:lnTo>
                    <a:pt x="8" y="3"/>
                  </a:lnTo>
                  <a:lnTo>
                    <a:pt x="8" y="3"/>
                  </a:lnTo>
                  <a:lnTo>
                    <a:pt x="5" y="5"/>
                  </a:lnTo>
                  <a:lnTo>
                    <a:pt x="3" y="6"/>
                  </a:lnTo>
                  <a:lnTo>
                    <a:pt x="1" y="8"/>
                  </a:lnTo>
                  <a:lnTo>
                    <a:pt x="0" y="10"/>
                  </a:lnTo>
                  <a:lnTo>
                    <a:pt x="0" y="10"/>
                  </a:lnTo>
                  <a:lnTo>
                    <a:pt x="0" y="17"/>
                  </a:lnTo>
                  <a:lnTo>
                    <a:pt x="1" y="23"/>
                  </a:lnTo>
                  <a:lnTo>
                    <a:pt x="4" y="30"/>
                  </a:lnTo>
                  <a:lnTo>
                    <a:pt x="6" y="32"/>
                  </a:lnTo>
                  <a:lnTo>
                    <a:pt x="9" y="33"/>
                  </a:lnTo>
                  <a:lnTo>
                    <a:pt x="9" y="33"/>
                  </a:lnTo>
                  <a:lnTo>
                    <a:pt x="11" y="28"/>
                  </a:lnTo>
                  <a:lnTo>
                    <a:pt x="13" y="22"/>
                  </a:lnTo>
                  <a:lnTo>
                    <a:pt x="13" y="22"/>
                  </a:lnTo>
                  <a:lnTo>
                    <a:pt x="14" y="20"/>
                  </a:lnTo>
                  <a:lnTo>
                    <a:pt x="13" y="17"/>
                  </a:lnTo>
                  <a:lnTo>
                    <a:pt x="12" y="13"/>
                  </a:lnTo>
                  <a:lnTo>
                    <a:pt x="12" y="10"/>
                  </a:lnTo>
                  <a:lnTo>
                    <a:pt x="12"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 name="Freeform 213"/>
            <p:cNvSpPr>
              <a:spLocks/>
            </p:cNvSpPr>
            <p:nvPr/>
          </p:nvSpPr>
          <p:spPr bwMode="gray">
            <a:xfrm>
              <a:off x="4261538" y="3432629"/>
              <a:ext cx="31187" cy="60002"/>
            </a:xfrm>
            <a:custGeom>
              <a:avLst/>
              <a:gdLst/>
              <a:ahLst/>
              <a:cxnLst>
                <a:cxn ang="0">
                  <a:pos x="19" y="28"/>
                </a:cxn>
                <a:cxn ang="0">
                  <a:pos x="19" y="28"/>
                </a:cxn>
                <a:cxn ang="0">
                  <a:pos x="19" y="23"/>
                </a:cxn>
                <a:cxn ang="0">
                  <a:pos x="20" y="13"/>
                </a:cxn>
                <a:cxn ang="0">
                  <a:pos x="19" y="9"/>
                </a:cxn>
                <a:cxn ang="0">
                  <a:pos x="17" y="5"/>
                </a:cxn>
                <a:cxn ang="0">
                  <a:pos x="15" y="1"/>
                </a:cxn>
                <a:cxn ang="0">
                  <a:pos x="11" y="0"/>
                </a:cxn>
                <a:cxn ang="0">
                  <a:pos x="11" y="0"/>
                </a:cxn>
                <a:cxn ang="0">
                  <a:pos x="6" y="0"/>
                </a:cxn>
                <a:cxn ang="0">
                  <a:pos x="2" y="2"/>
                </a:cxn>
                <a:cxn ang="0">
                  <a:pos x="2" y="2"/>
                </a:cxn>
                <a:cxn ang="0">
                  <a:pos x="0" y="5"/>
                </a:cxn>
                <a:cxn ang="0">
                  <a:pos x="0" y="6"/>
                </a:cxn>
                <a:cxn ang="0">
                  <a:pos x="0" y="7"/>
                </a:cxn>
                <a:cxn ang="0">
                  <a:pos x="0" y="7"/>
                </a:cxn>
                <a:cxn ang="0">
                  <a:pos x="3" y="11"/>
                </a:cxn>
                <a:cxn ang="0">
                  <a:pos x="4" y="16"/>
                </a:cxn>
                <a:cxn ang="0">
                  <a:pos x="4" y="16"/>
                </a:cxn>
                <a:cxn ang="0">
                  <a:pos x="3" y="29"/>
                </a:cxn>
                <a:cxn ang="0">
                  <a:pos x="4" y="36"/>
                </a:cxn>
                <a:cxn ang="0">
                  <a:pos x="6" y="38"/>
                </a:cxn>
                <a:cxn ang="0">
                  <a:pos x="7" y="40"/>
                </a:cxn>
                <a:cxn ang="0">
                  <a:pos x="7" y="40"/>
                </a:cxn>
                <a:cxn ang="0">
                  <a:pos x="8" y="41"/>
                </a:cxn>
                <a:cxn ang="0">
                  <a:pos x="9" y="40"/>
                </a:cxn>
                <a:cxn ang="0">
                  <a:pos x="12" y="38"/>
                </a:cxn>
                <a:cxn ang="0">
                  <a:pos x="12" y="38"/>
                </a:cxn>
                <a:cxn ang="0">
                  <a:pos x="14" y="37"/>
                </a:cxn>
                <a:cxn ang="0">
                  <a:pos x="15" y="37"/>
                </a:cxn>
                <a:cxn ang="0">
                  <a:pos x="17" y="37"/>
                </a:cxn>
                <a:cxn ang="0">
                  <a:pos x="19" y="37"/>
                </a:cxn>
                <a:cxn ang="0">
                  <a:pos x="19" y="37"/>
                </a:cxn>
                <a:cxn ang="0">
                  <a:pos x="20" y="37"/>
                </a:cxn>
                <a:cxn ang="0">
                  <a:pos x="22" y="36"/>
                </a:cxn>
                <a:cxn ang="0">
                  <a:pos x="22" y="32"/>
                </a:cxn>
                <a:cxn ang="0">
                  <a:pos x="22" y="32"/>
                </a:cxn>
                <a:cxn ang="0">
                  <a:pos x="19" y="28"/>
                </a:cxn>
                <a:cxn ang="0">
                  <a:pos x="19" y="28"/>
                </a:cxn>
              </a:cxnLst>
              <a:rect l="0" t="0" r="r" b="b"/>
              <a:pathLst>
                <a:path w="22" h="41">
                  <a:moveTo>
                    <a:pt x="19" y="28"/>
                  </a:moveTo>
                  <a:lnTo>
                    <a:pt x="19" y="28"/>
                  </a:lnTo>
                  <a:lnTo>
                    <a:pt x="19" y="23"/>
                  </a:lnTo>
                  <a:lnTo>
                    <a:pt x="20" y="13"/>
                  </a:lnTo>
                  <a:lnTo>
                    <a:pt x="19" y="9"/>
                  </a:lnTo>
                  <a:lnTo>
                    <a:pt x="17" y="5"/>
                  </a:lnTo>
                  <a:lnTo>
                    <a:pt x="15" y="1"/>
                  </a:lnTo>
                  <a:lnTo>
                    <a:pt x="11" y="0"/>
                  </a:lnTo>
                  <a:lnTo>
                    <a:pt x="11" y="0"/>
                  </a:lnTo>
                  <a:lnTo>
                    <a:pt x="6" y="0"/>
                  </a:lnTo>
                  <a:lnTo>
                    <a:pt x="2" y="2"/>
                  </a:lnTo>
                  <a:lnTo>
                    <a:pt x="2" y="2"/>
                  </a:lnTo>
                  <a:lnTo>
                    <a:pt x="0" y="5"/>
                  </a:lnTo>
                  <a:lnTo>
                    <a:pt x="0" y="6"/>
                  </a:lnTo>
                  <a:lnTo>
                    <a:pt x="0" y="7"/>
                  </a:lnTo>
                  <a:lnTo>
                    <a:pt x="0" y="7"/>
                  </a:lnTo>
                  <a:lnTo>
                    <a:pt x="3" y="11"/>
                  </a:lnTo>
                  <a:lnTo>
                    <a:pt x="4" y="16"/>
                  </a:lnTo>
                  <a:lnTo>
                    <a:pt x="4" y="16"/>
                  </a:lnTo>
                  <a:lnTo>
                    <a:pt x="3" y="29"/>
                  </a:lnTo>
                  <a:lnTo>
                    <a:pt x="4" y="36"/>
                  </a:lnTo>
                  <a:lnTo>
                    <a:pt x="6" y="38"/>
                  </a:lnTo>
                  <a:lnTo>
                    <a:pt x="7" y="40"/>
                  </a:lnTo>
                  <a:lnTo>
                    <a:pt x="7" y="40"/>
                  </a:lnTo>
                  <a:lnTo>
                    <a:pt x="8" y="41"/>
                  </a:lnTo>
                  <a:lnTo>
                    <a:pt x="9" y="40"/>
                  </a:lnTo>
                  <a:lnTo>
                    <a:pt x="12" y="38"/>
                  </a:lnTo>
                  <a:lnTo>
                    <a:pt x="12" y="38"/>
                  </a:lnTo>
                  <a:lnTo>
                    <a:pt x="14" y="37"/>
                  </a:lnTo>
                  <a:lnTo>
                    <a:pt x="15" y="37"/>
                  </a:lnTo>
                  <a:lnTo>
                    <a:pt x="17" y="37"/>
                  </a:lnTo>
                  <a:lnTo>
                    <a:pt x="19" y="37"/>
                  </a:lnTo>
                  <a:lnTo>
                    <a:pt x="19" y="37"/>
                  </a:lnTo>
                  <a:lnTo>
                    <a:pt x="20" y="37"/>
                  </a:lnTo>
                  <a:lnTo>
                    <a:pt x="22" y="36"/>
                  </a:lnTo>
                  <a:lnTo>
                    <a:pt x="22" y="32"/>
                  </a:lnTo>
                  <a:lnTo>
                    <a:pt x="22" y="32"/>
                  </a:lnTo>
                  <a:lnTo>
                    <a:pt x="19" y="28"/>
                  </a:lnTo>
                  <a:lnTo>
                    <a:pt x="19" y="2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 name="Freeform 214"/>
            <p:cNvSpPr>
              <a:spLocks/>
            </p:cNvSpPr>
            <p:nvPr/>
          </p:nvSpPr>
          <p:spPr bwMode="gray">
            <a:xfrm>
              <a:off x="4393485" y="3586233"/>
              <a:ext cx="11996" cy="7201"/>
            </a:xfrm>
            <a:custGeom>
              <a:avLst/>
              <a:gdLst/>
              <a:ahLst/>
              <a:cxnLst>
                <a:cxn ang="0">
                  <a:pos x="6" y="0"/>
                </a:cxn>
                <a:cxn ang="0">
                  <a:pos x="6" y="0"/>
                </a:cxn>
                <a:cxn ang="0">
                  <a:pos x="7" y="1"/>
                </a:cxn>
                <a:cxn ang="0">
                  <a:pos x="8" y="1"/>
                </a:cxn>
                <a:cxn ang="0">
                  <a:pos x="7" y="3"/>
                </a:cxn>
                <a:cxn ang="0">
                  <a:pos x="7" y="3"/>
                </a:cxn>
                <a:cxn ang="0">
                  <a:pos x="6" y="4"/>
                </a:cxn>
                <a:cxn ang="0">
                  <a:pos x="4" y="5"/>
                </a:cxn>
                <a:cxn ang="0">
                  <a:pos x="2" y="4"/>
                </a:cxn>
                <a:cxn ang="0">
                  <a:pos x="0" y="1"/>
                </a:cxn>
                <a:cxn ang="0">
                  <a:pos x="0" y="1"/>
                </a:cxn>
                <a:cxn ang="0">
                  <a:pos x="2" y="0"/>
                </a:cxn>
                <a:cxn ang="0">
                  <a:pos x="3" y="0"/>
                </a:cxn>
                <a:cxn ang="0">
                  <a:pos x="6" y="0"/>
                </a:cxn>
                <a:cxn ang="0">
                  <a:pos x="6" y="0"/>
                </a:cxn>
              </a:cxnLst>
              <a:rect l="0" t="0" r="r" b="b"/>
              <a:pathLst>
                <a:path w="8" h="5">
                  <a:moveTo>
                    <a:pt x="6" y="0"/>
                  </a:moveTo>
                  <a:lnTo>
                    <a:pt x="6" y="0"/>
                  </a:lnTo>
                  <a:lnTo>
                    <a:pt x="7" y="1"/>
                  </a:lnTo>
                  <a:lnTo>
                    <a:pt x="8" y="1"/>
                  </a:lnTo>
                  <a:lnTo>
                    <a:pt x="7" y="3"/>
                  </a:lnTo>
                  <a:lnTo>
                    <a:pt x="7" y="3"/>
                  </a:lnTo>
                  <a:lnTo>
                    <a:pt x="6" y="4"/>
                  </a:lnTo>
                  <a:lnTo>
                    <a:pt x="4" y="5"/>
                  </a:lnTo>
                  <a:lnTo>
                    <a:pt x="2" y="4"/>
                  </a:lnTo>
                  <a:lnTo>
                    <a:pt x="0" y="1"/>
                  </a:lnTo>
                  <a:lnTo>
                    <a:pt x="0" y="1"/>
                  </a:lnTo>
                  <a:lnTo>
                    <a:pt x="2" y="0"/>
                  </a:lnTo>
                  <a:lnTo>
                    <a:pt x="3" y="0"/>
                  </a:lnTo>
                  <a:lnTo>
                    <a:pt x="6" y="0"/>
                  </a:lnTo>
                  <a:lnTo>
                    <a:pt x="6"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 name="Freeform 215"/>
            <p:cNvSpPr>
              <a:spLocks/>
            </p:cNvSpPr>
            <p:nvPr/>
          </p:nvSpPr>
          <p:spPr bwMode="gray">
            <a:xfrm>
              <a:off x="4770137" y="3581433"/>
              <a:ext cx="59976" cy="38401"/>
            </a:xfrm>
            <a:custGeom>
              <a:avLst/>
              <a:gdLst/>
              <a:ahLst/>
              <a:cxnLst>
                <a:cxn ang="0">
                  <a:pos x="27" y="20"/>
                </a:cxn>
                <a:cxn ang="0">
                  <a:pos x="27" y="20"/>
                </a:cxn>
                <a:cxn ang="0">
                  <a:pos x="26" y="21"/>
                </a:cxn>
                <a:cxn ang="0">
                  <a:pos x="25" y="21"/>
                </a:cxn>
                <a:cxn ang="0">
                  <a:pos x="25" y="21"/>
                </a:cxn>
                <a:cxn ang="0">
                  <a:pos x="22" y="21"/>
                </a:cxn>
                <a:cxn ang="0">
                  <a:pos x="21" y="22"/>
                </a:cxn>
                <a:cxn ang="0">
                  <a:pos x="20" y="22"/>
                </a:cxn>
                <a:cxn ang="0">
                  <a:pos x="20" y="22"/>
                </a:cxn>
                <a:cxn ang="0">
                  <a:pos x="17" y="25"/>
                </a:cxn>
                <a:cxn ang="0">
                  <a:pos x="14" y="27"/>
                </a:cxn>
                <a:cxn ang="0">
                  <a:pos x="11" y="27"/>
                </a:cxn>
                <a:cxn ang="0">
                  <a:pos x="9" y="24"/>
                </a:cxn>
                <a:cxn ang="0">
                  <a:pos x="9" y="24"/>
                </a:cxn>
                <a:cxn ang="0">
                  <a:pos x="6" y="21"/>
                </a:cxn>
                <a:cxn ang="0">
                  <a:pos x="5" y="19"/>
                </a:cxn>
                <a:cxn ang="0">
                  <a:pos x="3" y="16"/>
                </a:cxn>
                <a:cxn ang="0">
                  <a:pos x="1" y="12"/>
                </a:cxn>
                <a:cxn ang="0">
                  <a:pos x="1" y="12"/>
                </a:cxn>
                <a:cxn ang="0">
                  <a:pos x="0" y="11"/>
                </a:cxn>
                <a:cxn ang="0">
                  <a:pos x="1" y="10"/>
                </a:cxn>
                <a:cxn ang="0">
                  <a:pos x="1" y="10"/>
                </a:cxn>
                <a:cxn ang="0">
                  <a:pos x="4" y="9"/>
                </a:cxn>
                <a:cxn ang="0">
                  <a:pos x="9" y="10"/>
                </a:cxn>
                <a:cxn ang="0">
                  <a:pos x="13" y="11"/>
                </a:cxn>
                <a:cxn ang="0">
                  <a:pos x="17" y="10"/>
                </a:cxn>
                <a:cxn ang="0">
                  <a:pos x="17" y="10"/>
                </a:cxn>
                <a:cxn ang="0">
                  <a:pos x="23" y="9"/>
                </a:cxn>
                <a:cxn ang="0">
                  <a:pos x="30" y="8"/>
                </a:cxn>
                <a:cxn ang="0">
                  <a:pos x="30" y="8"/>
                </a:cxn>
                <a:cxn ang="0">
                  <a:pos x="32" y="7"/>
                </a:cxn>
                <a:cxn ang="0">
                  <a:pos x="34" y="6"/>
                </a:cxn>
                <a:cxn ang="0">
                  <a:pos x="36" y="1"/>
                </a:cxn>
                <a:cxn ang="0">
                  <a:pos x="36" y="1"/>
                </a:cxn>
                <a:cxn ang="0">
                  <a:pos x="38" y="0"/>
                </a:cxn>
                <a:cxn ang="0">
                  <a:pos x="41" y="0"/>
                </a:cxn>
                <a:cxn ang="0">
                  <a:pos x="41" y="0"/>
                </a:cxn>
                <a:cxn ang="0">
                  <a:pos x="39" y="3"/>
                </a:cxn>
                <a:cxn ang="0">
                  <a:pos x="37" y="7"/>
                </a:cxn>
                <a:cxn ang="0">
                  <a:pos x="34" y="12"/>
                </a:cxn>
                <a:cxn ang="0">
                  <a:pos x="34" y="12"/>
                </a:cxn>
                <a:cxn ang="0">
                  <a:pos x="31" y="16"/>
                </a:cxn>
                <a:cxn ang="0">
                  <a:pos x="28" y="18"/>
                </a:cxn>
                <a:cxn ang="0">
                  <a:pos x="27" y="20"/>
                </a:cxn>
                <a:cxn ang="0">
                  <a:pos x="27" y="20"/>
                </a:cxn>
              </a:cxnLst>
              <a:rect l="0" t="0" r="r" b="b"/>
              <a:pathLst>
                <a:path w="41" h="27">
                  <a:moveTo>
                    <a:pt x="27" y="20"/>
                  </a:moveTo>
                  <a:lnTo>
                    <a:pt x="27" y="20"/>
                  </a:lnTo>
                  <a:lnTo>
                    <a:pt x="26" y="21"/>
                  </a:lnTo>
                  <a:lnTo>
                    <a:pt x="25" y="21"/>
                  </a:lnTo>
                  <a:lnTo>
                    <a:pt x="25" y="21"/>
                  </a:lnTo>
                  <a:lnTo>
                    <a:pt x="22" y="21"/>
                  </a:lnTo>
                  <a:lnTo>
                    <a:pt x="21" y="22"/>
                  </a:lnTo>
                  <a:lnTo>
                    <a:pt x="20" y="22"/>
                  </a:lnTo>
                  <a:lnTo>
                    <a:pt x="20" y="22"/>
                  </a:lnTo>
                  <a:lnTo>
                    <a:pt x="17" y="25"/>
                  </a:lnTo>
                  <a:lnTo>
                    <a:pt x="14" y="27"/>
                  </a:lnTo>
                  <a:lnTo>
                    <a:pt x="11" y="27"/>
                  </a:lnTo>
                  <a:lnTo>
                    <a:pt x="9" y="24"/>
                  </a:lnTo>
                  <a:lnTo>
                    <a:pt x="9" y="24"/>
                  </a:lnTo>
                  <a:lnTo>
                    <a:pt x="6" y="21"/>
                  </a:lnTo>
                  <a:lnTo>
                    <a:pt x="5" y="19"/>
                  </a:lnTo>
                  <a:lnTo>
                    <a:pt x="3" y="16"/>
                  </a:lnTo>
                  <a:lnTo>
                    <a:pt x="1" y="12"/>
                  </a:lnTo>
                  <a:lnTo>
                    <a:pt x="1" y="12"/>
                  </a:lnTo>
                  <a:lnTo>
                    <a:pt x="0" y="11"/>
                  </a:lnTo>
                  <a:lnTo>
                    <a:pt x="1" y="10"/>
                  </a:lnTo>
                  <a:lnTo>
                    <a:pt x="1" y="10"/>
                  </a:lnTo>
                  <a:lnTo>
                    <a:pt x="4" y="9"/>
                  </a:lnTo>
                  <a:lnTo>
                    <a:pt x="9" y="10"/>
                  </a:lnTo>
                  <a:lnTo>
                    <a:pt x="13" y="11"/>
                  </a:lnTo>
                  <a:lnTo>
                    <a:pt x="17" y="10"/>
                  </a:lnTo>
                  <a:lnTo>
                    <a:pt x="17" y="10"/>
                  </a:lnTo>
                  <a:lnTo>
                    <a:pt x="23" y="9"/>
                  </a:lnTo>
                  <a:lnTo>
                    <a:pt x="30" y="8"/>
                  </a:lnTo>
                  <a:lnTo>
                    <a:pt x="30" y="8"/>
                  </a:lnTo>
                  <a:lnTo>
                    <a:pt x="32" y="7"/>
                  </a:lnTo>
                  <a:lnTo>
                    <a:pt x="34" y="6"/>
                  </a:lnTo>
                  <a:lnTo>
                    <a:pt x="36" y="1"/>
                  </a:lnTo>
                  <a:lnTo>
                    <a:pt x="36" y="1"/>
                  </a:lnTo>
                  <a:lnTo>
                    <a:pt x="38" y="0"/>
                  </a:lnTo>
                  <a:lnTo>
                    <a:pt x="41" y="0"/>
                  </a:lnTo>
                  <a:lnTo>
                    <a:pt x="41" y="0"/>
                  </a:lnTo>
                  <a:lnTo>
                    <a:pt x="39" y="3"/>
                  </a:lnTo>
                  <a:lnTo>
                    <a:pt x="37" y="7"/>
                  </a:lnTo>
                  <a:lnTo>
                    <a:pt x="34" y="12"/>
                  </a:lnTo>
                  <a:lnTo>
                    <a:pt x="34" y="12"/>
                  </a:lnTo>
                  <a:lnTo>
                    <a:pt x="31" y="16"/>
                  </a:lnTo>
                  <a:lnTo>
                    <a:pt x="28" y="18"/>
                  </a:lnTo>
                  <a:lnTo>
                    <a:pt x="27" y="20"/>
                  </a:lnTo>
                  <a:lnTo>
                    <a:pt x="27"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 name="Freeform 216"/>
            <p:cNvSpPr>
              <a:spLocks/>
            </p:cNvSpPr>
            <p:nvPr/>
          </p:nvSpPr>
          <p:spPr bwMode="gray">
            <a:xfrm>
              <a:off x="5269141" y="4651861"/>
              <a:ext cx="11995" cy="14400"/>
            </a:xfrm>
            <a:custGeom>
              <a:avLst/>
              <a:gdLst/>
              <a:ahLst/>
              <a:cxnLst>
                <a:cxn ang="0">
                  <a:pos x="2" y="4"/>
                </a:cxn>
                <a:cxn ang="0">
                  <a:pos x="2" y="4"/>
                </a:cxn>
                <a:cxn ang="0">
                  <a:pos x="1" y="2"/>
                </a:cxn>
                <a:cxn ang="0">
                  <a:pos x="0" y="1"/>
                </a:cxn>
                <a:cxn ang="0">
                  <a:pos x="1" y="0"/>
                </a:cxn>
                <a:cxn ang="0">
                  <a:pos x="1" y="0"/>
                </a:cxn>
                <a:cxn ang="0">
                  <a:pos x="2" y="0"/>
                </a:cxn>
                <a:cxn ang="0">
                  <a:pos x="5" y="0"/>
                </a:cxn>
                <a:cxn ang="0">
                  <a:pos x="7" y="2"/>
                </a:cxn>
                <a:cxn ang="0">
                  <a:pos x="8" y="4"/>
                </a:cxn>
                <a:cxn ang="0">
                  <a:pos x="8" y="8"/>
                </a:cxn>
                <a:cxn ang="0">
                  <a:pos x="8" y="8"/>
                </a:cxn>
                <a:cxn ang="0">
                  <a:pos x="6" y="9"/>
                </a:cxn>
                <a:cxn ang="0">
                  <a:pos x="2" y="8"/>
                </a:cxn>
                <a:cxn ang="0">
                  <a:pos x="2" y="8"/>
                </a:cxn>
                <a:cxn ang="0">
                  <a:pos x="2" y="7"/>
                </a:cxn>
                <a:cxn ang="0">
                  <a:pos x="2" y="4"/>
                </a:cxn>
                <a:cxn ang="0">
                  <a:pos x="2" y="4"/>
                </a:cxn>
              </a:cxnLst>
              <a:rect l="0" t="0" r="r" b="b"/>
              <a:pathLst>
                <a:path w="8" h="9">
                  <a:moveTo>
                    <a:pt x="2" y="4"/>
                  </a:moveTo>
                  <a:lnTo>
                    <a:pt x="2" y="4"/>
                  </a:lnTo>
                  <a:lnTo>
                    <a:pt x="1" y="2"/>
                  </a:lnTo>
                  <a:lnTo>
                    <a:pt x="0" y="1"/>
                  </a:lnTo>
                  <a:lnTo>
                    <a:pt x="1" y="0"/>
                  </a:lnTo>
                  <a:lnTo>
                    <a:pt x="1" y="0"/>
                  </a:lnTo>
                  <a:lnTo>
                    <a:pt x="2" y="0"/>
                  </a:lnTo>
                  <a:lnTo>
                    <a:pt x="5" y="0"/>
                  </a:lnTo>
                  <a:lnTo>
                    <a:pt x="7" y="2"/>
                  </a:lnTo>
                  <a:lnTo>
                    <a:pt x="8" y="4"/>
                  </a:lnTo>
                  <a:lnTo>
                    <a:pt x="8" y="8"/>
                  </a:lnTo>
                  <a:lnTo>
                    <a:pt x="8" y="8"/>
                  </a:lnTo>
                  <a:lnTo>
                    <a:pt x="6" y="9"/>
                  </a:lnTo>
                  <a:lnTo>
                    <a:pt x="2" y="8"/>
                  </a:lnTo>
                  <a:lnTo>
                    <a:pt x="2" y="8"/>
                  </a:lnTo>
                  <a:lnTo>
                    <a:pt x="2" y="7"/>
                  </a:lnTo>
                  <a:lnTo>
                    <a:pt x="2" y="4"/>
                  </a:lnTo>
                  <a:lnTo>
                    <a:pt x="2"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 name="Freeform 217"/>
            <p:cNvSpPr>
              <a:spLocks/>
            </p:cNvSpPr>
            <p:nvPr/>
          </p:nvSpPr>
          <p:spPr bwMode="gray">
            <a:xfrm>
              <a:off x="5281135" y="4651861"/>
              <a:ext cx="4798" cy="2401"/>
            </a:xfrm>
            <a:custGeom>
              <a:avLst/>
              <a:gdLst/>
              <a:ahLst/>
              <a:cxnLst>
                <a:cxn ang="0">
                  <a:pos x="2" y="3"/>
                </a:cxn>
                <a:cxn ang="0">
                  <a:pos x="2" y="3"/>
                </a:cxn>
                <a:cxn ang="0">
                  <a:pos x="1" y="3"/>
                </a:cxn>
                <a:cxn ang="0">
                  <a:pos x="1" y="2"/>
                </a:cxn>
                <a:cxn ang="0">
                  <a:pos x="0" y="1"/>
                </a:cxn>
                <a:cxn ang="0">
                  <a:pos x="0" y="1"/>
                </a:cxn>
                <a:cxn ang="0">
                  <a:pos x="1" y="0"/>
                </a:cxn>
                <a:cxn ang="0">
                  <a:pos x="2" y="0"/>
                </a:cxn>
                <a:cxn ang="0">
                  <a:pos x="2" y="0"/>
                </a:cxn>
                <a:cxn ang="0">
                  <a:pos x="3" y="1"/>
                </a:cxn>
                <a:cxn ang="0">
                  <a:pos x="2" y="3"/>
                </a:cxn>
                <a:cxn ang="0">
                  <a:pos x="2" y="3"/>
                </a:cxn>
              </a:cxnLst>
              <a:rect l="0" t="0" r="r" b="b"/>
              <a:pathLst>
                <a:path w="3" h="3">
                  <a:moveTo>
                    <a:pt x="2" y="3"/>
                  </a:moveTo>
                  <a:lnTo>
                    <a:pt x="2" y="3"/>
                  </a:lnTo>
                  <a:lnTo>
                    <a:pt x="1" y="3"/>
                  </a:lnTo>
                  <a:lnTo>
                    <a:pt x="1" y="2"/>
                  </a:lnTo>
                  <a:lnTo>
                    <a:pt x="0" y="1"/>
                  </a:lnTo>
                  <a:lnTo>
                    <a:pt x="0" y="1"/>
                  </a:lnTo>
                  <a:lnTo>
                    <a:pt x="1" y="0"/>
                  </a:lnTo>
                  <a:lnTo>
                    <a:pt x="2" y="0"/>
                  </a:lnTo>
                  <a:lnTo>
                    <a:pt x="2" y="0"/>
                  </a:lnTo>
                  <a:lnTo>
                    <a:pt x="3" y="1"/>
                  </a:lnTo>
                  <a:lnTo>
                    <a:pt x="2" y="3"/>
                  </a:lnTo>
                  <a:lnTo>
                    <a:pt x="2"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 name="Freeform 218"/>
            <p:cNvSpPr>
              <a:spLocks/>
            </p:cNvSpPr>
            <p:nvPr/>
          </p:nvSpPr>
          <p:spPr bwMode="gray">
            <a:xfrm>
              <a:off x="4251942" y="4692663"/>
              <a:ext cx="7196" cy="4800"/>
            </a:xfrm>
            <a:custGeom>
              <a:avLst/>
              <a:gdLst/>
              <a:ahLst/>
              <a:cxnLst>
                <a:cxn ang="0">
                  <a:pos x="3" y="0"/>
                </a:cxn>
                <a:cxn ang="0">
                  <a:pos x="3" y="0"/>
                </a:cxn>
                <a:cxn ang="0">
                  <a:pos x="4" y="1"/>
                </a:cxn>
                <a:cxn ang="0">
                  <a:pos x="4" y="1"/>
                </a:cxn>
                <a:cxn ang="0">
                  <a:pos x="4" y="3"/>
                </a:cxn>
                <a:cxn ang="0">
                  <a:pos x="4" y="3"/>
                </a:cxn>
                <a:cxn ang="0">
                  <a:pos x="2" y="3"/>
                </a:cxn>
                <a:cxn ang="0">
                  <a:pos x="0" y="3"/>
                </a:cxn>
                <a:cxn ang="0">
                  <a:pos x="0" y="3"/>
                </a:cxn>
                <a:cxn ang="0">
                  <a:pos x="0" y="2"/>
                </a:cxn>
                <a:cxn ang="0">
                  <a:pos x="0" y="0"/>
                </a:cxn>
                <a:cxn ang="0">
                  <a:pos x="0" y="0"/>
                </a:cxn>
                <a:cxn ang="0">
                  <a:pos x="1" y="0"/>
                </a:cxn>
                <a:cxn ang="0">
                  <a:pos x="3" y="0"/>
                </a:cxn>
                <a:cxn ang="0">
                  <a:pos x="3" y="0"/>
                </a:cxn>
              </a:cxnLst>
              <a:rect l="0" t="0" r="r" b="b"/>
              <a:pathLst>
                <a:path w="4" h="3">
                  <a:moveTo>
                    <a:pt x="3" y="0"/>
                  </a:moveTo>
                  <a:lnTo>
                    <a:pt x="3" y="0"/>
                  </a:lnTo>
                  <a:lnTo>
                    <a:pt x="4" y="1"/>
                  </a:lnTo>
                  <a:lnTo>
                    <a:pt x="4" y="1"/>
                  </a:lnTo>
                  <a:lnTo>
                    <a:pt x="4" y="3"/>
                  </a:lnTo>
                  <a:lnTo>
                    <a:pt x="4" y="3"/>
                  </a:lnTo>
                  <a:lnTo>
                    <a:pt x="2" y="3"/>
                  </a:lnTo>
                  <a:lnTo>
                    <a:pt x="0" y="3"/>
                  </a:lnTo>
                  <a:lnTo>
                    <a:pt x="0" y="3"/>
                  </a:lnTo>
                  <a:lnTo>
                    <a:pt x="0" y="2"/>
                  </a:lnTo>
                  <a:lnTo>
                    <a:pt x="0" y="0"/>
                  </a:lnTo>
                  <a:lnTo>
                    <a:pt x="0" y="0"/>
                  </a:lnTo>
                  <a:lnTo>
                    <a:pt x="1" y="0"/>
                  </a:lnTo>
                  <a:lnTo>
                    <a:pt x="3" y="0"/>
                  </a:lnTo>
                  <a:lnTo>
                    <a:pt x="3"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 name="Freeform 219"/>
            <p:cNvSpPr>
              <a:spLocks/>
            </p:cNvSpPr>
            <p:nvPr/>
          </p:nvSpPr>
          <p:spPr bwMode="gray">
            <a:xfrm>
              <a:off x="4261538" y="4440655"/>
              <a:ext cx="14394" cy="19201"/>
            </a:xfrm>
            <a:custGeom>
              <a:avLst/>
              <a:gdLst/>
              <a:ahLst/>
              <a:cxnLst>
                <a:cxn ang="0">
                  <a:pos x="9" y="6"/>
                </a:cxn>
                <a:cxn ang="0">
                  <a:pos x="9" y="6"/>
                </a:cxn>
                <a:cxn ang="0">
                  <a:pos x="9" y="9"/>
                </a:cxn>
                <a:cxn ang="0">
                  <a:pos x="9" y="10"/>
                </a:cxn>
                <a:cxn ang="0">
                  <a:pos x="7" y="12"/>
                </a:cxn>
                <a:cxn ang="0">
                  <a:pos x="4" y="12"/>
                </a:cxn>
                <a:cxn ang="0">
                  <a:pos x="2" y="12"/>
                </a:cxn>
                <a:cxn ang="0">
                  <a:pos x="2" y="12"/>
                </a:cxn>
                <a:cxn ang="0">
                  <a:pos x="1" y="10"/>
                </a:cxn>
                <a:cxn ang="0">
                  <a:pos x="0" y="8"/>
                </a:cxn>
                <a:cxn ang="0">
                  <a:pos x="1" y="3"/>
                </a:cxn>
                <a:cxn ang="0">
                  <a:pos x="2" y="1"/>
                </a:cxn>
                <a:cxn ang="0">
                  <a:pos x="3" y="0"/>
                </a:cxn>
                <a:cxn ang="0">
                  <a:pos x="5" y="0"/>
                </a:cxn>
                <a:cxn ang="0">
                  <a:pos x="7" y="0"/>
                </a:cxn>
                <a:cxn ang="0">
                  <a:pos x="7" y="0"/>
                </a:cxn>
                <a:cxn ang="0">
                  <a:pos x="8" y="1"/>
                </a:cxn>
                <a:cxn ang="0">
                  <a:pos x="8" y="3"/>
                </a:cxn>
                <a:cxn ang="0">
                  <a:pos x="9" y="6"/>
                </a:cxn>
                <a:cxn ang="0">
                  <a:pos x="9" y="6"/>
                </a:cxn>
              </a:cxnLst>
              <a:rect l="0" t="0" r="r" b="b"/>
              <a:pathLst>
                <a:path w="9" h="12">
                  <a:moveTo>
                    <a:pt x="9" y="6"/>
                  </a:moveTo>
                  <a:lnTo>
                    <a:pt x="9" y="6"/>
                  </a:lnTo>
                  <a:lnTo>
                    <a:pt x="9" y="9"/>
                  </a:lnTo>
                  <a:lnTo>
                    <a:pt x="9" y="10"/>
                  </a:lnTo>
                  <a:lnTo>
                    <a:pt x="7" y="12"/>
                  </a:lnTo>
                  <a:lnTo>
                    <a:pt x="4" y="12"/>
                  </a:lnTo>
                  <a:lnTo>
                    <a:pt x="2" y="12"/>
                  </a:lnTo>
                  <a:lnTo>
                    <a:pt x="2" y="12"/>
                  </a:lnTo>
                  <a:lnTo>
                    <a:pt x="1" y="10"/>
                  </a:lnTo>
                  <a:lnTo>
                    <a:pt x="0" y="8"/>
                  </a:lnTo>
                  <a:lnTo>
                    <a:pt x="1" y="3"/>
                  </a:lnTo>
                  <a:lnTo>
                    <a:pt x="2" y="1"/>
                  </a:lnTo>
                  <a:lnTo>
                    <a:pt x="3" y="0"/>
                  </a:lnTo>
                  <a:lnTo>
                    <a:pt x="5" y="0"/>
                  </a:lnTo>
                  <a:lnTo>
                    <a:pt x="7" y="0"/>
                  </a:lnTo>
                  <a:lnTo>
                    <a:pt x="7" y="0"/>
                  </a:lnTo>
                  <a:lnTo>
                    <a:pt x="8" y="1"/>
                  </a:lnTo>
                  <a:lnTo>
                    <a:pt x="8" y="3"/>
                  </a:lnTo>
                  <a:lnTo>
                    <a:pt x="9" y="6"/>
                  </a:lnTo>
                  <a:lnTo>
                    <a:pt x="9"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 name="Freeform 220"/>
            <p:cNvSpPr>
              <a:spLocks/>
            </p:cNvSpPr>
            <p:nvPr/>
          </p:nvSpPr>
          <p:spPr bwMode="gray">
            <a:xfrm>
              <a:off x="4213557" y="4519858"/>
              <a:ext cx="11995" cy="16800"/>
            </a:xfrm>
            <a:custGeom>
              <a:avLst/>
              <a:gdLst/>
              <a:ahLst/>
              <a:cxnLst>
                <a:cxn ang="0">
                  <a:pos x="8" y="7"/>
                </a:cxn>
                <a:cxn ang="0">
                  <a:pos x="8" y="7"/>
                </a:cxn>
                <a:cxn ang="0">
                  <a:pos x="9" y="4"/>
                </a:cxn>
                <a:cxn ang="0">
                  <a:pos x="8" y="1"/>
                </a:cxn>
                <a:cxn ang="0">
                  <a:pos x="6" y="0"/>
                </a:cxn>
                <a:cxn ang="0">
                  <a:pos x="3" y="0"/>
                </a:cxn>
                <a:cxn ang="0">
                  <a:pos x="3" y="0"/>
                </a:cxn>
                <a:cxn ang="0">
                  <a:pos x="0" y="2"/>
                </a:cxn>
                <a:cxn ang="0">
                  <a:pos x="0" y="6"/>
                </a:cxn>
                <a:cxn ang="0">
                  <a:pos x="0" y="9"/>
                </a:cxn>
                <a:cxn ang="0">
                  <a:pos x="1" y="11"/>
                </a:cxn>
                <a:cxn ang="0">
                  <a:pos x="1" y="11"/>
                </a:cxn>
                <a:cxn ang="0">
                  <a:pos x="3" y="12"/>
                </a:cxn>
                <a:cxn ang="0">
                  <a:pos x="3" y="12"/>
                </a:cxn>
                <a:cxn ang="0">
                  <a:pos x="5" y="11"/>
                </a:cxn>
                <a:cxn ang="0">
                  <a:pos x="8" y="7"/>
                </a:cxn>
                <a:cxn ang="0">
                  <a:pos x="8" y="7"/>
                </a:cxn>
              </a:cxnLst>
              <a:rect l="0" t="0" r="r" b="b"/>
              <a:pathLst>
                <a:path w="9" h="12">
                  <a:moveTo>
                    <a:pt x="8" y="7"/>
                  </a:moveTo>
                  <a:lnTo>
                    <a:pt x="8" y="7"/>
                  </a:lnTo>
                  <a:lnTo>
                    <a:pt x="9" y="4"/>
                  </a:lnTo>
                  <a:lnTo>
                    <a:pt x="8" y="1"/>
                  </a:lnTo>
                  <a:lnTo>
                    <a:pt x="6" y="0"/>
                  </a:lnTo>
                  <a:lnTo>
                    <a:pt x="3" y="0"/>
                  </a:lnTo>
                  <a:lnTo>
                    <a:pt x="3" y="0"/>
                  </a:lnTo>
                  <a:lnTo>
                    <a:pt x="0" y="2"/>
                  </a:lnTo>
                  <a:lnTo>
                    <a:pt x="0" y="6"/>
                  </a:lnTo>
                  <a:lnTo>
                    <a:pt x="0" y="9"/>
                  </a:lnTo>
                  <a:lnTo>
                    <a:pt x="1" y="11"/>
                  </a:lnTo>
                  <a:lnTo>
                    <a:pt x="1" y="11"/>
                  </a:lnTo>
                  <a:lnTo>
                    <a:pt x="3" y="12"/>
                  </a:lnTo>
                  <a:lnTo>
                    <a:pt x="3" y="12"/>
                  </a:lnTo>
                  <a:lnTo>
                    <a:pt x="5" y="11"/>
                  </a:lnTo>
                  <a:lnTo>
                    <a:pt x="8" y="7"/>
                  </a:lnTo>
                  <a:lnTo>
                    <a:pt x="8"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 name="Freeform 221"/>
            <p:cNvSpPr>
              <a:spLocks/>
            </p:cNvSpPr>
            <p:nvPr/>
          </p:nvSpPr>
          <p:spPr bwMode="gray">
            <a:xfrm>
              <a:off x="5077216" y="4774265"/>
              <a:ext cx="9596" cy="9600"/>
            </a:xfrm>
            <a:custGeom>
              <a:avLst/>
              <a:gdLst/>
              <a:ahLst/>
              <a:cxnLst>
                <a:cxn ang="0">
                  <a:pos x="5" y="1"/>
                </a:cxn>
                <a:cxn ang="0">
                  <a:pos x="5" y="1"/>
                </a:cxn>
                <a:cxn ang="0">
                  <a:pos x="6" y="3"/>
                </a:cxn>
                <a:cxn ang="0">
                  <a:pos x="6" y="3"/>
                </a:cxn>
                <a:cxn ang="0">
                  <a:pos x="5" y="5"/>
                </a:cxn>
                <a:cxn ang="0">
                  <a:pos x="2" y="6"/>
                </a:cxn>
                <a:cxn ang="0">
                  <a:pos x="1" y="5"/>
                </a:cxn>
                <a:cxn ang="0">
                  <a:pos x="0" y="3"/>
                </a:cxn>
                <a:cxn ang="0">
                  <a:pos x="0" y="3"/>
                </a:cxn>
                <a:cxn ang="0">
                  <a:pos x="0" y="1"/>
                </a:cxn>
                <a:cxn ang="0">
                  <a:pos x="1" y="0"/>
                </a:cxn>
                <a:cxn ang="0">
                  <a:pos x="2" y="0"/>
                </a:cxn>
                <a:cxn ang="0">
                  <a:pos x="5" y="1"/>
                </a:cxn>
                <a:cxn ang="0">
                  <a:pos x="5" y="1"/>
                </a:cxn>
              </a:cxnLst>
              <a:rect l="0" t="0" r="r" b="b"/>
              <a:pathLst>
                <a:path w="6" h="6">
                  <a:moveTo>
                    <a:pt x="5" y="1"/>
                  </a:moveTo>
                  <a:lnTo>
                    <a:pt x="5" y="1"/>
                  </a:lnTo>
                  <a:lnTo>
                    <a:pt x="6" y="3"/>
                  </a:lnTo>
                  <a:lnTo>
                    <a:pt x="6" y="3"/>
                  </a:lnTo>
                  <a:lnTo>
                    <a:pt x="5" y="5"/>
                  </a:lnTo>
                  <a:lnTo>
                    <a:pt x="2" y="6"/>
                  </a:lnTo>
                  <a:lnTo>
                    <a:pt x="1" y="5"/>
                  </a:lnTo>
                  <a:lnTo>
                    <a:pt x="0" y="3"/>
                  </a:lnTo>
                  <a:lnTo>
                    <a:pt x="0" y="3"/>
                  </a:lnTo>
                  <a:lnTo>
                    <a:pt x="0" y="1"/>
                  </a:lnTo>
                  <a:lnTo>
                    <a:pt x="1" y="0"/>
                  </a:lnTo>
                  <a:lnTo>
                    <a:pt x="2" y="0"/>
                  </a:lnTo>
                  <a:lnTo>
                    <a:pt x="5" y="1"/>
                  </a:lnTo>
                  <a:lnTo>
                    <a:pt x="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 name="Freeform 222"/>
            <p:cNvSpPr>
              <a:spLocks/>
            </p:cNvSpPr>
            <p:nvPr/>
          </p:nvSpPr>
          <p:spPr bwMode="gray">
            <a:xfrm>
              <a:off x="5034033" y="4848666"/>
              <a:ext cx="7196" cy="9600"/>
            </a:xfrm>
            <a:custGeom>
              <a:avLst/>
              <a:gdLst/>
              <a:ahLst/>
              <a:cxnLst>
                <a:cxn ang="0">
                  <a:pos x="5" y="4"/>
                </a:cxn>
                <a:cxn ang="0">
                  <a:pos x="5" y="4"/>
                </a:cxn>
                <a:cxn ang="0">
                  <a:pos x="5" y="6"/>
                </a:cxn>
                <a:cxn ang="0">
                  <a:pos x="4" y="7"/>
                </a:cxn>
                <a:cxn ang="0">
                  <a:pos x="4" y="7"/>
                </a:cxn>
                <a:cxn ang="0">
                  <a:pos x="1" y="6"/>
                </a:cxn>
                <a:cxn ang="0">
                  <a:pos x="0" y="5"/>
                </a:cxn>
                <a:cxn ang="0">
                  <a:pos x="0" y="2"/>
                </a:cxn>
                <a:cxn ang="0">
                  <a:pos x="1" y="0"/>
                </a:cxn>
                <a:cxn ang="0">
                  <a:pos x="1" y="0"/>
                </a:cxn>
                <a:cxn ang="0">
                  <a:pos x="3" y="0"/>
                </a:cxn>
                <a:cxn ang="0">
                  <a:pos x="3" y="1"/>
                </a:cxn>
                <a:cxn ang="0">
                  <a:pos x="5" y="4"/>
                </a:cxn>
                <a:cxn ang="0">
                  <a:pos x="5" y="4"/>
                </a:cxn>
              </a:cxnLst>
              <a:rect l="0" t="0" r="r" b="b"/>
              <a:pathLst>
                <a:path w="5" h="7">
                  <a:moveTo>
                    <a:pt x="5" y="4"/>
                  </a:moveTo>
                  <a:lnTo>
                    <a:pt x="5" y="4"/>
                  </a:lnTo>
                  <a:lnTo>
                    <a:pt x="5" y="6"/>
                  </a:lnTo>
                  <a:lnTo>
                    <a:pt x="4" y="7"/>
                  </a:lnTo>
                  <a:lnTo>
                    <a:pt x="4" y="7"/>
                  </a:lnTo>
                  <a:lnTo>
                    <a:pt x="1" y="6"/>
                  </a:lnTo>
                  <a:lnTo>
                    <a:pt x="0" y="5"/>
                  </a:lnTo>
                  <a:lnTo>
                    <a:pt x="0" y="2"/>
                  </a:lnTo>
                  <a:lnTo>
                    <a:pt x="1" y="0"/>
                  </a:lnTo>
                  <a:lnTo>
                    <a:pt x="1" y="0"/>
                  </a:lnTo>
                  <a:lnTo>
                    <a:pt x="3" y="0"/>
                  </a:lnTo>
                  <a:lnTo>
                    <a:pt x="3"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 name="Freeform 223"/>
            <p:cNvSpPr>
              <a:spLocks/>
            </p:cNvSpPr>
            <p:nvPr/>
          </p:nvSpPr>
          <p:spPr bwMode="gray">
            <a:xfrm>
              <a:off x="5014841" y="4827066"/>
              <a:ext cx="7196" cy="14400"/>
            </a:xfrm>
            <a:custGeom>
              <a:avLst/>
              <a:gdLst/>
              <a:ahLst/>
              <a:cxnLst>
                <a:cxn ang="0">
                  <a:pos x="3" y="5"/>
                </a:cxn>
                <a:cxn ang="0">
                  <a:pos x="3" y="5"/>
                </a:cxn>
                <a:cxn ang="0">
                  <a:pos x="2" y="3"/>
                </a:cxn>
                <a:cxn ang="0">
                  <a:pos x="2" y="2"/>
                </a:cxn>
                <a:cxn ang="0">
                  <a:pos x="3" y="1"/>
                </a:cxn>
                <a:cxn ang="0">
                  <a:pos x="3" y="1"/>
                </a:cxn>
                <a:cxn ang="0">
                  <a:pos x="3" y="1"/>
                </a:cxn>
                <a:cxn ang="0">
                  <a:pos x="3" y="0"/>
                </a:cxn>
                <a:cxn ang="0">
                  <a:pos x="3" y="0"/>
                </a:cxn>
                <a:cxn ang="0">
                  <a:pos x="1" y="1"/>
                </a:cxn>
                <a:cxn ang="0">
                  <a:pos x="0" y="3"/>
                </a:cxn>
                <a:cxn ang="0">
                  <a:pos x="0" y="7"/>
                </a:cxn>
                <a:cxn ang="0">
                  <a:pos x="0" y="7"/>
                </a:cxn>
                <a:cxn ang="0">
                  <a:pos x="2" y="9"/>
                </a:cxn>
                <a:cxn ang="0">
                  <a:pos x="3" y="9"/>
                </a:cxn>
                <a:cxn ang="0">
                  <a:pos x="3" y="9"/>
                </a:cxn>
                <a:cxn ang="0">
                  <a:pos x="4" y="6"/>
                </a:cxn>
                <a:cxn ang="0">
                  <a:pos x="4" y="6"/>
                </a:cxn>
                <a:cxn ang="0">
                  <a:pos x="3" y="5"/>
                </a:cxn>
                <a:cxn ang="0">
                  <a:pos x="3" y="5"/>
                </a:cxn>
              </a:cxnLst>
              <a:rect l="0" t="0" r="r" b="b"/>
              <a:pathLst>
                <a:path w="4" h="9">
                  <a:moveTo>
                    <a:pt x="3" y="5"/>
                  </a:moveTo>
                  <a:lnTo>
                    <a:pt x="3" y="5"/>
                  </a:lnTo>
                  <a:lnTo>
                    <a:pt x="2" y="3"/>
                  </a:lnTo>
                  <a:lnTo>
                    <a:pt x="2" y="2"/>
                  </a:lnTo>
                  <a:lnTo>
                    <a:pt x="3" y="1"/>
                  </a:lnTo>
                  <a:lnTo>
                    <a:pt x="3" y="1"/>
                  </a:lnTo>
                  <a:lnTo>
                    <a:pt x="3" y="1"/>
                  </a:lnTo>
                  <a:lnTo>
                    <a:pt x="3" y="0"/>
                  </a:lnTo>
                  <a:lnTo>
                    <a:pt x="3" y="0"/>
                  </a:lnTo>
                  <a:lnTo>
                    <a:pt x="1" y="1"/>
                  </a:lnTo>
                  <a:lnTo>
                    <a:pt x="0" y="3"/>
                  </a:lnTo>
                  <a:lnTo>
                    <a:pt x="0" y="7"/>
                  </a:lnTo>
                  <a:lnTo>
                    <a:pt x="0" y="7"/>
                  </a:lnTo>
                  <a:lnTo>
                    <a:pt x="2" y="9"/>
                  </a:lnTo>
                  <a:lnTo>
                    <a:pt x="3" y="9"/>
                  </a:lnTo>
                  <a:lnTo>
                    <a:pt x="3" y="9"/>
                  </a:lnTo>
                  <a:lnTo>
                    <a:pt x="4" y="6"/>
                  </a:lnTo>
                  <a:lnTo>
                    <a:pt x="4" y="6"/>
                  </a:lnTo>
                  <a:lnTo>
                    <a:pt x="3" y="5"/>
                  </a:lnTo>
                  <a:lnTo>
                    <a:pt x="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 name="Freeform 224"/>
            <p:cNvSpPr>
              <a:spLocks/>
            </p:cNvSpPr>
            <p:nvPr/>
          </p:nvSpPr>
          <p:spPr bwMode="gray">
            <a:xfrm>
              <a:off x="5266741" y="5079072"/>
              <a:ext cx="16794" cy="12001"/>
            </a:xfrm>
            <a:custGeom>
              <a:avLst/>
              <a:gdLst/>
              <a:ahLst/>
              <a:cxnLst>
                <a:cxn ang="0">
                  <a:pos x="10" y="3"/>
                </a:cxn>
                <a:cxn ang="0">
                  <a:pos x="10" y="3"/>
                </a:cxn>
                <a:cxn ang="0">
                  <a:pos x="12" y="5"/>
                </a:cxn>
                <a:cxn ang="0">
                  <a:pos x="12" y="6"/>
                </a:cxn>
                <a:cxn ang="0">
                  <a:pos x="12" y="7"/>
                </a:cxn>
                <a:cxn ang="0">
                  <a:pos x="12" y="7"/>
                </a:cxn>
                <a:cxn ang="0">
                  <a:pos x="10" y="8"/>
                </a:cxn>
                <a:cxn ang="0">
                  <a:pos x="8" y="8"/>
                </a:cxn>
                <a:cxn ang="0">
                  <a:pos x="4" y="8"/>
                </a:cxn>
                <a:cxn ang="0">
                  <a:pos x="4" y="8"/>
                </a:cxn>
                <a:cxn ang="0">
                  <a:pos x="2" y="7"/>
                </a:cxn>
                <a:cxn ang="0">
                  <a:pos x="0" y="5"/>
                </a:cxn>
                <a:cxn ang="0">
                  <a:pos x="0" y="2"/>
                </a:cxn>
                <a:cxn ang="0">
                  <a:pos x="1" y="0"/>
                </a:cxn>
                <a:cxn ang="0">
                  <a:pos x="1" y="0"/>
                </a:cxn>
                <a:cxn ang="0">
                  <a:pos x="3" y="0"/>
                </a:cxn>
                <a:cxn ang="0">
                  <a:pos x="5" y="0"/>
                </a:cxn>
                <a:cxn ang="0">
                  <a:pos x="10" y="3"/>
                </a:cxn>
                <a:cxn ang="0">
                  <a:pos x="10" y="3"/>
                </a:cxn>
              </a:cxnLst>
              <a:rect l="0" t="0" r="r" b="b"/>
              <a:pathLst>
                <a:path w="12" h="8">
                  <a:moveTo>
                    <a:pt x="10" y="3"/>
                  </a:moveTo>
                  <a:lnTo>
                    <a:pt x="10" y="3"/>
                  </a:lnTo>
                  <a:lnTo>
                    <a:pt x="12" y="5"/>
                  </a:lnTo>
                  <a:lnTo>
                    <a:pt x="12" y="6"/>
                  </a:lnTo>
                  <a:lnTo>
                    <a:pt x="12" y="7"/>
                  </a:lnTo>
                  <a:lnTo>
                    <a:pt x="12" y="7"/>
                  </a:lnTo>
                  <a:lnTo>
                    <a:pt x="10" y="8"/>
                  </a:lnTo>
                  <a:lnTo>
                    <a:pt x="8" y="8"/>
                  </a:lnTo>
                  <a:lnTo>
                    <a:pt x="4" y="8"/>
                  </a:lnTo>
                  <a:lnTo>
                    <a:pt x="4" y="8"/>
                  </a:lnTo>
                  <a:lnTo>
                    <a:pt x="2" y="7"/>
                  </a:lnTo>
                  <a:lnTo>
                    <a:pt x="0" y="5"/>
                  </a:lnTo>
                  <a:lnTo>
                    <a:pt x="0" y="2"/>
                  </a:lnTo>
                  <a:lnTo>
                    <a:pt x="1" y="0"/>
                  </a:lnTo>
                  <a:lnTo>
                    <a:pt x="1" y="0"/>
                  </a:lnTo>
                  <a:lnTo>
                    <a:pt x="3" y="0"/>
                  </a:lnTo>
                  <a:lnTo>
                    <a:pt x="5" y="0"/>
                  </a:lnTo>
                  <a:lnTo>
                    <a:pt x="10" y="3"/>
                  </a:lnTo>
                  <a:lnTo>
                    <a:pt x="10"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 name="Freeform 225"/>
            <p:cNvSpPr>
              <a:spLocks/>
            </p:cNvSpPr>
            <p:nvPr/>
          </p:nvSpPr>
          <p:spPr bwMode="gray">
            <a:xfrm>
              <a:off x="5302727" y="5055071"/>
              <a:ext cx="14394" cy="14400"/>
            </a:xfrm>
            <a:custGeom>
              <a:avLst/>
              <a:gdLst/>
              <a:ahLst/>
              <a:cxnLst>
                <a:cxn ang="0">
                  <a:pos x="11" y="4"/>
                </a:cxn>
                <a:cxn ang="0">
                  <a:pos x="11" y="4"/>
                </a:cxn>
                <a:cxn ang="0">
                  <a:pos x="10" y="8"/>
                </a:cxn>
                <a:cxn ang="0">
                  <a:pos x="7" y="10"/>
                </a:cxn>
                <a:cxn ang="0">
                  <a:pos x="4" y="10"/>
                </a:cxn>
                <a:cxn ang="0">
                  <a:pos x="2" y="8"/>
                </a:cxn>
                <a:cxn ang="0">
                  <a:pos x="2" y="8"/>
                </a:cxn>
                <a:cxn ang="0">
                  <a:pos x="0" y="5"/>
                </a:cxn>
                <a:cxn ang="0">
                  <a:pos x="2" y="3"/>
                </a:cxn>
                <a:cxn ang="0">
                  <a:pos x="2" y="3"/>
                </a:cxn>
                <a:cxn ang="0">
                  <a:pos x="3" y="1"/>
                </a:cxn>
                <a:cxn ang="0">
                  <a:pos x="5" y="0"/>
                </a:cxn>
                <a:cxn ang="0">
                  <a:pos x="7" y="0"/>
                </a:cxn>
                <a:cxn ang="0">
                  <a:pos x="9" y="0"/>
                </a:cxn>
                <a:cxn ang="0">
                  <a:pos x="9" y="0"/>
                </a:cxn>
                <a:cxn ang="0">
                  <a:pos x="10" y="2"/>
                </a:cxn>
                <a:cxn ang="0">
                  <a:pos x="11" y="4"/>
                </a:cxn>
                <a:cxn ang="0">
                  <a:pos x="11" y="4"/>
                </a:cxn>
              </a:cxnLst>
              <a:rect l="0" t="0" r="r" b="b"/>
              <a:pathLst>
                <a:path w="11" h="10">
                  <a:moveTo>
                    <a:pt x="11" y="4"/>
                  </a:moveTo>
                  <a:lnTo>
                    <a:pt x="11" y="4"/>
                  </a:lnTo>
                  <a:lnTo>
                    <a:pt x="10" y="8"/>
                  </a:lnTo>
                  <a:lnTo>
                    <a:pt x="7" y="10"/>
                  </a:lnTo>
                  <a:lnTo>
                    <a:pt x="4" y="10"/>
                  </a:lnTo>
                  <a:lnTo>
                    <a:pt x="2" y="8"/>
                  </a:lnTo>
                  <a:lnTo>
                    <a:pt x="2" y="8"/>
                  </a:lnTo>
                  <a:lnTo>
                    <a:pt x="0" y="5"/>
                  </a:lnTo>
                  <a:lnTo>
                    <a:pt x="2" y="3"/>
                  </a:lnTo>
                  <a:lnTo>
                    <a:pt x="2" y="3"/>
                  </a:lnTo>
                  <a:lnTo>
                    <a:pt x="3" y="1"/>
                  </a:lnTo>
                  <a:lnTo>
                    <a:pt x="5" y="0"/>
                  </a:lnTo>
                  <a:lnTo>
                    <a:pt x="7" y="0"/>
                  </a:lnTo>
                  <a:lnTo>
                    <a:pt x="9" y="0"/>
                  </a:lnTo>
                  <a:lnTo>
                    <a:pt x="9" y="0"/>
                  </a:lnTo>
                  <a:lnTo>
                    <a:pt x="10" y="2"/>
                  </a:lnTo>
                  <a:lnTo>
                    <a:pt x="11" y="4"/>
                  </a:lnTo>
                  <a:lnTo>
                    <a:pt x="1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 name="Freeform 226"/>
            <p:cNvSpPr>
              <a:spLocks/>
            </p:cNvSpPr>
            <p:nvPr/>
          </p:nvSpPr>
          <p:spPr bwMode="gray">
            <a:xfrm>
              <a:off x="5012441" y="4848666"/>
              <a:ext cx="160737" cy="357610"/>
            </a:xfrm>
            <a:custGeom>
              <a:avLst/>
              <a:gdLst/>
              <a:ahLst/>
              <a:cxnLst>
                <a:cxn ang="0">
                  <a:pos x="98" y="85"/>
                </a:cxn>
                <a:cxn ang="0">
                  <a:pos x="95" y="64"/>
                </a:cxn>
                <a:cxn ang="0">
                  <a:pos x="95" y="58"/>
                </a:cxn>
                <a:cxn ang="0">
                  <a:pos x="98" y="61"/>
                </a:cxn>
                <a:cxn ang="0">
                  <a:pos x="101" y="71"/>
                </a:cxn>
                <a:cxn ang="0">
                  <a:pos x="106" y="73"/>
                </a:cxn>
                <a:cxn ang="0">
                  <a:pos x="110" y="63"/>
                </a:cxn>
                <a:cxn ang="0">
                  <a:pos x="107" y="37"/>
                </a:cxn>
                <a:cxn ang="0">
                  <a:pos x="97" y="14"/>
                </a:cxn>
                <a:cxn ang="0">
                  <a:pos x="95" y="12"/>
                </a:cxn>
                <a:cxn ang="0">
                  <a:pos x="96" y="3"/>
                </a:cxn>
                <a:cxn ang="0">
                  <a:pos x="93" y="0"/>
                </a:cxn>
                <a:cxn ang="0">
                  <a:pos x="88" y="7"/>
                </a:cxn>
                <a:cxn ang="0">
                  <a:pos x="84" y="22"/>
                </a:cxn>
                <a:cxn ang="0">
                  <a:pos x="75" y="32"/>
                </a:cxn>
                <a:cxn ang="0">
                  <a:pos x="74" y="35"/>
                </a:cxn>
                <a:cxn ang="0">
                  <a:pos x="74" y="40"/>
                </a:cxn>
                <a:cxn ang="0">
                  <a:pos x="50" y="69"/>
                </a:cxn>
                <a:cxn ang="0">
                  <a:pos x="44" y="70"/>
                </a:cxn>
                <a:cxn ang="0">
                  <a:pos x="36" y="70"/>
                </a:cxn>
                <a:cxn ang="0">
                  <a:pos x="23" y="75"/>
                </a:cxn>
                <a:cxn ang="0">
                  <a:pos x="18" y="81"/>
                </a:cxn>
                <a:cxn ang="0">
                  <a:pos x="10" y="95"/>
                </a:cxn>
                <a:cxn ang="0">
                  <a:pos x="11" y="103"/>
                </a:cxn>
                <a:cxn ang="0">
                  <a:pos x="12" y="110"/>
                </a:cxn>
                <a:cxn ang="0">
                  <a:pos x="12" y="117"/>
                </a:cxn>
                <a:cxn ang="0">
                  <a:pos x="20" y="137"/>
                </a:cxn>
                <a:cxn ang="0">
                  <a:pos x="21" y="144"/>
                </a:cxn>
                <a:cxn ang="0">
                  <a:pos x="13" y="157"/>
                </a:cxn>
                <a:cxn ang="0">
                  <a:pos x="9" y="166"/>
                </a:cxn>
                <a:cxn ang="0">
                  <a:pos x="3" y="176"/>
                </a:cxn>
                <a:cxn ang="0">
                  <a:pos x="0" y="185"/>
                </a:cxn>
                <a:cxn ang="0">
                  <a:pos x="0" y="189"/>
                </a:cxn>
                <a:cxn ang="0">
                  <a:pos x="5" y="206"/>
                </a:cxn>
                <a:cxn ang="0">
                  <a:pos x="3" y="216"/>
                </a:cxn>
                <a:cxn ang="0">
                  <a:pos x="5" y="230"/>
                </a:cxn>
                <a:cxn ang="0">
                  <a:pos x="17" y="242"/>
                </a:cxn>
                <a:cxn ang="0">
                  <a:pos x="24" y="250"/>
                </a:cxn>
                <a:cxn ang="0">
                  <a:pos x="30" y="253"/>
                </a:cxn>
                <a:cxn ang="0">
                  <a:pos x="41" y="249"/>
                </a:cxn>
                <a:cxn ang="0">
                  <a:pos x="47" y="243"/>
                </a:cxn>
                <a:cxn ang="0">
                  <a:pos x="53" y="243"/>
                </a:cxn>
                <a:cxn ang="0">
                  <a:pos x="63" y="237"/>
                </a:cxn>
                <a:cxn ang="0">
                  <a:pos x="65" y="230"/>
                </a:cxn>
                <a:cxn ang="0">
                  <a:pos x="64" y="222"/>
                </a:cxn>
                <a:cxn ang="0">
                  <a:pos x="70" y="216"/>
                </a:cxn>
                <a:cxn ang="0">
                  <a:pos x="74" y="192"/>
                </a:cxn>
                <a:cxn ang="0">
                  <a:pos x="75" y="185"/>
                </a:cxn>
                <a:cxn ang="0">
                  <a:pos x="78" y="179"/>
                </a:cxn>
                <a:cxn ang="0">
                  <a:pos x="81" y="166"/>
                </a:cxn>
                <a:cxn ang="0">
                  <a:pos x="82" y="148"/>
                </a:cxn>
                <a:cxn ang="0">
                  <a:pos x="88" y="133"/>
                </a:cxn>
                <a:cxn ang="0">
                  <a:pos x="93" y="113"/>
                </a:cxn>
                <a:cxn ang="0">
                  <a:pos x="93" y="101"/>
                </a:cxn>
                <a:cxn ang="0">
                  <a:pos x="95" y="93"/>
                </a:cxn>
                <a:cxn ang="0">
                  <a:pos x="96" y="89"/>
                </a:cxn>
              </a:cxnLst>
              <a:rect l="0" t="0" r="r" b="b"/>
              <a:pathLst>
                <a:path w="112" h="253">
                  <a:moveTo>
                    <a:pt x="96" y="89"/>
                  </a:moveTo>
                  <a:lnTo>
                    <a:pt x="96" y="89"/>
                  </a:lnTo>
                  <a:lnTo>
                    <a:pt x="98" y="85"/>
                  </a:lnTo>
                  <a:lnTo>
                    <a:pt x="98" y="82"/>
                  </a:lnTo>
                  <a:lnTo>
                    <a:pt x="98" y="76"/>
                  </a:lnTo>
                  <a:lnTo>
                    <a:pt x="95" y="64"/>
                  </a:lnTo>
                  <a:lnTo>
                    <a:pt x="95" y="64"/>
                  </a:lnTo>
                  <a:lnTo>
                    <a:pt x="95" y="60"/>
                  </a:lnTo>
                  <a:lnTo>
                    <a:pt x="95" y="58"/>
                  </a:lnTo>
                  <a:lnTo>
                    <a:pt x="97" y="59"/>
                  </a:lnTo>
                  <a:lnTo>
                    <a:pt x="97" y="59"/>
                  </a:lnTo>
                  <a:lnTo>
                    <a:pt x="98" y="61"/>
                  </a:lnTo>
                  <a:lnTo>
                    <a:pt x="99" y="64"/>
                  </a:lnTo>
                  <a:lnTo>
                    <a:pt x="101" y="71"/>
                  </a:lnTo>
                  <a:lnTo>
                    <a:pt x="101" y="71"/>
                  </a:lnTo>
                  <a:lnTo>
                    <a:pt x="102" y="73"/>
                  </a:lnTo>
                  <a:lnTo>
                    <a:pt x="104" y="74"/>
                  </a:lnTo>
                  <a:lnTo>
                    <a:pt x="106" y="73"/>
                  </a:lnTo>
                  <a:lnTo>
                    <a:pt x="107" y="72"/>
                  </a:lnTo>
                  <a:lnTo>
                    <a:pt x="107" y="72"/>
                  </a:lnTo>
                  <a:lnTo>
                    <a:pt x="110" y="63"/>
                  </a:lnTo>
                  <a:lnTo>
                    <a:pt x="112" y="54"/>
                  </a:lnTo>
                  <a:lnTo>
                    <a:pt x="110" y="45"/>
                  </a:lnTo>
                  <a:lnTo>
                    <a:pt x="107" y="37"/>
                  </a:lnTo>
                  <a:lnTo>
                    <a:pt x="107" y="37"/>
                  </a:lnTo>
                  <a:lnTo>
                    <a:pt x="102" y="26"/>
                  </a:lnTo>
                  <a:lnTo>
                    <a:pt x="97" y="14"/>
                  </a:lnTo>
                  <a:lnTo>
                    <a:pt x="97" y="14"/>
                  </a:lnTo>
                  <a:lnTo>
                    <a:pt x="95" y="12"/>
                  </a:lnTo>
                  <a:lnTo>
                    <a:pt x="95" y="12"/>
                  </a:lnTo>
                  <a:lnTo>
                    <a:pt x="95" y="9"/>
                  </a:lnTo>
                  <a:lnTo>
                    <a:pt x="95" y="7"/>
                  </a:lnTo>
                  <a:lnTo>
                    <a:pt x="96" y="3"/>
                  </a:lnTo>
                  <a:lnTo>
                    <a:pt x="95" y="1"/>
                  </a:lnTo>
                  <a:lnTo>
                    <a:pt x="95" y="1"/>
                  </a:lnTo>
                  <a:lnTo>
                    <a:pt x="93" y="0"/>
                  </a:lnTo>
                  <a:lnTo>
                    <a:pt x="91" y="2"/>
                  </a:lnTo>
                  <a:lnTo>
                    <a:pt x="89" y="5"/>
                  </a:lnTo>
                  <a:lnTo>
                    <a:pt x="88" y="7"/>
                  </a:lnTo>
                  <a:lnTo>
                    <a:pt x="88" y="7"/>
                  </a:lnTo>
                  <a:lnTo>
                    <a:pt x="86" y="14"/>
                  </a:lnTo>
                  <a:lnTo>
                    <a:pt x="84" y="22"/>
                  </a:lnTo>
                  <a:lnTo>
                    <a:pt x="81" y="28"/>
                  </a:lnTo>
                  <a:lnTo>
                    <a:pt x="78" y="31"/>
                  </a:lnTo>
                  <a:lnTo>
                    <a:pt x="75" y="32"/>
                  </a:lnTo>
                  <a:lnTo>
                    <a:pt x="75" y="32"/>
                  </a:lnTo>
                  <a:lnTo>
                    <a:pt x="74" y="33"/>
                  </a:lnTo>
                  <a:lnTo>
                    <a:pt x="74" y="35"/>
                  </a:lnTo>
                  <a:lnTo>
                    <a:pt x="74" y="39"/>
                  </a:lnTo>
                  <a:lnTo>
                    <a:pt x="74" y="40"/>
                  </a:lnTo>
                  <a:lnTo>
                    <a:pt x="74" y="40"/>
                  </a:lnTo>
                  <a:lnTo>
                    <a:pt x="68" y="49"/>
                  </a:lnTo>
                  <a:lnTo>
                    <a:pt x="63" y="55"/>
                  </a:lnTo>
                  <a:lnTo>
                    <a:pt x="50" y="69"/>
                  </a:lnTo>
                  <a:lnTo>
                    <a:pt x="50" y="69"/>
                  </a:lnTo>
                  <a:lnTo>
                    <a:pt x="47" y="70"/>
                  </a:lnTo>
                  <a:lnTo>
                    <a:pt x="44" y="70"/>
                  </a:lnTo>
                  <a:lnTo>
                    <a:pt x="41" y="70"/>
                  </a:lnTo>
                  <a:lnTo>
                    <a:pt x="36" y="70"/>
                  </a:lnTo>
                  <a:lnTo>
                    <a:pt x="36" y="70"/>
                  </a:lnTo>
                  <a:lnTo>
                    <a:pt x="32" y="73"/>
                  </a:lnTo>
                  <a:lnTo>
                    <a:pt x="32" y="73"/>
                  </a:lnTo>
                  <a:lnTo>
                    <a:pt x="23" y="75"/>
                  </a:lnTo>
                  <a:lnTo>
                    <a:pt x="20" y="77"/>
                  </a:lnTo>
                  <a:lnTo>
                    <a:pt x="18" y="81"/>
                  </a:lnTo>
                  <a:lnTo>
                    <a:pt x="18" y="81"/>
                  </a:lnTo>
                  <a:lnTo>
                    <a:pt x="14" y="89"/>
                  </a:lnTo>
                  <a:lnTo>
                    <a:pt x="10" y="95"/>
                  </a:lnTo>
                  <a:lnTo>
                    <a:pt x="10" y="95"/>
                  </a:lnTo>
                  <a:lnTo>
                    <a:pt x="9" y="97"/>
                  </a:lnTo>
                  <a:lnTo>
                    <a:pt x="9" y="98"/>
                  </a:lnTo>
                  <a:lnTo>
                    <a:pt x="11" y="103"/>
                  </a:lnTo>
                  <a:lnTo>
                    <a:pt x="12" y="106"/>
                  </a:lnTo>
                  <a:lnTo>
                    <a:pt x="13" y="108"/>
                  </a:lnTo>
                  <a:lnTo>
                    <a:pt x="12" y="110"/>
                  </a:lnTo>
                  <a:lnTo>
                    <a:pt x="12" y="110"/>
                  </a:lnTo>
                  <a:lnTo>
                    <a:pt x="12" y="114"/>
                  </a:lnTo>
                  <a:lnTo>
                    <a:pt x="12" y="117"/>
                  </a:lnTo>
                  <a:lnTo>
                    <a:pt x="13" y="124"/>
                  </a:lnTo>
                  <a:lnTo>
                    <a:pt x="17" y="131"/>
                  </a:lnTo>
                  <a:lnTo>
                    <a:pt x="20" y="137"/>
                  </a:lnTo>
                  <a:lnTo>
                    <a:pt x="20" y="137"/>
                  </a:lnTo>
                  <a:lnTo>
                    <a:pt x="21" y="140"/>
                  </a:lnTo>
                  <a:lnTo>
                    <a:pt x="21" y="144"/>
                  </a:lnTo>
                  <a:lnTo>
                    <a:pt x="21" y="147"/>
                  </a:lnTo>
                  <a:lnTo>
                    <a:pt x="19" y="150"/>
                  </a:lnTo>
                  <a:lnTo>
                    <a:pt x="13" y="157"/>
                  </a:lnTo>
                  <a:lnTo>
                    <a:pt x="9" y="164"/>
                  </a:lnTo>
                  <a:lnTo>
                    <a:pt x="9" y="164"/>
                  </a:lnTo>
                  <a:lnTo>
                    <a:pt x="9" y="166"/>
                  </a:lnTo>
                  <a:lnTo>
                    <a:pt x="8" y="169"/>
                  </a:lnTo>
                  <a:lnTo>
                    <a:pt x="8" y="169"/>
                  </a:lnTo>
                  <a:lnTo>
                    <a:pt x="3" y="176"/>
                  </a:lnTo>
                  <a:lnTo>
                    <a:pt x="1" y="179"/>
                  </a:lnTo>
                  <a:lnTo>
                    <a:pt x="0" y="185"/>
                  </a:lnTo>
                  <a:lnTo>
                    <a:pt x="0" y="185"/>
                  </a:lnTo>
                  <a:lnTo>
                    <a:pt x="0" y="187"/>
                  </a:lnTo>
                  <a:lnTo>
                    <a:pt x="0" y="189"/>
                  </a:lnTo>
                  <a:lnTo>
                    <a:pt x="0" y="189"/>
                  </a:lnTo>
                  <a:lnTo>
                    <a:pt x="5" y="201"/>
                  </a:lnTo>
                  <a:lnTo>
                    <a:pt x="7" y="203"/>
                  </a:lnTo>
                  <a:lnTo>
                    <a:pt x="5" y="206"/>
                  </a:lnTo>
                  <a:lnTo>
                    <a:pt x="4" y="208"/>
                  </a:lnTo>
                  <a:lnTo>
                    <a:pt x="4" y="210"/>
                  </a:lnTo>
                  <a:lnTo>
                    <a:pt x="3" y="216"/>
                  </a:lnTo>
                  <a:lnTo>
                    <a:pt x="4" y="224"/>
                  </a:lnTo>
                  <a:lnTo>
                    <a:pt x="4" y="224"/>
                  </a:lnTo>
                  <a:lnTo>
                    <a:pt x="5" y="230"/>
                  </a:lnTo>
                  <a:lnTo>
                    <a:pt x="9" y="234"/>
                  </a:lnTo>
                  <a:lnTo>
                    <a:pt x="12" y="239"/>
                  </a:lnTo>
                  <a:lnTo>
                    <a:pt x="17" y="242"/>
                  </a:lnTo>
                  <a:lnTo>
                    <a:pt x="17" y="242"/>
                  </a:lnTo>
                  <a:lnTo>
                    <a:pt x="21" y="245"/>
                  </a:lnTo>
                  <a:lnTo>
                    <a:pt x="24" y="250"/>
                  </a:lnTo>
                  <a:lnTo>
                    <a:pt x="24" y="250"/>
                  </a:lnTo>
                  <a:lnTo>
                    <a:pt x="26" y="252"/>
                  </a:lnTo>
                  <a:lnTo>
                    <a:pt x="30" y="253"/>
                  </a:lnTo>
                  <a:lnTo>
                    <a:pt x="32" y="253"/>
                  </a:lnTo>
                  <a:lnTo>
                    <a:pt x="35" y="252"/>
                  </a:lnTo>
                  <a:lnTo>
                    <a:pt x="41" y="249"/>
                  </a:lnTo>
                  <a:lnTo>
                    <a:pt x="45" y="244"/>
                  </a:lnTo>
                  <a:lnTo>
                    <a:pt x="45" y="244"/>
                  </a:lnTo>
                  <a:lnTo>
                    <a:pt x="47" y="243"/>
                  </a:lnTo>
                  <a:lnTo>
                    <a:pt x="49" y="243"/>
                  </a:lnTo>
                  <a:lnTo>
                    <a:pt x="51" y="244"/>
                  </a:lnTo>
                  <a:lnTo>
                    <a:pt x="53" y="243"/>
                  </a:lnTo>
                  <a:lnTo>
                    <a:pt x="53" y="243"/>
                  </a:lnTo>
                  <a:lnTo>
                    <a:pt x="60" y="239"/>
                  </a:lnTo>
                  <a:lnTo>
                    <a:pt x="63" y="237"/>
                  </a:lnTo>
                  <a:lnTo>
                    <a:pt x="65" y="233"/>
                  </a:lnTo>
                  <a:lnTo>
                    <a:pt x="65" y="233"/>
                  </a:lnTo>
                  <a:lnTo>
                    <a:pt x="65" y="230"/>
                  </a:lnTo>
                  <a:lnTo>
                    <a:pt x="64" y="227"/>
                  </a:lnTo>
                  <a:lnTo>
                    <a:pt x="64" y="224"/>
                  </a:lnTo>
                  <a:lnTo>
                    <a:pt x="64" y="222"/>
                  </a:lnTo>
                  <a:lnTo>
                    <a:pt x="64" y="222"/>
                  </a:lnTo>
                  <a:lnTo>
                    <a:pt x="67" y="219"/>
                  </a:lnTo>
                  <a:lnTo>
                    <a:pt x="70" y="216"/>
                  </a:lnTo>
                  <a:lnTo>
                    <a:pt x="72" y="208"/>
                  </a:lnTo>
                  <a:lnTo>
                    <a:pt x="74" y="192"/>
                  </a:lnTo>
                  <a:lnTo>
                    <a:pt x="74" y="192"/>
                  </a:lnTo>
                  <a:lnTo>
                    <a:pt x="76" y="188"/>
                  </a:lnTo>
                  <a:lnTo>
                    <a:pt x="76" y="188"/>
                  </a:lnTo>
                  <a:lnTo>
                    <a:pt x="75" y="185"/>
                  </a:lnTo>
                  <a:lnTo>
                    <a:pt x="75" y="184"/>
                  </a:lnTo>
                  <a:lnTo>
                    <a:pt x="75" y="184"/>
                  </a:lnTo>
                  <a:lnTo>
                    <a:pt x="78" y="179"/>
                  </a:lnTo>
                  <a:lnTo>
                    <a:pt x="81" y="176"/>
                  </a:lnTo>
                  <a:lnTo>
                    <a:pt x="81" y="171"/>
                  </a:lnTo>
                  <a:lnTo>
                    <a:pt x="81" y="166"/>
                  </a:lnTo>
                  <a:lnTo>
                    <a:pt x="81" y="157"/>
                  </a:lnTo>
                  <a:lnTo>
                    <a:pt x="81" y="151"/>
                  </a:lnTo>
                  <a:lnTo>
                    <a:pt x="82" y="148"/>
                  </a:lnTo>
                  <a:lnTo>
                    <a:pt x="82" y="148"/>
                  </a:lnTo>
                  <a:lnTo>
                    <a:pt x="86" y="140"/>
                  </a:lnTo>
                  <a:lnTo>
                    <a:pt x="88" y="133"/>
                  </a:lnTo>
                  <a:lnTo>
                    <a:pt x="88" y="133"/>
                  </a:lnTo>
                  <a:lnTo>
                    <a:pt x="92" y="123"/>
                  </a:lnTo>
                  <a:lnTo>
                    <a:pt x="93" y="113"/>
                  </a:lnTo>
                  <a:lnTo>
                    <a:pt x="93" y="113"/>
                  </a:lnTo>
                  <a:lnTo>
                    <a:pt x="93" y="105"/>
                  </a:lnTo>
                  <a:lnTo>
                    <a:pt x="93" y="101"/>
                  </a:lnTo>
                  <a:lnTo>
                    <a:pt x="94" y="97"/>
                  </a:lnTo>
                  <a:lnTo>
                    <a:pt x="94" y="97"/>
                  </a:lnTo>
                  <a:lnTo>
                    <a:pt x="95" y="93"/>
                  </a:lnTo>
                  <a:lnTo>
                    <a:pt x="96" y="91"/>
                  </a:lnTo>
                  <a:lnTo>
                    <a:pt x="97" y="90"/>
                  </a:lnTo>
                  <a:lnTo>
                    <a:pt x="96" y="89"/>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 name="Freeform 227"/>
            <p:cNvSpPr>
              <a:spLocks/>
            </p:cNvSpPr>
            <p:nvPr/>
          </p:nvSpPr>
          <p:spPr bwMode="gray">
            <a:xfrm>
              <a:off x="5012441" y="4848666"/>
              <a:ext cx="160737" cy="357610"/>
            </a:xfrm>
            <a:custGeom>
              <a:avLst/>
              <a:gdLst/>
              <a:ahLst/>
              <a:cxnLst>
                <a:cxn ang="0">
                  <a:pos x="98" y="85"/>
                </a:cxn>
                <a:cxn ang="0">
                  <a:pos x="95" y="64"/>
                </a:cxn>
                <a:cxn ang="0">
                  <a:pos x="95" y="58"/>
                </a:cxn>
                <a:cxn ang="0">
                  <a:pos x="98" y="61"/>
                </a:cxn>
                <a:cxn ang="0">
                  <a:pos x="101" y="71"/>
                </a:cxn>
                <a:cxn ang="0">
                  <a:pos x="106" y="73"/>
                </a:cxn>
                <a:cxn ang="0">
                  <a:pos x="110" y="63"/>
                </a:cxn>
                <a:cxn ang="0">
                  <a:pos x="107" y="37"/>
                </a:cxn>
                <a:cxn ang="0">
                  <a:pos x="97" y="14"/>
                </a:cxn>
                <a:cxn ang="0">
                  <a:pos x="95" y="12"/>
                </a:cxn>
                <a:cxn ang="0">
                  <a:pos x="96" y="3"/>
                </a:cxn>
                <a:cxn ang="0">
                  <a:pos x="93" y="0"/>
                </a:cxn>
                <a:cxn ang="0">
                  <a:pos x="88" y="7"/>
                </a:cxn>
                <a:cxn ang="0">
                  <a:pos x="84" y="22"/>
                </a:cxn>
                <a:cxn ang="0">
                  <a:pos x="75" y="32"/>
                </a:cxn>
                <a:cxn ang="0">
                  <a:pos x="74" y="35"/>
                </a:cxn>
                <a:cxn ang="0">
                  <a:pos x="74" y="40"/>
                </a:cxn>
                <a:cxn ang="0">
                  <a:pos x="50" y="69"/>
                </a:cxn>
                <a:cxn ang="0">
                  <a:pos x="44" y="70"/>
                </a:cxn>
                <a:cxn ang="0">
                  <a:pos x="36" y="70"/>
                </a:cxn>
                <a:cxn ang="0">
                  <a:pos x="23" y="75"/>
                </a:cxn>
                <a:cxn ang="0">
                  <a:pos x="18" y="81"/>
                </a:cxn>
                <a:cxn ang="0">
                  <a:pos x="10" y="95"/>
                </a:cxn>
                <a:cxn ang="0">
                  <a:pos x="11" y="103"/>
                </a:cxn>
                <a:cxn ang="0">
                  <a:pos x="12" y="110"/>
                </a:cxn>
                <a:cxn ang="0">
                  <a:pos x="12" y="117"/>
                </a:cxn>
                <a:cxn ang="0">
                  <a:pos x="20" y="137"/>
                </a:cxn>
                <a:cxn ang="0">
                  <a:pos x="21" y="144"/>
                </a:cxn>
                <a:cxn ang="0">
                  <a:pos x="13" y="157"/>
                </a:cxn>
                <a:cxn ang="0">
                  <a:pos x="9" y="166"/>
                </a:cxn>
                <a:cxn ang="0">
                  <a:pos x="3" y="176"/>
                </a:cxn>
                <a:cxn ang="0">
                  <a:pos x="0" y="185"/>
                </a:cxn>
                <a:cxn ang="0">
                  <a:pos x="0" y="189"/>
                </a:cxn>
                <a:cxn ang="0">
                  <a:pos x="5" y="206"/>
                </a:cxn>
                <a:cxn ang="0">
                  <a:pos x="3" y="216"/>
                </a:cxn>
                <a:cxn ang="0">
                  <a:pos x="5" y="230"/>
                </a:cxn>
                <a:cxn ang="0">
                  <a:pos x="17" y="242"/>
                </a:cxn>
                <a:cxn ang="0">
                  <a:pos x="24" y="250"/>
                </a:cxn>
                <a:cxn ang="0">
                  <a:pos x="30" y="253"/>
                </a:cxn>
                <a:cxn ang="0">
                  <a:pos x="41" y="249"/>
                </a:cxn>
                <a:cxn ang="0">
                  <a:pos x="47" y="243"/>
                </a:cxn>
                <a:cxn ang="0">
                  <a:pos x="53" y="243"/>
                </a:cxn>
                <a:cxn ang="0">
                  <a:pos x="63" y="237"/>
                </a:cxn>
                <a:cxn ang="0">
                  <a:pos x="65" y="230"/>
                </a:cxn>
                <a:cxn ang="0">
                  <a:pos x="64" y="222"/>
                </a:cxn>
                <a:cxn ang="0">
                  <a:pos x="70" y="216"/>
                </a:cxn>
                <a:cxn ang="0">
                  <a:pos x="74" y="192"/>
                </a:cxn>
                <a:cxn ang="0">
                  <a:pos x="75" y="185"/>
                </a:cxn>
                <a:cxn ang="0">
                  <a:pos x="78" y="179"/>
                </a:cxn>
                <a:cxn ang="0">
                  <a:pos x="81" y="166"/>
                </a:cxn>
                <a:cxn ang="0">
                  <a:pos x="82" y="148"/>
                </a:cxn>
                <a:cxn ang="0">
                  <a:pos x="88" y="133"/>
                </a:cxn>
                <a:cxn ang="0">
                  <a:pos x="93" y="113"/>
                </a:cxn>
                <a:cxn ang="0">
                  <a:pos x="93" y="101"/>
                </a:cxn>
                <a:cxn ang="0">
                  <a:pos x="95" y="93"/>
                </a:cxn>
              </a:cxnLst>
              <a:rect l="0" t="0" r="r" b="b"/>
              <a:pathLst>
                <a:path w="112" h="253">
                  <a:moveTo>
                    <a:pt x="96" y="89"/>
                  </a:moveTo>
                  <a:lnTo>
                    <a:pt x="96" y="89"/>
                  </a:lnTo>
                  <a:lnTo>
                    <a:pt x="98" y="85"/>
                  </a:lnTo>
                  <a:lnTo>
                    <a:pt x="98" y="82"/>
                  </a:lnTo>
                  <a:lnTo>
                    <a:pt x="98" y="76"/>
                  </a:lnTo>
                  <a:lnTo>
                    <a:pt x="95" y="64"/>
                  </a:lnTo>
                  <a:lnTo>
                    <a:pt x="95" y="64"/>
                  </a:lnTo>
                  <a:lnTo>
                    <a:pt x="95" y="60"/>
                  </a:lnTo>
                  <a:lnTo>
                    <a:pt x="95" y="58"/>
                  </a:lnTo>
                  <a:lnTo>
                    <a:pt x="97" y="59"/>
                  </a:lnTo>
                  <a:lnTo>
                    <a:pt x="97" y="59"/>
                  </a:lnTo>
                  <a:lnTo>
                    <a:pt x="98" y="61"/>
                  </a:lnTo>
                  <a:lnTo>
                    <a:pt x="99" y="64"/>
                  </a:lnTo>
                  <a:lnTo>
                    <a:pt x="101" y="71"/>
                  </a:lnTo>
                  <a:lnTo>
                    <a:pt x="101" y="71"/>
                  </a:lnTo>
                  <a:lnTo>
                    <a:pt x="102" y="73"/>
                  </a:lnTo>
                  <a:lnTo>
                    <a:pt x="104" y="74"/>
                  </a:lnTo>
                  <a:lnTo>
                    <a:pt x="106" y="73"/>
                  </a:lnTo>
                  <a:lnTo>
                    <a:pt x="107" y="72"/>
                  </a:lnTo>
                  <a:lnTo>
                    <a:pt x="107" y="72"/>
                  </a:lnTo>
                  <a:lnTo>
                    <a:pt x="110" y="63"/>
                  </a:lnTo>
                  <a:lnTo>
                    <a:pt x="112" y="54"/>
                  </a:lnTo>
                  <a:lnTo>
                    <a:pt x="110" y="45"/>
                  </a:lnTo>
                  <a:lnTo>
                    <a:pt x="107" y="37"/>
                  </a:lnTo>
                  <a:lnTo>
                    <a:pt x="107" y="37"/>
                  </a:lnTo>
                  <a:lnTo>
                    <a:pt x="102" y="26"/>
                  </a:lnTo>
                  <a:lnTo>
                    <a:pt x="97" y="14"/>
                  </a:lnTo>
                  <a:lnTo>
                    <a:pt x="97" y="14"/>
                  </a:lnTo>
                  <a:lnTo>
                    <a:pt x="95" y="12"/>
                  </a:lnTo>
                  <a:lnTo>
                    <a:pt x="95" y="12"/>
                  </a:lnTo>
                  <a:lnTo>
                    <a:pt x="95" y="9"/>
                  </a:lnTo>
                  <a:lnTo>
                    <a:pt x="95" y="7"/>
                  </a:lnTo>
                  <a:lnTo>
                    <a:pt x="96" y="3"/>
                  </a:lnTo>
                  <a:lnTo>
                    <a:pt x="95" y="1"/>
                  </a:lnTo>
                  <a:lnTo>
                    <a:pt x="95" y="1"/>
                  </a:lnTo>
                  <a:lnTo>
                    <a:pt x="93" y="0"/>
                  </a:lnTo>
                  <a:lnTo>
                    <a:pt x="91" y="2"/>
                  </a:lnTo>
                  <a:lnTo>
                    <a:pt x="89" y="5"/>
                  </a:lnTo>
                  <a:lnTo>
                    <a:pt x="88" y="7"/>
                  </a:lnTo>
                  <a:lnTo>
                    <a:pt x="88" y="7"/>
                  </a:lnTo>
                  <a:lnTo>
                    <a:pt x="86" y="14"/>
                  </a:lnTo>
                  <a:lnTo>
                    <a:pt x="84" y="22"/>
                  </a:lnTo>
                  <a:lnTo>
                    <a:pt x="81" y="28"/>
                  </a:lnTo>
                  <a:lnTo>
                    <a:pt x="78" y="31"/>
                  </a:lnTo>
                  <a:lnTo>
                    <a:pt x="75" y="32"/>
                  </a:lnTo>
                  <a:lnTo>
                    <a:pt x="75" y="32"/>
                  </a:lnTo>
                  <a:lnTo>
                    <a:pt x="74" y="33"/>
                  </a:lnTo>
                  <a:lnTo>
                    <a:pt x="74" y="35"/>
                  </a:lnTo>
                  <a:lnTo>
                    <a:pt x="74" y="39"/>
                  </a:lnTo>
                  <a:lnTo>
                    <a:pt x="74" y="40"/>
                  </a:lnTo>
                  <a:lnTo>
                    <a:pt x="74" y="40"/>
                  </a:lnTo>
                  <a:lnTo>
                    <a:pt x="68" y="49"/>
                  </a:lnTo>
                  <a:lnTo>
                    <a:pt x="63" y="55"/>
                  </a:lnTo>
                  <a:lnTo>
                    <a:pt x="50" y="69"/>
                  </a:lnTo>
                  <a:lnTo>
                    <a:pt x="50" y="69"/>
                  </a:lnTo>
                  <a:lnTo>
                    <a:pt x="47" y="70"/>
                  </a:lnTo>
                  <a:lnTo>
                    <a:pt x="44" y="70"/>
                  </a:lnTo>
                  <a:lnTo>
                    <a:pt x="41" y="70"/>
                  </a:lnTo>
                  <a:lnTo>
                    <a:pt x="36" y="70"/>
                  </a:lnTo>
                  <a:lnTo>
                    <a:pt x="36" y="70"/>
                  </a:lnTo>
                  <a:lnTo>
                    <a:pt x="32" y="73"/>
                  </a:lnTo>
                  <a:lnTo>
                    <a:pt x="32" y="73"/>
                  </a:lnTo>
                  <a:lnTo>
                    <a:pt x="23" y="75"/>
                  </a:lnTo>
                  <a:lnTo>
                    <a:pt x="20" y="77"/>
                  </a:lnTo>
                  <a:lnTo>
                    <a:pt x="18" y="81"/>
                  </a:lnTo>
                  <a:lnTo>
                    <a:pt x="18" y="81"/>
                  </a:lnTo>
                  <a:lnTo>
                    <a:pt x="14" y="89"/>
                  </a:lnTo>
                  <a:lnTo>
                    <a:pt x="10" y="95"/>
                  </a:lnTo>
                  <a:lnTo>
                    <a:pt x="10" y="95"/>
                  </a:lnTo>
                  <a:lnTo>
                    <a:pt x="9" y="97"/>
                  </a:lnTo>
                  <a:lnTo>
                    <a:pt x="9" y="98"/>
                  </a:lnTo>
                  <a:lnTo>
                    <a:pt x="11" y="103"/>
                  </a:lnTo>
                  <a:lnTo>
                    <a:pt x="12" y="106"/>
                  </a:lnTo>
                  <a:lnTo>
                    <a:pt x="13" y="108"/>
                  </a:lnTo>
                  <a:lnTo>
                    <a:pt x="12" y="110"/>
                  </a:lnTo>
                  <a:lnTo>
                    <a:pt x="12" y="110"/>
                  </a:lnTo>
                  <a:lnTo>
                    <a:pt x="12" y="114"/>
                  </a:lnTo>
                  <a:lnTo>
                    <a:pt x="12" y="117"/>
                  </a:lnTo>
                  <a:lnTo>
                    <a:pt x="13" y="124"/>
                  </a:lnTo>
                  <a:lnTo>
                    <a:pt x="17" y="131"/>
                  </a:lnTo>
                  <a:lnTo>
                    <a:pt x="20" y="137"/>
                  </a:lnTo>
                  <a:lnTo>
                    <a:pt x="20" y="137"/>
                  </a:lnTo>
                  <a:lnTo>
                    <a:pt x="21" y="140"/>
                  </a:lnTo>
                  <a:lnTo>
                    <a:pt x="21" y="144"/>
                  </a:lnTo>
                  <a:lnTo>
                    <a:pt x="21" y="147"/>
                  </a:lnTo>
                  <a:lnTo>
                    <a:pt x="19" y="150"/>
                  </a:lnTo>
                  <a:lnTo>
                    <a:pt x="13" y="157"/>
                  </a:lnTo>
                  <a:lnTo>
                    <a:pt x="9" y="164"/>
                  </a:lnTo>
                  <a:lnTo>
                    <a:pt x="9" y="164"/>
                  </a:lnTo>
                  <a:lnTo>
                    <a:pt x="9" y="166"/>
                  </a:lnTo>
                  <a:lnTo>
                    <a:pt x="8" y="169"/>
                  </a:lnTo>
                  <a:lnTo>
                    <a:pt x="8" y="169"/>
                  </a:lnTo>
                  <a:lnTo>
                    <a:pt x="3" y="176"/>
                  </a:lnTo>
                  <a:lnTo>
                    <a:pt x="1" y="179"/>
                  </a:lnTo>
                  <a:lnTo>
                    <a:pt x="0" y="185"/>
                  </a:lnTo>
                  <a:lnTo>
                    <a:pt x="0" y="185"/>
                  </a:lnTo>
                  <a:lnTo>
                    <a:pt x="0" y="187"/>
                  </a:lnTo>
                  <a:lnTo>
                    <a:pt x="0" y="189"/>
                  </a:lnTo>
                  <a:lnTo>
                    <a:pt x="0" y="189"/>
                  </a:lnTo>
                  <a:lnTo>
                    <a:pt x="5" y="201"/>
                  </a:lnTo>
                  <a:lnTo>
                    <a:pt x="7" y="203"/>
                  </a:lnTo>
                  <a:lnTo>
                    <a:pt x="5" y="206"/>
                  </a:lnTo>
                  <a:lnTo>
                    <a:pt x="4" y="208"/>
                  </a:lnTo>
                  <a:lnTo>
                    <a:pt x="4" y="210"/>
                  </a:lnTo>
                  <a:lnTo>
                    <a:pt x="3" y="216"/>
                  </a:lnTo>
                  <a:lnTo>
                    <a:pt x="4" y="224"/>
                  </a:lnTo>
                  <a:lnTo>
                    <a:pt x="4" y="224"/>
                  </a:lnTo>
                  <a:lnTo>
                    <a:pt x="5" y="230"/>
                  </a:lnTo>
                  <a:lnTo>
                    <a:pt x="9" y="234"/>
                  </a:lnTo>
                  <a:lnTo>
                    <a:pt x="12" y="239"/>
                  </a:lnTo>
                  <a:lnTo>
                    <a:pt x="17" y="242"/>
                  </a:lnTo>
                  <a:lnTo>
                    <a:pt x="17" y="242"/>
                  </a:lnTo>
                  <a:lnTo>
                    <a:pt x="21" y="245"/>
                  </a:lnTo>
                  <a:lnTo>
                    <a:pt x="24" y="250"/>
                  </a:lnTo>
                  <a:lnTo>
                    <a:pt x="24" y="250"/>
                  </a:lnTo>
                  <a:lnTo>
                    <a:pt x="26" y="252"/>
                  </a:lnTo>
                  <a:lnTo>
                    <a:pt x="30" y="253"/>
                  </a:lnTo>
                  <a:lnTo>
                    <a:pt x="32" y="253"/>
                  </a:lnTo>
                  <a:lnTo>
                    <a:pt x="35" y="252"/>
                  </a:lnTo>
                  <a:lnTo>
                    <a:pt x="41" y="249"/>
                  </a:lnTo>
                  <a:lnTo>
                    <a:pt x="45" y="244"/>
                  </a:lnTo>
                  <a:lnTo>
                    <a:pt x="45" y="244"/>
                  </a:lnTo>
                  <a:lnTo>
                    <a:pt x="47" y="243"/>
                  </a:lnTo>
                  <a:lnTo>
                    <a:pt x="49" y="243"/>
                  </a:lnTo>
                  <a:lnTo>
                    <a:pt x="51" y="244"/>
                  </a:lnTo>
                  <a:lnTo>
                    <a:pt x="53" y="243"/>
                  </a:lnTo>
                  <a:lnTo>
                    <a:pt x="53" y="243"/>
                  </a:lnTo>
                  <a:lnTo>
                    <a:pt x="60" y="239"/>
                  </a:lnTo>
                  <a:lnTo>
                    <a:pt x="63" y="237"/>
                  </a:lnTo>
                  <a:lnTo>
                    <a:pt x="65" y="233"/>
                  </a:lnTo>
                  <a:lnTo>
                    <a:pt x="65" y="233"/>
                  </a:lnTo>
                  <a:lnTo>
                    <a:pt x="65" y="230"/>
                  </a:lnTo>
                  <a:lnTo>
                    <a:pt x="64" y="227"/>
                  </a:lnTo>
                  <a:lnTo>
                    <a:pt x="64" y="224"/>
                  </a:lnTo>
                  <a:lnTo>
                    <a:pt x="64" y="222"/>
                  </a:lnTo>
                  <a:lnTo>
                    <a:pt x="64" y="222"/>
                  </a:lnTo>
                  <a:lnTo>
                    <a:pt x="67" y="219"/>
                  </a:lnTo>
                  <a:lnTo>
                    <a:pt x="70" y="216"/>
                  </a:lnTo>
                  <a:lnTo>
                    <a:pt x="72" y="208"/>
                  </a:lnTo>
                  <a:lnTo>
                    <a:pt x="74" y="192"/>
                  </a:lnTo>
                  <a:lnTo>
                    <a:pt x="74" y="192"/>
                  </a:lnTo>
                  <a:lnTo>
                    <a:pt x="76" y="188"/>
                  </a:lnTo>
                  <a:lnTo>
                    <a:pt x="76" y="188"/>
                  </a:lnTo>
                  <a:lnTo>
                    <a:pt x="75" y="185"/>
                  </a:lnTo>
                  <a:lnTo>
                    <a:pt x="75" y="184"/>
                  </a:lnTo>
                  <a:lnTo>
                    <a:pt x="75" y="184"/>
                  </a:lnTo>
                  <a:lnTo>
                    <a:pt x="78" y="179"/>
                  </a:lnTo>
                  <a:lnTo>
                    <a:pt x="81" y="176"/>
                  </a:lnTo>
                  <a:lnTo>
                    <a:pt x="81" y="171"/>
                  </a:lnTo>
                  <a:lnTo>
                    <a:pt x="81" y="166"/>
                  </a:lnTo>
                  <a:lnTo>
                    <a:pt x="81" y="157"/>
                  </a:lnTo>
                  <a:lnTo>
                    <a:pt x="81" y="151"/>
                  </a:lnTo>
                  <a:lnTo>
                    <a:pt x="82" y="148"/>
                  </a:lnTo>
                  <a:lnTo>
                    <a:pt x="82" y="148"/>
                  </a:lnTo>
                  <a:lnTo>
                    <a:pt x="86" y="140"/>
                  </a:lnTo>
                  <a:lnTo>
                    <a:pt x="88" y="133"/>
                  </a:lnTo>
                  <a:lnTo>
                    <a:pt x="88" y="133"/>
                  </a:lnTo>
                  <a:lnTo>
                    <a:pt x="92" y="123"/>
                  </a:lnTo>
                  <a:lnTo>
                    <a:pt x="93" y="113"/>
                  </a:lnTo>
                  <a:lnTo>
                    <a:pt x="93" y="113"/>
                  </a:lnTo>
                  <a:lnTo>
                    <a:pt x="93" y="105"/>
                  </a:lnTo>
                  <a:lnTo>
                    <a:pt x="93" y="101"/>
                  </a:lnTo>
                  <a:lnTo>
                    <a:pt x="94" y="97"/>
                  </a:lnTo>
                  <a:lnTo>
                    <a:pt x="94" y="97"/>
                  </a:lnTo>
                  <a:lnTo>
                    <a:pt x="95" y="93"/>
                  </a:lnTo>
                  <a:lnTo>
                    <a:pt x="96" y="91"/>
                  </a:lnTo>
                  <a:lnTo>
                    <a:pt x="97" y="90"/>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 name="Freeform 228"/>
            <p:cNvSpPr>
              <a:spLocks/>
            </p:cNvSpPr>
            <p:nvPr/>
          </p:nvSpPr>
          <p:spPr bwMode="gray">
            <a:xfrm>
              <a:off x="4671775" y="5292679"/>
              <a:ext cx="45583" cy="45600"/>
            </a:xfrm>
            <a:custGeom>
              <a:avLst/>
              <a:gdLst/>
              <a:ahLst/>
              <a:cxnLst>
                <a:cxn ang="0">
                  <a:pos x="27" y="13"/>
                </a:cxn>
                <a:cxn ang="0">
                  <a:pos x="27" y="13"/>
                </a:cxn>
                <a:cxn ang="0">
                  <a:pos x="29" y="12"/>
                </a:cxn>
                <a:cxn ang="0">
                  <a:pos x="31" y="10"/>
                </a:cxn>
                <a:cxn ang="0">
                  <a:pos x="31" y="10"/>
                </a:cxn>
                <a:cxn ang="0">
                  <a:pos x="31" y="9"/>
                </a:cxn>
                <a:cxn ang="0">
                  <a:pos x="31" y="8"/>
                </a:cxn>
                <a:cxn ang="0">
                  <a:pos x="29" y="5"/>
                </a:cxn>
                <a:cxn ang="0">
                  <a:pos x="29" y="5"/>
                </a:cxn>
                <a:cxn ang="0">
                  <a:pos x="23" y="1"/>
                </a:cxn>
                <a:cxn ang="0">
                  <a:pos x="21" y="0"/>
                </a:cxn>
                <a:cxn ang="0">
                  <a:pos x="18" y="1"/>
                </a:cxn>
                <a:cxn ang="0">
                  <a:pos x="18" y="1"/>
                </a:cxn>
                <a:cxn ang="0">
                  <a:pos x="13" y="5"/>
                </a:cxn>
                <a:cxn ang="0">
                  <a:pos x="8" y="8"/>
                </a:cxn>
                <a:cxn ang="0">
                  <a:pos x="3" y="11"/>
                </a:cxn>
                <a:cxn ang="0">
                  <a:pos x="0" y="15"/>
                </a:cxn>
                <a:cxn ang="0">
                  <a:pos x="0" y="15"/>
                </a:cxn>
                <a:cxn ang="0">
                  <a:pos x="0" y="18"/>
                </a:cxn>
                <a:cxn ang="0">
                  <a:pos x="0" y="21"/>
                </a:cxn>
                <a:cxn ang="0">
                  <a:pos x="1" y="26"/>
                </a:cxn>
                <a:cxn ang="0">
                  <a:pos x="3" y="29"/>
                </a:cxn>
                <a:cxn ang="0">
                  <a:pos x="4" y="31"/>
                </a:cxn>
                <a:cxn ang="0">
                  <a:pos x="7" y="32"/>
                </a:cxn>
                <a:cxn ang="0">
                  <a:pos x="10" y="32"/>
                </a:cxn>
                <a:cxn ang="0">
                  <a:pos x="10" y="32"/>
                </a:cxn>
                <a:cxn ang="0">
                  <a:pos x="13" y="30"/>
                </a:cxn>
                <a:cxn ang="0">
                  <a:pos x="16" y="28"/>
                </a:cxn>
                <a:cxn ang="0">
                  <a:pos x="21" y="23"/>
                </a:cxn>
                <a:cxn ang="0">
                  <a:pos x="21" y="23"/>
                </a:cxn>
                <a:cxn ang="0">
                  <a:pos x="22" y="21"/>
                </a:cxn>
                <a:cxn ang="0">
                  <a:pos x="23" y="19"/>
                </a:cxn>
                <a:cxn ang="0">
                  <a:pos x="24" y="15"/>
                </a:cxn>
                <a:cxn ang="0">
                  <a:pos x="27" y="13"/>
                </a:cxn>
                <a:cxn ang="0">
                  <a:pos x="27" y="13"/>
                </a:cxn>
              </a:cxnLst>
              <a:rect l="0" t="0" r="r" b="b"/>
              <a:pathLst>
                <a:path w="31" h="32">
                  <a:moveTo>
                    <a:pt x="27" y="13"/>
                  </a:moveTo>
                  <a:lnTo>
                    <a:pt x="27" y="13"/>
                  </a:lnTo>
                  <a:lnTo>
                    <a:pt x="29" y="12"/>
                  </a:lnTo>
                  <a:lnTo>
                    <a:pt x="31" y="10"/>
                  </a:lnTo>
                  <a:lnTo>
                    <a:pt x="31" y="10"/>
                  </a:lnTo>
                  <a:lnTo>
                    <a:pt x="31" y="9"/>
                  </a:lnTo>
                  <a:lnTo>
                    <a:pt x="31" y="8"/>
                  </a:lnTo>
                  <a:lnTo>
                    <a:pt x="29" y="5"/>
                  </a:lnTo>
                  <a:lnTo>
                    <a:pt x="29" y="5"/>
                  </a:lnTo>
                  <a:lnTo>
                    <a:pt x="23" y="1"/>
                  </a:lnTo>
                  <a:lnTo>
                    <a:pt x="21" y="0"/>
                  </a:lnTo>
                  <a:lnTo>
                    <a:pt x="18" y="1"/>
                  </a:lnTo>
                  <a:lnTo>
                    <a:pt x="18" y="1"/>
                  </a:lnTo>
                  <a:lnTo>
                    <a:pt x="13" y="5"/>
                  </a:lnTo>
                  <a:lnTo>
                    <a:pt x="8" y="8"/>
                  </a:lnTo>
                  <a:lnTo>
                    <a:pt x="3" y="11"/>
                  </a:lnTo>
                  <a:lnTo>
                    <a:pt x="0" y="15"/>
                  </a:lnTo>
                  <a:lnTo>
                    <a:pt x="0" y="15"/>
                  </a:lnTo>
                  <a:lnTo>
                    <a:pt x="0" y="18"/>
                  </a:lnTo>
                  <a:lnTo>
                    <a:pt x="0" y="21"/>
                  </a:lnTo>
                  <a:lnTo>
                    <a:pt x="1" y="26"/>
                  </a:lnTo>
                  <a:lnTo>
                    <a:pt x="3" y="29"/>
                  </a:lnTo>
                  <a:lnTo>
                    <a:pt x="4" y="31"/>
                  </a:lnTo>
                  <a:lnTo>
                    <a:pt x="7" y="32"/>
                  </a:lnTo>
                  <a:lnTo>
                    <a:pt x="10" y="32"/>
                  </a:lnTo>
                  <a:lnTo>
                    <a:pt x="10" y="32"/>
                  </a:lnTo>
                  <a:lnTo>
                    <a:pt x="13" y="30"/>
                  </a:lnTo>
                  <a:lnTo>
                    <a:pt x="16" y="28"/>
                  </a:lnTo>
                  <a:lnTo>
                    <a:pt x="21" y="23"/>
                  </a:lnTo>
                  <a:lnTo>
                    <a:pt x="21" y="23"/>
                  </a:lnTo>
                  <a:lnTo>
                    <a:pt x="22" y="21"/>
                  </a:lnTo>
                  <a:lnTo>
                    <a:pt x="23" y="19"/>
                  </a:lnTo>
                  <a:lnTo>
                    <a:pt x="24" y="15"/>
                  </a:lnTo>
                  <a:lnTo>
                    <a:pt x="27" y="13"/>
                  </a:lnTo>
                  <a:lnTo>
                    <a:pt x="27"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 name="Freeform 229"/>
            <p:cNvSpPr>
              <a:spLocks/>
            </p:cNvSpPr>
            <p:nvPr/>
          </p:nvSpPr>
          <p:spPr bwMode="gray">
            <a:xfrm>
              <a:off x="4808522" y="4783865"/>
              <a:ext cx="40783" cy="127203"/>
            </a:xfrm>
            <a:custGeom>
              <a:avLst/>
              <a:gdLst/>
              <a:ahLst/>
              <a:cxnLst>
                <a:cxn ang="0">
                  <a:pos x="2" y="0"/>
                </a:cxn>
                <a:cxn ang="0">
                  <a:pos x="2" y="0"/>
                </a:cxn>
                <a:cxn ang="0">
                  <a:pos x="0" y="5"/>
                </a:cxn>
                <a:cxn ang="0">
                  <a:pos x="0" y="6"/>
                </a:cxn>
                <a:cxn ang="0">
                  <a:pos x="0" y="8"/>
                </a:cxn>
                <a:cxn ang="0">
                  <a:pos x="0" y="8"/>
                </a:cxn>
                <a:cxn ang="0">
                  <a:pos x="4" y="12"/>
                </a:cxn>
                <a:cxn ang="0">
                  <a:pos x="6" y="16"/>
                </a:cxn>
                <a:cxn ang="0">
                  <a:pos x="8" y="21"/>
                </a:cxn>
                <a:cxn ang="0">
                  <a:pos x="9" y="25"/>
                </a:cxn>
                <a:cxn ang="0">
                  <a:pos x="9" y="31"/>
                </a:cxn>
                <a:cxn ang="0">
                  <a:pos x="8" y="35"/>
                </a:cxn>
                <a:cxn ang="0">
                  <a:pos x="7" y="40"/>
                </a:cxn>
                <a:cxn ang="0">
                  <a:pos x="5" y="44"/>
                </a:cxn>
                <a:cxn ang="0">
                  <a:pos x="5" y="44"/>
                </a:cxn>
                <a:cxn ang="0">
                  <a:pos x="4" y="46"/>
                </a:cxn>
                <a:cxn ang="0">
                  <a:pos x="4" y="48"/>
                </a:cxn>
                <a:cxn ang="0">
                  <a:pos x="6" y="53"/>
                </a:cxn>
                <a:cxn ang="0">
                  <a:pos x="6" y="53"/>
                </a:cxn>
                <a:cxn ang="0">
                  <a:pos x="9" y="61"/>
                </a:cxn>
                <a:cxn ang="0">
                  <a:pos x="11" y="68"/>
                </a:cxn>
                <a:cxn ang="0">
                  <a:pos x="13" y="77"/>
                </a:cxn>
                <a:cxn ang="0">
                  <a:pos x="16" y="85"/>
                </a:cxn>
                <a:cxn ang="0">
                  <a:pos x="16" y="85"/>
                </a:cxn>
                <a:cxn ang="0">
                  <a:pos x="17" y="87"/>
                </a:cxn>
                <a:cxn ang="0">
                  <a:pos x="19" y="89"/>
                </a:cxn>
                <a:cxn ang="0">
                  <a:pos x="21" y="90"/>
                </a:cxn>
                <a:cxn ang="0">
                  <a:pos x="25" y="90"/>
                </a:cxn>
                <a:cxn ang="0">
                  <a:pos x="25" y="90"/>
                </a:cxn>
                <a:cxn ang="0">
                  <a:pos x="27" y="88"/>
                </a:cxn>
                <a:cxn ang="0">
                  <a:pos x="29" y="86"/>
                </a:cxn>
                <a:cxn ang="0">
                  <a:pos x="30" y="83"/>
                </a:cxn>
                <a:cxn ang="0">
                  <a:pos x="30" y="80"/>
                </a:cxn>
                <a:cxn ang="0">
                  <a:pos x="30" y="80"/>
                </a:cxn>
                <a:cxn ang="0">
                  <a:pos x="29" y="77"/>
                </a:cxn>
                <a:cxn ang="0">
                  <a:pos x="26" y="76"/>
                </a:cxn>
                <a:cxn ang="0">
                  <a:pos x="23" y="74"/>
                </a:cxn>
                <a:cxn ang="0">
                  <a:pos x="22" y="71"/>
                </a:cxn>
                <a:cxn ang="0">
                  <a:pos x="22" y="71"/>
                </a:cxn>
                <a:cxn ang="0">
                  <a:pos x="21" y="68"/>
                </a:cxn>
                <a:cxn ang="0">
                  <a:pos x="2" y="0"/>
                </a:cxn>
              </a:cxnLst>
              <a:rect l="0" t="0" r="r" b="b"/>
              <a:pathLst>
                <a:path w="30" h="90">
                  <a:moveTo>
                    <a:pt x="2" y="0"/>
                  </a:moveTo>
                  <a:lnTo>
                    <a:pt x="2" y="0"/>
                  </a:lnTo>
                  <a:lnTo>
                    <a:pt x="0" y="5"/>
                  </a:lnTo>
                  <a:lnTo>
                    <a:pt x="0" y="6"/>
                  </a:lnTo>
                  <a:lnTo>
                    <a:pt x="0" y="8"/>
                  </a:lnTo>
                  <a:lnTo>
                    <a:pt x="0" y="8"/>
                  </a:lnTo>
                  <a:lnTo>
                    <a:pt x="4" y="12"/>
                  </a:lnTo>
                  <a:lnTo>
                    <a:pt x="6" y="16"/>
                  </a:lnTo>
                  <a:lnTo>
                    <a:pt x="8" y="21"/>
                  </a:lnTo>
                  <a:lnTo>
                    <a:pt x="9" y="25"/>
                  </a:lnTo>
                  <a:lnTo>
                    <a:pt x="9" y="31"/>
                  </a:lnTo>
                  <a:lnTo>
                    <a:pt x="8" y="35"/>
                  </a:lnTo>
                  <a:lnTo>
                    <a:pt x="7" y="40"/>
                  </a:lnTo>
                  <a:lnTo>
                    <a:pt x="5" y="44"/>
                  </a:lnTo>
                  <a:lnTo>
                    <a:pt x="5" y="44"/>
                  </a:lnTo>
                  <a:lnTo>
                    <a:pt x="4" y="46"/>
                  </a:lnTo>
                  <a:lnTo>
                    <a:pt x="4" y="48"/>
                  </a:lnTo>
                  <a:lnTo>
                    <a:pt x="6" y="53"/>
                  </a:lnTo>
                  <a:lnTo>
                    <a:pt x="6" y="53"/>
                  </a:lnTo>
                  <a:lnTo>
                    <a:pt x="9" y="61"/>
                  </a:lnTo>
                  <a:lnTo>
                    <a:pt x="11" y="68"/>
                  </a:lnTo>
                  <a:lnTo>
                    <a:pt x="13" y="77"/>
                  </a:lnTo>
                  <a:lnTo>
                    <a:pt x="16" y="85"/>
                  </a:lnTo>
                  <a:lnTo>
                    <a:pt x="16" y="85"/>
                  </a:lnTo>
                  <a:lnTo>
                    <a:pt x="17" y="87"/>
                  </a:lnTo>
                  <a:lnTo>
                    <a:pt x="19" y="89"/>
                  </a:lnTo>
                  <a:lnTo>
                    <a:pt x="21" y="90"/>
                  </a:lnTo>
                  <a:lnTo>
                    <a:pt x="25" y="90"/>
                  </a:lnTo>
                  <a:lnTo>
                    <a:pt x="25" y="90"/>
                  </a:lnTo>
                  <a:lnTo>
                    <a:pt x="27" y="88"/>
                  </a:lnTo>
                  <a:lnTo>
                    <a:pt x="29" y="86"/>
                  </a:lnTo>
                  <a:lnTo>
                    <a:pt x="30" y="83"/>
                  </a:lnTo>
                  <a:lnTo>
                    <a:pt x="30" y="80"/>
                  </a:lnTo>
                  <a:lnTo>
                    <a:pt x="30" y="80"/>
                  </a:lnTo>
                  <a:lnTo>
                    <a:pt x="29" y="77"/>
                  </a:lnTo>
                  <a:lnTo>
                    <a:pt x="26" y="76"/>
                  </a:lnTo>
                  <a:lnTo>
                    <a:pt x="23" y="74"/>
                  </a:lnTo>
                  <a:lnTo>
                    <a:pt x="22" y="71"/>
                  </a:lnTo>
                  <a:lnTo>
                    <a:pt x="22" y="71"/>
                  </a:lnTo>
                  <a:lnTo>
                    <a:pt x="21" y="68"/>
                  </a:lnTo>
                  <a:lnTo>
                    <a:pt x="2" y="0"/>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 name="Freeform 230"/>
            <p:cNvSpPr>
              <a:spLocks/>
            </p:cNvSpPr>
            <p:nvPr/>
          </p:nvSpPr>
          <p:spPr bwMode="gray">
            <a:xfrm>
              <a:off x="4808522" y="4783865"/>
              <a:ext cx="40783" cy="127203"/>
            </a:xfrm>
            <a:custGeom>
              <a:avLst/>
              <a:gdLst/>
              <a:ahLst/>
              <a:cxnLst>
                <a:cxn ang="0">
                  <a:pos x="2" y="0"/>
                </a:cxn>
                <a:cxn ang="0">
                  <a:pos x="2" y="0"/>
                </a:cxn>
                <a:cxn ang="0">
                  <a:pos x="0" y="5"/>
                </a:cxn>
                <a:cxn ang="0">
                  <a:pos x="0" y="6"/>
                </a:cxn>
                <a:cxn ang="0">
                  <a:pos x="0" y="8"/>
                </a:cxn>
                <a:cxn ang="0">
                  <a:pos x="0" y="8"/>
                </a:cxn>
                <a:cxn ang="0">
                  <a:pos x="4" y="12"/>
                </a:cxn>
                <a:cxn ang="0">
                  <a:pos x="6" y="16"/>
                </a:cxn>
                <a:cxn ang="0">
                  <a:pos x="8" y="21"/>
                </a:cxn>
                <a:cxn ang="0">
                  <a:pos x="9" y="25"/>
                </a:cxn>
                <a:cxn ang="0">
                  <a:pos x="9" y="31"/>
                </a:cxn>
                <a:cxn ang="0">
                  <a:pos x="8" y="35"/>
                </a:cxn>
                <a:cxn ang="0">
                  <a:pos x="7" y="40"/>
                </a:cxn>
                <a:cxn ang="0">
                  <a:pos x="5" y="44"/>
                </a:cxn>
                <a:cxn ang="0">
                  <a:pos x="5" y="44"/>
                </a:cxn>
                <a:cxn ang="0">
                  <a:pos x="4" y="46"/>
                </a:cxn>
                <a:cxn ang="0">
                  <a:pos x="4" y="48"/>
                </a:cxn>
                <a:cxn ang="0">
                  <a:pos x="6" y="53"/>
                </a:cxn>
                <a:cxn ang="0">
                  <a:pos x="6" y="53"/>
                </a:cxn>
                <a:cxn ang="0">
                  <a:pos x="9" y="61"/>
                </a:cxn>
                <a:cxn ang="0">
                  <a:pos x="11" y="68"/>
                </a:cxn>
                <a:cxn ang="0">
                  <a:pos x="13" y="77"/>
                </a:cxn>
                <a:cxn ang="0">
                  <a:pos x="16" y="85"/>
                </a:cxn>
                <a:cxn ang="0">
                  <a:pos x="16" y="85"/>
                </a:cxn>
                <a:cxn ang="0">
                  <a:pos x="17" y="87"/>
                </a:cxn>
                <a:cxn ang="0">
                  <a:pos x="19" y="89"/>
                </a:cxn>
                <a:cxn ang="0">
                  <a:pos x="21" y="90"/>
                </a:cxn>
                <a:cxn ang="0">
                  <a:pos x="25" y="90"/>
                </a:cxn>
                <a:cxn ang="0">
                  <a:pos x="25" y="90"/>
                </a:cxn>
                <a:cxn ang="0">
                  <a:pos x="27" y="88"/>
                </a:cxn>
                <a:cxn ang="0">
                  <a:pos x="29" y="86"/>
                </a:cxn>
                <a:cxn ang="0">
                  <a:pos x="30" y="83"/>
                </a:cxn>
                <a:cxn ang="0">
                  <a:pos x="30" y="80"/>
                </a:cxn>
                <a:cxn ang="0">
                  <a:pos x="30" y="80"/>
                </a:cxn>
                <a:cxn ang="0">
                  <a:pos x="29" y="77"/>
                </a:cxn>
                <a:cxn ang="0">
                  <a:pos x="26" y="76"/>
                </a:cxn>
                <a:cxn ang="0">
                  <a:pos x="23" y="74"/>
                </a:cxn>
                <a:cxn ang="0">
                  <a:pos x="22" y="71"/>
                </a:cxn>
                <a:cxn ang="0">
                  <a:pos x="22" y="71"/>
                </a:cxn>
                <a:cxn ang="0">
                  <a:pos x="21" y="68"/>
                </a:cxn>
              </a:cxnLst>
              <a:rect l="0" t="0" r="r" b="b"/>
              <a:pathLst>
                <a:path w="30" h="90">
                  <a:moveTo>
                    <a:pt x="2" y="0"/>
                  </a:moveTo>
                  <a:lnTo>
                    <a:pt x="2" y="0"/>
                  </a:lnTo>
                  <a:lnTo>
                    <a:pt x="0" y="5"/>
                  </a:lnTo>
                  <a:lnTo>
                    <a:pt x="0" y="6"/>
                  </a:lnTo>
                  <a:lnTo>
                    <a:pt x="0" y="8"/>
                  </a:lnTo>
                  <a:lnTo>
                    <a:pt x="0" y="8"/>
                  </a:lnTo>
                  <a:lnTo>
                    <a:pt x="4" y="12"/>
                  </a:lnTo>
                  <a:lnTo>
                    <a:pt x="6" y="16"/>
                  </a:lnTo>
                  <a:lnTo>
                    <a:pt x="8" y="21"/>
                  </a:lnTo>
                  <a:lnTo>
                    <a:pt x="9" y="25"/>
                  </a:lnTo>
                  <a:lnTo>
                    <a:pt x="9" y="31"/>
                  </a:lnTo>
                  <a:lnTo>
                    <a:pt x="8" y="35"/>
                  </a:lnTo>
                  <a:lnTo>
                    <a:pt x="7" y="40"/>
                  </a:lnTo>
                  <a:lnTo>
                    <a:pt x="5" y="44"/>
                  </a:lnTo>
                  <a:lnTo>
                    <a:pt x="5" y="44"/>
                  </a:lnTo>
                  <a:lnTo>
                    <a:pt x="4" y="46"/>
                  </a:lnTo>
                  <a:lnTo>
                    <a:pt x="4" y="48"/>
                  </a:lnTo>
                  <a:lnTo>
                    <a:pt x="6" y="53"/>
                  </a:lnTo>
                  <a:lnTo>
                    <a:pt x="6" y="53"/>
                  </a:lnTo>
                  <a:lnTo>
                    <a:pt x="9" y="61"/>
                  </a:lnTo>
                  <a:lnTo>
                    <a:pt x="11" y="68"/>
                  </a:lnTo>
                  <a:lnTo>
                    <a:pt x="13" y="77"/>
                  </a:lnTo>
                  <a:lnTo>
                    <a:pt x="16" y="85"/>
                  </a:lnTo>
                  <a:lnTo>
                    <a:pt x="16" y="85"/>
                  </a:lnTo>
                  <a:lnTo>
                    <a:pt x="17" y="87"/>
                  </a:lnTo>
                  <a:lnTo>
                    <a:pt x="19" y="89"/>
                  </a:lnTo>
                  <a:lnTo>
                    <a:pt x="21" y="90"/>
                  </a:lnTo>
                  <a:lnTo>
                    <a:pt x="25" y="90"/>
                  </a:lnTo>
                  <a:lnTo>
                    <a:pt x="25" y="90"/>
                  </a:lnTo>
                  <a:lnTo>
                    <a:pt x="27" y="88"/>
                  </a:lnTo>
                  <a:lnTo>
                    <a:pt x="29" y="86"/>
                  </a:lnTo>
                  <a:lnTo>
                    <a:pt x="30" y="83"/>
                  </a:lnTo>
                  <a:lnTo>
                    <a:pt x="30" y="80"/>
                  </a:lnTo>
                  <a:lnTo>
                    <a:pt x="30" y="80"/>
                  </a:lnTo>
                  <a:lnTo>
                    <a:pt x="29" y="77"/>
                  </a:lnTo>
                  <a:lnTo>
                    <a:pt x="26" y="76"/>
                  </a:lnTo>
                  <a:lnTo>
                    <a:pt x="23" y="74"/>
                  </a:lnTo>
                  <a:lnTo>
                    <a:pt x="22" y="71"/>
                  </a:lnTo>
                  <a:lnTo>
                    <a:pt x="22" y="71"/>
                  </a:lnTo>
                  <a:lnTo>
                    <a:pt x="21" y="68"/>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 name="Freeform 231"/>
            <p:cNvSpPr>
              <a:spLocks/>
            </p:cNvSpPr>
            <p:nvPr/>
          </p:nvSpPr>
          <p:spPr bwMode="gray">
            <a:xfrm>
              <a:off x="4825315" y="4836667"/>
              <a:ext cx="11996" cy="43201"/>
            </a:xfrm>
            <a:custGeom>
              <a:avLst/>
              <a:gdLst/>
              <a:ahLst/>
              <a:cxnLst>
                <a:cxn ang="0">
                  <a:pos x="8" y="32"/>
                </a:cxn>
                <a:cxn ang="0">
                  <a:pos x="8" y="32"/>
                </a:cxn>
                <a:cxn ang="0">
                  <a:pos x="6" y="26"/>
                </a:cxn>
                <a:cxn ang="0">
                  <a:pos x="2" y="19"/>
                </a:cxn>
                <a:cxn ang="0">
                  <a:pos x="2" y="19"/>
                </a:cxn>
                <a:cxn ang="0">
                  <a:pos x="0" y="17"/>
                </a:cxn>
                <a:cxn ang="0">
                  <a:pos x="2" y="15"/>
                </a:cxn>
                <a:cxn ang="0">
                  <a:pos x="4" y="10"/>
                </a:cxn>
                <a:cxn ang="0">
                  <a:pos x="4" y="10"/>
                </a:cxn>
                <a:cxn ang="0">
                  <a:pos x="5" y="7"/>
                </a:cxn>
                <a:cxn ang="0">
                  <a:pos x="4" y="4"/>
                </a:cxn>
                <a:cxn ang="0">
                  <a:pos x="4" y="4"/>
                </a:cxn>
                <a:cxn ang="0">
                  <a:pos x="4" y="0"/>
                </a:cxn>
                <a:cxn ang="0">
                  <a:pos x="8" y="32"/>
                </a:cxn>
              </a:cxnLst>
              <a:rect l="0" t="0" r="r" b="b"/>
              <a:pathLst>
                <a:path w="8" h="32">
                  <a:moveTo>
                    <a:pt x="8" y="32"/>
                  </a:moveTo>
                  <a:lnTo>
                    <a:pt x="8" y="32"/>
                  </a:lnTo>
                  <a:lnTo>
                    <a:pt x="6" y="26"/>
                  </a:lnTo>
                  <a:lnTo>
                    <a:pt x="2" y="19"/>
                  </a:lnTo>
                  <a:lnTo>
                    <a:pt x="2" y="19"/>
                  </a:lnTo>
                  <a:lnTo>
                    <a:pt x="0" y="17"/>
                  </a:lnTo>
                  <a:lnTo>
                    <a:pt x="2" y="15"/>
                  </a:lnTo>
                  <a:lnTo>
                    <a:pt x="4" y="10"/>
                  </a:lnTo>
                  <a:lnTo>
                    <a:pt x="4" y="10"/>
                  </a:lnTo>
                  <a:lnTo>
                    <a:pt x="5" y="7"/>
                  </a:lnTo>
                  <a:lnTo>
                    <a:pt x="4" y="4"/>
                  </a:lnTo>
                  <a:lnTo>
                    <a:pt x="4" y="4"/>
                  </a:lnTo>
                  <a:lnTo>
                    <a:pt x="4" y="0"/>
                  </a:lnTo>
                  <a:lnTo>
                    <a:pt x="8" y="32"/>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 name="Freeform 232"/>
            <p:cNvSpPr>
              <a:spLocks/>
            </p:cNvSpPr>
            <p:nvPr/>
          </p:nvSpPr>
          <p:spPr bwMode="gray">
            <a:xfrm>
              <a:off x="4825315" y="4836667"/>
              <a:ext cx="11996" cy="43201"/>
            </a:xfrm>
            <a:custGeom>
              <a:avLst/>
              <a:gdLst/>
              <a:ahLst/>
              <a:cxnLst>
                <a:cxn ang="0">
                  <a:pos x="8" y="32"/>
                </a:cxn>
                <a:cxn ang="0">
                  <a:pos x="8" y="32"/>
                </a:cxn>
                <a:cxn ang="0">
                  <a:pos x="6" y="26"/>
                </a:cxn>
                <a:cxn ang="0">
                  <a:pos x="2" y="19"/>
                </a:cxn>
                <a:cxn ang="0">
                  <a:pos x="2" y="19"/>
                </a:cxn>
                <a:cxn ang="0">
                  <a:pos x="0" y="17"/>
                </a:cxn>
                <a:cxn ang="0">
                  <a:pos x="2" y="15"/>
                </a:cxn>
                <a:cxn ang="0">
                  <a:pos x="4" y="10"/>
                </a:cxn>
                <a:cxn ang="0">
                  <a:pos x="4" y="10"/>
                </a:cxn>
                <a:cxn ang="0">
                  <a:pos x="5" y="7"/>
                </a:cxn>
                <a:cxn ang="0">
                  <a:pos x="4" y="4"/>
                </a:cxn>
                <a:cxn ang="0">
                  <a:pos x="4" y="4"/>
                </a:cxn>
                <a:cxn ang="0">
                  <a:pos x="4" y="0"/>
                </a:cxn>
              </a:cxnLst>
              <a:rect l="0" t="0" r="r" b="b"/>
              <a:pathLst>
                <a:path w="8" h="32">
                  <a:moveTo>
                    <a:pt x="8" y="32"/>
                  </a:moveTo>
                  <a:lnTo>
                    <a:pt x="8" y="32"/>
                  </a:lnTo>
                  <a:lnTo>
                    <a:pt x="6" y="26"/>
                  </a:lnTo>
                  <a:lnTo>
                    <a:pt x="2" y="19"/>
                  </a:lnTo>
                  <a:lnTo>
                    <a:pt x="2" y="19"/>
                  </a:lnTo>
                  <a:lnTo>
                    <a:pt x="0" y="17"/>
                  </a:lnTo>
                  <a:lnTo>
                    <a:pt x="2" y="15"/>
                  </a:lnTo>
                  <a:lnTo>
                    <a:pt x="4" y="10"/>
                  </a:lnTo>
                  <a:lnTo>
                    <a:pt x="4" y="10"/>
                  </a:lnTo>
                  <a:lnTo>
                    <a:pt x="5" y="7"/>
                  </a:lnTo>
                  <a:lnTo>
                    <a:pt x="4" y="4"/>
                  </a:lnTo>
                  <a:lnTo>
                    <a:pt x="4" y="4"/>
                  </a:lnTo>
                  <a:lnTo>
                    <a:pt x="4" y="0"/>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 name="Freeform 233"/>
            <p:cNvSpPr>
              <a:spLocks/>
            </p:cNvSpPr>
            <p:nvPr/>
          </p:nvSpPr>
          <p:spPr bwMode="gray">
            <a:xfrm>
              <a:off x="4710160" y="4627860"/>
              <a:ext cx="50381" cy="134404"/>
            </a:xfrm>
            <a:custGeom>
              <a:avLst/>
              <a:gdLst/>
              <a:ahLst/>
              <a:cxnLst>
                <a:cxn ang="0">
                  <a:pos x="12" y="48"/>
                </a:cxn>
                <a:cxn ang="0">
                  <a:pos x="12" y="48"/>
                </a:cxn>
                <a:cxn ang="0">
                  <a:pos x="14" y="52"/>
                </a:cxn>
                <a:cxn ang="0">
                  <a:pos x="17" y="56"/>
                </a:cxn>
                <a:cxn ang="0">
                  <a:pos x="21" y="59"/>
                </a:cxn>
                <a:cxn ang="0">
                  <a:pos x="22" y="63"/>
                </a:cxn>
                <a:cxn ang="0">
                  <a:pos x="22" y="63"/>
                </a:cxn>
                <a:cxn ang="0">
                  <a:pos x="25" y="71"/>
                </a:cxn>
                <a:cxn ang="0">
                  <a:pos x="28" y="78"/>
                </a:cxn>
                <a:cxn ang="0">
                  <a:pos x="33" y="83"/>
                </a:cxn>
                <a:cxn ang="0">
                  <a:pos x="35" y="90"/>
                </a:cxn>
                <a:cxn ang="0">
                  <a:pos x="35" y="90"/>
                </a:cxn>
                <a:cxn ang="0">
                  <a:pos x="36" y="93"/>
                </a:cxn>
                <a:cxn ang="0">
                  <a:pos x="35" y="95"/>
                </a:cxn>
                <a:cxn ang="0">
                  <a:pos x="35" y="95"/>
                </a:cxn>
                <a:cxn ang="0">
                  <a:pos x="35" y="95"/>
                </a:cxn>
                <a:cxn ang="0">
                  <a:pos x="31" y="95"/>
                </a:cxn>
                <a:cxn ang="0">
                  <a:pos x="27" y="95"/>
                </a:cxn>
                <a:cxn ang="0">
                  <a:pos x="25" y="93"/>
                </a:cxn>
                <a:cxn ang="0">
                  <a:pos x="23" y="91"/>
                </a:cxn>
                <a:cxn ang="0">
                  <a:pos x="21" y="89"/>
                </a:cxn>
                <a:cxn ang="0">
                  <a:pos x="19" y="85"/>
                </a:cxn>
                <a:cxn ang="0">
                  <a:pos x="19" y="78"/>
                </a:cxn>
                <a:cxn ang="0">
                  <a:pos x="19" y="78"/>
                </a:cxn>
                <a:cxn ang="0">
                  <a:pos x="18" y="77"/>
                </a:cxn>
                <a:cxn ang="0">
                  <a:pos x="17" y="76"/>
                </a:cxn>
                <a:cxn ang="0">
                  <a:pos x="17" y="76"/>
                </a:cxn>
                <a:cxn ang="0">
                  <a:pos x="15" y="70"/>
                </a:cxn>
                <a:cxn ang="0">
                  <a:pos x="13" y="64"/>
                </a:cxn>
                <a:cxn ang="0">
                  <a:pos x="6" y="56"/>
                </a:cxn>
                <a:cxn ang="0">
                  <a:pos x="6" y="56"/>
                </a:cxn>
                <a:cxn ang="0">
                  <a:pos x="5" y="52"/>
                </a:cxn>
                <a:cxn ang="0">
                  <a:pos x="6" y="48"/>
                </a:cxn>
                <a:cxn ang="0">
                  <a:pos x="6" y="48"/>
                </a:cxn>
                <a:cxn ang="0">
                  <a:pos x="3" y="42"/>
                </a:cxn>
                <a:cxn ang="0">
                  <a:pos x="1" y="37"/>
                </a:cxn>
                <a:cxn ang="0">
                  <a:pos x="0" y="31"/>
                </a:cxn>
                <a:cxn ang="0">
                  <a:pos x="0" y="26"/>
                </a:cxn>
                <a:cxn ang="0">
                  <a:pos x="2" y="14"/>
                </a:cxn>
                <a:cxn ang="0">
                  <a:pos x="4" y="1"/>
                </a:cxn>
                <a:cxn ang="0">
                  <a:pos x="4" y="1"/>
                </a:cxn>
                <a:cxn ang="0">
                  <a:pos x="5" y="0"/>
                </a:cxn>
                <a:cxn ang="0">
                  <a:pos x="6" y="0"/>
                </a:cxn>
                <a:cxn ang="0">
                  <a:pos x="6" y="0"/>
                </a:cxn>
                <a:cxn ang="0">
                  <a:pos x="8" y="5"/>
                </a:cxn>
                <a:cxn ang="0">
                  <a:pos x="10" y="9"/>
                </a:cxn>
                <a:cxn ang="0">
                  <a:pos x="10" y="17"/>
                </a:cxn>
                <a:cxn ang="0">
                  <a:pos x="10" y="26"/>
                </a:cxn>
                <a:cxn ang="0">
                  <a:pos x="11" y="30"/>
                </a:cxn>
                <a:cxn ang="0">
                  <a:pos x="12" y="34"/>
                </a:cxn>
                <a:cxn ang="0">
                  <a:pos x="12" y="34"/>
                </a:cxn>
                <a:cxn ang="0">
                  <a:pos x="12" y="37"/>
                </a:cxn>
                <a:cxn ang="0">
                  <a:pos x="12" y="40"/>
                </a:cxn>
                <a:cxn ang="0">
                  <a:pos x="11" y="45"/>
                </a:cxn>
                <a:cxn ang="0">
                  <a:pos x="12" y="48"/>
                </a:cxn>
                <a:cxn ang="0">
                  <a:pos x="12" y="48"/>
                </a:cxn>
              </a:cxnLst>
              <a:rect l="0" t="0" r="r" b="b"/>
              <a:pathLst>
                <a:path w="36" h="95">
                  <a:moveTo>
                    <a:pt x="12" y="48"/>
                  </a:moveTo>
                  <a:lnTo>
                    <a:pt x="12" y="48"/>
                  </a:lnTo>
                  <a:lnTo>
                    <a:pt x="14" y="52"/>
                  </a:lnTo>
                  <a:lnTo>
                    <a:pt x="17" y="56"/>
                  </a:lnTo>
                  <a:lnTo>
                    <a:pt x="21" y="59"/>
                  </a:lnTo>
                  <a:lnTo>
                    <a:pt x="22" y="63"/>
                  </a:lnTo>
                  <a:lnTo>
                    <a:pt x="22" y="63"/>
                  </a:lnTo>
                  <a:lnTo>
                    <a:pt x="25" y="71"/>
                  </a:lnTo>
                  <a:lnTo>
                    <a:pt x="28" y="78"/>
                  </a:lnTo>
                  <a:lnTo>
                    <a:pt x="33" y="83"/>
                  </a:lnTo>
                  <a:lnTo>
                    <a:pt x="35" y="90"/>
                  </a:lnTo>
                  <a:lnTo>
                    <a:pt x="35" y="90"/>
                  </a:lnTo>
                  <a:lnTo>
                    <a:pt x="36" y="93"/>
                  </a:lnTo>
                  <a:lnTo>
                    <a:pt x="35" y="95"/>
                  </a:lnTo>
                  <a:lnTo>
                    <a:pt x="35" y="95"/>
                  </a:lnTo>
                  <a:lnTo>
                    <a:pt x="35" y="95"/>
                  </a:lnTo>
                  <a:lnTo>
                    <a:pt x="31" y="95"/>
                  </a:lnTo>
                  <a:lnTo>
                    <a:pt x="27" y="95"/>
                  </a:lnTo>
                  <a:lnTo>
                    <a:pt x="25" y="93"/>
                  </a:lnTo>
                  <a:lnTo>
                    <a:pt x="23" y="91"/>
                  </a:lnTo>
                  <a:lnTo>
                    <a:pt x="21" y="89"/>
                  </a:lnTo>
                  <a:lnTo>
                    <a:pt x="19" y="85"/>
                  </a:lnTo>
                  <a:lnTo>
                    <a:pt x="19" y="78"/>
                  </a:lnTo>
                  <a:lnTo>
                    <a:pt x="19" y="78"/>
                  </a:lnTo>
                  <a:lnTo>
                    <a:pt x="18" y="77"/>
                  </a:lnTo>
                  <a:lnTo>
                    <a:pt x="17" y="76"/>
                  </a:lnTo>
                  <a:lnTo>
                    <a:pt x="17" y="76"/>
                  </a:lnTo>
                  <a:lnTo>
                    <a:pt x="15" y="70"/>
                  </a:lnTo>
                  <a:lnTo>
                    <a:pt x="13" y="64"/>
                  </a:lnTo>
                  <a:lnTo>
                    <a:pt x="6" y="56"/>
                  </a:lnTo>
                  <a:lnTo>
                    <a:pt x="6" y="56"/>
                  </a:lnTo>
                  <a:lnTo>
                    <a:pt x="5" y="52"/>
                  </a:lnTo>
                  <a:lnTo>
                    <a:pt x="6" y="48"/>
                  </a:lnTo>
                  <a:lnTo>
                    <a:pt x="6" y="48"/>
                  </a:lnTo>
                  <a:lnTo>
                    <a:pt x="3" y="42"/>
                  </a:lnTo>
                  <a:lnTo>
                    <a:pt x="1" y="37"/>
                  </a:lnTo>
                  <a:lnTo>
                    <a:pt x="0" y="31"/>
                  </a:lnTo>
                  <a:lnTo>
                    <a:pt x="0" y="26"/>
                  </a:lnTo>
                  <a:lnTo>
                    <a:pt x="2" y="14"/>
                  </a:lnTo>
                  <a:lnTo>
                    <a:pt x="4" y="1"/>
                  </a:lnTo>
                  <a:lnTo>
                    <a:pt x="4" y="1"/>
                  </a:lnTo>
                  <a:lnTo>
                    <a:pt x="5" y="0"/>
                  </a:lnTo>
                  <a:lnTo>
                    <a:pt x="6" y="0"/>
                  </a:lnTo>
                  <a:lnTo>
                    <a:pt x="6" y="0"/>
                  </a:lnTo>
                  <a:lnTo>
                    <a:pt x="8" y="5"/>
                  </a:lnTo>
                  <a:lnTo>
                    <a:pt x="10" y="9"/>
                  </a:lnTo>
                  <a:lnTo>
                    <a:pt x="10" y="17"/>
                  </a:lnTo>
                  <a:lnTo>
                    <a:pt x="10" y="26"/>
                  </a:lnTo>
                  <a:lnTo>
                    <a:pt x="11" y="30"/>
                  </a:lnTo>
                  <a:lnTo>
                    <a:pt x="12" y="34"/>
                  </a:lnTo>
                  <a:lnTo>
                    <a:pt x="12" y="34"/>
                  </a:lnTo>
                  <a:lnTo>
                    <a:pt x="12" y="37"/>
                  </a:lnTo>
                  <a:lnTo>
                    <a:pt x="12" y="40"/>
                  </a:lnTo>
                  <a:lnTo>
                    <a:pt x="11" y="45"/>
                  </a:lnTo>
                  <a:lnTo>
                    <a:pt x="12" y="48"/>
                  </a:lnTo>
                  <a:lnTo>
                    <a:pt x="12" y="4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 name="Freeform 234"/>
            <p:cNvSpPr>
              <a:spLocks/>
            </p:cNvSpPr>
            <p:nvPr/>
          </p:nvSpPr>
          <p:spPr bwMode="gray">
            <a:xfrm>
              <a:off x="5449069" y="5038272"/>
              <a:ext cx="23991" cy="14400"/>
            </a:xfrm>
            <a:custGeom>
              <a:avLst/>
              <a:gdLst/>
              <a:ahLst/>
              <a:cxnLst>
                <a:cxn ang="0">
                  <a:pos x="10" y="9"/>
                </a:cxn>
                <a:cxn ang="0">
                  <a:pos x="10" y="9"/>
                </a:cxn>
                <a:cxn ang="0">
                  <a:pos x="7" y="10"/>
                </a:cxn>
                <a:cxn ang="0">
                  <a:pos x="3" y="9"/>
                </a:cxn>
                <a:cxn ang="0">
                  <a:pos x="1" y="8"/>
                </a:cxn>
                <a:cxn ang="0">
                  <a:pos x="0" y="6"/>
                </a:cxn>
                <a:cxn ang="0">
                  <a:pos x="1" y="4"/>
                </a:cxn>
                <a:cxn ang="0">
                  <a:pos x="1" y="4"/>
                </a:cxn>
                <a:cxn ang="0">
                  <a:pos x="2" y="3"/>
                </a:cxn>
                <a:cxn ang="0">
                  <a:pos x="3" y="1"/>
                </a:cxn>
                <a:cxn ang="0">
                  <a:pos x="9" y="0"/>
                </a:cxn>
                <a:cxn ang="0">
                  <a:pos x="13" y="1"/>
                </a:cxn>
                <a:cxn ang="0">
                  <a:pos x="16" y="2"/>
                </a:cxn>
                <a:cxn ang="0">
                  <a:pos x="17" y="4"/>
                </a:cxn>
                <a:cxn ang="0">
                  <a:pos x="17" y="4"/>
                </a:cxn>
                <a:cxn ang="0">
                  <a:pos x="18" y="5"/>
                </a:cxn>
                <a:cxn ang="0">
                  <a:pos x="18" y="6"/>
                </a:cxn>
                <a:cxn ang="0">
                  <a:pos x="16" y="8"/>
                </a:cxn>
                <a:cxn ang="0">
                  <a:pos x="10" y="9"/>
                </a:cxn>
                <a:cxn ang="0">
                  <a:pos x="10" y="9"/>
                </a:cxn>
              </a:cxnLst>
              <a:rect l="0" t="0" r="r" b="b"/>
              <a:pathLst>
                <a:path w="18" h="10">
                  <a:moveTo>
                    <a:pt x="10" y="9"/>
                  </a:moveTo>
                  <a:lnTo>
                    <a:pt x="10" y="9"/>
                  </a:lnTo>
                  <a:lnTo>
                    <a:pt x="7" y="10"/>
                  </a:lnTo>
                  <a:lnTo>
                    <a:pt x="3" y="9"/>
                  </a:lnTo>
                  <a:lnTo>
                    <a:pt x="1" y="8"/>
                  </a:lnTo>
                  <a:lnTo>
                    <a:pt x="0" y="6"/>
                  </a:lnTo>
                  <a:lnTo>
                    <a:pt x="1" y="4"/>
                  </a:lnTo>
                  <a:lnTo>
                    <a:pt x="1" y="4"/>
                  </a:lnTo>
                  <a:lnTo>
                    <a:pt x="2" y="3"/>
                  </a:lnTo>
                  <a:lnTo>
                    <a:pt x="3" y="1"/>
                  </a:lnTo>
                  <a:lnTo>
                    <a:pt x="9" y="0"/>
                  </a:lnTo>
                  <a:lnTo>
                    <a:pt x="13" y="1"/>
                  </a:lnTo>
                  <a:lnTo>
                    <a:pt x="16" y="2"/>
                  </a:lnTo>
                  <a:lnTo>
                    <a:pt x="17" y="4"/>
                  </a:lnTo>
                  <a:lnTo>
                    <a:pt x="17" y="4"/>
                  </a:lnTo>
                  <a:lnTo>
                    <a:pt x="18" y="5"/>
                  </a:lnTo>
                  <a:lnTo>
                    <a:pt x="18" y="6"/>
                  </a:lnTo>
                  <a:lnTo>
                    <a:pt x="16" y="8"/>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 name="Freeform 235"/>
            <p:cNvSpPr>
              <a:spLocks/>
            </p:cNvSpPr>
            <p:nvPr/>
          </p:nvSpPr>
          <p:spPr bwMode="gray">
            <a:xfrm>
              <a:off x="3925670" y="2739011"/>
              <a:ext cx="7196" cy="12000"/>
            </a:xfrm>
            <a:custGeom>
              <a:avLst/>
              <a:gdLst/>
              <a:ahLst/>
              <a:cxnLst>
                <a:cxn ang="0">
                  <a:pos x="0" y="3"/>
                </a:cxn>
                <a:cxn ang="0">
                  <a:pos x="0" y="3"/>
                </a:cxn>
                <a:cxn ang="0">
                  <a:pos x="0" y="2"/>
                </a:cxn>
                <a:cxn ang="0">
                  <a:pos x="0" y="1"/>
                </a:cxn>
                <a:cxn ang="0">
                  <a:pos x="1" y="0"/>
                </a:cxn>
                <a:cxn ang="0">
                  <a:pos x="2" y="0"/>
                </a:cxn>
                <a:cxn ang="0">
                  <a:pos x="2" y="0"/>
                </a:cxn>
                <a:cxn ang="0">
                  <a:pos x="4" y="2"/>
                </a:cxn>
                <a:cxn ang="0">
                  <a:pos x="6" y="4"/>
                </a:cxn>
                <a:cxn ang="0">
                  <a:pos x="6" y="6"/>
                </a:cxn>
                <a:cxn ang="0">
                  <a:pos x="3" y="7"/>
                </a:cxn>
                <a:cxn ang="0">
                  <a:pos x="3" y="7"/>
                </a:cxn>
                <a:cxn ang="0">
                  <a:pos x="2" y="8"/>
                </a:cxn>
                <a:cxn ang="0">
                  <a:pos x="1" y="6"/>
                </a:cxn>
                <a:cxn ang="0">
                  <a:pos x="1" y="5"/>
                </a:cxn>
                <a:cxn ang="0">
                  <a:pos x="0" y="3"/>
                </a:cxn>
                <a:cxn ang="0">
                  <a:pos x="0" y="3"/>
                </a:cxn>
              </a:cxnLst>
              <a:rect l="0" t="0" r="r" b="b"/>
              <a:pathLst>
                <a:path w="6" h="8">
                  <a:moveTo>
                    <a:pt x="0" y="3"/>
                  </a:moveTo>
                  <a:lnTo>
                    <a:pt x="0" y="3"/>
                  </a:lnTo>
                  <a:lnTo>
                    <a:pt x="0" y="2"/>
                  </a:lnTo>
                  <a:lnTo>
                    <a:pt x="0" y="1"/>
                  </a:lnTo>
                  <a:lnTo>
                    <a:pt x="1" y="0"/>
                  </a:lnTo>
                  <a:lnTo>
                    <a:pt x="2" y="0"/>
                  </a:lnTo>
                  <a:lnTo>
                    <a:pt x="2" y="0"/>
                  </a:lnTo>
                  <a:lnTo>
                    <a:pt x="4" y="2"/>
                  </a:lnTo>
                  <a:lnTo>
                    <a:pt x="6" y="4"/>
                  </a:lnTo>
                  <a:lnTo>
                    <a:pt x="6" y="6"/>
                  </a:lnTo>
                  <a:lnTo>
                    <a:pt x="3" y="7"/>
                  </a:lnTo>
                  <a:lnTo>
                    <a:pt x="3" y="7"/>
                  </a:lnTo>
                  <a:lnTo>
                    <a:pt x="2" y="8"/>
                  </a:lnTo>
                  <a:lnTo>
                    <a:pt x="1" y="6"/>
                  </a:lnTo>
                  <a:lnTo>
                    <a:pt x="1" y="5"/>
                  </a:lnTo>
                  <a:lnTo>
                    <a:pt x="0" y="3"/>
                  </a:lnTo>
                  <a:lnTo>
                    <a:pt x="0"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 name="Freeform 236"/>
            <p:cNvSpPr>
              <a:spLocks/>
            </p:cNvSpPr>
            <p:nvPr/>
          </p:nvSpPr>
          <p:spPr bwMode="gray">
            <a:xfrm>
              <a:off x="3928069" y="2760611"/>
              <a:ext cx="7198" cy="4800"/>
            </a:xfrm>
            <a:custGeom>
              <a:avLst/>
              <a:gdLst/>
              <a:ahLst/>
              <a:cxnLst>
                <a:cxn ang="0">
                  <a:pos x="4" y="2"/>
                </a:cxn>
                <a:cxn ang="0">
                  <a:pos x="4" y="2"/>
                </a:cxn>
                <a:cxn ang="0">
                  <a:pos x="1" y="3"/>
                </a:cxn>
                <a:cxn ang="0">
                  <a:pos x="1" y="3"/>
                </a:cxn>
                <a:cxn ang="0">
                  <a:pos x="0" y="1"/>
                </a:cxn>
                <a:cxn ang="0">
                  <a:pos x="0" y="1"/>
                </a:cxn>
                <a:cxn ang="0">
                  <a:pos x="1" y="0"/>
                </a:cxn>
                <a:cxn ang="0">
                  <a:pos x="3" y="0"/>
                </a:cxn>
                <a:cxn ang="0">
                  <a:pos x="3" y="0"/>
                </a:cxn>
                <a:cxn ang="0">
                  <a:pos x="4" y="1"/>
                </a:cxn>
                <a:cxn ang="0">
                  <a:pos x="4" y="2"/>
                </a:cxn>
                <a:cxn ang="0">
                  <a:pos x="4" y="2"/>
                </a:cxn>
              </a:cxnLst>
              <a:rect l="0" t="0" r="r" b="b"/>
              <a:pathLst>
                <a:path w="4" h="3">
                  <a:moveTo>
                    <a:pt x="4" y="2"/>
                  </a:moveTo>
                  <a:lnTo>
                    <a:pt x="4" y="2"/>
                  </a:lnTo>
                  <a:lnTo>
                    <a:pt x="1" y="3"/>
                  </a:lnTo>
                  <a:lnTo>
                    <a:pt x="1" y="3"/>
                  </a:lnTo>
                  <a:lnTo>
                    <a:pt x="0" y="1"/>
                  </a:lnTo>
                  <a:lnTo>
                    <a:pt x="0" y="1"/>
                  </a:lnTo>
                  <a:lnTo>
                    <a:pt x="1" y="0"/>
                  </a:lnTo>
                  <a:lnTo>
                    <a:pt x="3" y="0"/>
                  </a:lnTo>
                  <a:lnTo>
                    <a:pt x="3" y="0"/>
                  </a:lnTo>
                  <a:lnTo>
                    <a:pt x="4" y="1"/>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 name="Freeform 237"/>
            <p:cNvSpPr>
              <a:spLocks/>
            </p:cNvSpPr>
            <p:nvPr/>
          </p:nvSpPr>
          <p:spPr bwMode="gray">
            <a:xfrm>
              <a:off x="3856097" y="2979018"/>
              <a:ext cx="95962" cy="127203"/>
            </a:xfrm>
            <a:custGeom>
              <a:avLst/>
              <a:gdLst/>
              <a:ahLst/>
              <a:cxnLst>
                <a:cxn ang="0">
                  <a:pos x="63" y="29"/>
                </a:cxn>
                <a:cxn ang="0">
                  <a:pos x="60" y="29"/>
                </a:cxn>
                <a:cxn ang="0">
                  <a:pos x="57" y="26"/>
                </a:cxn>
                <a:cxn ang="0">
                  <a:pos x="41" y="23"/>
                </a:cxn>
                <a:cxn ang="0">
                  <a:pos x="39" y="21"/>
                </a:cxn>
                <a:cxn ang="0">
                  <a:pos x="46" y="11"/>
                </a:cxn>
                <a:cxn ang="0">
                  <a:pos x="45" y="3"/>
                </a:cxn>
                <a:cxn ang="0">
                  <a:pos x="46" y="0"/>
                </a:cxn>
                <a:cxn ang="0">
                  <a:pos x="42" y="1"/>
                </a:cxn>
                <a:cxn ang="0">
                  <a:pos x="40" y="3"/>
                </a:cxn>
                <a:cxn ang="0">
                  <a:pos x="37" y="2"/>
                </a:cxn>
                <a:cxn ang="0">
                  <a:pos x="36" y="4"/>
                </a:cxn>
                <a:cxn ang="0">
                  <a:pos x="34" y="1"/>
                </a:cxn>
                <a:cxn ang="0">
                  <a:pos x="31" y="2"/>
                </a:cxn>
                <a:cxn ang="0">
                  <a:pos x="30" y="14"/>
                </a:cxn>
                <a:cxn ang="0">
                  <a:pos x="22" y="25"/>
                </a:cxn>
                <a:cxn ang="0">
                  <a:pos x="16" y="26"/>
                </a:cxn>
                <a:cxn ang="0">
                  <a:pos x="13" y="26"/>
                </a:cxn>
                <a:cxn ang="0">
                  <a:pos x="9" y="31"/>
                </a:cxn>
                <a:cxn ang="0">
                  <a:pos x="13" y="41"/>
                </a:cxn>
                <a:cxn ang="0">
                  <a:pos x="14" y="45"/>
                </a:cxn>
                <a:cxn ang="0">
                  <a:pos x="18" y="43"/>
                </a:cxn>
                <a:cxn ang="0">
                  <a:pos x="21" y="44"/>
                </a:cxn>
                <a:cxn ang="0">
                  <a:pos x="21" y="53"/>
                </a:cxn>
                <a:cxn ang="0">
                  <a:pos x="18" y="57"/>
                </a:cxn>
                <a:cxn ang="0">
                  <a:pos x="16" y="59"/>
                </a:cxn>
                <a:cxn ang="0">
                  <a:pos x="16" y="64"/>
                </a:cxn>
                <a:cxn ang="0">
                  <a:pos x="4" y="67"/>
                </a:cxn>
                <a:cxn ang="0">
                  <a:pos x="0" y="70"/>
                </a:cxn>
                <a:cxn ang="0">
                  <a:pos x="3" y="71"/>
                </a:cxn>
                <a:cxn ang="0">
                  <a:pos x="11" y="71"/>
                </a:cxn>
                <a:cxn ang="0">
                  <a:pos x="5" y="77"/>
                </a:cxn>
                <a:cxn ang="0">
                  <a:pos x="3" y="84"/>
                </a:cxn>
                <a:cxn ang="0">
                  <a:pos x="5" y="83"/>
                </a:cxn>
                <a:cxn ang="0">
                  <a:pos x="8" y="80"/>
                </a:cxn>
                <a:cxn ang="0">
                  <a:pos x="9" y="86"/>
                </a:cxn>
                <a:cxn ang="0">
                  <a:pos x="14" y="83"/>
                </a:cxn>
                <a:cxn ang="0">
                  <a:pos x="17" y="83"/>
                </a:cxn>
                <a:cxn ang="0">
                  <a:pos x="20" y="84"/>
                </a:cxn>
                <a:cxn ang="0">
                  <a:pos x="22" y="86"/>
                </a:cxn>
                <a:cxn ang="0">
                  <a:pos x="28" y="87"/>
                </a:cxn>
                <a:cxn ang="0">
                  <a:pos x="30" y="88"/>
                </a:cxn>
                <a:cxn ang="0">
                  <a:pos x="39" y="79"/>
                </a:cxn>
                <a:cxn ang="0">
                  <a:pos x="50" y="75"/>
                </a:cxn>
                <a:cxn ang="0">
                  <a:pos x="55" y="70"/>
                </a:cxn>
                <a:cxn ang="0">
                  <a:pos x="61" y="68"/>
                </a:cxn>
                <a:cxn ang="0">
                  <a:pos x="66" y="63"/>
                </a:cxn>
                <a:cxn ang="0">
                  <a:pos x="63" y="50"/>
                </a:cxn>
                <a:cxn ang="0">
                  <a:pos x="66" y="38"/>
                </a:cxn>
                <a:cxn ang="0">
                  <a:pos x="64" y="31"/>
                </a:cxn>
              </a:cxnLst>
              <a:rect l="0" t="0" r="r" b="b"/>
              <a:pathLst>
                <a:path w="67" h="88">
                  <a:moveTo>
                    <a:pt x="64" y="31"/>
                  </a:moveTo>
                  <a:lnTo>
                    <a:pt x="64" y="31"/>
                  </a:lnTo>
                  <a:lnTo>
                    <a:pt x="63" y="29"/>
                  </a:lnTo>
                  <a:lnTo>
                    <a:pt x="61" y="29"/>
                  </a:lnTo>
                  <a:lnTo>
                    <a:pt x="61" y="29"/>
                  </a:lnTo>
                  <a:lnTo>
                    <a:pt x="60" y="29"/>
                  </a:lnTo>
                  <a:lnTo>
                    <a:pt x="59" y="28"/>
                  </a:lnTo>
                  <a:lnTo>
                    <a:pt x="57" y="26"/>
                  </a:lnTo>
                  <a:lnTo>
                    <a:pt x="57" y="26"/>
                  </a:lnTo>
                  <a:lnTo>
                    <a:pt x="52" y="23"/>
                  </a:lnTo>
                  <a:lnTo>
                    <a:pt x="49" y="22"/>
                  </a:lnTo>
                  <a:lnTo>
                    <a:pt x="41" y="23"/>
                  </a:lnTo>
                  <a:lnTo>
                    <a:pt x="41" y="23"/>
                  </a:lnTo>
                  <a:lnTo>
                    <a:pt x="39" y="22"/>
                  </a:lnTo>
                  <a:lnTo>
                    <a:pt x="39" y="21"/>
                  </a:lnTo>
                  <a:lnTo>
                    <a:pt x="40" y="17"/>
                  </a:lnTo>
                  <a:lnTo>
                    <a:pt x="46" y="11"/>
                  </a:lnTo>
                  <a:lnTo>
                    <a:pt x="46" y="11"/>
                  </a:lnTo>
                  <a:lnTo>
                    <a:pt x="47" y="8"/>
                  </a:lnTo>
                  <a:lnTo>
                    <a:pt x="46" y="7"/>
                  </a:lnTo>
                  <a:lnTo>
                    <a:pt x="45" y="3"/>
                  </a:lnTo>
                  <a:lnTo>
                    <a:pt x="45" y="3"/>
                  </a:lnTo>
                  <a:lnTo>
                    <a:pt x="45" y="2"/>
                  </a:lnTo>
                  <a:lnTo>
                    <a:pt x="46" y="0"/>
                  </a:lnTo>
                  <a:lnTo>
                    <a:pt x="46" y="0"/>
                  </a:lnTo>
                  <a:lnTo>
                    <a:pt x="42" y="1"/>
                  </a:lnTo>
                  <a:lnTo>
                    <a:pt x="42" y="1"/>
                  </a:lnTo>
                  <a:lnTo>
                    <a:pt x="41" y="2"/>
                  </a:lnTo>
                  <a:lnTo>
                    <a:pt x="40" y="3"/>
                  </a:lnTo>
                  <a:lnTo>
                    <a:pt x="40" y="3"/>
                  </a:lnTo>
                  <a:lnTo>
                    <a:pt x="39" y="4"/>
                  </a:lnTo>
                  <a:lnTo>
                    <a:pt x="39" y="3"/>
                  </a:lnTo>
                  <a:lnTo>
                    <a:pt x="37" y="2"/>
                  </a:lnTo>
                  <a:lnTo>
                    <a:pt x="37" y="2"/>
                  </a:lnTo>
                  <a:lnTo>
                    <a:pt x="36" y="4"/>
                  </a:lnTo>
                  <a:lnTo>
                    <a:pt x="36" y="4"/>
                  </a:lnTo>
                  <a:lnTo>
                    <a:pt x="35" y="2"/>
                  </a:lnTo>
                  <a:lnTo>
                    <a:pt x="34" y="1"/>
                  </a:lnTo>
                  <a:lnTo>
                    <a:pt x="34" y="1"/>
                  </a:lnTo>
                  <a:lnTo>
                    <a:pt x="32" y="2"/>
                  </a:lnTo>
                  <a:lnTo>
                    <a:pt x="31" y="2"/>
                  </a:lnTo>
                  <a:lnTo>
                    <a:pt x="31" y="2"/>
                  </a:lnTo>
                  <a:lnTo>
                    <a:pt x="31" y="6"/>
                  </a:lnTo>
                  <a:lnTo>
                    <a:pt x="30" y="10"/>
                  </a:lnTo>
                  <a:lnTo>
                    <a:pt x="30" y="14"/>
                  </a:lnTo>
                  <a:lnTo>
                    <a:pt x="29" y="17"/>
                  </a:lnTo>
                  <a:lnTo>
                    <a:pt x="29" y="17"/>
                  </a:lnTo>
                  <a:lnTo>
                    <a:pt x="22" y="25"/>
                  </a:lnTo>
                  <a:lnTo>
                    <a:pt x="20" y="27"/>
                  </a:lnTo>
                  <a:lnTo>
                    <a:pt x="19" y="27"/>
                  </a:lnTo>
                  <a:lnTo>
                    <a:pt x="16" y="26"/>
                  </a:lnTo>
                  <a:lnTo>
                    <a:pt x="15" y="26"/>
                  </a:lnTo>
                  <a:lnTo>
                    <a:pt x="13" y="26"/>
                  </a:lnTo>
                  <a:lnTo>
                    <a:pt x="13" y="26"/>
                  </a:lnTo>
                  <a:lnTo>
                    <a:pt x="10" y="26"/>
                  </a:lnTo>
                  <a:lnTo>
                    <a:pt x="9" y="27"/>
                  </a:lnTo>
                  <a:lnTo>
                    <a:pt x="9" y="31"/>
                  </a:lnTo>
                  <a:lnTo>
                    <a:pt x="14" y="39"/>
                  </a:lnTo>
                  <a:lnTo>
                    <a:pt x="14" y="39"/>
                  </a:lnTo>
                  <a:lnTo>
                    <a:pt x="13" y="41"/>
                  </a:lnTo>
                  <a:lnTo>
                    <a:pt x="13" y="42"/>
                  </a:lnTo>
                  <a:lnTo>
                    <a:pt x="13" y="42"/>
                  </a:lnTo>
                  <a:lnTo>
                    <a:pt x="14" y="45"/>
                  </a:lnTo>
                  <a:lnTo>
                    <a:pt x="15" y="45"/>
                  </a:lnTo>
                  <a:lnTo>
                    <a:pt x="16" y="44"/>
                  </a:lnTo>
                  <a:lnTo>
                    <a:pt x="18" y="43"/>
                  </a:lnTo>
                  <a:lnTo>
                    <a:pt x="18" y="43"/>
                  </a:lnTo>
                  <a:lnTo>
                    <a:pt x="20" y="43"/>
                  </a:lnTo>
                  <a:lnTo>
                    <a:pt x="21" y="44"/>
                  </a:lnTo>
                  <a:lnTo>
                    <a:pt x="21" y="48"/>
                  </a:lnTo>
                  <a:lnTo>
                    <a:pt x="21" y="48"/>
                  </a:lnTo>
                  <a:lnTo>
                    <a:pt x="21" y="53"/>
                  </a:lnTo>
                  <a:lnTo>
                    <a:pt x="20" y="56"/>
                  </a:lnTo>
                  <a:lnTo>
                    <a:pt x="20" y="56"/>
                  </a:lnTo>
                  <a:lnTo>
                    <a:pt x="18" y="57"/>
                  </a:lnTo>
                  <a:lnTo>
                    <a:pt x="17" y="58"/>
                  </a:lnTo>
                  <a:lnTo>
                    <a:pt x="17" y="58"/>
                  </a:lnTo>
                  <a:lnTo>
                    <a:pt x="16" y="59"/>
                  </a:lnTo>
                  <a:lnTo>
                    <a:pt x="16" y="62"/>
                  </a:lnTo>
                  <a:lnTo>
                    <a:pt x="16" y="64"/>
                  </a:lnTo>
                  <a:lnTo>
                    <a:pt x="16" y="64"/>
                  </a:lnTo>
                  <a:lnTo>
                    <a:pt x="11" y="65"/>
                  </a:lnTo>
                  <a:lnTo>
                    <a:pt x="8" y="66"/>
                  </a:lnTo>
                  <a:lnTo>
                    <a:pt x="4" y="67"/>
                  </a:lnTo>
                  <a:lnTo>
                    <a:pt x="0" y="69"/>
                  </a:lnTo>
                  <a:lnTo>
                    <a:pt x="0" y="69"/>
                  </a:lnTo>
                  <a:lnTo>
                    <a:pt x="0" y="70"/>
                  </a:lnTo>
                  <a:lnTo>
                    <a:pt x="0" y="71"/>
                  </a:lnTo>
                  <a:lnTo>
                    <a:pt x="3" y="71"/>
                  </a:lnTo>
                  <a:lnTo>
                    <a:pt x="3" y="71"/>
                  </a:lnTo>
                  <a:lnTo>
                    <a:pt x="7" y="71"/>
                  </a:lnTo>
                  <a:lnTo>
                    <a:pt x="9" y="70"/>
                  </a:lnTo>
                  <a:lnTo>
                    <a:pt x="11" y="71"/>
                  </a:lnTo>
                  <a:lnTo>
                    <a:pt x="11" y="71"/>
                  </a:lnTo>
                  <a:lnTo>
                    <a:pt x="8" y="74"/>
                  </a:lnTo>
                  <a:lnTo>
                    <a:pt x="5" y="77"/>
                  </a:lnTo>
                  <a:lnTo>
                    <a:pt x="3" y="79"/>
                  </a:lnTo>
                  <a:lnTo>
                    <a:pt x="3" y="81"/>
                  </a:lnTo>
                  <a:lnTo>
                    <a:pt x="3" y="84"/>
                  </a:lnTo>
                  <a:lnTo>
                    <a:pt x="3" y="84"/>
                  </a:lnTo>
                  <a:lnTo>
                    <a:pt x="4" y="84"/>
                  </a:lnTo>
                  <a:lnTo>
                    <a:pt x="5" y="83"/>
                  </a:lnTo>
                  <a:lnTo>
                    <a:pt x="7" y="80"/>
                  </a:lnTo>
                  <a:lnTo>
                    <a:pt x="8" y="80"/>
                  </a:lnTo>
                  <a:lnTo>
                    <a:pt x="8" y="80"/>
                  </a:lnTo>
                  <a:lnTo>
                    <a:pt x="9" y="81"/>
                  </a:lnTo>
                  <a:lnTo>
                    <a:pt x="9" y="84"/>
                  </a:lnTo>
                  <a:lnTo>
                    <a:pt x="9" y="86"/>
                  </a:lnTo>
                  <a:lnTo>
                    <a:pt x="11" y="85"/>
                  </a:lnTo>
                  <a:lnTo>
                    <a:pt x="11" y="85"/>
                  </a:lnTo>
                  <a:lnTo>
                    <a:pt x="14" y="83"/>
                  </a:lnTo>
                  <a:lnTo>
                    <a:pt x="16" y="83"/>
                  </a:lnTo>
                  <a:lnTo>
                    <a:pt x="17" y="83"/>
                  </a:lnTo>
                  <a:lnTo>
                    <a:pt x="17" y="83"/>
                  </a:lnTo>
                  <a:lnTo>
                    <a:pt x="18" y="84"/>
                  </a:lnTo>
                  <a:lnTo>
                    <a:pt x="18" y="84"/>
                  </a:lnTo>
                  <a:lnTo>
                    <a:pt x="20" y="84"/>
                  </a:lnTo>
                  <a:lnTo>
                    <a:pt x="21" y="84"/>
                  </a:lnTo>
                  <a:lnTo>
                    <a:pt x="21" y="84"/>
                  </a:lnTo>
                  <a:lnTo>
                    <a:pt x="22" y="86"/>
                  </a:lnTo>
                  <a:lnTo>
                    <a:pt x="25" y="86"/>
                  </a:lnTo>
                  <a:lnTo>
                    <a:pt x="26" y="86"/>
                  </a:lnTo>
                  <a:lnTo>
                    <a:pt x="28" y="87"/>
                  </a:lnTo>
                  <a:lnTo>
                    <a:pt x="28" y="87"/>
                  </a:lnTo>
                  <a:lnTo>
                    <a:pt x="29" y="88"/>
                  </a:lnTo>
                  <a:lnTo>
                    <a:pt x="30" y="88"/>
                  </a:lnTo>
                  <a:lnTo>
                    <a:pt x="30" y="88"/>
                  </a:lnTo>
                  <a:lnTo>
                    <a:pt x="35" y="84"/>
                  </a:lnTo>
                  <a:lnTo>
                    <a:pt x="39" y="79"/>
                  </a:lnTo>
                  <a:lnTo>
                    <a:pt x="45" y="77"/>
                  </a:lnTo>
                  <a:lnTo>
                    <a:pt x="50" y="75"/>
                  </a:lnTo>
                  <a:lnTo>
                    <a:pt x="50" y="75"/>
                  </a:lnTo>
                  <a:lnTo>
                    <a:pt x="52" y="73"/>
                  </a:lnTo>
                  <a:lnTo>
                    <a:pt x="55" y="70"/>
                  </a:lnTo>
                  <a:lnTo>
                    <a:pt x="55" y="70"/>
                  </a:lnTo>
                  <a:lnTo>
                    <a:pt x="58" y="68"/>
                  </a:lnTo>
                  <a:lnTo>
                    <a:pt x="61" y="68"/>
                  </a:lnTo>
                  <a:lnTo>
                    <a:pt x="61" y="68"/>
                  </a:lnTo>
                  <a:lnTo>
                    <a:pt x="64" y="66"/>
                  </a:lnTo>
                  <a:lnTo>
                    <a:pt x="66" y="65"/>
                  </a:lnTo>
                  <a:lnTo>
                    <a:pt x="66" y="63"/>
                  </a:lnTo>
                  <a:lnTo>
                    <a:pt x="66" y="63"/>
                  </a:lnTo>
                  <a:lnTo>
                    <a:pt x="63" y="57"/>
                  </a:lnTo>
                  <a:lnTo>
                    <a:pt x="63" y="50"/>
                  </a:lnTo>
                  <a:lnTo>
                    <a:pt x="63" y="44"/>
                  </a:lnTo>
                  <a:lnTo>
                    <a:pt x="66" y="38"/>
                  </a:lnTo>
                  <a:lnTo>
                    <a:pt x="66" y="38"/>
                  </a:lnTo>
                  <a:lnTo>
                    <a:pt x="67" y="36"/>
                  </a:lnTo>
                  <a:lnTo>
                    <a:pt x="66" y="34"/>
                  </a:lnTo>
                  <a:lnTo>
                    <a:pt x="64" y="31"/>
                  </a:lnTo>
                  <a:lnTo>
                    <a:pt x="64" y="3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 name="Freeform 238"/>
            <p:cNvSpPr>
              <a:spLocks/>
            </p:cNvSpPr>
            <p:nvPr/>
          </p:nvSpPr>
          <p:spPr bwMode="gray">
            <a:xfrm>
              <a:off x="3702558" y="3655835"/>
              <a:ext cx="23991" cy="12000"/>
            </a:xfrm>
            <a:custGeom>
              <a:avLst/>
              <a:gdLst/>
              <a:ahLst/>
              <a:cxnLst>
                <a:cxn ang="0">
                  <a:pos x="10" y="3"/>
                </a:cxn>
                <a:cxn ang="0">
                  <a:pos x="10" y="3"/>
                </a:cxn>
                <a:cxn ang="0">
                  <a:pos x="14" y="3"/>
                </a:cxn>
                <a:cxn ang="0">
                  <a:pos x="16" y="3"/>
                </a:cxn>
                <a:cxn ang="0">
                  <a:pos x="16" y="6"/>
                </a:cxn>
                <a:cxn ang="0">
                  <a:pos x="16" y="6"/>
                </a:cxn>
                <a:cxn ang="0">
                  <a:pos x="14" y="7"/>
                </a:cxn>
                <a:cxn ang="0">
                  <a:pos x="13" y="9"/>
                </a:cxn>
                <a:cxn ang="0">
                  <a:pos x="9" y="9"/>
                </a:cxn>
                <a:cxn ang="0">
                  <a:pos x="4" y="9"/>
                </a:cxn>
                <a:cxn ang="0">
                  <a:pos x="1" y="8"/>
                </a:cxn>
                <a:cxn ang="0">
                  <a:pos x="1" y="8"/>
                </a:cxn>
                <a:cxn ang="0">
                  <a:pos x="0" y="7"/>
                </a:cxn>
                <a:cxn ang="0">
                  <a:pos x="0" y="5"/>
                </a:cxn>
                <a:cxn ang="0">
                  <a:pos x="0" y="1"/>
                </a:cxn>
                <a:cxn ang="0">
                  <a:pos x="0" y="1"/>
                </a:cxn>
                <a:cxn ang="0">
                  <a:pos x="1" y="0"/>
                </a:cxn>
                <a:cxn ang="0">
                  <a:pos x="2" y="0"/>
                </a:cxn>
                <a:cxn ang="0">
                  <a:pos x="4" y="1"/>
                </a:cxn>
                <a:cxn ang="0">
                  <a:pos x="8" y="2"/>
                </a:cxn>
                <a:cxn ang="0">
                  <a:pos x="10" y="3"/>
                </a:cxn>
                <a:cxn ang="0">
                  <a:pos x="10" y="3"/>
                </a:cxn>
              </a:cxnLst>
              <a:rect l="0" t="0" r="r" b="b"/>
              <a:pathLst>
                <a:path w="16" h="9">
                  <a:moveTo>
                    <a:pt x="10" y="3"/>
                  </a:moveTo>
                  <a:lnTo>
                    <a:pt x="10" y="3"/>
                  </a:lnTo>
                  <a:lnTo>
                    <a:pt x="14" y="3"/>
                  </a:lnTo>
                  <a:lnTo>
                    <a:pt x="16" y="3"/>
                  </a:lnTo>
                  <a:lnTo>
                    <a:pt x="16" y="6"/>
                  </a:lnTo>
                  <a:lnTo>
                    <a:pt x="16" y="6"/>
                  </a:lnTo>
                  <a:lnTo>
                    <a:pt x="14" y="7"/>
                  </a:lnTo>
                  <a:lnTo>
                    <a:pt x="13" y="9"/>
                  </a:lnTo>
                  <a:lnTo>
                    <a:pt x="9" y="9"/>
                  </a:lnTo>
                  <a:lnTo>
                    <a:pt x="4" y="9"/>
                  </a:lnTo>
                  <a:lnTo>
                    <a:pt x="1" y="8"/>
                  </a:lnTo>
                  <a:lnTo>
                    <a:pt x="1" y="8"/>
                  </a:lnTo>
                  <a:lnTo>
                    <a:pt x="0" y="7"/>
                  </a:lnTo>
                  <a:lnTo>
                    <a:pt x="0" y="5"/>
                  </a:lnTo>
                  <a:lnTo>
                    <a:pt x="0" y="1"/>
                  </a:lnTo>
                  <a:lnTo>
                    <a:pt x="0" y="1"/>
                  </a:lnTo>
                  <a:lnTo>
                    <a:pt x="1" y="0"/>
                  </a:lnTo>
                  <a:lnTo>
                    <a:pt x="2" y="0"/>
                  </a:lnTo>
                  <a:lnTo>
                    <a:pt x="4" y="1"/>
                  </a:lnTo>
                  <a:lnTo>
                    <a:pt x="8" y="2"/>
                  </a:lnTo>
                  <a:lnTo>
                    <a:pt x="10" y="3"/>
                  </a:lnTo>
                  <a:lnTo>
                    <a:pt x="10"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 name="Freeform 239"/>
            <p:cNvSpPr>
              <a:spLocks/>
            </p:cNvSpPr>
            <p:nvPr/>
          </p:nvSpPr>
          <p:spPr bwMode="gray">
            <a:xfrm>
              <a:off x="3788924" y="3759037"/>
              <a:ext cx="11996" cy="12001"/>
            </a:xfrm>
            <a:custGeom>
              <a:avLst/>
              <a:gdLst/>
              <a:ahLst/>
              <a:cxnLst>
                <a:cxn ang="0">
                  <a:pos x="4" y="1"/>
                </a:cxn>
                <a:cxn ang="0">
                  <a:pos x="4" y="1"/>
                </a:cxn>
                <a:cxn ang="0">
                  <a:pos x="5" y="0"/>
                </a:cxn>
                <a:cxn ang="0">
                  <a:pos x="6" y="0"/>
                </a:cxn>
                <a:cxn ang="0">
                  <a:pos x="6" y="0"/>
                </a:cxn>
                <a:cxn ang="0">
                  <a:pos x="7" y="1"/>
                </a:cxn>
                <a:cxn ang="0">
                  <a:pos x="9" y="2"/>
                </a:cxn>
                <a:cxn ang="0">
                  <a:pos x="7" y="3"/>
                </a:cxn>
                <a:cxn ang="0">
                  <a:pos x="7" y="3"/>
                </a:cxn>
                <a:cxn ang="0">
                  <a:pos x="4" y="7"/>
                </a:cxn>
                <a:cxn ang="0">
                  <a:pos x="2" y="8"/>
                </a:cxn>
                <a:cxn ang="0">
                  <a:pos x="0" y="7"/>
                </a:cxn>
                <a:cxn ang="0">
                  <a:pos x="0" y="7"/>
                </a:cxn>
                <a:cxn ang="0">
                  <a:pos x="0" y="6"/>
                </a:cxn>
                <a:cxn ang="0">
                  <a:pos x="1" y="3"/>
                </a:cxn>
                <a:cxn ang="0">
                  <a:pos x="4" y="1"/>
                </a:cxn>
                <a:cxn ang="0">
                  <a:pos x="4" y="1"/>
                </a:cxn>
              </a:cxnLst>
              <a:rect l="0" t="0" r="r" b="b"/>
              <a:pathLst>
                <a:path w="9" h="8">
                  <a:moveTo>
                    <a:pt x="4" y="1"/>
                  </a:moveTo>
                  <a:lnTo>
                    <a:pt x="4" y="1"/>
                  </a:lnTo>
                  <a:lnTo>
                    <a:pt x="5" y="0"/>
                  </a:lnTo>
                  <a:lnTo>
                    <a:pt x="6" y="0"/>
                  </a:lnTo>
                  <a:lnTo>
                    <a:pt x="6" y="0"/>
                  </a:lnTo>
                  <a:lnTo>
                    <a:pt x="7" y="1"/>
                  </a:lnTo>
                  <a:lnTo>
                    <a:pt x="9" y="2"/>
                  </a:lnTo>
                  <a:lnTo>
                    <a:pt x="7" y="3"/>
                  </a:lnTo>
                  <a:lnTo>
                    <a:pt x="7" y="3"/>
                  </a:lnTo>
                  <a:lnTo>
                    <a:pt x="4" y="7"/>
                  </a:lnTo>
                  <a:lnTo>
                    <a:pt x="2" y="8"/>
                  </a:lnTo>
                  <a:lnTo>
                    <a:pt x="0" y="7"/>
                  </a:lnTo>
                  <a:lnTo>
                    <a:pt x="0" y="7"/>
                  </a:lnTo>
                  <a:lnTo>
                    <a:pt x="0" y="6"/>
                  </a:lnTo>
                  <a:lnTo>
                    <a:pt x="1" y="3"/>
                  </a:lnTo>
                  <a:lnTo>
                    <a:pt x="4" y="1"/>
                  </a:lnTo>
                  <a:lnTo>
                    <a:pt x="4"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 name="Freeform 240"/>
            <p:cNvSpPr>
              <a:spLocks/>
            </p:cNvSpPr>
            <p:nvPr/>
          </p:nvSpPr>
          <p:spPr bwMode="gray">
            <a:xfrm>
              <a:off x="3764933" y="3778238"/>
              <a:ext cx="16794" cy="21601"/>
            </a:xfrm>
            <a:custGeom>
              <a:avLst/>
              <a:gdLst/>
              <a:ahLst/>
              <a:cxnLst>
                <a:cxn ang="0">
                  <a:pos x="9" y="10"/>
                </a:cxn>
                <a:cxn ang="0">
                  <a:pos x="9" y="10"/>
                </a:cxn>
                <a:cxn ang="0">
                  <a:pos x="7" y="14"/>
                </a:cxn>
                <a:cxn ang="0">
                  <a:pos x="5" y="15"/>
                </a:cxn>
                <a:cxn ang="0">
                  <a:pos x="2" y="15"/>
                </a:cxn>
                <a:cxn ang="0">
                  <a:pos x="0" y="12"/>
                </a:cxn>
                <a:cxn ang="0">
                  <a:pos x="0" y="12"/>
                </a:cxn>
                <a:cxn ang="0">
                  <a:pos x="0" y="11"/>
                </a:cxn>
                <a:cxn ang="0">
                  <a:pos x="0" y="10"/>
                </a:cxn>
                <a:cxn ang="0">
                  <a:pos x="0" y="10"/>
                </a:cxn>
                <a:cxn ang="0">
                  <a:pos x="3" y="7"/>
                </a:cxn>
                <a:cxn ang="0">
                  <a:pos x="6" y="3"/>
                </a:cxn>
                <a:cxn ang="0">
                  <a:pos x="8" y="0"/>
                </a:cxn>
                <a:cxn ang="0">
                  <a:pos x="10" y="0"/>
                </a:cxn>
                <a:cxn ang="0">
                  <a:pos x="12" y="1"/>
                </a:cxn>
                <a:cxn ang="0">
                  <a:pos x="12" y="1"/>
                </a:cxn>
                <a:cxn ang="0">
                  <a:pos x="12" y="3"/>
                </a:cxn>
                <a:cxn ang="0">
                  <a:pos x="11" y="5"/>
                </a:cxn>
                <a:cxn ang="0">
                  <a:pos x="9" y="8"/>
                </a:cxn>
                <a:cxn ang="0">
                  <a:pos x="9" y="10"/>
                </a:cxn>
                <a:cxn ang="0">
                  <a:pos x="9" y="10"/>
                </a:cxn>
              </a:cxnLst>
              <a:rect l="0" t="0" r="r" b="b"/>
              <a:pathLst>
                <a:path w="12" h="15">
                  <a:moveTo>
                    <a:pt x="9" y="10"/>
                  </a:moveTo>
                  <a:lnTo>
                    <a:pt x="9" y="10"/>
                  </a:lnTo>
                  <a:lnTo>
                    <a:pt x="7" y="14"/>
                  </a:lnTo>
                  <a:lnTo>
                    <a:pt x="5" y="15"/>
                  </a:lnTo>
                  <a:lnTo>
                    <a:pt x="2" y="15"/>
                  </a:lnTo>
                  <a:lnTo>
                    <a:pt x="0" y="12"/>
                  </a:lnTo>
                  <a:lnTo>
                    <a:pt x="0" y="12"/>
                  </a:lnTo>
                  <a:lnTo>
                    <a:pt x="0" y="11"/>
                  </a:lnTo>
                  <a:lnTo>
                    <a:pt x="0" y="10"/>
                  </a:lnTo>
                  <a:lnTo>
                    <a:pt x="0" y="10"/>
                  </a:lnTo>
                  <a:lnTo>
                    <a:pt x="3" y="7"/>
                  </a:lnTo>
                  <a:lnTo>
                    <a:pt x="6" y="3"/>
                  </a:lnTo>
                  <a:lnTo>
                    <a:pt x="8" y="0"/>
                  </a:lnTo>
                  <a:lnTo>
                    <a:pt x="10" y="0"/>
                  </a:lnTo>
                  <a:lnTo>
                    <a:pt x="12" y="1"/>
                  </a:lnTo>
                  <a:lnTo>
                    <a:pt x="12" y="1"/>
                  </a:lnTo>
                  <a:lnTo>
                    <a:pt x="12" y="3"/>
                  </a:lnTo>
                  <a:lnTo>
                    <a:pt x="11" y="5"/>
                  </a:lnTo>
                  <a:lnTo>
                    <a:pt x="9" y="8"/>
                  </a:lnTo>
                  <a:lnTo>
                    <a:pt x="9" y="10"/>
                  </a:lnTo>
                  <a:lnTo>
                    <a:pt x="9"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 name="Freeform 241"/>
            <p:cNvSpPr>
              <a:spLocks/>
            </p:cNvSpPr>
            <p:nvPr/>
          </p:nvSpPr>
          <p:spPr bwMode="gray">
            <a:xfrm>
              <a:off x="3688163" y="3773438"/>
              <a:ext cx="9596" cy="9600"/>
            </a:xfrm>
            <a:custGeom>
              <a:avLst/>
              <a:gdLst/>
              <a:ahLst/>
              <a:cxnLst>
                <a:cxn ang="0">
                  <a:pos x="6" y="4"/>
                </a:cxn>
                <a:cxn ang="0">
                  <a:pos x="6" y="4"/>
                </a:cxn>
                <a:cxn ang="0">
                  <a:pos x="6" y="5"/>
                </a:cxn>
                <a:cxn ang="0">
                  <a:pos x="5" y="7"/>
                </a:cxn>
                <a:cxn ang="0">
                  <a:pos x="5" y="7"/>
                </a:cxn>
                <a:cxn ang="0">
                  <a:pos x="2" y="7"/>
                </a:cxn>
                <a:cxn ang="0">
                  <a:pos x="1" y="4"/>
                </a:cxn>
                <a:cxn ang="0">
                  <a:pos x="0" y="2"/>
                </a:cxn>
                <a:cxn ang="0">
                  <a:pos x="1" y="0"/>
                </a:cxn>
                <a:cxn ang="0">
                  <a:pos x="1" y="0"/>
                </a:cxn>
                <a:cxn ang="0">
                  <a:pos x="3" y="0"/>
                </a:cxn>
                <a:cxn ang="0">
                  <a:pos x="5" y="1"/>
                </a:cxn>
                <a:cxn ang="0">
                  <a:pos x="6" y="2"/>
                </a:cxn>
                <a:cxn ang="0">
                  <a:pos x="6" y="4"/>
                </a:cxn>
                <a:cxn ang="0">
                  <a:pos x="6" y="4"/>
                </a:cxn>
              </a:cxnLst>
              <a:rect l="0" t="0" r="r" b="b"/>
              <a:pathLst>
                <a:path w="6" h="7">
                  <a:moveTo>
                    <a:pt x="6" y="4"/>
                  </a:moveTo>
                  <a:lnTo>
                    <a:pt x="6" y="4"/>
                  </a:lnTo>
                  <a:lnTo>
                    <a:pt x="6" y="5"/>
                  </a:lnTo>
                  <a:lnTo>
                    <a:pt x="5" y="7"/>
                  </a:lnTo>
                  <a:lnTo>
                    <a:pt x="5" y="7"/>
                  </a:lnTo>
                  <a:lnTo>
                    <a:pt x="2" y="7"/>
                  </a:lnTo>
                  <a:lnTo>
                    <a:pt x="1" y="4"/>
                  </a:lnTo>
                  <a:lnTo>
                    <a:pt x="0" y="2"/>
                  </a:lnTo>
                  <a:lnTo>
                    <a:pt x="1" y="0"/>
                  </a:lnTo>
                  <a:lnTo>
                    <a:pt x="1" y="0"/>
                  </a:lnTo>
                  <a:lnTo>
                    <a:pt x="3" y="0"/>
                  </a:lnTo>
                  <a:lnTo>
                    <a:pt x="5" y="1"/>
                  </a:lnTo>
                  <a:lnTo>
                    <a:pt x="6" y="2"/>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 name="Freeform 242"/>
            <p:cNvSpPr>
              <a:spLocks/>
            </p:cNvSpPr>
            <p:nvPr/>
          </p:nvSpPr>
          <p:spPr bwMode="gray">
            <a:xfrm>
              <a:off x="3736144" y="3790239"/>
              <a:ext cx="16794" cy="19201"/>
            </a:xfrm>
            <a:custGeom>
              <a:avLst/>
              <a:gdLst/>
              <a:ahLst/>
              <a:cxnLst>
                <a:cxn ang="0">
                  <a:pos x="10" y="9"/>
                </a:cxn>
                <a:cxn ang="0">
                  <a:pos x="10" y="9"/>
                </a:cxn>
                <a:cxn ang="0">
                  <a:pos x="9" y="11"/>
                </a:cxn>
                <a:cxn ang="0">
                  <a:pos x="7" y="12"/>
                </a:cxn>
                <a:cxn ang="0">
                  <a:pos x="5" y="12"/>
                </a:cxn>
                <a:cxn ang="0">
                  <a:pos x="3" y="11"/>
                </a:cxn>
                <a:cxn ang="0">
                  <a:pos x="3" y="11"/>
                </a:cxn>
                <a:cxn ang="0">
                  <a:pos x="1" y="10"/>
                </a:cxn>
                <a:cxn ang="0">
                  <a:pos x="0" y="8"/>
                </a:cxn>
                <a:cxn ang="0">
                  <a:pos x="0" y="6"/>
                </a:cxn>
                <a:cxn ang="0">
                  <a:pos x="1" y="3"/>
                </a:cxn>
                <a:cxn ang="0">
                  <a:pos x="5" y="1"/>
                </a:cxn>
                <a:cxn ang="0">
                  <a:pos x="7" y="0"/>
                </a:cxn>
                <a:cxn ang="0">
                  <a:pos x="9" y="0"/>
                </a:cxn>
                <a:cxn ang="0">
                  <a:pos x="9" y="0"/>
                </a:cxn>
                <a:cxn ang="0">
                  <a:pos x="11" y="1"/>
                </a:cxn>
                <a:cxn ang="0">
                  <a:pos x="11" y="3"/>
                </a:cxn>
                <a:cxn ang="0">
                  <a:pos x="10" y="9"/>
                </a:cxn>
                <a:cxn ang="0">
                  <a:pos x="10" y="9"/>
                </a:cxn>
              </a:cxnLst>
              <a:rect l="0" t="0" r="r" b="b"/>
              <a:pathLst>
                <a:path w="11" h="12">
                  <a:moveTo>
                    <a:pt x="10" y="9"/>
                  </a:moveTo>
                  <a:lnTo>
                    <a:pt x="10" y="9"/>
                  </a:lnTo>
                  <a:lnTo>
                    <a:pt x="9" y="11"/>
                  </a:lnTo>
                  <a:lnTo>
                    <a:pt x="7" y="12"/>
                  </a:lnTo>
                  <a:lnTo>
                    <a:pt x="5" y="12"/>
                  </a:lnTo>
                  <a:lnTo>
                    <a:pt x="3" y="11"/>
                  </a:lnTo>
                  <a:lnTo>
                    <a:pt x="3" y="11"/>
                  </a:lnTo>
                  <a:lnTo>
                    <a:pt x="1" y="10"/>
                  </a:lnTo>
                  <a:lnTo>
                    <a:pt x="0" y="8"/>
                  </a:lnTo>
                  <a:lnTo>
                    <a:pt x="0" y="6"/>
                  </a:lnTo>
                  <a:lnTo>
                    <a:pt x="1" y="3"/>
                  </a:lnTo>
                  <a:lnTo>
                    <a:pt x="5" y="1"/>
                  </a:lnTo>
                  <a:lnTo>
                    <a:pt x="7" y="0"/>
                  </a:lnTo>
                  <a:lnTo>
                    <a:pt x="9" y="0"/>
                  </a:lnTo>
                  <a:lnTo>
                    <a:pt x="9" y="0"/>
                  </a:lnTo>
                  <a:lnTo>
                    <a:pt x="11" y="1"/>
                  </a:lnTo>
                  <a:lnTo>
                    <a:pt x="11" y="3"/>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 name="Freeform 243"/>
            <p:cNvSpPr>
              <a:spLocks/>
            </p:cNvSpPr>
            <p:nvPr/>
          </p:nvSpPr>
          <p:spPr bwMode="gray">
            <a:xfrm>
              <a:off x="3712154" y="3775839"/>
              <a:ext cx="23991" cy="24001"/>
            </a:xfrm>
            <a:custGeom>
              <a:avLst/>
              <a:gdLst/>
              <a:ahLst/>
              <a:cxnLst>
                <a:cxn ang="0">
                  <a:pos x="10" y="1"/>
                </a:cxn>
                <a:cxn ang="0">
                  <a:pos x="10" y="1"/>
                </a:cxn>
                <a:cxn ang="0">
                  <a:pos x="15" y="0"/>
                </a:cxn>
                <a:cxn ang="0">
                  <a:pos x="17" y="1"/>
                </a:cxn>
                <a:cxn ang="0">
                  <a:pos x="17" y="2"/>
                </a:cxn>
                <a:cxn ang="0">
                  <a:pos x="17" y="4"/>
                </a:cxn>
                <a:cxn ang="0">
                  <a:pos x="17" y="4"/>
                </a:cxn>
                <a:cxn ang="0">
                  <a:pos x="16" y="6"/>
                </a:cxn>
                <a:cxn ang="0">
                  <a:pos x="14" y="8"/>
                </a:cxn>
                <a:cxn ang="0">
                  <a:pos x="14" y="8"/>
                </a:cxn>
                <a:cxn ang="0">
                  <a:pos x="12" y="9"/>
                </a:cxn>
                <a:cxn ang="0">
                  <a:pos x="10" y="10"/>
                </a:cxn>
                <a:cxn ang="0">
                  <a:pos x="10" y="10"/>
                </a:cxn>
                <a:cxn ang="0">
                  <a:pos x="6" y="15"/>
                </a:cxn>
                <a:cxn ang="0">
                  <a:pos x="4" y="16"/>
                </a:cxn>
                <a:cxn ang="0">
                  <a:pos x="3" y="17"/>
                </a:cxn>
                <a:cxn ang="0">
                  <a:pos x="3" y="17"/>
                </a:cxn>
                <a:cxn ang="0">
                  <a:pos x="0" y="16"/>
                </a:cxn>
                <a:cxn ang="0">
                  <a:pos x="0" y="12"/>
                </a:cxn>
                <a:cxn ang="0">
                  <a:pos x="1" y="6"/>
                </a:cxn>
                <a:cxn ang="0">
                  <a:pos x="1" y="6"/>
                </a:cxn>
                <a:cxn ang="0">
                  <a:pos x="1" y="4"/>
                </a:cxn>
                <a:cxn ang="0">
                  <a:pos x="2" y="1"/>
                </a:cxn>
                <a:cxn ang="0">
                  <a:pos x="4" y="1"/>
                </a:cxn>
                <a:cxn ang="0">
                  <a:pos x="7" y="1"/>
                </a:cxn>
                <a:cxn ang="0">
                  <a:pos x="10" y="1"/>
                </a:cxn>
                <a:cxn ang="0">
                  <a:pos x="10" y="1"/>
                </a:cxn>
              </a:cxnLst>
              <a:rect l="0" t="0" r="r" b="b"/>
              <a:pathLst>
                <a:path w="17" h="17">
                  <a:moveTo>
                    <a:pt x="10" y="1"/>
                  </a:moveTo>
                  <a:lnTo>
                    <a:pt x="10" y="1"/>
                  </a:lnTo>
                  <a:lnTo>
                    <a:pt x="15" y="0"/>
                  </a:lnTo>
                  <a:lnTo>
                    <a:pt x="17" y="1"/>
                  </a:lnTo>
                  <a:lnTo>
                    <a:pt x="17" y="2"/>
                  </a:lnTo>
                  <a:lnTo>
                    <a:pt x="17" y="4"/>
                  </a:lnTo>
                  <a:lnTo>
                    <a:pt x="17" y="4"/>
                  </a:lnTo>
                  <a:lnTo>
                    <a:pt x="16" y="6"/>
                  </a:lnTo>
                  <a:lnTo>
                    <a:pt x="14" y="8"/>
                  </a:lnTo>
                  <a:lnTo>
                    <a:pt x="14" y="8"/>
                  </a:lnTo>
                  <a:lnTo>
                    <a:pt x="12" y="9"/>
                  </a:lnTo>
                  <a:lnTo>
                    <a:pt x="10" y="10"/>
                  </a:lnTo>
                  <a:lnTo>
                    <a:pt x="10" y="10"/>
                  </a:lnTo>
                  <a:lnTo>
                    <a:pt x="6" y="15"/>
                  </a:lnTo>
                  <a:lnTo>
                    <a:pt x="4" y="16"/>
                  </a:lnTo>
                  <a:lnTo>
                    <a:pt x="3" y="17"/>
                  </a:lnTo>
                  <a:lnTo>
                    <a:pt x="3" y="17"/>
                  </a:lnTo>
                  <a:lnTo>
                    <a:pt x="0" y="16"/>
                  </a:lnTo>
                  <a:lnTo>
                    <a:pt x="0" y="12"/>
                  </a:lnTo>
                  <a:lnTo>
                    <a:pt x="1" y="6"/>
                  </a:lnTo>
                  <a:lnTo>
                    <a:pt x="1" y="6"/>
                  </a:lnTo>
                  <a:lnTo>
                    <a:pt x="1" y="4"/>
                  </a:lnTo>
                  <a:lnTo>
                    <a:pt x="2" y="1"/>
                  </a:lnTo>
                  <a:lnTo>
                    <a:pt x="4" y="1"/>
                  </a:lnTo>
                  <a:lnTo>
                    <a:pt x="7" y="1"/>
                  </a:lnTo>
                  <a:lnTo>
                    <a:pt x="10" y="1"/>
                  </a:lnTo>
                  <a:lnTo>
                    <a:pt x="10"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 name="Freeform 244"/>
            <p:cNvSpPr>
              <a:spLocks/>
            </p:cNvSpPr>
            <p:nvPr/>
          </p:nvSpPr>
          <p:spPr bwMode="gray">
            <a:xfrm>
              <a:off x="3534624" y="3523831"/>
              <a:ext cx="19192" cy="9600"/>
            </a:xfrm>
            <a:custGeom>
              <a:avLst/>
              <a:gdLst/>
              <a:ahLst/>
              <a:cxnLst>
                <a:cxn ang="0">
                  <a:pos x="9" y="0"/>
                </a:cxn>
                <a:cxn ang="0">
                  <a:pos x="9" y="0"/>
                </a:cxn>
                <a:cxn ang="0">
                  <a:pos x="11" y="0"/>
                </a:cxn>
                <a:cxn ang="0">
                  <a:pos x="13" y="2"/>
                </a:cxn>
                <a:cxn ang="0">
                  <a:pos x="13" y="5"/>
                </a:cxn>
                <a:cxn ang="0">
                  <a:pos x="12" y="6"/>
                </a:cxn>
                <a:cxn ang="0">
                  <a:pos x="12" y="6"/>
                </a:cxn>
                <a:cxn ang="0">
                  <a:pos x="7" y="7"/>
                </a:cxn>
                <a:cxn ang="0">
                  <a:pos x="3" y="7"/>
                </a:cxn>
                <a:cxn ang="0">
                  <a:pos x="1" y="6"/>
                </a:cxn>
                <a:cxn ang="0">
                  <a:pos x="0" y="5"/>
                </a:cxn>
                <a:cxn ang="0">
                  <a:pos x="0" y="3"/>
                </a:cxn>
                <a:cxn ang="0">
                  <a:pos x="0" y="1"/>
                </a:cxn>
                <a:cxn ang="0">
                  <a:pos x="0" y="1"/>
                </a:cxn>
                <a:cxn ang="0">
                  <a:pos x="1" y="0"/>
                </a:cxn>
                <a:cxn ang="0">
                  <a:pos x="3" y="0"/>
                </a:cxn>
                <a:cxn ang="0">
                  <a:pos x="6" y="1"/>
                </a:cxn>
                <a:cxn ang="0">
                  <a:pos x="9" y="0"/>
                </a:cxn>
                <a:cxn ang="0">
                  <a:pos x="9" y="0"/>
                </a:cxn>
              </a:cxnLst>
              <a:rect l="0" t="0" r="r" b="b"/>
              <a:pathLst>
                <a:path w="13" h="7">
                  <a:moveTo>
                    <a:pt x="9" y="0"/>
                  </a:moveTo>
                  <a:lnTo>
                    <a:pt x="9" y="0"/>
                  </a:lnTo>
                  <a:lnTo>
                    <a:pt x="11" y="0"/>
                  </a:lnTo>
                  <a:lnTo>
                    <a:pt x="13" y="2"/>
                  </a:lnTo>
                  <a:lnTo>
                    <a:pt x="13" y="5"/>
                  </a:lnTo>
                  <a:lnTo>
                    <a:pt x="12" y="6"/>
                  </a:lnTo>
                  <a:lnTo>
                    <a:pt x="12" y="6"/>
                  </a:lnTo>
                  <a:lnTo>
                    <a:pt x="7" y="7"/>
                  </a:lnTo>
                  <a:lnTo>
                    <a:pt x="3" y="7"/>
                  </a:lnTo>
                  <a:lnTo>
                    <a:pt x="1" y="6"/>
                  </a:lnTo>
                  <a:lnTo>
                    <a:pt x="0" y="5"/>
                  </a:lnTo>
                  <a:lnTo>
                    <a:pt x="0" y="3"/>
                  </a:lnTo>
                  <a:lnTo>
                    <a:pt x="0" y="1"/>
                  </a:lnTo>
                  <a:lnTo>
                    <a:pt x="0" y="1"/>
                  </a:lnTo>
                  <a:lnTo>
                    <a:pt x="1" y="0"/>
                  </a:lnTo>
                  <a:lnTo>
                    <a:pt x="3" y="0"/>
                  </a:lnTo>
                  <a:lnTo>
                    <a:pt x="6" y="1"/>
                  </a:lnTo>
                  <a:lnTo>
                    <a:pt x="9" y="0"/>
                  </a:lnTo>
                  <a:lnTo>
                    <a:pt x="9"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 name="Freeform 245"/>
            <p:cNvSpPr>
              <a:spLocks/>
            </p:cNvSpPr>
            <p:nvPr/>
          </p:nvSpPr>
          <p:spPr bwMode="gray">
            <a:xfrm>
              <a:off x="3496239" y="3492631"/>
              <a:ext cx="9596" cy="9600"/>
            </a:xfrm>
            <a:custGeom>
              <a:avLst/>
              <a:gdLst/>
              <a:ahLst/>
              <a:cxnLst>
                <a:cxn ang="0">
                  <a:pos x="1" y="3"/>
                </a:cxn>
                <a:cxn ang="0">
                  <a:pos x="1" y="3"/>
                </a:cxn>
                <a:cxn ang="0">
                  <a:pos x="0" y="2"/>
                </a:cxn>
                <a:cxn ang="0">
                  <a:pos x="0" y="0"/>
                </a:cxn>
                <a:cxn ang="0">
                  <a:pos x="0" y="0"/>
                </a:cxn>
                <a:cxn ang="0">
                  <a:pos x="3" y="0"/>
                </a:cxn>
                <a:cxn ang="0">
                  <a:pos x="5" y="1"/>
                </a:cxn>
                <a:cxn ang="0">
                  <a:pos x="6" y="3"/>
                </a:cxn>
                <a:cxn ang="0">
                  <a:pos x="5" y="6"/>
                </a:cxn>
                <a:cxn ang="0">
                  <a:pos x="5" y="6"/>
                </a:cxn>
                <a:cxn ang="0">
                  <a:pos x="4" y="6"/>
                </a:cxn>
                <a:cxn ang="0">
                  <a:pos x="3" y="5"/>
                </a:cxn>
                <a:cxn ang="0">
                  <a:pos x="1" y="3"/>
                </a:cxn>
                <a:cxn ang="0">
                  <a:pos x="1" y="3"/>
                </a:cxn>
              </a:cxnLst>
              <a:rect l="0" t="0" r="r" b="b"/>
              <a:pathLst>
                <a:path w="6" h="6">
                  <a:moveTo>
                    <a:pt x="1" y="3"/>
                  </a:moveTo>
                  <a:lnTo>
                    <a:pt x="1" y="3"/>
                  </a:lnTo>
                  <a:lnTo>
                    <a:pt x="0" y="2"/>
                  </a:lnTo>
                  <a:lnTo>
                    <a:pt x="0" y="0"/>
                  </a:lnTo>
                  <a:lnTo>
                    <a:pt x="0" y="0"/>
                  </a:lnTo>
                  <a:lnTo>
                    <a:pt x="3" y="0"/>
                  </a:lnTo>
                  <a:lnTo>
                    <a:pt x="5" y="1"/>
                  </a:lnTo>
                  <a:lnTo>
                    <a:pt x="6" y="3"/>
                  </a:lnTo>
                  <a:lnTo>
                    <a:pt x="5" y="6"/>
                  </a:lnTo>
                  <a:lnTo>
                    <a:pt x="5" y="6"/>
                  </a:lnTo>
                  <a:lnTo>
                    <a:pt x="4" y="6"/>
                  </a:lnTo>
                  <a:lnTo>
                    <a:pt x="3" y="5"/>
                  </a:lnTo>
                  <a:lnTo>
                    <a:pt x="1" y="3"/>
                  </a:lnTo>
                  <a:lnTo>
                    <a:pt x="1"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 name="Freeform 246"/>
            <p:cNvSpPr>
              <a:spLocks/>
            </p:cNvSpPr>
            <p:nvPr/>
          </p:nvSpPr>
          <p:spPr bwMode="gray">
            <a:xfrm>
              <a:off x="3479446" y="3495030"/>
              <a:ext cx="7196" cy="12001"/>
            </a:xfrm>
            <a:custGeom>
              <a:avLst/>
              <a:gdLst/>
              <a:ahLst/>
              <a:cxnLst>
                <a:cxn ang="0">
                  <a:pos x="0" y="5"/>
                </a:cxn>
                <a:cxn ang="0">
                  <a:pos x="0" y="5"/>
                </a:cxn>
                <a:cxn ang="0">
                  <a:pos x="0" y="3"/>
                </a:cxn>
                <a:cxn ang="0">
                  <a:pos x="0" y="0"/>
                </a:cxn>
                <a:cxn ang="0">
                  <a:pos x="0" y="0"/>
                </a:cxn>
                <a:cxn ang="0">
                  <a:pos x="2" y="0"/>
                </a:cxn>
                <a:cxn ang="0">
                  <a:pos x="5" y="3"/>
                </a:cxn>
                <a:cxn ang="0">
                  <a:pos x="6" y="5"/>
                </a:cxn>
                <a:cxn ang="0">
                  <a:pos x="5" y="7"/>
                </a:cxn>
                <a:cxn ang="0">
                  <a:pos x="5" y="7"/>
                </a:cxn>
                <a:cxn ang="0">
                  <a:pos x="3" y="7"/>
                </a:cxn>
                <a:cxn ang="0">
                  <a:pos x="2" y="7"/>
                </a:cxn>
                <a:cxn ang="0">
                  <a:pos x="0" y="5"/>
                </a:cxn>
                <a:cxn ang="0">
                  <a:pos x="0" y="5"/>
                </a:cxn>
              </a:cxnLst>
              <a:rect l="0" t="0" r="r" b="b"/>
              <a:pathLst>
                <a:path w="6" h="7">
                  <a:moveTo>
                    <a:pt x="0" y="5"/>
                  </a:moveTo>
                  <a:lnTo>
                    <a:pt x="0" y="5"/>
                  </a:lnTo>
                  <a:lnTo>
                    <a:pt x="0" y="3"/>
                  </a:lnTo>
                  <a:lnTo>
                    <a:pt x="0" y="0"/>
                  </a:lnTo>
                  <a:lnTo>
                    <a:pt x="0" y="0"/>
                  </a:lnTo>
                  <a:lnTo>
                    <a:pt x="2" y="0"/>
                  </a:lnTo>
                  <a:lnTo>
                    <a:pt x="5" y="3"/>
                  </a:lnTo>
                  <a:lnTo>
                    <a:pt x="6" y="5"/>
                  </a:lnTo>
                  <a:lnTo>
                    <a:pt x="5" y="7"/>
                  </a:lnTo>
                  <a:lnTo>
                    <a:pt x="5" y="7"/>
                  </a:lnTo>
                  <a:lnTo>
                    <a:pt x="3" y="7"/>
                  </a:lnTo>
                  <a:lnTo>
                    <a:pt x="2" y="7"/>
                  </a:lnTo>
                  <a:lnTo>
                    <a:pt x="0" y="5"/>
                  </a:lnTo>
                  <a:lnTo>
                    <a:pt x="0"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 name="Freeform 247"/>
            <p:cNvSpPr>
              <a:spLocks/>
            </p:cNvSpPr>
            <p:nvPr/>
          </p:nvSpPr>
          <p:spPr bwMode="gray">
            <a:xfrm>
              <a:off x="3462652" y="3502231"/>
              <a:ext cx="16794" cy="9600"/>
            </a:xfrm>
            <a:custGeom>
              <a:avLst/>
              <a:gdLst/>
              <a:ahLst/>
              <a:cxnLst>
                <a:cxn ang="0">
                  <a:pos x="8" y="1"/>
                </a:cxn>
                <a:cxn ang="0">
                  <a:pos x="8" y="1"/>
                </a:cxn>
                <a:cxn ang="0">
                  <a:pos x="10" y="2"/>
                </a:cxn>
                <a:cxn ang="0">
                  <a:pos x="12" y="4"/>
                </a:cxn>
                <a:cxn ang="0">
                  <a:pos x="12" y="5"/>
                </a:cxn>
                <a:cxn ang="0">
                  <a:pos x="11" y="7"/>
                </a:cxn>
                <a:cxn ang="0">
                  <a:pos x="11" y="7"/>
                </a:cxn>
                <a:cxn ang="0">
                  <a:pos x="8" y="7"/>
                </a:cxn>
                <a:cxn ang="0">
                  <a:pos x="3" y="6"/>
                </a:cxn>
                <a:cxn ang="0">
                  <a:pos x="1" y="4"/>
                </a:cxn>
                <a:cxn ang="0">
                  <a:pos x="0" y="2"/>
                </a:cxn>
                <a:cxn ang="0">
                  <a:pos x="0" y="1"/>
                </a:cxn>
                <a:cxn ang="0">
                  <a:pos x="0" y="1"/>
                </a:cxn>
                <a:cxn ang="0">
                  <a:pos x="1" y="0"/>
                </a:cxn>
                <a:cxn ang="0">
                  <a:pos x="3" y="0"/>
                </a:cxn>
                <a:cxn ang="0">
                  <a:pos x="8" y="1"/>
                </a:cxn>
                <a:cxn ang="0">
                  <a:pos x="8" y="1"/>
                </a:cxn>
              </a:cxnLst>
              <a:rect l="0" t="0" r="r" b="b"/>
              <a:pathLst>
                <a:path w="12" h="7">
                  <a:moveTo>
                    <a:pt x="8" y="1"/>
                  </a:moveTo>
                  <a:lnTo>
                    <a:pt x="8" y="1"/>
                  </a:lnTo>
                  <a:lnTo>
                    <a:pt x="10" y="2"/>
                  </a:lnTo>
                  <a:lnTo>
                    <a:pt x="12" y="4"/>
                  </a:lnTo>
                  <a:lnTo>
                    <a:pt x="12" y="5"/>
                  </a:lnTo>
                  <a:lnTo>
                    <a:pt x="11" y="7"/>
                  </a:lnTo>
                  <a:lnTo>
                    <a:pt x="11" y="7"/>
                  </a:lnTo>
                  <a:lnTo>
                    <a:pt x="8" y="7"/>
                  </a:lnTo>
                  <a:lnTo>
                    <a:pt x="3" y="6"/>
                  </a:lnTo>
                  <a:lnTo>
                    <a:pt x="1" y="4"/>
                  </a:lnTo>
                  <a:lnTo>
                    <a:pt x="0" y="2"/>
                  </a:lnTo>
                  <a:lnTo>
                    <a:pt x="0" y="1"/>
                  </a:lnTo>
                  <a:lnTo>
                    <a:pt x="0" y="1"/>
                  </a:lnTo>
                  <a:lnTo>
                    <a:pt x="1" y="0"/>
                  </a:lnTo>
                  <a:lnTo>
                    <a:pt x="3" y="0"/>
                  </a:lnTo>
                  <a:lnTo>
                    <a:pt x="8" y="1"/>
                  </a:lnTo>
                  <a:lnTo>
                    <a:pt x="8"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9" name="Freeform 248"/>
            <p:cNvSpPr>
              <a:spLocks/>
            </p:cNvSpPr>
            <p:nvPr/>
          </p:nvSpPr>
          <p:spPr bwMode="gray">
            <a:xfrm>
              <a:off x="3534624" y="4085446"/>
              <a:ext cx="7198" cy="7201"/>
            </a:xfrm>
            <a:custGeom>
              <a:avLst/>
              <a:gdLst/>
              <a:ahLst/>
              <a:cxnLst>
                <a:cxn ang="0">
                  <a:pos x="5" y="4"/>
                </a:cxn>
                <a:cxn ang="0">
                  <a:pos x="5" y="4"/>
                </a:cxn>
                <a:cxn ang="0">
                  <a:pos x="4" y="6"/>
                </a:cxn>
                <a:cxn ang="0">
                  <a:pos x="3" y="6"/>
                </a:cxn>
                <a:cxn ang="0">
                  <a:pos x="1" y="6"/>
                </a:cxn>
                <a:cxn ang="0">
                  <a:pos x="1" y="6"/>
                </a:cxn>
                <a:cxn ang="0">
                  <a:pos x="0" y="5"/>
                </a:cxn>
                <a:cxn ang="0">
                  <a:pos x="0" y="3"/>
                </a:cxn>
                <a:cxn ang="0">
                  <a:pos x="1" y="1"/>
                </a:cxn>
                <a:cxn ang="0">
                  <a:pos x="3" y="0"/>
                </a:cxn>
                <a:cxn ang="0">
                  <a:pos x="3" y="0"/>
                </a:cxn>
                <a:cxn ang="0">
                  <a:pos x="4" y="1"/>
                </a:cxn>
                <a:cxn ang="0">
                  <a:pos x="5" y="1"/>
                </a:cxn>
                <a:cxn ang="0">
                  <a:pos x="5" y="4"/>
                </a:cxn>
                <a:cxn ang="0">
                  <a:pos x="5" y="4"/>
                </a:cxn>
              </a:cxnLst>
              <a:rect l="0" t="0" r="r" b="b"/>
              <a:pathLst>
                <a:path w="5" h="6">
                  <a:moveTo>
                    <a:pt x="5" y="4"/>
                  </a:moveTo>
                  <a:lnTo>
                    <a:pt x="5" y="4"/>
                  </a:lnTo>
                  <a:lnTo>
                    <a:pt x="4" y="6"/>
                  </a:lnTo>
                  <a:lnTo>
                    <a:pt x="3" y="6"/>
                  </a:lnTo>
                  <a:lnTo>
                    <a:pt x="1" y="6"/>
                  </a:lnTo>
                  <a:lnTo>
                    <a:pt x="1" y="6"/>
                  </a:lnTo>
                  <a:lnTo>
                    <a:pt x="0" y="5"/>
                  </a:lnTo>
                  <a:lnTo>
                    <a:pt x="0" y="3"/>
                  </a:lnTo>
                  <a:lnTo>
                    <a:pt x="1" y="1"/>
                  </a:lnTo>
                  <a:lnTo>
                    <a:pt x="3" y="0"/>
                  </a:lnTo>
                  <a:lnTo>
                    <a:pt x="3" y="0"/>
                  </a:lnTo>
                  <a:lnTo>
                    <a:pt x="4" y="1"/>
                  </a:lnTo>
                  <a:lnTo>
                    <a:pt x="5"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0" name="Freeform 249"/>
            <p:cNvSpPr>
              <a:spLocks/>
            </p:cNvSpPr>
            <p:nvPr/>
          </p:nvSpPr>
          <p:spPr bwMode="gray">
            <a:xfrm>
              <a:off x="3553816" y="4102247"/>
              <a:ext cx="11996" cy="7199"/>
            </a:xfrm>
            <a:custGeom>
              <a:avLst/>
              <a:gdLst/>
              <a:ahLst/>
              <a:cxnLst>
                <a:cxn ang="0">
                  <a:pos x="7" y="1"/>
                </a:cxn>
                <a:cxn ang="0">
                  <a:pos x="7" y="1"/>
                </a:cxn>
                <a:cxn ang="0">
                  <a:pos x="7" y="3"/>
                </a:cxn>
                <a:cxn ang="0">
                  <a:pos x="6" y="4"/>
                </a:cxn>
                <a:cxn ang="0">
                  <a:pos x="5" y="6"/>
                </a:cxn>
                <a:cxn ang="0">
                  <a:pos x="5" y="6"/>
                </a:cxn>
                <a:cxn ang="0">
                  <a:pos x="2" y="6"/>
                </a:cxn>
                <a:cxn ang="0">
                  <a:pos x="1" y="4"/>
                </a:cxn>
                <a:cxn ang="0">
                  <a:pos x="0" y="2"/>
                </a:cxn>
                <a:cxn ang="0">
                  <a:pos x="1" y="0"/>
                </a:cxn>
                <a:cxn ang="0">
                  <a:pos x="1" y="0"/>
                </a:cxn>
                <a:cxn ang="0">
                  <a:pos x="4" y="0"/>
                </a:cxn>
                <a:cxn ang="0">
                  <a:pos x="6" y="0"/>
                </a:cxn>
                <a:cxn ang="0">
                  <a:pos x="7" y="1"/>
                </a:cxn>
                <a:cxn ang="0">
                  <a:pos x="7" y="1"/>
                </a:cxn>
              </a:cxnLst>
              <a:rect l="0" t="0" r="r" b="b"/>
              <a:pathLst>
                <a:path w="7" h="6">
                  <a:moveTo>
                    <a:pt x="7" y="1"/>
                  </a:moveTo>
                  <a:lnTo>
                    <a:pt x="7" y="1"/>
                  </a:lnTo>
                  <a:lnTo>
                    <a:pt x="7" y="3"/>
                  </a:lnTo>
                  <a:lnTo>
                    <a:pt x="6" y="4"/>
                  </a:lnTo>
                  <a:lnTo>
                    <a:pt x="5" y="6"/>
                  </a:lnTo>
                  <a:lnTo>
                    <a:pt x="5" y="6"/>
                  </a:lnTo>
                  <a:lnTo>
                    <a:pt x="2" y="6"/>
                  </a:lnTo>
                  <a:lnTo>
                    <a:pt x="1" y="4"/>
                  </a:lnTo>
                  <a:lnTo>
                    <a:pt x="0" y="2"/>
                  </a:lnTo>
                  <a:lnTo>
                    <a:pt x="1" y="0"/>
                  </a:lnTo>
                  <a:lnTo>
                    <a:pt x="1" y="0"/>
                  </a:lnTo>
                  <a:lnTo>
                    <a:pt x="4" y="0"/>
                  </a:lnTo>
                  <a:lnTo>
                    <a:pt x="6" y="0"/>
                  </a:lnTo>
                  <a:lnTo>
                    <a:pt x="7" y="1"/>
                  </a:lnTo>
                  <a:lnTo>
                    <a:pt x="7"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1" name="Freeform 250"/>
            <p:cNvSpPr>
              <a:spLocks/>
            </p:cNvSpPr>
            <p:nvPr/>
          </p:nvSpPr>
          <p:spPr bwMode="gray">
            <a:xfrm>
              <a:off x="3585005" y="4095046"/>
              <a:ext cx="7196" cy="9600"/>
            </a:xfrm>
            <a:custGeom>
              <a:avLst/>
              <a:gdLst/>
              <a:ahLst/>
              <a:cxnLst>
                <a:cxn ang="0">
                  <a:pos x="1" y="3"/>
                </a:cxn>
                <a:cxn ang="0">
                  <a:pos x="1" y="3"/>
                </a:cxn>
                <a:cxn ang="0">
                  <a:pos x="0" y="1"/>
                </a:cxn>
                <a:cxn ang="0">
                  <a:pos x="1" y="1"/>
                </a:cxn>
                <a:cxn ang="0">
                  <a:pos x="1" y="0"/>
                </a:cxn>
                <a:cxn ang="0">
                  <a:pos x="1" y="0"/>
                </a:cxn>
                <a:cxn ang="0">
                  <a:pos x="3" y="0"/>
                </a:cxn>
                <a:cxn ang="0">
                  <a:pos x="5" y="2"/>
                </a:cxn>
                <a:cxn ang="0">
                  <a:pos x="5" y="3"/>
                </a:cxn>
                <a:cxn ang="0">
                  <a:pos x="3" y="4"/>
                </a:cxn>
                <a:cxn ang="0">
                  <a:pos x="3" y="4"/>
                </a:cxn>
                <a:cxn ang="0">
                  <a:pos x="2" y="5"/>
                </a:cxn>
                <a:cxn ang="0">
                  <a:pos x="1" y="3"/>
                </a:cxn>
                <a:cxn ang="0">
                  <a:pos x="1" y="3"/>
                </a:cxn>
              </a:cxnLst>
              <a:rect l="0" t="0" r="r" b="b"/>
              <a:pathLst>
                <a:path w="5" h="5">
                  <a:moveTo>
                    <a:pt x="1" y="3"/>
                  </a:moveTo>
                  <a:lnTo>
                    <a:pt x="1" y="3"/>
                  </a:lnTo>
                  <a:lnTo>
                    <a:pt x="0" y="1"/>
                  </a:lnTo>
                  <a:lnTo>
                    <a:pt x="1" y="1"/>
                  </a:lnTo>
                  <a:lnTo>
                    <a:pt x="1" y="0"/>
                  </a:lnTo>
                  <a:lnTo>
                    <a:pt x="1" y="0"/>
                  </a:lnTo>
                  <a:lnTo>
                    <a:pt x="3" y="0"/>
                  </a:lnTo>
                  <a:lnTo>
                    <a:pt x="5" y="2"/>
                  </a:lnTo>
                  <a:lnTo>
                    <a:pt x="5" y="3"/>
                  </a:lnTo>
                  <a:lnTo>
                    <a:pt x="3" y="4"/>
                  </a:lnTo>
                  <a:lnTo>
                    <a:pt x="3" y="4"/>
                  </a:lnTo>
                  <a:lnTo>
                    <a:pt x="2" y="5"/>
                  </a:lnTo>
                  <a:lnTo>
                    <a:pt x="1" y="3"/>
                  </a:lnTo>
                  <a:lnTo>
                    <a:pt x="1"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2" name="Freeform 251"/>
            <p:cNvSpPr>
              <a:spLocks/>
            </p:cNvSpPr>
            <p:nvPr/>
          </p:nvSpPr>
          <p:spPr bwMode="gray">
            <a:xfrm>
              <a:off x="3585005" y="4114247"/>
              <a:ext cx="9596" cy="7201"/>
            </a:xfrm>
            <a:custGeom>
              <a:avLst/>
              <a:gdLst/>
              <a:ahLst/>
              <a:cxnLst>
                <a:cxn ang="0">
                  <a:pos x="0" y="1"/>
                </a:cxn>
                <a:cxn ang="0">
                  <a:pos x="0" y="1"/>
                </a:cxn>
                <a:cxn ang="0">
                  <a:pos x="2" y="0"/>
                </a:cxn>
                <a:cxn ang="0">
                  <a:pos x="5" y="0"/>
                </a:cxn>
                <a:cxn ang="0">
                  <a:pos x="5" y="0"/>
                </a:cxn>
                <a:cxn ang="0">
                  <a:pos x="6" y="1"/>
                </a:cxn>
                <a:cxn ang="0">
                  <a:pos x="6" y="3"/>
                </a:cxn>
                <a:cxn ang="0">
                  <a:pos x="4" y="5"/>
                </a:cxn>
                <a:cxn ang="0">
                  <a:pos x="1" y="5"/>
                </a:cxn>
                <a:cxn ang="0">
                  <a:pos x="1" y="5"/>
                </a:cxn>
                <a:cxn ang="0">
                  <a:pos x="0" y="3"/>
                </a:cxn>
                <a:cxn ang="0">
                  <a:pos x="0" y="1"/>
                </a:cxn>
                <a:cxn ang="0">
                  <a:pos x="0" y="1"/>
                </a:cxn>
              </a:cxnLst>
              <a:rect l="0" t="0" r="r" b="b"/>
              <a:pathLst>
                <a:path w="6" h="5">
                  <a:moveTo>
                    <a:pt x="0" y="1"/>
                  </a:moveTo>
                  <a:lnTo>
                    <a:pt x="0" y="1"/>
                  </a:lnTo>
                  <a:lnTo>
                    <a:pt x="2" y="0"/>
                  </a:lnTo>
                  <a:lnTo>
                    <a:pt x="5" y="0"/>
                  </a:lnTo>
                  <a:lnTo>
                    <a:pt x="5" y="0"/>
                  </a:lnTo>
                  <a:lnTo>
                    <a:pt x="6" y="1"/>
                  </a:lnTo>
                  <a:lnTo>
                    <a:pt x="6" y="3"/>
                  </a:lnTo>
                  <a:lnTo>
                    <a:pt x="4" y="5"/>
                  </a:lnTo>
                  <a:lnTo>
                    <a:pt x="1" y="5"/>
                  </a:lnTo>
                  <a:lnTo>
                    <a:pt x="1" y="5"/>
                  </a:lnTo>
                  <a:lnTo>
                    <a:pt x="0" y="3"/>
                  </a:lnTo>
                  <a:lnTo>
                    <a:pt x="0" y="1"/>
                  </a:lnTo>
                  <a:lnTo>
                    <a:pt x="0"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3" name="Freeform 252"/>
            <p:cNvSpPr>
              <a:spLocks/>
            </p:cNvSpPr>
            <p:nvPr/>
          </p:nvSpPr>
          <p:spPr bwMode="gray">
            <a:xfrm>
              <a:off x="3570610" y="4140648"/>
              <a:ext cx="9596" cy="12000"/>
            </a:xfrm>
            <a:custGeom>
              <a:avLst/>
              <a:gdLst/>
              <a:ahLst/>
              <a:cxnLst>
                <a:cxn ang="0">
                  <a:pos x="0" y="2"/>
                </a:cxn>
                <a:cxn ang="0">
                  <a:pos x="0" y="2"/>
                </a:cxn>
                <a:cxn ang="0">
                  <a:pos x="0" y="0"/>
                </a:cxn>
                <a:cxn ang="0">
                  <a:pos x="0" y="0"/>
                </a:cxn>
                <a:cxn ang="0">
                  <a:pos x="1" y="0"/>
                </a:cxn>
                <a:cxn ang="0">
                  <a:pos x="4" y="0"/>
                </a:cxn>
                <a:cxn ang="0">
                  <a:pos x="6" y="2"/>
                </a:cxn>
                <a:cxn ang="0">
                  <a:pos x="7" y="5"/>
                </a:cxn>
                <a:cxn ang="0">
                  <a:pos x="6" y="6"/>
                </a:cxn>
                <a:cxn ang="0">
                  <a:pos x="5" y="7"/>
                </a:cxn>
                <a:cxn ang="0">
                  <a:pos x="5" y="7"/>
                </a:cxn>
                <a:cxn ang="0">
                  <a:pos x="2" y="8"/>
                </a:cxn>
                <a:cxn ang="0">
                  <a:pos x="0" y="7"/>
                </a:cxn>
                <a:cxn ang="0">
                  <a:pos x="0" y="5"/>
                </a:cxn>
                <a:cxn ang="0">
                  <a:pos x="0" y="2"/>
                </a:cxn>
                <a:cxn ang="0">
                  <a:pos x="0" y="2"/>
                </a:cxn>
              </a:cxnLst>
              <a:rect l="0" t="0" r="r" b="b"/>
              <a:pathLst>
                <a:path w="7" h="8">
                  <a:moveTo>
                    <a:pt x="0" y="2"/>
                  </a:moveTo>
                  <a:lnTo>
                    <a:pt x="0" y="2"/>
                  </a:lnTo>
                  <a:lnTo>
                    <a:pt x="0" y="0"/>
                  </a:lnTo>
                  <a:lnTo>
                    <a:pt x="0" y="0"/>
                  </a:lnTo>
                  <a:lnTo>
                    <a:pt x="1" y="0"/>
                  </a:lnTo>
                  <a:lnTo>
                    <a:pt x="4" y="0"/>
                  </a:lnTo>
                  <a:lnTo>
                    <a:pt x="6" y="2"/>
                  </a:lnTo>
                  <a:lnTo>
                    <a:pt x="7" y="5"/>
                  </a:lnTo>
                  <a:lnTo>
                    <a:pt x="6" y="6"/>
                  </a:lnTo>
                  <a:lnTo>
                    <a:pt x="5" y="7"/>
                  </a:lnTo>
                  <a:lnTo>
                    <a:pt x="5" y="7"/>
                  </a:lnTo>
                  <a:lnTo>
                    <a:pt x="2" y="8"/>
                  </a:lnTo>
                  <a:lnTo>
                    <a:pt x="0" y="7"/>
                  </a:lnTo>
                  <a:lnTo>
                    <a:pt x="0" y="5"/>
                  </a:lnTo>
                  <a:lnTo>
                    <a:pt x="0" y="2"/>
                  </a:lnTo>
                  <a:lnTo>
                    <a:pt x="0"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4" name="Freeform 253"/>
            <p:cNvSpPr>
              <a:spLocks/>
            </p:cNvSpPr>
            <p:nvPr/>
          </p:nvSpPr>
          <p:spPr bwMode="gray">
            <a:xfrm>
              <a:off x="3553816" y="4150248"/>
              <a:ext cx="7198" cy="9600"/>
            </a:xfrm>
            <a:custGeom>
              <a:avLst/>
              <a:gdLst/>
              <a:ahLst/>
              <a:cxnLst>
                <a:cxn ang="0">
                  <a:pos x="5" y="6"/>
                </a:cxn>
                <a:cxn ang="0">
                  <a:pos x="5" y="6"/>
                </a:cxn>
                <a:cxn ang="0">
                  <a:pos x="3" y="8"/>
                </a:cxn>
                <a:cxn ang="0">
                  <a:pos x="2" y="8"/>
                </a:cxn>
                <a:cxn ang="0">
                  <a:pos x="1" y="7"/>
                </a:cxn>
                <a:cxn ang="0">
                  <a:pos x="1" y="7"/>
                </a:cxn>
                <a:cxn ang="0">
                  <a:pos x="0" y="4"/>
                </a:cxn>
                <a:cxn ang="0">
                  <a:pos x="1" y="1"/>
                </a:cxn>
                <a:cxn ang="0">
                  <a:pos x="2" y="0"/>
                </a:cxn>
                <a:cxn ang="0">
                  <a:pos x="2" y="0"/>
                </a:cxn>
                <a:cxn ang="0">
                  <a:pos x="5" y="0"/>
                </a:cxn>
                <a:cxn ang="0">
                  <a:pos x="5" y="1"/>
                </a:cxn>
                <a:cxn ang="0">
                  <a:pos x="5" y="1"/>
                </a:cxn>
                <a:cxn ang="0">
                  <a:pos x="5" y="6"/>
                </a:cxn>
                <a:cxn ang="0">
                  <a:pos x="5" y="6"/>
                </a:cxn>
              </a:cxnLst>
              <a:rect l="0" t="0" r="r" b="b"/>
              <a:pathLst>
                <a:path w="5" h="8">
                  <a:moveTo>
                    <a:pt x="5" y="6"/>
                  </a:moveTo>
                  <a:lnTo>
                    <a:pt x="5" y="6"/>
                  </a:lnTo>
                  <a:lnTo>
                    <a:pt x="3" y="8"/>
                  </a:lnTo>
                  <a:lnTo>
                    <a:pt x="2" y="8"/>
                  </a:lnTo>
                  <a:lnTo>
                    <a:pt x="1" y="7"/>
                  </a:lnTo>
                  <a:lnTo>
                    <a:pt x="1" y="7"/>
                  </a:lnTo>
                  <a:lnTo>
                    <a:pt x="0" y="4"/>
                  </a:lnTo>
                  <a:lnTo>
                    <a:pt x="1" y="1"/>
                  </a:lnTo>
                  <a:lnTo>
                    <a:pt x="2" y="0"/>
                  </a:lnTo>
                  <a:lnTo>
                    <a:pt x="2" y="0"/>
                  </a:lnTo>
                  <a:lnTo>
                    <a:pt x="5" y="0"/>
                  </a:lnTo>
                  <a:lnTo>
                    <a:pt x="5" y="1"/>
                  </a:lnTo>
                  <a:lnTo>
                    <a:pt x="5" y="1"/>
                  </a:lnTo>
                  <a:lnTo>
                    <a:pt x="5" y="6"/>
                  </a:lnTo>
                  <a:lnTo>
                    <a:pt x="5"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5" name="Freeform 254"/>
            <p:cNvSpPr>
              <a:spLocks/>
            </p:cNvSpPr>
            <p:nvPr/>
          </p:nvSpPr>
          <p:spPr bwMode="gray">
            <a:xfrm>
              <a:off x="2740538" y="4090246"/>
              <a:ext cx="9596" cy="9600"/>
            </a:xfrm>
            <a:custGeom>
              <a:avLst/>
              <a:gdLst/>
              <a:ahLst/>
              <a:cxnLst>
                <a:cxn ang="0">
                  <a:pos x="1" y="6"/>
                </a:cxn>
                <a:cxn ang="0">
                  <a:pos x="1" y="6"/>
                </a:cxn>
                <a:cxn ang="0">
                  <a:pos x="0" y="5"/>
                </a:cxn>
                <a:cxn ang="0">
                  <a:pos x="0" y="3"/>
                </a:cxn>
                <a:cxn ang="0">
                  <a:pos x="0" y="0"/>
                </a:cxn>
                <a:cxn ang="0">
                  <a:pos x="0" y="0"/>
                </a:cxn>
                <a:cxn ang="0">
                  <a:pos x="3" y="2"/>
                </a:cxn>
                <a:cxn ang="0">
                  <a:pos x="4" y="3"/>
                </a:cxn>
                <a:cxn ang="0">
                  <a:pos x="5" y="5"/>
                </a:cxn>
                <a:cxn ang="0">
                  <a:pos x="5" y="5"/>
                </a:cxn>
                <a:cxn ang="0">
                  <a:pos x="3" y="7"/>
                </a:cxn>
                <a:cxn ang="0">
                  <a:pos x="2" y="7"/>
                </a:cxn>
                <a:cxn ang="0">
                  <a:pos x="1" y="6"/>
                </a:cxn>
                <a:cxn ang="0">
                  <a:pos x="1" y="6"/>
                </a:cxn>
              </a:cxnLst>
              <a:rect l="0" t="0" r="r" b="b"/>
              <a:pathLst>
                <a:path w="5" h="7">
                  <a:moveTo>
                    <a:pt x="1" y="6"/>
                  </a:moveTo>
                  <a:lnTo>
                    <a:pt x="1" y="6"/>
                  </a:lnTo>
                  <a:lnTo>
                    <a:pt x="0" y="5"/>
                  </a:lnTo>
                  <a:lnTo>
                    <a:pt x="0" y="3"/>
                  </a:lnTo>
                  <a:lnTo>
                    <a:pt x="0" y="0"/>
                  </a:lnTo>
                  <a:lnTo>
                    <a:pt x="0" y="0"/>
                  </a:lnTo>
                  <a:lnTo>
                    <a:pt x="3" y="2"/>
                  </a:lnTo>
                  <a:lnTo>
                    <a:pt x="4" y="3"/>
                  </a:lnTo>
                  <a:lnTo>
                    <a:pt x="5" y="5"/>
                  </a:lnTo>
                  <a:lnTo>
                    <a:pt x="5" y="5"/>
                  </a:lnTo>
                  <a:lnTo>
                    <a:pt x="3" y="7"/>
                  </a:lnTo>
                  <a:lnTo>
                    <a:pt x="2" y="7"/>
                  </a:lnTo>
                  <a:lnTo>
                    <a:pt x="1" y="6"/>
                  </a:lnTo>
                  <a:lnTo>
                    <a:pt x="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6" name="Freeform 255"/>
            <p:cNvSpPr>
              <a:spLocks/>
            </p:cNvSpPr>
            <p:nvPr/>
          </p:nvSpPr>
          <p:spPr bwMode="gray">
            <a:xfrm>
              <a:off x="2766927" y="4114247"/>
              <a:ext cx="23991" cy="14400"/>
            </a:xfrm>
            <a:custGeom>
              <a:avLst/>
              <a:gdLst/>
              <a:ahLst/>
              <a:cxnLst>
                <a:cxn ang="0">
                  <a:pos x="10" y="8"/>
                </a:cxn>
                <a:cxn ang="0">
                  <a:pos x="10" y="8"/>
                </a:cxn>
                <a:cxn ang="0">
                  <a:pos x="7" y="10"/>
                </a:cxn>
                <a:cxn ang="0">
                  <a:pos x="3" y="10"/>
                </a:cxn>
                <a:cxn ang="0">
                  <a:pos x="2" y="9"/>
                </a:cxn>
                <a:cxn ang="0">
                  <a:pos x="0" y="8"/>
                </a:cxn>
                <a:cxn ang="0">
                  <a:pos x="0" y="5"/>
                </a:cxn>
                <a:cxn ang="0">
                  <a:pos x="2" y="3"/>
                </a:cxn>
                <a:cxn ang="0">
                  <a:pos x="2" y="3"/>
                </a:cxn>
                <a:cxn ang="0">
                  <a:pos x="3" y="2"/>
                </a:cxn>
                <a:cxn ang="0">
                  <a:pos x="5" y="1"/>
                </a:cxn>
                <a:cxn ang="0">
                  <a:pos x="9" y="0"/>
                </a:cxn>
                <a:cxn ang="0">
                  <a:pos x="14" y="1"/>
                </a:cxn>
                <a:cxn ang="0">
                  <a:pos x="15" y="2"/>
                </a:cxn>
                <a:cxn ang="0">
                  <a:pos x="16" y="4"/>
                </a:cxn>
                <a:cxn ang="0">
                  <a:pos x="16" y="4"/>
                </a:cxn>
                <a:cxn ang="0">
                  <a:pos x="16" y="6"/>
                </a:cxn>
                <a:cxn ang="0">
                  <a:pos x="15" y="6"/>
                </a:cxn>
                <a:cxn ang="0">
                  <a:pos x="13" y="8"/>
                </a:cxn>
                <a:cxn ang="0">
                  <a:pos x="10" y="8"/>
                </a:cxn>
                <a:cxn ang="0">
                  <a:pos x="10" y="8"/>
                </a:cxn>
              </a:cxnLst>
              <a:rect l="0" t="0" r="r" b="b"/>
              <a:pathLst>
                <a:path w="16" h="10">
                  <a:moveTo>
                    <a:pt x="10" y="8"/>
                  </a:moveTo>
                  <a:lnTo>
                    <a:pt x="10" y="8"/>
                  </a:lnTo>
                  <a:lnTo>
                    <a:pt x="7" y="10"/>
                  </a:lnTo>
                  <a:lnTo>
                    <a:pt x="3" y="10"/>
                  </a:lnTo>
                  <a:lnTo>
                    <a:pt x="2" y="9"/>
                  </a:lnTo>
                  <a:lnTo>
                    <a:pt x="0" y="8"/>
                  </a:lnTo>
                  <a:lnTo>
                    <a:pt x="0" y="5"/>
                  </a:lnTo>
                  <a:lnTo>
                    <a:pt x="2" y="3"/>
                  </a:lnTo>
                  <a:lnTo>
                    <a:pt x="2" y="3"/>
                  </a:lnTo>
                  <a:lnTo>
                    <a:pt x="3" y="2"/>
                  </a:lnTo>
                  <a:lnTo>
                    <a:pt x="5" y="1"/>
                  </a:lnTo>
                  <a:lnTo>
                    <a:pt x="9" y="0"/>
                  </a:lnTo>
                  <a:lnTo>
                    <a:pt x="14" y="1"/>
                  </a:lnTo>
                  <a:lnTo>
                    <a:pt x="15" y="2"/>
                  </a:lnTo>
                  <a:lnTo>
                    <a:pt x="16" y="4"/>
                  </a:lnTo>
                  <a:lnTo>
                    <a:pt x="16" y="4"/>
                  </a:lnTo>
                  <a:lnTo>
                    <a:pt x="16" y="6"/>
                  </a:lnTo>
                  <a:lnTo>
                    <a:pt x="15" y="6"/>
                  </a:lnTo>
                  <a:lnTo>
                    <a:pt x="13" y="8"/>
                  </a:lnTo>
                  <a:lnTo>
                    <a:pt x="10" y="8"/>
                  </a:lnTo>
                  <a:lnTo>
                    <a:pt x="10"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7" name="Freeform 256"/>
            <p:cNvSpPr>
              <a:spLocks/>
            </p:cNvSpPr>
            <p:nvPr/>
          </p:nvSpPr>
          <p:spPr bwMode="gray">
            <a:xfrm>
              <a:off x="2774125" y="4140648"/>
              <a:ext cx="4798" cy="7199"/>
            </a:xfrm>
            <a:custGeom>
              <a:avLst/>
              <a:gdLst/>
              <a:ahLst/>
              <a:cxnLst>
                <a:cxn ang="0">
                  <a:pos x="4" y="4"/>
                </a:cxn>
                <a:cxn ang="0">
                  <a:pos x="4" y="4"/>
                </a:cxn>
                <a:cxn ang="0">
                  <a:pos x="4" y="6"/>
                </a:cxn>
                <a:cxn ang="0">
                  <a:pos x="3" y="6"/>
                </a:cxn>
                <a:cxn ang="0">
                  <a:pos x="2" y="5"/>
                </a:cxn>
                <a:cxn ang="0">
                  <a:pos x="2" y="5"/>
                </a:cxn>
                <a:cxn ang="0">
                  <a:pos x="0" y="3"/>
                </a:cxn>
                <a:cxn ang="0">
                  <a:pos x="0" y="0"/>
                </a:cxn>
                <a:cxn ang="0">
                  <a:pos x="0" y="0"/>
                </a:cxn>
                <a:cxn ang="0">
                  <a:pos x="2" y="0"/>
                </a:cxn>
                <a:cxn ang="0">
                  <a:pos x="2" y="0"/>
                </a:cxn>
                <a:cxn ang="0">
                  <a:pos x="3" y="2"/>
                </a:cxn>
                <a:cxn ang="0">
                  <a:pos x="4" y="4"/>
                </a:cxn>
                <a:cxn ang="0">
                  <a:pos x="4" y="4"/>
                </a:cxn>
              </a:cxnLst>
              <a:rect l="0" t="0" r="r" b="b"/>
              <a:pathLst>
                <a:path w="4" h="6">
                  <a:moveTo>
                    <a:pt x="4" y="4"/>
                  </a:moveTo>
                  <a:lnTo>
                    <a:pt x="4" y="4"/>
                  </a:lnTo>
                  <a:lnTo>
                    <a:pt x="4" y="6"/>
                  </a:lnTo>
                  <a:lnTo>
                    <a:pt x="3" y="6"/>
                  </a:lnTo>
                  <a:lnTo>
                    <a:pt x="2" y="5"/>
                  </a:lnTo>
                  <a:lnTo>
                    <a:pt x="2" y="5"/>
                  </a:lnTo>
                  <a:lnTo>
                    <a:pt x="0" y="3"/>
                  </a:lnTo>
                  <a:lnTo>
                    <a:pt x="0" y="0"/>
                  </a:lnTo>
                  <a:lnTo>
                    <a:pt x="0" y="0"/>
                  </a:lnTo>
                  <a:lnTo>
                    <a:pt x="2" y="0"/>
                  </a:lnTo>
                  <a:lnTo>
                    <a:pt x="2" y="0"/>
                  </a:lnTo>
                  <a:lnTo>
                    <a:pt x="3"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8" name="Freeform 257"/>
            <p:cNvSpPr>
              <a:spLocks/>
            </p:cNvSpPr>
            <p:nvPr/>
          </p:nvSpPr>
          <p:spPr bwMode="gray">
            <a:xfrm>
              <a:off x="2783721" y="4159849"/>
              <a:ext cx="9596" cy="14400"/>
            </a:xfrm>
            <a:custGeom>
              <a:avLst/>
              <a:gdLst/>
              <a:ahLst/>
              <a:cxnLst>
                <a:cxn ang="0">
                  <a:pos x="6" y="6"/>
                </a:cxn>
                <a:cxn ang="0">
                  <a:pos x="6" y="6"/>
                </a:cxn>
                <a:cxn ang="0">
                  <a:pos x="5" y="7"/>
                </a:cxn>
                <a:cxn ang="0">
                  <a:pos x="4" y="8"/>
                </a:cxn>
                <a:cxn ang="0">
                  <a:pos x="4" y="8"/>
                </a:cxn>
                <a:cxn ang="0">
                  <a:pos x="0" y="4"/>
                </a:cxn>
                <a:cxn ang="0">
                  <a:pos x="0" y="2"/>
                </a:cxn>
                <a:cxn ang="0">
                  <a:pos x="2" y="0"/>
                </a:cxn>
                <a:cxn ang="0">
                  <a:pos x="2" y="0"/>
                </a:cxn>
                <a:cxn ang="0">
                  <a:pos x="4" y="0"/>
                </a:cxn>
                <a:cxn ang="0">
                  <a:pos x="5" y="1"/>
                </a:cxn>
                <a:cxn ang="0">
                  <a:pos x="6" y="6"/>
                </a:cxn>
                <a:cxn ang="0">
                  <a:pos x="6" y="6"/>
                </a:cxn>
              </a:cxnLst>
              <a:rect l="0" t="0" r="r" b="b"/>
              <a:pathLst>
                <a:path w="6" h="8">
                  <a:moveTo>
                    <a:pt x="6" y="6"/>
                  </a:moveTo>
                  <a:lnTo>
                    <a:pt x="6" y="6"/>
                  </a:lnTo>
                  <a:lnTo>
                    <a:pt x="5" y="7"/>
                  </a:lnTo>
                  <a:lnTo>
                    <a:pt x="4" y="8"/>
                  </a:lnTo>
                  <a:lnTo>
                    <a:pt x="4" y="8"/>
                  </a:lnTo>
                  <a:lnTo>
                    <a:pt x="0" y="4"/>
                  </a:lnTo>
                  <a:lnTo>
                    <a:pt x="0" y="2"/>
                  </a:lnTo>
                  <a:lnTo>
                    <a:pt x="2" y="0"/>
                  </a:lnTo>
                  <a:lnTo>
                    <a:pt x="2" y="0"/>
                  </a:lnTo>
                  <a:lnTo>
                    <a:pt x="4" y="0"/>
                  </a:lnTo>
                  <a:lnTo>
                    <a:pt x="5" y="1"/>
                  </a:lnTo>
                  <a:lnTo>
                    <a:pt x="6" y="6"/>
                  </a:lnTo>
                  <a:lnTo>
                    <a:pt x="6"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59" name="Freeform 258"/>
            <p:cNvSpPr>
              <a:spLocks/>
            </p:cNvSpPr>
            <p:nvPr/>
          </p:nvSpPr>
          <p:spPr bwMode="gray">
            <a:xfrm>
              <a:off x="2786119" y="4176648"/>
              <a:ext cx="7198" cy="12001"/>
            </a:xfrm>
            <a:custGeom>
              <a:avLst/>
              <a:gdLst/>
              <a:ahLst/>
              <a:cxnLst>
                <a:cxn ang="0">
                  <a:pos x="4" y="6"/>
                </a:cxn>
                <a:cxn ang="0">
                  <a:pos x="4" y="6"/>
                </a:cxn>
                <a:cxn ang="0">
                  <a:pos x="5" y="7"/>
                </a:cxn>
                <a:cxn ang="0">
                  <a:pos x="5" y="7"/>
                </a:cxn>
                <a:cxn ang="0">
                  <a:pos x="5" y="7"/>
                </a:cxn>
                <a:cxn ang="0">
                  <a:pos x="3" y="9"/>
                </a:cxn>
                <a:cxn ang="0">
                  <a:pos x="1" y="8"/>
                </a:cxn>
                <a:cxn ang="0">
                  <a:pos x="0" y="4"/>
                </a:cxn>
                <a:cxn ang="0">
                  <a:pos x="0" y="2"/>
                </a:cxn>
                <a:cxn ang="0">
                  <a:pos x="0" y="2"/>
                </a:cxn>
                <a:cxn ang="0">
                  <a:pos x="0" y="1"/>
                </a:cxn>
                <a:cxn ang="0">
                  <a:pos x="1" y="0"/>
                </a:cxn>
                <a:cxn ang="0">
                  <a:pos x="3" y="0"/>
                </a:cxn>
                <a:cxn ang="0">
                  <a:pos x="3" y="0"/>
                </a:cxn>
                <a:cxn ang="0">
                  <a:pos x="3" y="3"/>
                </a:cxn>
                <a:cxn ang="0">
                  <a:pos x="4" y="6"/>
                </a:cxn>
                <a:cxn ang="0">
                  <a:pos x="4" y="6"/>
                </a:cxn>
              </a:cxnLst>
              <a:rect l="0" t="0" r="r" b="b"/>
              <a:pathLst>
                <a:path w="5" h="9">
                  <a:moveTo>
                    <a:pt x="4" y="6"/>
                  </a:moveTo>
                  <a:lnTo>
                    <a:pt x="4" y="6"/>
                  </a:lnTo>
                  <a:lnTo>
                    <a:pt x="5" y="7"/>
                  </a:lnTo>
                  <a:lnTo>
                    <a:pt x="5" y="7"/>
                  </a:lnTo>
                  <a:lnTo>
                    <a:pt x="5" y="7"/>
                  </a:lnTo>
                  <a:lnTo>
                    <a:pt x="3" y="9"/>
                  </a:lnTo>
                  <a:lnTo>
                    <a:pt x="1" y="8"/>
                  </a:lnTo>
                  <a:lnTo>
                    <a:pt x="0" y="4"/>
                  </a:lnTo>
                  <a:lnTo>
                    <a:pt x="0" y="2"/>
                  </a:lnTo>
                  <a:lnTo>
                    <a:pt x="0" y="2"/>
                  </a:lnTo>
                  <a:lnTo>
                    <a:pt x="0" y="1"/>
                  </a:lnTo>
                  <a:lnTo>
                    <a:pt x="1" y="0"/>
                  </a:lnTo>
                  <a:lnTo>
                    <a:pt x="3" y="0"/>
                  </a:lnTo>
                  <a:lnTo>
                    <a:pt x="3" y="0"/>
                  </a:lnTo>
                  <a:lnTo>
                    <a:pt x="3" y="3"/>
                  </a:lnTo>
                  <a:lnTo>
                    <a:pt x="4" y="6"/>
                  </a:lnTo>
                  <a:lnTo>
                    <a:pt x="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0" name="Freeform 259"/>
            <p:cNvSpPr>
              <a:spLocks/>
            </p:cNvSpPr>
            <p:nvPr/>
          </p:nvSpPr>
          <p:spPr bwMode="gray">
            <a:xfrm>
              <a:off x="2778923" y="4205449"/>
              <a:ext cx="7196" cy="12001"/>
            </a:xfrm>
            <a:custGeom>
              <a:avLst/>
              <a:gdLst/>
              <a:ahLst/>
              <a:cxnLst>
                <a:cxn ang="0">
                  <a:pos x="0" y="4"/>
                </a:cxn>
                <a:cxn ang="0">
                  <a:pos x="0" y="4"/>
                </a:cxn>
                <a:cxn ang="0">
                  <a:pos x="0" y="1"/>
                </a:cxn>
                <a:cxn ang="0">
                  <a:pos x="0" y="0"/>
                </a:cxn>
                <a:cxn ang="0">
                  <a:pos x="2" y="0"/>
                </a:cxn>
                <a:cxn ang="0">
                  <a:pos x="2" y="0"/>
                </a:cxn>
                <a:cxn ang="0">
                  <a:pos x="4" y="2"/>
                </a:cxn>
                <a:cxn ang="0">
                  <a:pos x="4" y="5"/>
                </a:cxn>
                <a:cxn ang="0">
                  <a:pos x="4" y="8"/>
                </a:cxn>
                <a:cxn ang="0">
                  <a:pos x="0" y="9"/>
                </a:cxn>
                <a:cxn ang="0">
                  <a:pos x="0" y="9"/>
                </a:cxn>
                <a:cxn ang="0">
                  <a:pos x="0" y="9"/>
                </a:cxn>
                <a:cxn ang="0">
                  <a:pos x="0" y="8"/>
                </a:cxn>
                <a:cxn ang="0">
                  <a:pos x="0" y="4"/>
                </a:cxn>
                <a:cxn ang="0">
                  <a:pos x="0" y="4"/>
                </a:cxn>
              </a:cxnLst>
              <a:rect l="0" t="0" r="r" b="b"/>
              <a:pathLst>
                <a:path w="4" h="9">
                  <a:moveTo>
                    <a:pt x="0" y="4"/>
                  </a:moveTo>
                  <a:lnTo>
                    <a:pt x="0" y="4"/>
                  </a:lnTo>
                  <a:lnTo>
                    <a:pt x="0" y="1"/>
                  </a:lnTo>
                  <a:lnTo>
                    <a:pt x="0" y="0"/>
                  </a:lnTo>
                  <a:lnTo>
                    <a:pt x="2" y="0"/>
                  </a:lnTo>
                  <a:lnTo>
                    <a:pt x="2" y="0"/>
                  </a:lnTo>
                  <a:lnTo>
                    <a:pt x="4" y="2"/>
                  </a:lnTo>
                  <a:lnTo>
                    <a:pt x="4" y="5"/>
                  </a:lnTo>
                  <a:lnTo>
                    <a:pt x="4" y="8"/>
                  </a:lnTo>
                  <a:lnTo>
                    <a:pt x="0" y="9"/>
                  </a:lnTo>
                  <a:lnTo>
                    <a:pt x="0" y="9"/>
                  </a:lnTo>
                  <a:lnTo>
                    <a:pt x="0" y="9"/>
                  </a:lnTo>
                  <a:lnTo>
                    <a:pt x="0" y="8"/>
                  </a:lnTo>
                  <a:lnTo>
                    <a:pt x="0" y="4"/>
                  </a:lnTo>
                  <a:lnTo>
                    <a:pt x="0"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1" name="Freeform 260"/>
            <p:cNvSpPr>
              <a:spLocks/>
            </p:cNvSpPr>
            <p:nvPr/>
          </p:nvSpPr>
          <p:spPr bwMode="gray">
            <a:xfrm>
              <a:off x="2819706" y="4195849"/>
              <a:ext cx="7198" cy="12001"/>
            </a:xfrm>
            <a:custGeom>
              <a:avLst/>
              <a:gdLst/>
              <a:ahLst/>
              <a:cxnLst>
                <a:cxn ang="0">
                  <a:pos x="5" y="4"/>
                </a:cxn>
                <a:cxn ang="0">
                  <a:pos x="5" y="4"/>
                </a:cxn>
                <a:cxn ang="0">
                  <a:pos x="6" y="6"/>
                </a:cxn>
                <a:cxn ang="0">
                  <a:pos x="6" y="7"/>
                </a:cxn>
                <a:cxn ang="0">
                  <a:pos x="6" y="7"/>
                </a:cxn>
                <a:cxn ang="0">
                  <a:pos x="6" y="7"/>
                </a:cxn>
                <a:cxn ang="0">
                  <a:pos x="5" y="8"/>
                </a:cxn>
                <a:cxn ang="0">
                  <a:pos x="3" y="8"/>
                </a:cxn>
                <a:cxn ang="0">
                  <a:pos x="1" y="7"/>
                </a:cxn>
                <a:cxn ang="0">
                  <a:pos x="0" y="4"/>
                </a:cxn>
                <a:cxn ang="0">
                  <a:pos x="0" y="1"/>
                </a:cxn>
                <a:cxn ang="0">
                  <a:pos x="0" y="1"/>
                </a:cxn>
                <a:cxn ang="0">
                  <a:pos x="1" y="0"/>
                </a:cxn>
                <a:cxn ang="0">
                  <a:pos x="2" y="1"/>
                </a:cxn>
                <a:cxn ang="0">
                  <a:pos x="5" y="4"/>
                </a:cxn>
                <a:cxn ang="0">
                  <a:pos x="5" y="4"/>
                </a:cxn>
              </a:cxnLst>
              <a:rect l="0" t="0" r="r" b="b"/>
              <a:pathLst>
                <a:path w="6" h="8">
                  <a:moveTo>
                    <a:pt x="5" y="4"/>
                  </a:moveTo>
                  <a:lnTo>
                    <a:pt x="5" y="4"/>
                  </a:lnTo>
                  <a:lnTo>
                    <a:pt x="6" y="6"/>
                  </a:lnTo>
                  <a:lnTo>
                    <a:pt x="6" y="7"/>
                  </a:lnTo>
                  <a:lnTo>
                    <a:pt x="6" y="7"/>
                  </a:lnTo>
                  <a:lnTo>
                    <a:pt x="6" y="7"/>
                  </a:lnTo>
                  <a:lnTo>
                    <a:pt x="5" y="8"/>
                  </a:lnTo>
                  <a:lnTo>
                    <a:pt x="3" y="8"/>
                  </a:lnTo>
                  <a:lnTo>
                    <a:pt x="1" y="7"/>
                  </a:lnTo>
                  <a:lnTo>
                    <a:pt x="0" y="4"/>
                  </a:lnTo>
                  <a:lnTo>
                    <a:pt x="0" y="1"/>
                  </a:lnTo>
                  <a:lnTo>
                    <a:pt x="0" y="1"/>
                  </a:lnTo>
                  <a:lnTo>
                    <a:pt x="1" y="0"/>
                  </a:lnTo>
                  <a:lnTo>
                    <a:pt x="2"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2" name="Freeform 261"/>
            <p:cNvSpPr>
              <a:spLocks/>
            </p:cNvSpPr>
            <p:nvPr/>
          </p:nvSpPr>
          <p:spPr bwMode="gray">
            <a:xfrm>
              <a:off x="2766927" y="4227050"/>
              <a:ext cx="7198" cy="7199"/>
            </a:xfrm>
            <a:custGeom>
              <a:avLst/>
              <a:gdLst/>
              <a:ahLst/>
              <a:cxnLst>
                <a:cxn ang="0">
                  <a:pos x="5" y="4"/>
                </a:cxn>
                <a:cxn ang="0">
                  <a:pos x="5" y="4"/>
                </a:cxn>
                <a:cxn ang="0">
                  <a:pos x="5" y="5"/>
                </a:cxn>
                <a:cxn ang="0">
                  <a:pos x="5" y="6"/>
                </a:cxn>
                <a:cxn ang="0">
                  <a:pos x="3" y="5"/>
                </a:cxn>
                <a:cxn ang="0">
                  <a:pos x="3" y="5"/>
                </a:cxn>
                <a:cxn ang="0">
                  <a:pos x="2" y="4"/>
                </a:cxn>
                <a:cxn ang="0">
                  <a:pos x="0" y="3"/>
                </a:cxn>
                <a:cxn ang="0">
                  <a:pos x="0" y="1"/>
                </a:cxn>
                <a:cxn ang="0">
                  <a:pos x="2" y="0"/>
                </a:cxn>
                <a:cxn ang="0">
                  <a:pos x="2" y="0"/>
                </a:cxn>
                <a:cxn ang="0">
                  <a:pos x="3" y="0"/>
                </a:cxn>
                <a:cxn ang="0">
                  <a:pos x="4" y="1"/>
                </a:cxn>
                <a:cxn ang="0">
                  <a:pos x="5" y="4"/>
                </a:cxn>
                <a:cxn ang="0">
                  <a:pos x="5" y="4"/>
                </a:cxn>
              </a:cxnLst>
              <a:rect l="0" t="0" r="r" b="b"/>
              <a:pathLst>
                <a:path w="5" h="6">
                  <a:moveTo>
                    <a:pt x="5" y="4"/>
                  </a:moveTo>
                  <a:lnTo>
                    <a:pt x="5" y="4"/>
                  </a:lnTo>
                  <a:lnTo>
                    <a:pt x="5" y="5"/>
                  </a:lnTo>
                  <a:lnTo>
                    <a:pt x="5" y="6"/>
                  </a:lnTo>
                  <a:lnTo>
                    <a:pt x="3" y="5"/>
                  </a:lnTo>
                  <a:lnTo>
                    <a:pt x="3" y="5"/>
                  </a:lnTo>
                  <a:lnTo>
                    <a:pt x="2" y="4"/>
                  </a:lnTo>
                  <a:lnTo>
                    <a:pt x="0" y="3"/>
                  </a:lnTo>
                  <a:lnTo>
                    <a:pt x="0" y="1"/>
                  </a:lnTo>
                  <a:lnTo>
                    <a:pt x="2" y="0"/>
                  </a:lnTo>
                  <a:lnTo>
                    <a:pt x="2" y="0"/>
                  </a:lnTo>
                  <a:lnTo>
                    <a:pt x="3" y="0"/>
                  </a:lnTo>
                  <a:lnTo>
                    <a:pt x="4"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3" name="Freeform 262"/>
            <p:cNvSpPr>
              <a:spLocks/>
            </p:cNvSpPr>
            <p:nvPr/>
          </p:nvSpPr>
          <p:spPr bwMode="gray">
            <a:xfrm>
              <a:off x="2774125" y="4253450"/>
              <a:ext cx="19192" cy="24001"/>
            </a:xfrm>
            <a:custGeom>
              <a:avLst/>
              <a:gdLst/>
              <a:ahLst/>
              <a:cxnLst>
                <a:cxn ang="0">
                  <a:pos x="10" y="9"/>
                </a:cxn>
                <a:cxn ang="0">
                  <a:pos x="10" y="9"/>
                </a:cxn>
                <a:cxn ang="0">
                  <a:pos x="10" y="7"/>
                </a:cxn>
                <a:cxn ang="0">
                  <a:pos x="11" y="5"/>
                </a:cxn>
                <a:cxn ang="0">
                  <a:pos x="12" y="3"/>
                </a:cxn>
                <a:cxn ang="0">
                  <a:pos x="13" y="0"/>
                </a:cxn>
                <a:cxn ang="0">
                  <a:pos x="13" y="0"/>
                </a:cxn>
                <a:cxn ang="0">
                  <a:pos x="11" y="3"/>
                </a:cxn>
                <a:cxn ang="0">
                  <a:pos x="7" y="3"/>
                </a:cxn>
                <a:cxn ang="0">
                  <a:pos x="5" y="4"/>
                </a:cxn>
                <a:cxn ang="0">
                  <a:pos x="3" y="4"/>
                </a:cxn>
                <a:cxn ang="0">
                  <a:pos x="3" y="4"/>
                </a:cxn>
                <a:cxn ang="0">
                  <a:pos x="1" y="6"/>
                </a:cxn>
                <a:cxn ang="0">
                  <a:pos x="0" y="8"/>
                </a:cxn>
                <a:cxn ang="0">
                  <a:pos x="0" y="10"/>
                </a:cxn>
                <a:cxn ang="0">
                  <a:pos x="0" y="12"/>
                </a:cxn>
                <a:cxn ang="0">
                  <a:pos x="0" y="12"/>
                </a:cxn>
                <a:cxn ang="0">
                  <a:pos x="1" y="15"/>
                </a:cxn>
                <a:cxn ang="0">
                  <a:pos x="3" y="16"/>
                </a:cxn>
                <a:cxn ang="0">
                  <a:pos x="5" y="16"/>
                </a:cxn>
                <a:cxn ang="0">
                  <a:pos x="7" y="15"/>
                </a:cxn>
                <a:cxn ang="0">
                  <a:pos x="7" y="15"/>
                </a:cxn>
                <a:cxn ang="0">
                  <a:pos x="9" y="11"/>
                </a:cxn>
                <a:cxn ang="0">
                  <a:pos x="10" y="8"/>
                </a:cxn>
                <a:cxn ang="0">
                  <a:pos x="10" y="8"/>
                </a:cxn>
                <a:cxn ang="0">
                  <a:pos x="10" y="9"/>
                </a:cxn>
                <a:cxn ang="0">
                  <a:pos x="10" y="9"/>
                </a:cxn>
              </a:cxnLst>
              <a:rect l="0" t="0" r="r" b="b"/>
              <a:pathLst>
                <a:path w="13" h="16">
                  <a:moveTo>
                    <a:pt x="10" y="9"/>
                  </a:moveTo>
                  <a:lnTo>
                    <a:pt x="10" y="9"/>
                  </a:lnTo>
                  <a:lnTo>
                    <a:pt x="10" y="7"/>
                  </a:lnTo>
                  <a:lnTo>
                    <a:pt x="11" y="5"/>
                  </a:lnTo>
                  <a:lnTo>
                    <a:pt x="12" y="3"/>
                  </a:lnTo>
                  <a:lnTo>
                    <a:pt x="13" y="0"/>
                  </a:lnTo>
                  <a:lnTo>
                    <a:pt x="13" y="0"/>
                  </a:lnTo>
                  <a:lnTo>
                    <a:pt x="11" y="3"/>
                  </a:lnTo>
                  <a:lnTo>
                    <a:pt x="7" y="3"/>
                  </a:lnTo>
                  <a:lnTo>
                    <a:pt x="5" y="4"/>
                  </a:lnTo>
                  <a:lnTo>
                    <a:pt x="3" y="4"/>
                  </a:lnTo>
                  <a:lnTo>
                    <a:pt x="3" y="4"/>
                  </a:lnTo>
                  <a:lnTo>
                    <a:pt x="1" y="6"/>
                  </a:lnTo>
                  <a:lnTo>
                    <a:pt x="0" y="8"/>
                  </a:lnTo>
                  <a:lnTo>
                    <a:pt x="0" y="10"/>
                  </a:lnTo>
                  <a:lnTo>
                    <a:pt x="0" y="12"/>
                  </a:lnTo>
                  <a:lnTo>
                    <a:pt x="0" y="12"/>
                  </a:lnTo>
                  <a:lnTo>
                    <a:pt x="1" y="15"/>
                  </a:lnTo>
                  <a:lnTo>
                    <a:pt x="3" y="16"/>
                  </a:lnTo>
                  <a:lnTo>
                    <a:pt x="5" y="16"/>
                  </a:lnTo>
                  <a:lnTo>
                    <a:pt x="7" y="15"/>
                  </a:lnTo>
                  <a:lnTo>
                    <a:pt x="7" y="15"/>
                  </a:lnTo>
                  <a:lnTo>
                    <a:pt x="9" y="11"/>
                  </a:lnTo>
                  <a:lnTo>
                    <a:pt x="10" y="8"/>
                  </a:lnTo>
                  <a:lnTo>
                    <a:pt x="10" y="8"/>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4" name="Freeform 263"/>
            <p:cNvSpPr>
              <a:spLocks/>
            </p:cNvSpPr>
            <p:nvPr/>
          </p:nvSpPr>
          <p:spPr bwMode="gray">
            <a:xfrm>
              <a:off x="3769731" y="4747863"/>
              <a:ext cx="9596" cy="12001"/>
            </a:xfrm>
            <a:custGeom>
              <a:avLst/>
              <a:gdLst/>
              <a:ahLst/>
              <a:cxnLst>
                <a:cxn ang="0">
                  <a:pos x="6" y="7"/>
                </a:cxn>
                <a:cxn ang="0">
                  <a:pos x="6" y="7"/>
                </a:cxn>
                <a:cxn ang="0">
                  <a:pos x="4" y="8"/>
                </a:cxn>
                <a:cxn ang="0">
                  <a:pos x="3" y="8"/>
                </a:cxn>
                <a:cxn ang="0">
                  <a:pos x="2" y="7"/>
                </a:cxn>
                <a:cxn ang="0">
                  <a:pos x="2" y="7"/>
                </a:cxn>
                <a:cxn ang="0">
                  <a:pos x="0" y="6"/>
                </a:cxn>
                <a:cxn ang="0">
                  <a:pos x="2" y="4"/>
                </a:cxn>
                <a:cxn ang="0">
                  <a:pos x="5" y="0"/>
                </a:cxn>
                <a:cxn ang="0">
                  <a:pos x="5" y="0"/>
                </a:cxn>
                <a:cxn ang="0">
                  <a:pos x="6" y="0"/>
                </a:cxn>
                <a:cxn ang="0">
                  <a:pos x="7" y="0"/>
                </a:cxn>
                <a:cxn ang="0">
                  <a:pos x="8" y="4"/>
                </a:cxn>
                <a:cxn ang="0">
                  <a:pos x="8" y="4"/>
                </a:cxn>
                <a:cxn ang="0">
                  <a:pos x="8" y="6"/>
                </a:cxn>
                <a:cxn ang="0">
                  <a:pos x="6" y="7"/>
                </a:cxn>
                <a:cxn ang="0">
                  <a:pos x="6" y="7"/>
                </a:cxn>
              </a:cxnLst>
              <a:rect l="0" t="0" r="r" b="b"/>
              <a:pathLst>
                <a:path w="8" h="8">
                  <a:moveTo>
                    <a:pt x="6" y="7"/>
                  </a:moveTo>
                  <a:lnTo>
                    <a:pt x="6" y="7"/>
                  </a:lnTo>
                  <a:lnTo>
                    <a:pt x="4" y="8"/>
                  </a:lnTo>
                  <a:lnTo>
                    <a:pt x="3" y="8"/>
                  </a:lnTo>
                  <a:lnTo>
                    <a:pt x="2" y="7"/>
                  </a:lnTo>
                  <a:lnTo>
                    <a:pt x="2" y="7"/>
                  </a:lnTo>
                  <a:lnTo>
                    <a:pt x="0" y="6"/>
                  </a:lnTo>
                  <a:lnTo>
                    <a:pt x="2" y="4"/>
                  </a:lnTo>
                  <a:lnTo>
                    <a:pt x="5" y="0"/>
                  </a:lnTo>
                  <a:lnTo>
                    <a:pt x="5" y="0"/>
                  </a:lnTo>
                  <a:lnTo>
                    <a:pt x="6" y="0"/>
                  </a:lnTo>
                  <a:lnTo>
                    <a:pt x="7" y="0"/>
                  </a:lnTo>
                  <a:lnTo>
                    <a:pt x="8" y="4"/>
                  </a:lnTo>
                  <a:lnTo>
                    <a:pt x="8" y="4"/>
                  </a:lnTo>
                  <a:lnTo>
                    <a:pt x="8" y="6"/>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5" name="Freeform 264"/>
            <p:cNvSpPr>
              <a:spLocks/>
            </p:cNvSpPr>
            <p:nvPr/>
          </p:nvSpPr>
          <p:spPr bwMode="gray">
            <a:xfrm>
              <a:off x="3956857" y="4951870"/>
              <a:ext cx="11996" cy="12000"/>
            </a:xfrm>
            <a:custGeom>
              <a:avLst/>
              <a:gdLst/>
              <a:ahLst/>
              <a:cxnLst>
                <a:cxn ang="0">
                  <a:pos x="8" y="3"/>
                </a:cxn>
                <a:cxn ang="0">
                  <a:pos x="8" y="3"/>
                </a:cxn>
                <a:cxn ang="0">
                  <a:pos x="8" y="6"/>
                </a:cxn>
                <a:cxn ang="0">
                  <a:pos x="8" y="7"/>
                </a:cxn>
                <a:cxn ang="0">
                  <a:pos x="8" y="7"/>
                </a:cxn>
                <a:cxn ang="0">
                  <a:pos x="6" y="8"/>
                </a:cxn>
                <a:cxn ang="0">
                  <a:pos x="4" y="8"/>
                </a:cxn>
                <a:cxn ang="0">
                  <a:pos x="1" y="7"/>
                </a:cxn>
                <a:cxn ang="0">
                  <a:pos x="0" y="5"/>
                </a:cxn>
                <a:cxn ang="0">
                  <a:pos x="0" y="5"/>
                </a:cxn>
                <a:cxn ang="0">
                  <a:pos x="1" y="1"/>
                </a:cxn>
                <a:cxn ang="0">
                  <a:pos x="2" y="0"/>
                </a:cxn>
                <a:cxn ang="0">
                  <a:pos x="4" y="0"/>
                </a:cxn>
                <a:cxn ang="0">
                  <a:pos x="4" y="0"/>
                </a:cxn>
                <a:cxn ang="0">
                  <a:pos x="6" y="1"/>
                </a:cxn>
                <a:cxn ang="0">
                  <a:pos x="8" y="3"/>
                </a:cxn>
                <a:cxn ang="0">
                  <a:pos x="8" y="3"/>
                </a:cxn>
              </a:cxnLst>
              <a:rect l="0" t="0" r="r" b="b"/>
              <a:pathLst>
                <a:path w="8" h="8">
                  <a:moveTo>
                    <a:pt x="8" y="3"/>
                  </a:moveTo>
                  <a:lnTo>
                    <a:pt x="8" y="3"/>
                  </a:lnTo>
                  <a:lnTo>
                    <a:pt x="8" y="6"/>
                  </a:lnTo>
                  <a:lnTo>
                    <a:pt x="8" y="7"/>
                  </a:lnTo>
                  <a:lnTo>
                    <a:pt x="8" y="7"/>
                  </a:lnTo>
                  <a:lnTo>
                    <a:pt x="6" y="8"/>
                  </a:lnTo>
                  <a:lnTo>
                    <a:pt x="4" y="8"/>
                  </a:lnTo>
                  <a:lnTo>
                    <a:pt x="1" y="7"/>
                  </a:lnTo>
                  <a:lnTo>
                    <a:pt x="0" y="5"/>
                  </a:lnTo>
                  <a:lnTo>
                    <a:pt x="0" y="5"/>
                  </a:lnTo>
                  <a:lnTo>
                    <a:pt x="1" y="1"/>
                  </a:lnTo>
                  <a:lnTo>
                    <a:pt x="2" y="0"/>
                  </a:lnTo>
                  <a:lnTo>
                    <a:pt x="4" y="0"/>
                  </a:lnTo>
                  <a:lnTo>
                    <a:pt x="4" y="0"/>
                  </a:lnTo>
                  <a:lnTo>
                    <a:pt x="6" y="1"/>
                  </a:lnTo>
                  <a:lnTo>
                    <a:pt x="8" y="3"/>
                  </a:lnTo>
                  <a:lnTo>
                    <a:pt x="8"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6" name="Freeform 265"/>
            <p:cNvSpPr>
              <a:spLocks/>
            </p:cNvSpPr>
            <p:nvPr/>
          </p:nvSpPr>
          <p:spPr bwMode="gray">
            <a:xfrm>
              <a:off x="3808116" y="5559085"/>
              <a:ext cx="7198" cy="7201"/>
            </a:xfrm>
            <a:custGeom>
              <a:avLst/>
              <a:gdLst/>
              <a:ahLst/>
              <a:cxnLst>
                <a:cxn ang="0">
                  <a:pos x="0" y="2"/>
                </a:cxn>
                <a:cxn ang="0">
                  <a:pos x="0" y="2"/>
                </a:cxn>
                <a:cxn ang="0">
                  <a:pos x="0" y="1"/>
                </a:cxn>
                <a:cxn ang="0">
                  <a:pos x="2" y="0"/>
                </a:cxn>
                <a:cxn ang="0">
                  <a:pos x="4" y="0"/>
                </a:cxn>
                <a:cxn ang="0">
                  <a:pos x="5" y="1"/>
                </a:cxn>
                <a:cxn ang="0">
                  <a:pos x="5" y="1"/>
                </a:cxn>
                <a:cxn ang="0">
                  <a:pos x="5" y="4"/>
                </a:cxn>
                <a:cxn ang="0">
                  <a:pos x="5" y="5"/>
                </a:cxn>
                <a:cxn ang="0">
                  <a:pos x="4" y="6"/>
                </a:cxn>
                <a:cxn ang="0">
                  <a:pos x="4" y="6"/>
                </a:cxn>
                <a:cxn ang="0">
                  <a:pos x="0" y="6"/>
                </a:cxn>
                <a:cxn ang="0">
                  <a:pos x="0" y="6"/>
                </a:cxn>
                <a:cxn ang="0">
                  <a:pos x="0" y="4"/>
                </a:cxn>
                <a:cxn ang="0">
                  <a:pos x="0" y="2"/>
                </a:cxn>
                <a:cxn ang="0">
                  <a:pos x="0" y="2"/>
                </a:cxn>
              </a:cxnLst>
              <a:rect l="0" t="0" r="r" b="b"/>
              <a:pathLst>
                <a:path w="5" h="6">
                  <a:moveTo>
                    <a:pt x="0" y="2"/>
                  </a:moveTo>
                  <a:lnTo>
                    <a:pt x="0" y="2"/>
                  </a:lnTo>
                  <a:lnTo>
                    <a:pt x="0" y="1"/>
                  </a:lnTo>
                  <a:lnTo>
                    <a:pt x="2" y="0"/>
                  </a:lnTo>
                  <a:lnTo>
                    <a:pt x="4" y="0"/>
                  </a:lnTo>
                  <a:lnTo>
                    <a:pt x="5" y="1"/>
                  </a:lnTo>
                  <a:lnTo>
                    <a:pt x="5" y="1"/>
                  </a:lnTo>
                  <a:lnTo>
                    <a:pt x="5" y="4"/>
                  </a:lnTo>
                  <a:lnTo>
                    <a:pt x="5" y="5"/>
                  </a:lnTo>
                  <a:lnTo>
                    <a:pt x="4" y="6"/>
                  </a:lnTo>
                  <a:lnTo>
                    <a:pt x="4" y="6"/>
                  </a:lnTo>
                  <a:lnTo>
                    <a:pt x="0" y="6"/>
                  </a:lnTo>
                  <a:lnTo>
                    <a:pt x="0" y="6"/>
                  </a:lnTo>
                  <a:lnTo>
                    <a:pt x="0" y="4"/>
                  </a:lnTo>
                  <a:lnTo>
                    <a:pt x="0" y="2"/>
                  </a:lnTo>
                  <a:lnTo>
                    <a:pt x="0"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7" name="Freeform 266"/>
            <p:cNvSpPr>
              <a:spLocks/>
            </p:cNvSpPr>
            <p:nvPr/>
          </p:nvSpPr>
          <p:spPr bwMode="gray">
            <a:xfrm>
              <a:off x="3277926" y="6055899"/>
              <a:ext cx="50379" cy="31200"/>
            </a:xfrm>
            <a:custGeom>
              <a:avLst/>
              <a:gdLst/>
              <a:ahLst/>
              <a:cxnLst>
                <a:cxn ang="0">
                  <a:pos x="14" y="10"/>
                </a:cxn>
                <a:cxn ang="0">
                  <a:pos x="14" y="10"/>
                </a:cxn>
                <a:cxn ang="0">
                  <a:pos x="8" y="9"/>
                </a:cxn>
                <a:cxn ang="0">
                  <a:pos x="3" y="8"/>
                </a:cxn>
                <a:cxn ang="0">
                  <a:pos x="0" y="7"/>
                </a:cxn>
                <a:cxn ang="0">
                  <a:pos x="0" y="6"/>
                </a:cxn>
                <a:cxn ang="0">
                  <a:pos x="0" y="4"/>
                </a:cxn>
                <a:cxn ang="0">
                  <a:pos x="0" y="4"/>
                </a:cxn>
                <a:cxn ang="0">
                  <a:pos x="1" y="2"/>
                </a:cxn>
                <a:cxn ang="0">
                  <a:pos x="3" y="1"/>
                </a:cxn>
                <a:cxn ang="0">
                  <a:pos x="8" y="0"/>
                </a:cxn>
                <a:cxn ang="0">
                  <a:pos x="13" y="0"/>
                </a:cxn>
                <a:cxn ang="0">
                  <a:pos x="17" y="1"/>
                </a:cxn>
                <a:cxn ang="0">
                  <a:pos x="17" y="1"/>
                </a:cxn>
                <a:cxn ang="0">
                  <a:pos x="23" y="2"/>
                </a:cxn>
                <a:cxn ang="0">
                  <a:pos x="28" y="6"/>
                </a:cxn>
                <a:cxn ang="0">
                  <a:pos x="32" y="10"/>
                </a:cxn>
                <a:cxn ang="0">
                  <a:pos x="35" y="15"/>
                </a:cxn>
                <a:cxn ang="0">
                  <a:pos x="35" y="15"/>
                </a:cxn>
                <a:cxn ang="0">
                  <a:pos x="36" y="18"/>
                </a:cxn>
                <a:cxn ang="0">
                  <a:pos x="35" y="20"/>
                </a:cxn>
                <a:cxn ang="0">
                  <a:pos x="34" y="21"/>
                </a:cxn>
                <a:cxn ang="0">
                  <a:pos x="32" y="20"/>
                </a:cxn>
                <a:cxn ang="0">
                  <a:pos x="32" y="20"/>
                </a:cxn>
                <a:cxn ang="0">
                  <a:pos x="23" y="13"/>
                </a:cxn>
                <a:cxn ang="0">
                  <a:pos x="14" y="10"/>
                </a:cxn>
                <a:cxn ang="0">
                  <a:pos x="14" y="10"/>
                </a:cxn>
              </a:cxnLst>
              <a:rect l="0" t="0" r="r" b="b"/>
              <a:pathLst>
                <a:path w="36" h="21">
                  <a:moveTo>
                    <a:pt x="14" y="10"/>
                  </a:moveTo>
                  <a:lnTo>
                    <a:pt x="14" y="10"/>
                  </a:lnTo>
                  <a:lnTo>
                    <a:pt x="8" y="9"/>
                  </a:lnTo>
                  <a:lnTo>
                    <a:pt x="3" y="8"/>
                  </a:lnTo>
                  <a:lnTo>
                    <a:pt x="0" y="7"/>
                  </a:lnTo>
                  <a:lnTo>
                    <a:pt x="0" y="6"/>
                  </a:lnTo>
                  <a:lnTo>
                    <a:pt x="0" y="4"/>
                  </a:lnTo>
                  <a:lnTo>
                    <a:pt x="0" y="4"/>
                  </a:lnTo>
                  <a:lnTo>
                    <a:pt x="1" y="2"/>
                  </a:lnTo>
                  <a:lnTo>
                    <a:pt x="3" y="1"/>
                  </a:lnTo>
                  <a:lnTo>
                    <a:pt x="8" y="0"/>
                  </a:lnTo>
                  <a:lnTo>
                    <a:pt x="13" y="0"/>
                  </a:lnTo>
                  <a:lnTo>
                    <a:pt x="17" y="1"/>
                  </a:lnTo>
                  <a:lnTo>
                    <a:pt x="17" y="1"/>
                  </a:lnTo>
                  <a:lnTo>
                    <a:pt x="23" y="2"/>
                  </a:lnTo>
                  <a:lnTo>
                    <a:pt x="28" y="6"/>
                  </a:lnTo>
                  <a:lnTo>
                    <a:pt x="32" y="10"/>
                  </a:lnTo>
                  <a:lnTo>
                    <a:pt x="35" y="15"/>
                  </a:lnTo>
                  <a:lnTo>
                    <a:pt x="35" y="15"/>
                  </a:lnTo>
                  <a:lnTo>
                    <a:pt x="36" y="18"/>
                  </a:lnTo>
                  <a:lnTo>
                    <a:pt x="35" y="20"/>
                  </a:lnTo>
                  <a:lnTo>
                    <a:pt x="34" y="21"/>
                  </a:lnTo>
                  <a:lnTo>
                    <a:pt x="32" y="20"/>
                  </a:lnTo>
                  <a:lnTo>
                    <a:pt x="32" y="20"/>
                  </a:lnTo>
                  <a:lnTo>
                    <a:pt x="23" y="13"/>
                  </a:lnTo>
                  <a:lnTo>
                    <a:pt x="14" y="10"/>
                  </a:lnTo>
                  <a:lnTo>
                    <a:pt x="14"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8" name="Freeform 267"/>
            <p:cNvSpPr>
              <a:spLocks/>
            </p:cNvSpPr>
            <p:nvPr/>
          </p:nvSpPr>
          <p:spPr bwMode="gray">
            <a:xfrm>
              <a:off x="3568211" y="2585407"/>
              <a:ext cx="232709" cy="117602"/>
            </a:xfrm>
            <a:custGeom>
              <a:avLst/>
              <a:gdLst/>
              <a:ahLst/>
              <a:cxnLst>
                <a:cxn ang="0">
                  <a:pos x="127" y="5"/>
                </a:cxn>
                <a:cxn ang="0">
                  <a:pos x="120" y="2"/>
                </a:cxn>
                <a:cxn ang="0">
                  <a:pos x="115" y="12"/>
                </a:cxn>
                <a:cxn ang="0">
                  <a:pos x="109" y="12"/>
                </a:cxn>
                <a:cxn ang="0">
                  <a:pos x="105" y="10"/>
                </a:cxn>
                <a:cxn ang="0">
                  <a:pos x="92" y="11"/>
                </a:cxn>
                <a:cxn ang="0">
                  <a:pos x="88" y="19"/>
                </a:cxn>
                <a:cxn ang="0">
                  <a:pos x="84" y="20"/>
                </a:cxn>
                <a:cxn ang="0">
                  <a:pos x="83" y="11"/>
                </a:cxn>
                <a:cxn ang="0">
                  <a:pos x="78" y="8"/>
                </a:cxn>
                <a:cxn ang="0">
                  <a:pos x="69" y="18"/>
                </a:cxn>
                <a:cxn ang="0">
                  <a:pos x="63" y="11"/>
                </a:cxn>
                <a:cxn ang="0">
                  <a:pos x="56" y="8"/>
                </a:cxn>
                <a:cxn ang="0">
                  <a:pos x="54" y="17"/>
                </a:cxn>
                <a:cxn ang="0">
                  <a:pos x="49" y="27"/>
                </a:cxn>
                <a:cxn ang="0">
                  <a:pos x="44" y="37"/>
                </a:cxn>
                <a:cxn ang="0">
                  <a:pos x="41" y="30"/>
                </a:cxn>
                <a:cxn ang="0">
                  <a:pos x="39" y="23"/>
                </a:cxn>
                <a:cxn ang="0">
                  <a:pos x="42" y="16"/>
                </a:cxn>
                <a:cxn ang="0">
                  <a:pos x="29" y="0"/>
                </a:cxn>
                <a:cxn ang="0">
                  <a:pos x="24" y="3"/>
                </a:cxn>
                <a:cxn ang="0">
                  <a:pos x="28" y="11"/>
                </a:cxn>
                <a:cxn ang="0">
                  <a:pos x="20" y="13"/>
                </a:cxn>
                <a:cxn ang="0">
                  <a:pos x="13" y="22"/>
                </a:cxn>
                <a:cxn ang="0">
                  <a:pos x="3" y="29"/>
                </a:cxn>
                <a:cxn ang="0">
                  <a:pos x="8" y="30"/>
                </a:cxn>
                <a:cxn ang="0">
                  <a:pos x="14" y="30"/>
                </a:cxn>
                <a:cxn ang="0">
                  <a:pos x="23" y="26"/>
                </a:cxn>
                <a:cxn ang="0">
                  <a:pos x="29" y="30"/>
                </a:cxn>
                <a:cxn ang="0">
                  <a:pos x="21" y="38"/>
                </a:cxn>
                <a:cxn ang="0">
                  <a:pos x="2" y="42"/>
                </a:cxn>
                <a:cxn ang="0">
                  <a:pos x="0" y="45"/>
                </a:cxn>
                <a:cxn ang="0">
                  <a:pos x="3" y="48"/>
                </a:cxn>
                <a:cxn ang="0">
                  <a:pos x="19" y="47"/>
                </a:cxn>
                <a:cxn ang="0">
                  <a:pos x="23" y="52"/>
                </a:cxn>
                <a:cxn ang="0">
                  <a:pos x="32" y="53"/>
                </a:cxn>
                <a:cxn ang="0">
                  <a:pos x="34" y="59"/>
                </a:cxn>
                <a:cxn ang="0">
                  <a:pos x="34" y="63"/>
                </a:cxn>
                <a:cxn ang="0">
                  <a:pos x="27" y="64"/>
                </a:cxn>
                <a:cxn ang="0">
                  <a:pos x="23" y="70"/>
                </a:cxn>
                <a:cxn ang="0">
                  <a:pos x="29" y="76"/>
                </a:cxn>
                <a:cxn ang="0">
                  <a:pos x="40" y="73"/>
                </a:cxn>
                <a:cxn ang="0">
                  <a:pos x="45" y="74"/>
                </a:cxn>
                <a:cxn ang="0">
                  <a:pos x="51" y="76"/>
                </a:cxn>
                <a:cxn ang="0">
                  <a:pos x="56" y="81"/>
                </a:cxn>
                <a:cxn ang="0">
                  <a:pos x="67" y="79"/>
                </a:cxn>
                <a:cxn ang="0">
                  <a:pos x="76" y="84"/>
                </a:cxn>
                <a:cxn ang="0">
                  <a:pos x="93" y="80"/>
                </a:cxn>
                <a:cxn ang="0">
                  <a:pos x="104" y="72"/>
                </a:cxn>
                <a:cxn ang="0">
                  <a:pos x="111" y="71"/>
                </a:cxn>
                <a:cxn ang="0">
                  <a:pos x="119" y="68"/>
                </a:cxn>
                <a:cxn ang="0">
                  <a:pos x="127" y="61"/>
                </a:cxn>
                <a:cxn ang="0">
                  <a:pos x="140" y="59"/>
                </a:cxn>
                <a:cxn ang="0">
                  <a:pos x="149" y="53"/>
                </a:cxn>
                <a:cxn ang="0">
                  <a:pos x="154" y="49"/>
                </a:cxn>
                <a:cxn ang="0">
                  <a:pos x="155" y="43"/>
                </a:cxn>
                <a:cxn ang="0">
                  <a:pos x="164" y="39"/>
                </a:cxn>
                <a:cxn ang="0">
                  <a:pos x="159" y="34"/>
                </a:cxn>
                <a:cxn ang="0">
                  <a:pos x="155" y="27"/>
                </a:cxn>
                <a:cxn ang="0">
                  <a:pos x="133" y="9"/>
                </a:cxn>
              </a:cxnLst>
              <a:rect l="0" t="0" r="r" b="b"/>
              <a:pathLst>
                <a:path w="164" h="84">
                  <a:moveTo>
                    <a:pt x="133" y="9"/>
                  </a:moveTo>
                  <a:lnTo>
                    <a:pt x="133" y="9"/>
                  </a:lnTo>
                  <a:lnTo>
                    <a:pt x="129" y="8"/>
                  </a:lnTo>
                  <a:lnTo>
                    <a:pt x="127" y="5"/>
                  </a:lnTo>
                  <a:lnTo>
                    <a:pt x="124" y="2"/>
                  </a:lnTo>
                  <a:lnTo>
                    <a:pt x="123" y="2"/>
                  </a:lnTo>
                  <a:lnTo>
                    <a:pt x="120" y="2"/>
                  </a:lnTo>
                  <a:lnTo>
                    <a:pt x="120" y="2"/>
                  </a:lnTo>
                  <a:lnTo>
                    <a:pt x="119" y="3"/>
                  </a:lnTo>
                  <a:lnTo>
                    <a:pt x="118" y="6"/>
                  </a:lnTo>
                  <a:lnTo>
                    <a:pt x="116" y="9"/>
                  </a:lnTo>
                  <a:lnTo>
                    <a:pt x="115" y="12"/>
                  </a:lnTo>
                  <a:lnTo>
                    <a:pt x="113" y="13"/>
                  </a:lnTo>
                  <a:lnTo>
                    <a:pt x="112" y="13"/>
                  </a:lnTo>
                  <a:lnTo>
                    <a:pt x="112" y="13"/>
                  </a:lnTo>
                  <a:lnTo>
                    <a:pt x="109" y="12"/>
                  </a:lnTo>
                  <a:lnTo>
                    <a:pt x="108" y="11"/>
                  </a:lnTo>
                  <a:lnTo>
                    <a:pt x="106" y="10"/>
                  </a:lnTo>
                  <a:lnTo>
                    <a:pt x="105" y="10"/>
                  </a:lnTo>
                  <a:lnTo>
                    <a:pt x="105" y="10"/>
                  </a:lnTo>
                  <a:lnTo>
                    <a:pt x="101" y="12"/>
                  </a:lnTo>
                  <a:lnTo>
                    <a:pt x="98" y="13"/>
                  </a:lnTo>
                  <a:lnTo>
                    <a:pt x="92" y="11"/>
                  </a:lnTo>
                  <a:lnTo>
                    <a:pt x="92" y="11"/>
                  </a:lnTo>
                  <a:lnTo>
                    <a:pt x="88" y="13"/>
                  </a:lnTo>
                  <a:lnTo>
                    <a:pt x="88" y="13"/>
                  </a:lnTo>
                  <a:lnTo>
                    <a:pt x="88" y="17"/>
                  </a:lnTo>
                  <a:lnTo>
                    <a:pt x="88" y="19"/>
                  </a:lnTo>
                  <a:lnTo>
                    <a:pt x="87" y="20"/>
                  </a:lnTo>
                  <a:lnTo>
                    <a:pt x="87" y="20"/>
                  </a:lnTo>
                  <a:lnTo>
                    <a:pt x="86" y="21"/>
                  </a:lnTo>
                  <a:lnTo>
                    <a:pt x="84" y="20"/>
                  </a:lnTo>
                  <a:lnTo>
                    <a:pt x="84" y="20"/>
                  </a:lnTo>
                  <a:lnTo>
                    <a:pt x="84" y="18"/>
                  </a:lnTo>
                  <a:lnTo>
                    <a:pt x="83" y="16"/>
                  </a:lnTo>
                  <a:lnTo>
                    <a:pt x="83" y="11"/>
                  </a:lnTo>
                  <a:lnTo>
                    <a:pt x="82" y="8"/>
                  </a:lnTo>
                  <a:lnTo>
                    <a:pt x="81" y="8"/>
                  </a:lnTo>
                  <a:lnTo>
                    <a:pt x="78" y="8"/>
                  </a:lnTo>
                  <a:lnTo>
                    <a:pt x="78" y="8"/>
                  </a:lnTo>
                  <a:lnTo>
                    <a:pt x="75" y="9"/>
                  </a:lnTo>
                  <a:lnTo>
                    <a:pt x="73" y="12"/>
                  </a:lnTo>
                  <a:lnTo>
                    <a:pt x="72" y="16"/>
                  </a:lnTo>
                  <a:lnTo>
                    <a:pt x="69" y="18"/>
                  </a:lnTo>
                  <a:lnTo>
                    <a:pt x="69" y="18"/>
                  </a:lnTo>
                  <a:lnTo>
                    <a:pt x="66" y="18"/>
                  </a:lnTo>
                  <a:lnTo>
                    <a:pt x="65" y="17"/>
                  </a:lnTo>
                  <a:lnTo>
                    <a:pt x="63" y="11"/>
                  </a:lnTo>
                  <a:lnTo>
                    <a:pt x="63" y="11"/>
                  </a:lnTo>
                  <a:lnTo>
                    <a:pt x="62" y="9"/>
                  </a:lnTo>
                  <a:lnTo>
                    <a:pt x="59" y="8"/>
                  </a:lnTo>
                  <a:lnTo>
                    <a:pt x="56" y="8"/>
                  </a:lnTo>
                  <a:lnTo>
                    <a:pt x="54" y="10"/>
                  </a:lnTo>
                  <a:lnTo>
                    <a:pt x="54" y="10"/>
                  </a:lnTo>
                  <a:lnTo>
                    <a:pt x="54" y="13"/>
                  </a:lnTo>
                  <a:lnTo>
                    <a:pt x="54" y="17"/>
                  </a:lnTo>
                  <a:lnTo>
                    <a:pt x="54" y="17"/>
                  </a:lnTo>
                  <a:lnTo>
                    <a:pt x="53" y="19"/>
                  </a:lnTo>
                  <a:lnTo>
                    <a:pt x="52" y="22"/>
                  </a:lnTo>
                  <a:lnTo>
                    <a:pt x="49" y="27"/>
                  </a:lnTo>
                  <a:lnTo>
                    <a:pt x="49" y="27"/>
                  </a:lnTo>
                  <a:lnTo>
                    <a:pt x="46" y="33"/>
                  </a:lnTo>
                  <a:lnTo>
                    <a:pt x="45" y="36"/>
                  </a:lnTo>
                  <a:lnTo>
                    <a:pt x="44" y="37"/>
                  </a:lnTo>
                  <a:lnTo>
                    <a:pt x="44" y="37"/>
                  </a:lnTo>
                  <a:lnTo>
                    <a:pt x="43" y="37"/>
                  </a:lnTo>
                  <a:lnTo>
                    <a:pt x="42" y="34"/>
                  </a:lnTo>
                  <a:lnTo>
                    <a:pt x="41" y="30"/>
                  </a:lnTo>
                  <a:lnTo>
                    <a:pt x="41" y="30"/>
                  </a:lnTo>
                  <a:lnTo>
                    <a:pt x="39" y="26"/>
                  </a:lnTo>
                  <a:lnTo>
                    <a:pt x="39" y="24"/>
                  </a:lnTo>
                  <a:lnTo>
                    <a:pt x="39" y="23"/>
                  </a:lnTo>
                  <a:lnTo>
                    <a:pt x="41" y="21"/>
                  </a:lnTo>
                  <a:lnTo>
                    <a:pt x="43" y="17"/>
                  </a:lnTo>
                  <a:lnTo>
                    <a:pt x="43" y="17"/>
                  </a:lnTo>
                  <a:lnTo>
                    <a:pt x="42" y="16"/>
                  </a:lnTo>
                  <a:lnTo>
                    <a:pt x="42" y="13"/>
                  </a:lnTo>
                  <a:lnTo>
                    <a:pt x="38" y="8"/>
                  </a:lnTo>
                  <a:lnTo>
                    <a:pt x="29" y="0"/>
                  </a:lnTo>
                  <a:lnTo>
                    <a:pt x="29" y="0"/>
                  </a:lnTo>
                  <a:lnTo>
                    <a:pt x="28" y="0"/>
                  </a:lnTo>
                  <a:lnTo>
                    <a:pt x="25" y="1"/>
                  </a:lnTo>
                  <a:lnTo>
                    <a:pt x="24" y="2"/>
                  </a:lnTo>
                  <a:lnTo>
                    <a:pt x="24" y="3"/>
                  </a:lnTo>
                  <a:lnTo>
                    <a:pt x="24" y="3"/>
                  </a:lnTo>
                  <a:lnTo>
                    <a:pt x="28" y="7"/>
                  </a:lnTo>
                  <a:lnTo>
                    <a:pt x="28" y="9"/>
                  </a:lnTo>
                  <a:lnTo>
                    <a:pt x="28" y="11"/>
                  </a:lnTo>
                  <a:lnTo>
                    <a:pt x="28" y="11"/>
                  </a:lnTo>
                  <a:lnTo>
                    <a:pt x="25" y="12"/>
                  </a:lnTo>
                  <a:lnTo>
                    <a:pt x="22" y="13"/>
                  </a:lnTo>
                  <a:lnTo>
                    <a:pt x="20" y="13"/>
                  </a:lnTo>
                  <a:lnTo>
                    <a:pt x="18" y="16"/>
                  </a:lnTo>
                  <a:lnTo>
                    <a:pt x="18" y="16"/>
                  </a:lnTo>
                  <a:lnTo>
                    <a:pt x="15" y="20"/>
                  </a:lnTo>
                  <a:lnTo>
                    <a:pt x="13" y="22"/>
                  </a:lnTo>
                  <a:lnTo>
                    <a:pt x="7" y="24"/>
                  </a:lnTo>
                  <a:lnTo>
                    <a:pt x="7" y="24"/>
                  </a:lnTo>
                  <a:lnTo>
                    <a:pt x="4" y="28"/>
                  </a:lnTo>
                  <a:lnTo>
                    <a:pt x="3" y="29"/>
                  </a:lnTo>
                  <a:lnTo>
                    <a:pt x="3" y="30"/>
                  </a:lnTo>
                  <a:lnTo>
                    <a:pt x="3" y="30"/>
                  </a:lnTo>
                  <a:lnTo>
                    <a:pt x="6" y="30"/>
                  </a:lnTo>
                  <a:lnTo>
                    <a:pt x="8" y="30"/>
                  </a:lnTo>
                  <a:lnTo>
                    <a:pt x="8" y="30"/>
                  </a:lnTo>
                  <a:lnTo>
                    <a:pt x="11" y="29"/>
                  </a:lnTo>
                  <a:lnTo>
                    <a:pt x="13" y="30"/>
                  </a:lnTo>
                  <a:lnTo>
                    <a:pt x="14" y="30"/>
                  </a:lnTo>
                  <a:lnTo>
                    <a:pt x="17" y="29"/>
                  </a:lnTo>
                  <a:lnTo>
                    <a:pt x="17" y="29"/>
                  </a:lnTo>
                  <a:lnTo>
                    <a:pt x="20" y="27"/>
                  </a:lnTo>
                  <a:lnTo>
                    <a:pt x="23" y="26"/>
                  </a:lnTo>
                  <a:lnTo>
                    <a:pt x="27" y="27"/>
                  </a:lnTo>
                  <a:lnTo>
                    <a:pt x="28" y="28"/>
                  </a:lnTo>
                  <a:lnTo>
                    <a:pt x="29" y="30"/>
                  </a:lnTo>
                  <a:lnTo>
                    <a:pt x="29" y="30"/>
                  </a:lnTo>
                  <a:lnTo>
                    <a:pt x="29" y="33"/>
                  </a:lnTo>
                  <a:lnTo>
                    <a:pt x="28" y="37"/>
                  </a:lnTo>
                  <a:lnTo>
                    <a:pt x="28" y="37"/>
                  </a:lnTo>
                  <a:lnTo>
                    <a:pt x="21" y="38"/>
                  </a:lnTo>
                  <a:lnTo>
                    <a:pt x="14" y="40"/>
                  </a:lnTo>
                  <a:lnTo>
                    <a:pt x="14" y="40"/>
                  </a:lnTo>
                  <a:lnTo>
                    <a:pt x="9" y="41"/>
                  </a:lnTo>
                  <a:lnTo>
                    <a:pt x="2" y="42"/>
                  </a:lnTo>
                  <a:lnTo>
                    <a:pt x="2" y="42"/>
                  </a:lnTo>
                  <a:lnTo>
                    <a:pt x="1" y="43"/>
                  </a:lnTo>
                  <a:lnTo>
                    <a:pt x="0" y="45"/>
                  </a:lnTo>
                  <a:lnTo>
                    <a:pt x="0" y="45"/>
                  </a:lnTo>
                  <a:lnTo>
                    <a:pt x="0" y="47"/>
                  </a:lnTo>
                  <a:lnTo>
                    <a:pt x="1" y="48"/>
                  </a:lnTo>
                  <a:lnTo>
                    <a:pt x="3" y="48"/>
                  </a:lnTo>
                  <a:lnTo>
                    <a:pt x="3" y="48"/>
                  </a:lnTo>
                  <a:lnTo>
                    <a:pt x="9" y="48"/>
                  </a:lnTo>
                  <a:lnTo>
                    <a:pt x="13" y="47"/>
                  </a:lnTo>
                  <a:lnTo>
                    <a:pt x="18" y="47"/>
                  </a:lnTo>
                  <a:lnTo>
                    <a:pt x="19" y="47"/>
                  </a:lnTo>
                  <a:lnTo>
                    <a:pt x="21" y="48"/>
                  </a:lnTo>
                  <a:lnTo>
                    <a:pt x="21" y="48"/>
                  </a:lnTo>
                  <a:lnTo>
                    <a:pt x="22" y="50"/>
                  </a:lnTo>
                  <a:lnTo>
                    <a:pt x="23" y="52"/>
                  </a:lnTo>
                  <a:lnTo>
                    <a:pt x="25" y="53"/>
                  </a:lnTo>
                  <a:lnTo>
                    <a:pt x="31" y="52"/>
                  </a:lnTo>
                  <a:lnTo>
                    <a:pt x="31" y="52"/>
                  </a:lnTo>
                  <a:lnTo>
                    <a:pt x="32" y="53"/>
                  </a:lnTo>
                  <a:lnTo>
                    <a:pt x="32" y="54"/>
                  </a:lnTo>
                  <a:lnTo>
                    <a:pt x="33" y="58"/>
                  </a:lnTo>
                  <a:lnTo>
                    <a:pt x="33" y="58"/>
                  </a:lnTo>
                  <a:lnTo>
                    <a:pt x="34" y="59"/>
                  </a:lnTo>
                  <a:lnTo>
                    <a:pt x="35" y="60"/>
                  </a:lnTo>
                  <a:lnTo>
                    <a:pt x="35" y="60"/>
                  </a:lnTo>
                  <a:lnTo>
                    <a:pt x="35" y="62"/>
                  </a:lnTo>
                  <a:lnTo>
                    <a:pt x="34" y="63"/>
                  </a:lnTo>
                  <a:lnTo>
                    <a:pt x="34" y="63"/>
                  </a:lnTo>
                  <a:lnTo>
                    <a:pt x="33" y="64"/>
                  </a:lnTo>
                  <a:lnTo>
                    <a:pt x="31" y="64"/>
                  </a:lnTo>
                  <a:lnTo>
                    <a:pt x="27" y="64"/>
                  </a:lnTo>
                  <a:lnTo>
                    <a:pt x="24" y="64"/>
                  </a:lnTo>
                  <a:lnTo>
                    <a:pt x="23" y="65"/>
                  </a:lnTo>
                  <a:lnTo>
                    <a:pt x="23" y="66"/>
                  </a:lnTo>
                  <a:lnTo>
                    <a:pt x="23" y="70"/>
                  </a:lnTo>
                  <a:lnTo>
                    <a:pt x="23" y="70"/>
                  </a:lnTo>
                  <a:lnTo>
                    <a:pt x="24" y="73"/>
                  </a:lnTo>
                  <a:lnTo>
                    <a:pt x="29" y="76"/>
                  </a:lnTo>
                  <a:lnTo>
                    <a:pt x="29" y="76"/>
                  </a:lnTo>
                  <a:lnTo>
                    <a:pt x="31" y="76"/>
                  </a:lnTo>
                  <a:lnTo>
                    <a:pt x="34" y="75"/>
                  </a:lnTo>
                  <a:lnTo>
                    <a:pt x="36" y="73"/>
                  </a:lnTo>
                  <a:lnTo>
                    <a:pt x="40" y="73"/>
                  </a:lnTo>
                  <a:lnTo>
                    <a:pt x="40" y="73"/>
                  </a:lnTo>
                  <a:lnTo>
                    <a:pt x="43" y="75"/>
                  </a:lnTo>
                  <a:lnTo>
                    <a:pt x="43" y="75"/>
                  </a:lnTo>
                  <a:lnTo>
                    <a:pt x="45" y="74"/>
                  </a:lnTo>
                  <a:lnTo>
                    <a:pt x="46" y="73"/>
                  </a:lnTo>
                  <a:lnTo>
                    <a:pt x="46" y="73"/>
                  </a:lnTo>
                  <a:lnTo>
                    <a:pt x="49" y="74"/>
                  </a:lnTo>
                  <a:lnTo>
                    <a:pt x="51" y="76"/>
                  </a:lnTo>
                  <a:lnTo>
                    <a:pt x="52" y="79"/>
                  </a:lnTo>
                  <a:lnTo>
                    <a:pt x="54" y="80"/>
                  </a:lnTo>
                  <a:lnTo>
                    <a:pt x="54" y="80"/>
                  </a:lnTo>
                  <a:lnTo>
                    <a:pt x="56" y="81"/>
                  </a:lnTo>
                  <a:lnTo>
                    <a:pt x="60" y="81"/>
                  </a:lnTo>
                  <a:lnTo>
                    <a:pt x="65" y="79"/>
                  </a:lnTo>
                  <a:lnTo>
                    <a:pt x="65" y="79"/>
                  </a:lnTo>
                  <a:lnTo>
                    <a:pt x="67" y="79"/>
                  </a:lnTo>
                  <a:lnTo>
                    <a:pt x="69" y="80"/>
                  </a:lnTo>
                  <a:lnTo>
                    <a:pt x="72" y="82"/>
                  </a:lnTo>
                  <a:lnTo>
                    <a:pt x="75" y="84"/>
                  </a:lnTo>
                  <a:lnTo>
                    <a:pt x="76" y="84"/>
                  </a:lnTo>
                  <a:lnTo>
                    <a:pt x="78" y="84"/>
                  </a:lnTo>
                  <a:lnTo>
                    <a:pt x="78" y="84"/>
                  </a:lnTo>
                  <a:lnTo>
                    <a:pt x="86" y="82"/>
                  </a:lnTo>
                  <a:lnTo>
                    <a:pt x="93" y="80"/>
                  </a:lnTo>
                  <a:lnTo>
                    <a:pt x="93" y="80"/>
                  </a:lnTo>
                  <a:lnTo>
                    <a:pt x="96" y="79"/>
                  </a:lnTo>
                  <a:lnTo>
                    <a:pt x="98" y="76"/>
                  </a:lnTo>
                  <a:lnTo>
                    <a:pt x="104" y="72"/>
                  </a:lnTo>
                  <a:lnTo>
                    <a:pt x="104" y="72"/>
                  </a:lnTo>
                  <a:lnTo>
                    <a:pt x="107" y="71"/>
                  </a:lnTo>
                  <a:lnTo>
                    <a:pt x="111" y="71"/>
                  </a:lnTo>
                  <a:lnTo>
                    <a:pt x="111" y="71"/>
                  </a:lnTo>
                  <a:lnTo>
                    <a:pt x="113" y="72"/>
                  </a:lnTo>
                  <a:lnTo>
                    <a:pt x="116" y="71"/>
                  </a:lnTo>
                  <a:lnTo>
                    <a:pt x="118" y="70"/>
                  </a:lnTo>
                  <a:lnTo>
                    <a:pt x="119" y="68"/>
                  </a:lnTo>
                  <a:lnTo>
                    <a:pt x="119" y="68"/>
                  </a:lnTo>
                  <a:lnTo>
                    <a:pt x="120" y="65"/>
                  </a:lnTo>
                  <a:lnTo>
                    <a:pt x="123" y="63"/>
                  </a:lnTo>
                  <a:lnTo>
                    <a:pt x="127" y="61"/>
                  </a:lnTo>
                  <a:lnTo>
                    <a:pt x="133" y="60"/>
                  </a:lnTo>
                  <a:lnTo>
                    <a:pt x="138" y="60"/>
                  </a:lnTo>
                  <a:lnTo>
                    <a:pt x="138" y="60"/>
                  </a:lnTo>
                  <a:lnTo>
                    <a:pt x="140" y="59"/>
                  </a:lnTo>
                  <a:lnTo>
                    <a:pt x="141" y="58"/>
                  </a:lnTo>
                  <a:lnTo>
                    <a:pt x="146" y="54"/>
                  </a:lnTo>
                  <a:lnTo>
                    <a:pt x="146" y="54"/>
                  </a:lnTo>
                  <a:lnTo>
                    <a:pt x="149" y="53"/>
                  </a:lnTo>
                  <a:lnTo>
                    <a:pt x="153" y="52"/>
                  </a:lnTo>
                  <a:lnTo>
                    <a:pt x="153" y="52"/>
                  </a:lnTo>
                  <a:lnTo>
                    <a:pt x="154" y="51"/>
                  </a:lnTo>
                  <a:lnTo>
                    <a:pt x="154" y="49"/>
                  </a:lnTo>
                  <a:lnTo>
                    <a:pt x="153" y="47"/>
                  </a:lnTo>
                  <a:lnTo>
                    <a:pt x="153" y="45"/>
                  </a:lnTo>
                  <a:lnTo>
                    <a:pt x="153" y="45"/>
                  </a:lnTo>
                  <a:lnTo>
                    <a:pt x="155" y="43"/>
                  </a:lnTo>
                  <a:lnTo>
                    <a:pt x="157" y="41"/>
                  </a:lnTo>
                  <a:lnTo>
                    <a:pt x="160" y="40"/>
                  </a:lnTo>
                  <a:lnTo>
                    <a:pt x="164" y="39"/>
                  </a:lnTo>
                  <a:lnTo>
                    <a:pt x="164" y="39"/>
                  </a:lnTo>
                  <a:lnTo>
                    <a:pt x="164" y="38"/>
                  </a:lnTo>
                  <a:lnTo>
                    <a:pt x="162" y="37"/>
                  </a:lnTo>
                  <a:lnTo>
                    <a:pt x="162" y="37"/>
                  </a:lnTo>
                  <a:lnTo>
                    <a:pt x="159" y="34"/>
                  </a:lnTo>
                  <a:lnTo>
                    <a:pt x="157" y="32"/>
                  </a:lnTo>
                  <a:lnTo>
                    <a:pt x="157" y="32"/>
                  </a:lnTo>
                  <a:lnTo>
                    <a:pt x="156" y="29"/>
                  </a:lnTo>
                  <a:lnTo>
                    <a:pt x="155" y="27"/>
                  </a:lnTo>
                  <a:lnTo>
                    <a:pt x="155" y="27"/>
                  </a:lnTo>
                  <a:lnTo>
                    <a:pt x="146" y="18"/>
                  </a:lnTo>
                  <a:lnTo>
                    <a:pt x="138" y="12"/>
                  </a:lnTo>
                  <a:lnTo>
                    <a:pt x="133" y="9"/>
                  </a:lnTo>
                  <a:lnTo>
                    <a:pt x="133" y="9"/>
                  </a:lnTo>
                  <a:lnTo>
                    <a:pt x="133" y="9"/>
                  </a:lnTo>
                  <a:lnTo>
                    <a:pt x="133"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69" name="Freeform 268"/>
            <p:cNvSpPr>
              <a:spLocks/>
            </p:cNvSpPr>
            <p:nvPr/>
          </p:nvSpPr>
          <p:spPr bwMode="gray">
            <a:xfrm>
              <a:off x="3510633" y="2419802"/>
              <a:ext cx="38385" cy="21601"/>
            </a:xfrm>
            <a:custGeom>
              <a:avLst/>
              <a:gdLst/>
              <a:ahLst/>
              <a:cxnLst>
                <a:cxn ang="0">
                  <a:pos x="17" y="13"/>
                </a:cxn>
                <a:cxn ang="0">
                  <a:pos x="17" y="13"/>
                </a:cxn>
                <a:cxn ang="0">
                  <a:pos x="10" y="14"/>
                </a:cxn>
                <a:cxn ang="0">
                  <a:pos x="5" y="16"/>
                </a:cxn>
                <a:cxn ang="0">
                  <a:pos x="2" y="14"/>
                </a:cxn>
                <a:cxn ang="0">
                  <a:pos x="1" y="13"/>
                </a:cxn>
                <a:cxn ang="0">
                  <a:pos x="0" y="11"/>
                </a:cxn>
                <a:cxn ang="0">
                  <a:pos x="0" y="8"/>
                </a:cxn>
                <a:cxn ang="0">
                  <a:pos x="0" y="8"/>
                </a:cxn>
                <a:cxn ang="0">
                  <a:pos x="2" y="6"/>
                </a:cxn>
                <a:cxn ang="0">
                  <a:pos x="6" y="3"/>
                </a:cxn>
                <a:cxn ang="0">
                  <a:pos x="15" y="0"/>
                </a:cxn>
                <a:cxn ang="0">
                  <a:pos x="15" y="0"/>
                </a:cxn>
                <a:cxn ang="0">
                  <a:pos x="19" y="0"/>
                </a:cxn>
                <a:cxn ang="0">
                  <a:pos x="23" y="1"/>
                </a:cxn>
                <a:cxn ang="0">
                  <a:pos x="27" y="3"/>
                </a:cxn>
                <a:cxn ang="0">
                  <a:pos x="27" y="6"/>
                </a:cxn>
                <a:cxn ang="0">
                  <a:pos x="27" y="8"/>
                </a:cxn>
                <a:cxn ang="0">
                  <a:pos x="27" y="8"/>
                </a:cxn>
                <a:cxn ang="0">
                  <a:pos x="25" y="10"/>
                </a:cxn>
                <a:cxn ang="0">
                  <a:pos x="22" y="11"/>
                </a:cxn>
                <a:cxn ang="0">
                  <a:pos x="17" y="13"/>
                </a:cxn>
                <a:cxn ang="0">
                  <a:pos x="17" y="13"/>
                </a:cxn>
              </a:cxnLst>
              <a:rect l="0" t="0" r="r" b="b"/>
              <a:pathLst>
                <a:path w="27" h="16">
                  <a:moveTo>
                    <a:pt x="17" y="13"/>
                  </a:moveTo>
                  <a:lnTo>
                    <a:pt x="17" y="13"/>
                  </a:lnTo>
                  <a:lnTo>
                    <a:pt x="10" y="14"/>
                  </a:lnTo>
                  <a:lnTo>
                    <a:pt x="5" y="16"/>
                  </a:lnTo>
                  <a:lnTo>
                    <a:pt x="2" y="14"/>
                  </a:lnTo>
                  <a:lnTo>
                    <a:pt x="1" y="13"/>
                  </a:lnTo>
                  <a:lnTo>
                    <a:pt x="0" y="11"/>
                  </a:lnTo>
                  <a:lnTo>
                    <a:pt x="0" y="8"/>
                  </a:lnTo>
                  <a:lnTo>
                    <a:pt x="0" y="8"/>
                  </a:lnTo>
                  <a:lnTo>
                    <a:pt x="2" y="6"/>
                  </a:lnTo>
                  <a:lnTo>
                    <a:pt x="6" y="3"/>
                  </a:lnTo>
                  <a:lnTo>
                    <a:pt x="15" y="0"/>
                  </a:lnTo>
                  <a:lnTo>
                    <a:pt x="15" y="0"/>
                  </a:lnTo>
                  <a:lnTo>
                    <a:pt x="19" y="0"/>
                  </a:lnTo>
                  <a:lnTo>
                    <a:pt x="23" y="1"/>
                  </a:lnTo>
                  <a:lnTo>
                    <a:pt x="27" y="3"/>
                  </a:lnTo>
                  <a:lnTo>
                    <a:pt x="27" y="6"/>
                  </a:lnTo>
                  <a:lnTo>
                    <a:pt x="27" y="8"/>
                  </a:lnTo>
                  <a:lnTo>
                    <a:pt x="27" y="8"/>
                  </a:lnTo>
                  <a:lnTo>
                    <a:pt x="25" y="10"/>
                  </a:lnTo>
                  <a:lnTo>
                    <a:pt x="22" y="11"/>
                  </a:lnTo>
                  <a:lnTo>
                    <a:pt x="17" y="13"/>
                  </a:lnTo>
                  <a:lnTo>
                    <a:pt x="17"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0" name="Freeform 269"/>
            <p:cNvSpPr>
              <a:spLocks/>
            </p:cNvSpPr>
            <p:nvPr/>
          </p:nvSpPr>
          <p:spPr bwMode="gray">
            <a:xfrm>
              <a:off x="3568211" y="2340601"/>
              <a:ext cx="28789" cy="24001"/>
            </a:xfrm>
            <a:custGeom>
              <a:avLst/>
              <a:gdLst/>
              <a:ahLst/>
              <a:cxnLst>
                <a:cxn ang="0">
                  <a:pos x="22" y="13"/>
                </a:cxn>
                <a:cxn ang="0">
                  <a:pos x="22" y="13"/>
                </a:cxn>
                <a:cxn ang="0">
                  <a:pos x="21" y="9"/>
                </a:cxn>
                <a:cxn ang="0">
                  <a:pos x="19" y="5"/>
                </a:cxn>
                <a:cxn ang="0">
                  <a:pos x="15" y="2"/>
                </a:cxn>
                <a:cxn ang="0">
                  <a:pos x="11" y="1"/>
                </a:cxn>
                <a:cxn ang="0">
                  <a:pos x="11" y="1"/>
                </a:cxn>
                <a:cxn ang="0">
                  <a:pos x="8" y="0"/>
                </a:cxn>
                <a:cxn ang="0">
                  <a:pos x="4" y="0"/>
                </a:cxn>
                <a:cxn ang="0">
                  <a:pos x="2" y="1"/>
                </a:cxn>
                <a:cxn ang="0">
                  <a:pos x="0" y="3"/>
                </a:cxn>
                <a:cxn ang="0">
                  <a:pos x="0" y="3"/>
                </a:cxn>
                <a:cxn ang="0">
                  <a:pos x="0" y="6"/>
                </a:cxn>
                <a:cxn ang="0">
                  <a:pos x="0" y="9"/>
                </a:cxn>
                <a:cxn ang="0">
                  <a:pos x="2" y="10"/>
                </a:cxn>
                <a:cxn ang="0">
                  <a:pos x="4" y="12"/>
                </a:cxn>
                <a:cxn ang="0">
                  <a:pos x="10" y="14"/>
                </a:cxn>
                <a:cxn ang="0">
                  <a:pos x="15" y="16"/>
                </a:cxn>
                <a:cxn ang="0">
                  <a:pos x="15" y="16"/>
                </a:cxn>
                <a:cxn ang="0">
                  <a:pos x="18" y="16"/>
                </a:cxn>
                <a:cxn ang="0">
                  <a:pos x="20" y="16"/>
                </a:cxn>
                <a:cxn ang="0">
                  <a:pos x="21" y="15"/>
                </a:cxn>
                <a:cxn ang="0">
                  <a:pos x="22" y="13"/>
                </a:cxn>
                <a:cxn ang="0">
                  <a:pos x="22" y="13"/>
                </a:cxn>
              </a:cxnLst>
              <a:rect l="0" t="0" r="r" b="b"/>
              <a:pathLst>
                <a:path w="22" h="16">
                  <a:moveTo>
                    <a:pt x="22" y="13"/>
                  </a:moveTo>
                  <a:lnTo>
                    <a:pt x="22" y="13"/>
                  </a:lnTo>
                  <a:lnTo>
                    <a:pt x="21" y="9"/>
                  </a:lnTo>
                  <a:lnTo>
                    <a:pt x="19" y="5"/>
                  </a:lnTo>
                  <a:lnTo>
                    <a:pt x="15" y="2"/>
                  </a:lnTo>
                  <a:lnTo>
                    <a:pt x="11" y="1"/>
                  </a:lnTo>
                  <a:lnTo>
                    <a:pt x="11" y="1"/>
                  </a:lnTo>
                  <a:lnTo>
                    <a:pt x="8" y="0"/>
                  </a:lnTo>
                  <a:lnTo>
                    <a:pt x="4" y="0"/>
                  </a:lnTo>
                  <a:lnTo>
                    <a:pt x="2" y="1"/>
                  </a:lnTo>
                  <a:lnTo>
                    <a:pt x="0" y="3"/>
                  </a:lnTo>
                  <a:lnTo>
                    <a:pt x="0" y="3"/>
                  </a:lnTo>
                  <a:lnTo>
                    <a:pt x="0" y="6"/>
                  </a:lnTo>
                  <a:lnTo>
                    <a:pt x="0" y="9"/>
                  </a:lnTo>
                  <a:lnTo>
                    <a:pt x="2" y="10"/>
                  </a:lnTo>
                  <a:lnTo>
                    <a:pt x="4" y="12"/>
                  </a:lnTo>
                  <a:lnTo>
                    <a:pt x="10" y="14"/>
                  </a:lnTo>
                  <a:lnTo>
                    <a:pt x="15" y="16"/>
                  </a:lnTo>
                  <a:lnTo>
                    <a:pt x="15" y="16"/>
                  </a:lnTo>
                  <a:lnTo>
                    <a:pt x="18" y="16"/>
                  </a:lnTo>
                  <a:lnTo>
                    <a:pt x="20" y="16"/>
                  </a:lnTo>
                  <a:lnTo>
                    <a:pt x="21" y="15"/>
                  </a:lnTo>
                  <a:lnTo>
                    <a:pt x="22" y="13"/>
                  </a:lnTo>
                  <a:lnTo>
                    <a:pt x="22"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1" name="Freeform 270"/>
            <p:cNvSpPr>
              <a:spLocks/>
            </p:cNvSpPr>
            <p:nvPr/>
          </p:nvSpPr>
          <p:spPr bwMode="gray">
            <a:xfrm>
              <a:off x="3577807" y="2331001"/>
              <a:ext cx="23991" cy="14400"/>
            </a:xfrm>
            <a:custGeom>
              <a:avLst/>
              <a:gdLst/>
              <a:ahLst/>
              <a:cxnLst>
                <a:cxn ang="0">
                  <a:pos x="8" y="5"/>
                </a:cxn>
                <a:cxn ang="0">
                  <a:pos x="8" y="5"/>
                </a:cxn>
                <a:cxn ang="0">
                  <a:pos x="9" y="5"/>
                </a:cxn>
                <a:cxn ang="0">
                  <a:pos x="11" y="7"/>
                </a:cxn>
                <a:cxn ang="0">
                  <a:pos x="13" y="10"/>
                </a:cxn>
                <a:cxn ang="0">
                  <a:pos x="14" y="11"/>
                </a:cxn>
                <a:cxn ang="0">
                  <a:pos x="14" y="11"/>
                </a:cxn>
                <a:cxn ang="0">
                  <a:pos x="15" y="12"/>
                </a:cxn>
                <a:cxn ang="0">
                  <a:pos x="16" y="12"/>
                </a:cxn>
                <a:cxn ang="0">
                  <a:pos x="16" y="12"/>
                </a:cxn>
                <a:cxn ang="0">
                  <a:pos x="18" y="10"/>
                </a:cxn>
                <a:cxn ang="0">
                  <a:pos x="18" y="8"/>
                </a:cxn>
                <a:cxn ang="0">
                  <a:pos x="18" y="8"/>
                </a:cxn>
                <a:cxn ang="0">
                  <a:pos x="15" y="3"/>
                </a:cxn>
                <a:cxn ang="0">
                  <a:pos x="9" y="1"/>
                </a:cxn>
                <a:cxn ang="0">
                  <a:pos x="7" y="0"/>
                </a:cxn>
                <a:cxn ang="0">
                  <a:pos x="4" y="0"/>
                </a:cxn>
                <a:cxn ang="0">
                  <a:pos x="2" y="1"/>
                </a:cxn>
                <a:cxn ang="0">
                  <a:pos x="0" y="3"/>
                </a:cxn>
                <a:cxn ang="0">
                  <a:pos x="0" y="3"/>
                </a:cxn>
                <a:cxn ang="0">
                  <a:pos x="0" y="3"/>
                </a:cxn>
                <a:cxn ang="0">
                  <a:pos x="0" y="5"/>
                </a:cxn>
                <a:cxn ang="0">
                  <a:pos x="0" y="5"/>
                </a:cxn>
                <a:cxn ang="0">
                  <a:pos x="2" y="6"/>
                </a:cxn>
                <a:cxn ang="0">
                  <a:pos x="3" y="6"/>
                </a:cxn>
                <a:cxn ang="0">
                  <a:pos x="8" y="5"/>
                </a:cxn>
                <a:cxn ang="0">
                  <a:pos x="8" y="5"/>
                </a:cxn>
              </a:cxnLst>
              <a:rect l="0" t="0" r="r" b="b"/>
              <a:pathLst>
                <a:path w="18" h="12">
                  <a:moveTo>
                    <a:pt x="8" y="5"/>
                  </a:moveTo>
                  <a:lnTo>
                    <a:pt x="8" y="5"/>
                  </a:lnTo>
                  <a:lnTo>
                    <a:pt x="9" y="5"/>
                  </a:lnTo>
                  <a:lnTo>
                    <a:pt x="11" y="7"/>
                  </a:lnTo>
                  <a:lnTo>
                    <a:pt x="13" y="10"/>
                  </a:lnTo>
                  <a:lnTo>
                    <a:pt x="14" y="11"/>
                  </a:lnTo>
                  <a:lnTo>
                    <a:pt x="14" y="11"/>
                  </a:lnTo>
                  <a:lnTo>
                    <a:pt x="15" y="12"/>
                  </a:lnTo>
                  <a:lnTo>
                    <a:pt x="16" y="12"/>
                  </a:lnTo>
                  <a:lnTo>
                    <a:pt x="16" y="12"/>
                  </a:lnTo>
                  <a:lnTo>
                    <a:pt x="18" y="10"/>
                  </a:lnTo>
                  <a:lnTo>
                    <a:pt x="18" y="8"/>
                  </a:lnTo>
                  <a:lnTo>
                    <a:pt x="18" y="8"/>
                  </a:lnTo>
                  <a:lnTo>
                    <a:pt x="15" y="3"/>
                  </a:lnTo>
                  <a:lnTo>
                    <a:pt x="9" y="1"/>
                  </a:lnTo>
                  <a:lnTo>
                    <a:pt x="7" y="0"/>
                  </a:lnTo>
                  <a:lnTo>
                    <a:pt x="4" y="0"/>
                  </a:lnTo>
                  <a:lnTo>
                    <a:pt x="2" y="1"/>
                  </a:lnTo>
                  <a:lnTo>
                    <a:pt x="0" y="3"/>
                  </a:lnTo>
                  <a:lnTo>
                    <a:pt x="0" y="3"/>
                  </a:lnTo>
                  <a:lnTo>
                    <a:pt x="0" y="3"/>
                  </a:lnTo>
                  <a:lnTo>
                    <a:pt x="0" y="5"/>
                  </a:lnTo>
                  <a:lnTo>
                    <a:pt x="0" y="5"/>
                  </a:lnTo>
                  <a:lnTo>
                    <a:pt x="2" y="6"/>
                  </a:lnTo>
                  <a:lnTo>
                    <a:pt x="3" y="6"/>
                  </a:lnTo>
                  <a:lnTo>
                    <a:pt x="8" y="5"/>
                  </a:lnTo>
                  <a:lnTo>
                    <a:pt x="8"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2" name="Freeform 271"/>
            <p:cNvSpPr>
              <a:spLocks/>
            </p:cNvSpPr>
            <p:nvPr/>
          </p:nvSpPr>
          <p:spPr bwMode="gray">
            <a:xfrm>
              <a:off x="3551418" y="2314199"/>
              <a:ext cx="28789" cy="16801"/>
            </a:xfrm>
            <a:custGeom>
              <a:avLst/>
              <a:gdLst/>
              <a:ahLst/>
              <a:cxnLst>
                <a:cxn ang="0">
                  <a:pos x="9" y="10"/>
                </a:cxn>
                <a:cxn ang="0">
                  <a:pos x="9" y="10"/>
                </a:cxn>
                <a:cxn ang="0">
                  <a:pos x="3" y="11"/>
                </a:cxn>
                <a:cxn ang="0">
                  <a:pos x="1" y="11"/>
                </a:cxn>
                <a:cxn ang="0">
                  <a:pos x="0" y="9"/>
                </a:cxn>
                <a:cxn ang="0">
                  <a:pos x="0" y="9"/>
                </a:cxn>
                <a:cxn ang="0">
                  <a:pos x="0" y="6"/>
                </a:cxn>
                <a:cxn ang="0">
                  <a:pos x="2" y="2"/>
                </a:cxn>
                <a:cxn ang="0">
                  <a:pos x="4" y="1"/>
                </a:cxn>
                <a:cxn ang="0">
                  <a:pos x="8" y="0"/>
                </a:cxn>
                <a:cxn ang="0">
                  <a:pos x="12" y="0"/>
                </a:cxn>
                <a:cxn ang="0">
                  <a:pos x="15" y="1"/>
                </a:cxn>
                <a:cxn ang="0">
                  <a:pos x="19" y="2"/>
                </a:cxn>
                <a:cxn ang="0">
                  <a:pos x="21" y="4"/>
                </a:cxn>
                <a:cxn ang="0">
                  <a:pos x="21" y="4"/>
                </a:cxn>
                <a:cxn ang="0">
                  <a:pos x="21" y="7"/>
                </a:cxn>
                <a:cxn ang="0">
                  <a:pos x="21" y="8"/>
                </a:cxn>
                <a:cxn ang="0">
                  <a:pos x="18" y="9"/>
                </a:cxn>
                <a:cxn ang="0">
                  <a:pos x="9" y="10"/>
                </a:cxn>
                <a:cxn ang="0">
                  <a:pos x="9" y="10"/>
                </a:cxn>
              </a:cxnLst>
              <a:rect l="0" t="0" r="r" b="b"/>
              <a:pathLst>
                <a:path w="21" h="11">
                  <a:moveTo>
                    <a:pt x="9" y="10"/>
                  </a:moveTo>
                  <a:lnTo>
                    <a:pt x="9" y="10"/>
                  </a:lnTo>
                  <a:lnTo>
                    <a:pt x="3" y="11"/>
                  </a:lnTo>
                  <a:lnTo>
                    <a:pt x="1" y="11"/>
                  </a:lnTo>
                  <a:lnTo>
                    <a:pt x="0" y="9"/>
                  </a:lnTo>
                  <a:lnTo>
                    <a:pt x="0" y="9"/>
                  </a:lnTo>
                  <a:lnTo>
                    <a:pt x="0" y="6"/>
                  </a:lnTo>
                  <a:lnTo>
                    <a:pt x="2" y="2"/>
                  </a:lnTo>
                  <a:lnTo>
                    <a:pt x="4" y="1"/>
                  </a:lnTo>
                  <a:lnTo>
                    <a:pt x="8" y="0"/>
                  </a:lnTo>
                  <a:lnTo>
                    <a:pt x="12" y="0"/>
                  </a:lnTo>
                  <a:lnTo>
                    <a:pt x="15" y="1"/>
                  </a:lnTo>
                  <a:lnTo>
                    <a:pt x="19" y="2"/>
                  </a:lnTo>
                  <a:lnTo>
                    <a:pt x="21" y="4"/>
                  </a:lnTo>
                  <a:lnTo>
                    <a:pt x="21" y="4"/>
                  </a:lnTo>
                  <a:lnTo>
                    <a:pt x="21" y="7"/>
                  </a:lnTo>
                  <a:lnTo>
                    <a:pt x="21" y="8"/>
                  </a:lnTo>
                  <a:lnTo>
                    <a:pt x="18" y="9"/>
                  </a:lnTo>
                  <a:lnTo>
                    <a:pt x="9" y="10"/>
                  </a:lnTo>
                  <a:lnTo>
                    <a:pt x="9"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3" name="Freeform 272"/>
            <p:cNvSpPr>
              <a:spLocks/>
            </p:cNvSpPr>
            <p:nvPr/>
          </p:nvSpPr>
          <p:spPr bwMode="gray">
            <a:xfrm>
              <a:off x="3642582" y="2285399"/>
              <a:ext cx="19192" cy="14400"/>
            </a:xfrm>
            <a:custGeom>
              <a:avLst/>
              <a:gdLst/>
              <a:ahLst/>
              <a:cxnLst>
                <a:cxn ang="0">
                  <a:pos x="4" y="8"/>
                </a:cxn>
                <a:cxn ang="0">
                  <a:pos x="4" y="8"/>
                </a:cxn>
                <a:cxn ang="0">
                  <a:pos x="1" y="6"/>
                </a:cxn>
                <a:cxn ang="0">
                  <a:pos x="1" y="6"/>
                </a:cxn>
                <a:cxn ang="0">
                  <a:pos x="0" y="5"/>
                </a:cxn>
                <a:cxn ang="0">
                  <a:pos x="0" y="5"/>
                </a:cxn>
                <a:cxn ang="0">
                  <a:pos x="1" y="2"/>
                </a:cxn>
                <a:cxn ang="0">
                  <a:pos x="3" y="1"/>
                </a:cxn>
                <a:cxn ang="0">
                  <a:pos x="5" y="0"/>
                </a:cxn>
                <a:cxn ang="0">
                  <a:pos x="8" y="0"/>
                </a:cxn>
                <a:cxn ang="0">
                  <a:pos x="12" y="1"/>
                </a:cxn>
                <a:cxn ang="0">
                  <a:pos x="14" y="2"/>
                </a:cxn>
                <a:cxn ang="0">
                  <a:pos x="15" y="5"/>
                </a:cxn>
                <a:cxn ang="0">
                  <a:pos x="15" y="5"/>
                </a:cxn>
                <a:cxn ang="0">
                  <a:pos x="15" y="7"/>
                </a:cxn>
                <a:cxn ang="0">
                  <a:pos x="15" y="9"/>
                </a:cxn>
                <a:cxn ang="0">
                  <a:pos x="14" y="10"/>
                </a:cxn>
                <a:cxn ang="0">
                  <a:pos x="12" y="10"/>
                </a:cxn>
                <a:cxn ang="0">
                  <a:pos x="8" y="10"/>
                </a:cxn>
                <a:cxn ang="0">
                  <a:pos x="4" y="8"/>
                </a:cxn>
                <a:cxn ang="0">
                  <a:pos x="4" y="8"/>
                </a:cxn>
              </a:cxnLst>
              <a:rect l="0" t="0" r="r" b="b"/>
              <a:pathLst>
                <a:path w="15" h="10">
                  <a:moveTo>
                    <a:pt x="4" y="8"/>
                  </a:moveTo>
                  <a:lnTo>
                    <a:pt x="4" y="8"/>
                  </a:lnTo>
                  <a:lnTo>
                    <a:pt x="1" y="6"/>
                  </a:lnTo>
                  <a:lnTo>
                    <a:pt x="1" y="6"/>
                  </a:lnTo>
                  <a:lnTo>
                    <a:pt x="0" y="5"/>
                  </a:lnTo>
                  <a:lnTo>
                    <a:pt x="0" y="5"/>
                  </a:lnTo>
                  <a:lnTo>
                    <a:pt x="1" y="2"/>
                  </a:lnTo>
                  <a:lnTo>
                    <a:pt x="3" y="1"/>
                  </a:lnTo>
                  <a:lnTo>
                    <a:pt x="5" y="0"/>
                  </a:lnTo>
                  <a:lnTo>
                    <a:pt x="8" y="0"/>
                  </a:lnTo>
                  <a:lnTo>
                    <a:pt x="12" y="1"/>
                  </a:lnTo>
                  <a:lnTo>
                    <a:pt x="14" y="2"/>
                  </a:lnTo>
                  <a:lnTo>
                    <a:pt x="15" y="5"/>
                  </a:lnTo>
                  <a:lnTo>
                    <a:pt x="15" y="5"/>
                  </a:lnTo>
                  <a:lnTo>
                    <a:pt x="15" y="7"/>
                  </a:lnTo>
                  <a:lnTo>
                    <a:pt x="15" y="9"/>
                  </a:lnTo>
                  <a:lnTo>
                    <a:pt x="14" y="10"/>
                  </a:lnTo>
                  <a:lnTo>
                    <a:pt x="12" y="10"/>
                  </a:lnTo>
                  <a:lnTo>
                    <a:pt x="8" y="10"/>
                  </a:lnTo>
                  <a:lnTo>
                    <a:pt x="4" y="8"/>
                  </a:lnTo>
                  <a:lnTo>
                    <a:pt x="4"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4" name="Freeform 273"/>
            <p:cNvSpPr>
              <a:spLocks/>
            </p:cNvSpPr>
            <p:nvPr/>
          </p:nvSpPr>
          <p:spPr bwMode="gray">
            <a:xfrm>
              <a:off x="2934860" y="2427003"/>
              <a:ext cx="79170" cy="36000"/>
            </a:xfrm>
            <a:custGeom>
              <a:avLst/>
              <a:gdLst/>
              <a:ahLst/>
              <a:cxnLst>
                <a:cxn ang="0">
                  <a:pos x="56" y="21"/>
                </a:cxn>
                <a:cxn ang="0">
                  <a:pos x="56" y="21"/>
                </a:cxn>
                <a:cxn ang="0">
                  <a:pos x="56" y="22"/>
                </a:cxn>
                <a:cxn ang="0">
                  <a:pos x="55" y="23"/>
                </a:cxn>
                <a:cxn ang="0">
                  <a:pos x="53" y="24"/>
                </a:cxn>
                <a:cxn ang="0">
                  <a:pos x="51" y="24"/>
                </a:cxn>
                <a:cxn ang="0">
                  <a:pos x="51" y="24"/>
                </a:cxn>
                <a:cxn ang="0">
                  <a:pos x="47" y="23"/>
                </a:cxn>
                <a:cxn ang="0">
                  <a:pos x="44" y="23"/>
                </a:cxn>
                <a:cxn ang="0">
                  <a:pos x="40" y="23"/>
                </a:cxn>
                <a:cxn ang="0">
                  <a:pos x="37" y="23"/>
                </a:cxn>
                <a:cxn ang="0">
                  <a:pos x="37" y="23"/>
                </a:cxn>
                <a:cxn ang="0">
                  <a:pos x="36" y="22"/>
                </a:cxn>
                <a:cxn ang="0">
                  <a:pos x="34" y="20"/>
                </a:cxn>
                <a:cxn ang="0">
                  <a:pos x="34" y="20"/>
                </a:cxn>
                <a:cxn ang="0">
                  <a:pos x="32" y="18"/>
                </a:cxn>
                <a:cxn ang="0">
                  <a:pos x="29" y="16"/>
                </a:cxn>
                <a:cxn ang="0">
                  <a:pos x="29" y="16"/>
                </a:cxn>
                <a:cxn ang="0">
                  <a:pos x="23" y="13"/>
                </a:cxn>
                <a:cxn ang="0">
                  <a:pos x="16" y="10"/>
                </a:cxn>
                <a:cxn ang="0">
                  <a:pos x="2" y="5"/>
                </a:cxn>
                <a:cxn ang="0">
                  <a:pos x="2" y="5"/>
                </a:cxn>
                <a:cxn ang="0">
                  <a:pos x="1" y="4"/>
                </a:cxn>
                <a:cxn ang="0">
                  <a:pos x="0" y="3"/>
                </a:cxn>
                <a:cxn ang="0">
                  <a:pos x="1" y="2"/>
                </a:cxn>
                <a:cxn ang="0">
                  <a:pos x="1" y="2"/>
                </a:cxn>
                <a:cxn ang="0">
                  <a:pos x="3" y="1"/>
                </a:cxn>
                <a:cxn ang="0">
                  <a:pos x="5" y="1"/>
                </a:cxn>
                <a:cxn ang="0">
                  <a:pos x="11" y="1"/>
                </a:cxn>
                <a:cxn ang="0">
                  <a:pos x="11" y="1"/>
                </a:cxn>
                <a:cxn ang="0">
                  <a:pos x="16" y="2"/>
                </a:cxn>
                <a:cxn ang="0">
                  <a:pos x="18" y="3"/>
                </a:cxn>
                <a:cxn ang="0">
                  <a:pos x="22" y="2"/>
                </a:cxn>
                <a:cxn ang="0">
                  <a:pos x="22" y="2"/>
                </a:cxn>
                <a:cxn ang="0">
                  <a:pos x="24" y="1"/>
                </a:cxn>
                <a:cxn ang="0">
                  <a:pos x="26" y="0"/>
                </a:cxn>
                <a:cxn ang="0">
                  <a:pos x="27" y="1"/>
                </a:cxn>
                <a:cxn ang="0">
                  <a:pos x="27" y="1"/>
                </a:cxn>
                <a:cxn ang="0">
                  <a:pos x="36" y="7"/>
                </a:cxn>
                <a:cxn ang="0">
                  <a:pos x="42" y="10"/>
                </a:cxn>
                <a:cxn ang="0">
                  <a:pos x="47" y="10"/>
                </a:cxn>
                <a:cxn ang="0">
                  <a:pos x="47" y="10"/>
                </a:cxn>
                <a:cxn ang="0">
                  <a:pos x="48" y="11"/>
                </a:cxn>
                <a:cxn ang="0">
                  <a:pos x="49" y="12"/>
                </a:cxn>
                <a:cxn ang="0">
                  <a:pos x="50" y="15"/>
                </a:cxn>
                <a:cxn ang="0">
                  <a:pos x="50" y="15"/>
                </a:cxn>
                <a:cxn ang="0">
                  <a:pos x="51" y="17"/>
                </a:cxn>
                <a:cxn ang="0">
                  <a:pos x="53" y="18"/>
                </a:cxn>
                <a:cxn ang="0">
                  <a:pos x="56" y="21"/>
                </a:cxn>
                <a:cxn ang="0">
                  <a:pos x="56" y="21"/>
                </a:cxn>
              </a:cxnLst>
              <a:rect l="0" t="0" r="r" b="b"/>
              <a:pathLst>
                <a:path w="56" h="24">
                  <a:moveTo>
                    <a:pt x="56" y="21"/>
                  </a:moveTo>
                  <a:lnTo>
                    <a:pt x="56" y="21"/>
                  </a:lnTo>
                  <a:lnTo>
                    <a:pt x="56" y="22"/>
                  </a:lnTo>
                  <a:lnTo>
                    <a:pt x="55" y="23"/>
                  </a:lnTo>
                  <a:lnTo>
                    <a:pt x="53" y="24"/>
                  </a:lnTo>
                  <a:lnTo>
                    <a:pt x="51" y="24"/>
                  </a:lnTo>
                  <a:lnTo>
                    <a:pt x="51" y="24"/>
                  </a:lnTo>
                  <a:lnTo>
                    <a:pt x="47" y="23"/>
                  </a:lnTo>
                  <a:lnTo>
                    <a:pt x="44" y="23"/>
                  </a:lnTo>
                  <a:lnTo>
                    <a:pt x="40" y="23"/>
                  </a:lnTo>
                  <a:lnTo>
                    <a:pt x="37" y="23"/>
                  </a:lnTo>
                  <a:lnTo>
                    <a:pt x="37" y="23"/>
                  </a:lnTo>
                  <a:lnTo>
                    <a:pt x="36" y="22"/>
                  </a:lnTo>
                  <a:lnTo>
                    <a:pt x="34" y="20"/>
                  </a:lnTo>
                  <a:lnTo>
                    <a:pt x="34" y="20"/>
                  </a:lnTo>
                  <a:lnTo>
                    <a:pt x="32" y="18"/>
                  </a:lnTo>
                  <a:lnTo>
                    <a:pt x="29" y="16"/>
                  </a:lnTo>
                  <a:lnTo>
                    <a:pt x="29" y="16"/>
                  </a:lnTo>
                  <a:lnTo>
                    <a:pt x="23" y="13"/>
                  </a:lnTo>
                  <a:lnTo>
                    <a:pt x="16" y="10"/>
                  </a:lnTo>
                  <a:lnTo>
                    <a:pt x="2" y="5"/>
                  </a:lnTo>
                  <a:lnTo>
                    <a:pt x="2" y="5"/>
                  </a:lnTo>
                  <a:lnTo>
                    <a:pt x="1" y="4"/>
                  </a:lnTo>
                  <a:lnTo>
                    <a:pt x="0" y="3"/>
                  </a:lnTo>
                  <a:lnTo>
                    <a:pt x="1" y="2"/>
                  </a:lnTo>
                  <a:lnTo>
                    <a:pt x="1" y="2"/>
                  </a:lnTo>
                  <a:lnTo>
                    <a:pt x="3" y="1"/>
                  </a:lnTo>
                  <a:lnTo>
                    <a:pt x="5" y="1"/>
                  </a:lnTo>
                  <a:lnTo>
                    <a:pt x="11" y="1"/>
                  </a:lnTo>
                  <a:lnTo>
                    <a:pt x="11" y="1"/>
                  </a:lnTo>
                  <a:lnTo>
                    <a:pt x="16" y="2"/>
                  </a:lnTo>
                  <a:lnTo>
                    <a:pt x="18" y="3"/>
                  </a:lnTo>
                  <a:lnTo>
                    <a:pt x="22" y="2"/>
                  </a:lnTo>
                  <a:lnTo>
                    <a:pt x="22" y="2"/>
                  </a:lnTo>
                  <a:lnTo>
                    <a:pt x="24" y="1"/>
                  </a:lnTo>
                  <a:lnTo>
                    <a:pt x="26" y="0"/>
                  </a:lnTo>
                  <a:lnTo>
                    <a:pt x="27" y="1"/>
                  </a:lnTo>
                  <a:lnTo>
                    <a:pt x="27" y="1"/>
                  </a:lnTo>
                  <a:lnTo>
                    <a:pt x="36" y="7"/>
                  </a:lnTo>
                  <a:lnTo>
                    <a:pt x="42" y="10"/>
                  </a:lnTo>
                  <a:lnTo>
                    <a:pt x="47" y="10"/>
                  </a:lnTo>
                  <a:lnTo>
                    <a:pt x="47" y="10"/>
                  </a:lnTo>
                  <a:lnTo>
                    <a:pt x="48" y="11"/>
                  </a:lnTo>
                  <a:lnTo>
                    <a:pt x="49" y="12"/>
                  </a:lnTo>
                  <a:lnTo>
                    <a:pt x="50" y="15"/>
                  </a:lnTo>
                  <a:lnTo>
                    <a:pt x="50" y="15"/>
                  </a:lnTo>
                  <a:lnTo>
                    <a:pt x="51" y="17"/>
                  </a:lnTo>
                  <a:lnTo>
                    <a:pt x="53" y="18"/>
                  </a:lnTo>
                  <a:lnTo>
                    <a:pt x="56" y="21"/>
                  </a:lnTo>
                  <a:lnTo>
                    <a:pt x="56"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5" name="Freeform 274"/>
            <p:cNvSpPr>
              <a:spLocks/>
            </p:cNvSpPr>
            <p:nvPr/>
          </p:nvSpPr>
          <p:spPr bwMode="gray">
            <a:xfrm>
              <a:off x="2930062" y="2448603"/>
              <a:ext cx="57577" cy="40802"/>
            </a:xfrm>
            <a:custGeom>
              <a:avLst/>
              <a:gdLst/>
              <a:ahLst/>
              <a:cxnLst>
                <a:cxn ang="0">
                  <a:pos x="39" y="18"/>
                </a:cxn>
                <a:cxn ang="0">
                  <a:pos x="39" y="18"/>
                </a:cxn>
                <a:cxn ang="0">
                  <a:pos x="34" y="16"/>
                </a:cxn>
                <a:cxn ang="0">
                  <a:pos x="30" y="11"/>
                </a:cxn>
                <a:cxn ang="0">
                  <a:pos x="23" y="5"/>
                </a:cxn>
                <a:cxn ang="0">
                  <a:pos x="23" y="5"/>
                </a:cxn>
                <a:cxn ang="0">
                  <a:pos x="21" y="3"/>
                </a:cxn>
                <a:cxn ang="0">
                  <a:pos x="19" y="3"/>
                </a:cxn>
                <a:cxn ang="0">
                  <a:pos x="13" y="3"/>
                </a:cxn>
                <a:cxn ang="0">
                  <a:pos x="13" y="3"/>
                </a:cxn>
                <a:cxn ang="0">
                  <a:pos x="12" y="3"/>
                </a:cxn>
                <a:cxn ang="0">
                  <a:pos x="11" y="2"/>
                </a:cxn>
                <a:cxn ang="0">
                  <a:pos x="9" y="0"/>
                </a:cxn>
                <a:cxn ang="0">
                  <a:pos x="9" y="0"/>
                </a:cxn>
                <a:cxn ang="0">
                  <a:pos x="7" y="0"/>
                </a:cxn>
                <a:cxn ang="0">
                  <a:pos x="6" y="2"/>
                </a:cxn>
                <a:cxn ang="0">
                  <a:pos x="6" y="2"/>
                </a:cxn>
                <a:cxn ang="0">
                  <a:pos x="6" y="5"/>
                </a:cxn>
                <a:cxn ang="0">
                  <a:pos x="6" y="7"/>
                </a:cxn>
                <a:cxn ang="0">
                  <a:pos x="6" y="7"/>
                </a:cxn>
                <a:cxn ang="0">
                  <a:pos x="2" y="9"/>
                </a:cxn>
                <a:cxn ang="0">
                  <a:pos x="1" y="10"/>
                </a:cxn>
                <a:cxn ang="0">
                  <a:pos x="0" y="12"/>
                </a:cxn>
                <a:cxn ang="0">
                  <a:pos x="0" y="12"/>
                </a:cxn>
                <a:cxn ang="0">
                  <a:pos x="1" y="13"/>
                </a:cxn>
                <a:cxn ang="0">
                  <a:pos x="2" y="14"/>
                </a:cxn>
                <a:cxn ang="0">
                  <a:pos x="4" y="17"/>
                </a:cxn>
                <a:cxn ang="0">
                  <a:pos x="4" y="17"/>
                </a:cxn>
                <a:cxn ang="0">
                  <a:pos x="6" y="20"/>
                </a:cxn>
                <a:cxn ang="0">
                  <a:pos x="7" y="22"/>
                </a:cxn>
                <a:cxn ang="0">
                  <a:pos x="9" y="23"/>
                </a:cxn>
                <a:cxn ang="0">
                  <a:pos x="9" y="23"/>
                </a:cxn>
                <a:cxn ang="0">
                  <a:pos x="19" y="27"/>
                </a:cxn>
                <a:cxn ang="0">
                  <a:pos x="19" y="27"/>
                </a:cxn>
                <a:cxn ang="0">
                  <a:pos x="22" y="28"/>
                </a:cxn>
                <a:cxn ang="0">
                  <a:pos x="27" y="28"/>
                </a:cxn>
                <a:cxn ang="0">
                  <a:pos x="34" y="27"/>
                </a:cxn>
                <a:cxn ang="0">
                  <a:pos x="34" y="27"/>
                </a:cxn>
                <a:cxn ang="0">
                  <a:pos x="37" y="27"/>
                </a:cxn>
                <a:cxn ang="0">
                  <a:pos x="39" y="24"/>
                </a:cxn>
                <a:cxn ang="0">
                  <a:pos x="41" y="21"/>
                </a:cxn>
                <a:cxn ang="0">
                  <a:pos x="41" y="21"/>
                </a:cxn>
                <a:cxn ang="0">
                  <a:pos x="41" y="20"/>
                </a:cxn>
                <a:cxn ang="0">
                  <a:pos x="40" y="19"/>
                </a:cxn>
                <a:cxn ang="0">
                  <a:pos x="39" y="18"/>
                </a:cxn>
                <a:cxn ang="0">
                  <a:pos x="39" y="18"/>
                </a:cxn>
              </a:cxnLst>
              <a:rect l="0" t="0" r="r" b="b"/>
              <a:pathLst>
                <a:path w="41" h="28">
                  <a:moveTo>
                    <a:pt x="39" y="18"/>
                  </a:moveTo>
                  <a:lnTo>
                    <a:pt x="39" y="18"/>
                  </a:lnTo>
                  <a:lnTo>
                    <a:pt x="34" y="16"/>
                  </a:lnTo>
                  <a:lnTo>
                    <a:pt x="30" y="11"/>
                  </a:lnTo>
                  <a:lnTo>
                    <a:pt x="23" y="5"/>
                  </a:lnTo>
                  <a:lnTo>
                    <a:pt x="23" y="5"/>
                  </a:lnTo>
                  <a:lnTo>
                    <a:pt x="21" y="3"/>
                  </a:lnTo>
                  <a:lnTo>
                    <a:pt x="19" y="3"/>
                  </a:lnTo>
                  <a:lnTo>
                    <a:pt x="13" y="3"/>
                  </a:lnTo>
                  <a:lnTo>
                    <a:pt x="13" y="3"/>
                  </a:lnTo>
                  <a:lnTo>
                    <a:pt x="12" y="3"/>
                  </a:lnTo>
                  <a:lnTo>
                    <a:pt x="11" y="2"/>
                  </a:lnTo>
                  <a:lnTo>
                    <a:pt x="9" y="0"/>
                  </a:lnTo>
                  <a:lnTo>
                    <a:pt x="9" y="0"/>
                  </a:lnTo>
                  <a:lnTo>
                    <a:pt x="7" y="0"/>
                  </a:lnTo>
                  <a:lnTo>
                    <a:pt x="6" y="2"/>
                  </a:lnTo>
                  <a:lnTo>
                    <a:pt x="6" y="2"/>
                  </a:lnTo>
                  <a:lnTo>
                    <a:pt x="6" y="5"/>
                  </a:lnTo>
                  <a:lnTo>
                    <a:pt x="6" y="7"/>
                  </a:lnTo>
                  <a:lnTo>
                    <a:pt x="6" y="7"/>
                  </a:lnTo>
                  <a:lnTo>
                    <a:pt x="2" y="9"/>
                  </a:lnTo>
                  <a:lnTo>
                    <a:pt x="1" y="10"/>
                  </a:lnTo>
                  <a:lnTo>
                    <a:pt x="0" y="12"/>
                  </a:lnTo>
                  <a:lnTo>
                    <a:pt x="0" y="12"/>
                  </a:lnTo>
                  <a:lnTo>
                    <a:pt x="1" y="13"/>
                  </a:lnTo>
                  <a:lnTo>
                    <a:pt x="2" y="14"/>
                  </a:lnTo>
                  <a:lnTo>
                    <a:pt x="4" y="17"/>
                  </a:lnTo>
                  <a:lnTo>
                    <a:pt x="4" y="17"/>
                  </a:lnTo>
                  <a:lnTo>
                    <a:pt x="6" y="20"/>
                  </a:lnTo>
                  <a:lnTo>
                    <a:pt x="7" y="22"/>
                  </a:lnTo>
                  <a:lnTo>
                    <a:pt x="9" y="23"/>
                  </a:lnTo>
                  <a:lnTo>
                    <a:pt x="9" y="23"/>
                  </a:lnTo>
                  <a:lnTo>
                    <a:pt x="19" y="27"/>
                  </a:lnTo>
                  <a:lnTo>
                    <a:pt x="19" y="27"/>
                  </a:lnTo>
                  <a:lnTo>
                    <a:pt x="22" y="28"/>
                  </a:lnTo>
                  <a:lnTo>
                    <a:pt x="27" y="28"/>
                  </a:lnTo>
                  <a:lnTo>
                    <a:pt x="34" y="27"/>
                  </a:lnTo>
                  <a:lnTo>
                    <a:pt x="34" y="27"/>
                  </a:lnTo>
                  <a:lnTo>
                    <a:pt x="37" y="27"/>
                  </a:lnTo>
                  <a:lnTo>
                    <a:pt x="39" y="24"/>
                  </a:lnTo>
                  <a:lnTo>
                    <a:pt x="41" y="21"/>
                  </a:lnTo>
                  <a:lnTo>
                    <a:pt x="41" y="21"/>
                  </a:lnTo>
                  <a:lnTo>
                    <a:pt x="41" y="20"/>
                  </a:lnTo>
                  <a:lnTo>
                    <a:pt x="40" y="19"/>
                  </a:lnTo>
                  <a:lnTo>
                    <a:pt x="39" y="18"/>
                  </a:lnTo>
                  <a:lnTo>
                    <a:pt x="39"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6" name="Freeform 275"/>
            <p:cNvSpPr>
              <a:spLocks/>
            </p:cNvSpPr>
            <p:nvPr/>
          </p:nvSpPr>
          <p:spPr bwMode="gray">
            <a:xfrm>
              <a:off x="2646974" y="4061445"/>
              <a:ext cx="43183" cy="19201"/>
            </a:xfrm>
            <a:custGeom>
              <a:avLst/>
              <a:gdLst/>
              <a:ahLst/>
              <a:cxnLst>
                <a:cxn ang="0">
                  <a:pos x="14" y="14"/>
                </a:cxn>
                <a:cxn ang="0">
                  <a:pos x="14" y="14"/>
                </a:cxn>
                <a:cxn ang="0">
                  <a:pos x="19" y="14"/>
                </a:cxn>
                <a:cxn ang="0">
                  <a:pos x="25" y="11"/>
                </a:cxn>
                <a:cxn ang="0">
                  <a:pos x="27" y="10"/>
                </a:cxn>
                <a:cxn ang="0">
                  <a:pos x="28" y="9"/>
                </a:cxn>
                <a:cxn ang="0">
                  <a:pos x="29" y="7"/>
                </a:cxn>
                <a:cxn ang="0">
                  <a:pos x="28" y="4"/>
                </a:cxn>
                <a:cxn ang="0">
                  <a:pos x="28" y="4"/>
                </a:cxn>
                <a:cxn ang="0">
                  <a:pos x="27" y="2"/>
                </a:cxn>
                <a:cxn ang="0">
                  <a:pos x="25" y="1"/>
                </a:cxn>
                <a:cxn ang="0">
                  <a:pos x="21" y="0"/>
                </a:cxn>
                <a:cxn ang="0">
                  <a:pos x="18" y="1"/>
                </a:cxn>
                <a:cxn ang="0">
                  <a:pos x="14" y="4"/>
                </a:cxn>
                <a:cxn ang="0">
                  <a:pos x="14" y="4"/>
                </a:cxn>
                <a:cxn ang="0">
                  <a:pos x="10" y="5"/>
                </a:cxn>
                <a:cxn ang="0">
                  <a:pos x="7" y="4"/>
                </a:cxn>
                <a:cxn ang="0">
                  <a:pos x="4" y="2"/>
                </a:cxn>
                <a:cxn ang="0">
                  <a:pos x="0" y="1"/>
                </a:cxn>
                <a:cxn ang="0">
                  <a:pos x="0" y="1"/>
                </a:cxn>
                <a:cxn ang="0">
                  <a:pos x="0" y="2"/>
                </a:cxn>
                <a:cxn ang="0">
                  <a:pos x="0" y="4"/>
                </a:cxn>
                <a:cxn ang="0">
                  <a:pos x="0" y="5"/>
                </a:cxn>
                <a:cxn ang="0">
                  <a:pos x="0" y="5"/>
                </a:cxn>
                <a:cxn ang="0">
                  <a:pos x="3" y="8"/>
                </a:cxn>
                <a:cxn ang="0">
                  <a:pos x="4" y="11"/>
                </a:cxn>
                <a:cxn ang="0">
                  <a:pos x="4" y="11"/>
                </a:cxn>
                <a:cxn ang="0">
                  <a:pos x="6" y="12"/>
                </a:cxn>
                <a:cxn ang="0">
                  <a:pos x="8" y="14"/>
                </a:cxn>
                <a:cxn ang="0">
                  <a:pos x="14" y="14"/>
                </a:cxn>
                <a:cxn ang="0">
                  <a:pos x="14" y="14"/>
                </a:cxn>
              </a:cxnLst>
              <a:rect l="0" t="0" r="r" b="b"/>
              <a:pathLst>
                <a:path w="29" h="14">
                  <a:moveTo>
                    <a:pt x="14" y="14"/>
                  </a:moveTo>
                  <a:lnTo>
                    <a:pt x="14" y="14"/>
                  </a:lnTo>
                  <a:lnTo>
                    <a:pt x="19" y="14"/>
                  </a:lnTo>
                  <a:lnTo>
                    <a:pt x="25" y="11"/>
                  </a:lnTo>
                  <a:lnTo>
                    <a:pt x="27" y="10"/>
                  </a:lnTo>
                  <a:lnTo>
                    <a:pt x="28" y="9"/>
                  </a:lnTo>
                  <a:lnTo>
                    <a:pt x="29" y="7"/>
                  </a:lnTo>
                  <a:lnTo>
                    <a:pt x="28" y="4"/>
                  </a:lnTo>
                  <a:lnTo>
                    <a:pt x="28" y="4"/>
                  </a:lnTo>
                  <a:lnTo>
                    <a:pt x="27" y="2"/>
                  </a:lnTo>
                  <a:lnTo>
                    <a:pt x="25" y="1"/>
                  </a:lnTo>
                  <a:lnTo>
                    <a:pt x="21" y="0"/>
                  </a:lnTo>
                  <a:lnTo>
                    <a:pt x="18" y="1"/>
                  </a:lnTo>
                  <a:lnTo>
                    <a:pt x="14" y="4"/>
                  </a:lnTo>
                  <a:lnTo>
                    <a:pt x="14" y="4"/>
                  </a:lnTo>
                  <a:lnTo>
                    <a:pt x="10" y="5"/>
                  </a:lnTo>
                  <a:lnTo>
                    <a:pt x="7" y="4"/>
                  </a:lnTo>
                  <a:lnTo>
                    <a:pt x="4" y="2"/>
                  </a:lnTo>
                  <a:lnTo>
                    <a:pt x="0" y="1"/>
                  </a:lnTo>
                  <a:lnTo>
                    <a:pt x="0" y="1"/>
                  </a:lnTo>
                  <a:lnTo>
                    <a:pt x="0" y="2"/>
                  </a:lnTo>
                  <a:lnTo>
                    <a:pt x="0" y="4"/>
                  </a:lnTo>
                  <a:lnTo>
                    <a:pt x="0" y="5"/>
                  </a:lnTo>
                  <a:lnTo>
                    <a:pt x="0" y="5"/>
                  </a:lnTo>
                  <a:lnTo>
                    <a:pt x="3" y="8"/>
                  </a:lnTo>
                  <a:lnTo>
                    <a:pt x="4" y="11"/>
                  </a:lnTo>
                  <a:lnTo>
                    <a:pt x="4" y="11"/>
                  </a:lnTo>
                  <a:lnTo>
                    <a:pt x="6" y="12"/>
                  </a:lnTo>
                  <a:lnTo>
                    <a:pt x="8" y="14"/>
                  </a:lnTo>
                  <a:lnTo>
                    <a:pt x="14" y="14"/>
                  </a:lnTo>
                  <a:lnTo>
                    <a:pt x="14"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7" name="Freeform 276"/>
            <p:cNvSpPr>
              <a:spLocks/>
            </p:cNvSpPr>
            <p:nvPr/>
          </p:nvSpPr>
          <p:spPr bwMode="gray">
            <a:xfrm>
              <a:off x="2419065" y="4056645"/>
              <a:ext cx="50379" cy="19201"/>
            </a:xfrm>
            <a:custGeom>
              <a:avLst/>
              <a:gdLst/>
              <a:ahLst/>
              <a:cxnLst>
                <a:cxn ang="0">
                  <a:pos x="20" y="4"/>
                </a:cxn>
                <a:cxn ang="0">
                  <a:pos x="20" y="4"/>
                </a:cxn>
                <a:cxn ang="0">
                  <a:pos x="13" y="2"/>
                </a:cxn>
                <a:cxn ang="0">
                  <a:pos x="6" y="0"/>
                </a:cxn>
                <a:cxn ang="0">
                  <a:pos x="6" y="0"/>
                </a:cxn>
                <a:cxn ang="0">
                  <a:pos x="1" y="1"/>
                </a:cxn>
                <a:cxn ang="0">
                  <a:pos x="0" y="2"/>
                </a:cxn>
                <a:cxn ang="0">
                  <a:pos x="0" y="3"/>
                </a:cxn>
                <a:cxn ang="0">
                  <a:pos x="0" y="3"/>
                </a:cxn>
                <a:cxn ang="0">
                  <a:pos x="4" y="8"/>
                </a:cxn>
                <a:cxn ang="0">
                  <a:pos x="9" y="10"/>
                </a:cxn>
                <a:cxn ang="0">
                  <a:pos x="9" y="10"/>
                </a:cxn>
                <a:cxn ang="0">
                  <a:pos x="14" y="13"/>
                </a:cxn>
                <a:cxn ang="0">
                  <a:pos x="18" y="14"/>
                </a:cxn>
                <a:cxn ang="0">
                  <a:pos x="20" y="14"/>
                </a:cxn>
                <a:cxn ang="0">
                  <a:pos x="20" y="14"/>
                </a:cxn>
                <a:cxn ang="0">
                  <a:pos x="27" y="13"/>
                </a:cxn>
                <a:cxn ang="0">
                  <a:pos x="34" y="13"/>
                </a:cxn>
                <a:cxn ang="0">
                  <a:pos x="34" y="13"/>
                </a:cxn>
                <a:cxn ang="0">
                  <a:pos x="34" y="10"/>
                </a:cxn>
                <a:cxn ang="0">
                  <a:pos x="33" y="9"/>
                </a:cxn>
                <a:cxn ang="0">
                  <a:pos x="29" y="7"/>
                </a:cxn>
                <a:cxn ang="0">
                  <a:pos x="24" y="5"/>
                </a:cxn>
                <a:cxn ang="0">
                  <a:pos x="20" y="4"/>
                </a:cxn>
                <a:cxn ang="0">
                  <a:pos x="20" y="4"/>
                </a:cxn>
              </a:cxnLst>
              <a:rect l="0" t="0" r="r" b="b"/>
              <a:pathLst>
                <a:path w="34" h="14">
                  <a:moveTo>
                    <a:pt x="20" y="4"/>
                  </a:moveTo>
                  <a:lnTo>
                    <a:pt x="20" y="4"/>
                  </a:lnTo>
                  <a:lnTo>
                    <a:pt x="13" y="2"/>
                  </a:lnTo>
                  <a:lnTo>
                    <a:pt x="6" y="0"/>
                  </a:lnTo>
                  <a:lnTo>
                    <a:pt x="6" y="0"/>
                  </a:lnTo>
                  <a:lnTo>
                    <a:pt x="1" y="1"/>
                  </a:lnTo>
                  <a:lnTo>
                    <a:pt x="0" y="2"/>
                  </a:lnTo>
                  <a:lnTo>
                    <a:pt x="0" y="3"/>
                  </a:lnTo>
                  <a:lnTo>
                    <a:pt x="0" y="3"/>
                  </a:lnTo>
                  <a:lnTo>
                    <a:pt x="4" y="8"/>
                  </a:lnTo>
                  <a:lnTo>
                    <a:pt x="9" y="10"/>
                  </a:lnTo>
                  <a:lnTo>
                    <a:pt x="9" y="10"/>
                  </a:lnTo>
                  <a:lnTo>
                    <a:pt x="14" y="13"/>
                  </a:lnTo>
                  <a:lnTo>
                    <a:pt x="18" y="14"/>
                  </a:lnTo>
                  <a:lnTo>
                    <a:pt x="20" y="14"/>
                  </a:lnTo>
                  <a:lnTo>
                    <a:pt x="20" y="14"/>
                  </a:lnTo>
                  <a:lnTo>
                    <a:pt x="27" y="13"/>
                  </a:lnTo>
                  <a:lnTo>
                    <a:pt x="34" y="13"/>
                  </a:lnTo>
                  <a:lnTo>
                    <a:pt x="34" y="13"/>
                  </a:lnTo>
                  <a:lnTo>
                    <a:pt x="34" y="10"/>
                  </a:lnTo>
                  <a:lnTo>
                    <a:pt x="33" y="9"/>
                  </a:lnTo>
                  <a:lnTo>
                    <a:pt x="29" y="7"/>
                  </a:lnTo>
                  <a:lnTo>
                    <a:pt x="24" y="5"/>
                  </a:lnTo>
                  <a:lnTo>
                    <a:pt x="20" y="4"/>
                  </a:lnTo>
                  <a:lnTo>
                    <a:pt x="20"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8" name="Freeform 277"/>
            <p:cNvSpPr>
              <a:spLocks/>
            </p:cNvSpPr>
            <p:nvPr/>
          </p:nvSpPr>
          <p:spPr bwMode="gray">
            <a:xfrm>
              <a:off x="2555810" y="4025445"/>
              <a:ext cx="76770" cy="62402"/>
            </a:xfrm>
            <a:custGeom>
              <a:avLst/>
              <a:gdLst/>
              <a:ahLst/>
              <a:cxnLst>
                <a:cxn ang="0">
                  <a:pos x="0" y="35"/>
                </a:cxn>
                <a:cxn ang="0">
                  <a:pos x="4" y="32"/>
                </a:cxn>
                <a:cxn ang="0">
                  <a:pos x="4" y="27"/>
                </a:cxn>
                <a:cxn ang="0">
                  <a:pos x="1" y="23"/>
                </a:cxn>
                <a:cxn ang="0">
                  <a:pos x="1" y="20"/>
                </a:cxn>
                <a:cxn ang="0">
                  <a:pos x="4" y="15"/>
                </a:cxn>
                <a:cxn ang="0">
                  <a:pos x="6" y="5"/>
                </a:cxn>
                <a:cxn ang="0">
                  <a:pos x="6" y="0"/>
                </a:cxn>
                <a:cxn ang="0">
                  <a:pos x="17" y="1"/>
                </a:cxn>
                <a:cxn ang="0">
                  <a:pos x="20" y="3"/>
                </a:cxn>
                <a:cxn ang="0">
                  <a:pos x="32" y="9"/>
                </a:cxn>
                <a:cxn ang="0">
                  <a:pos x="34" y="12"/>
                </a:cxn>
                <a:cxn ang="0">
                  <a:pos x="42" y="16"/>
                </a:cxn>
                <a:cxn ang="0">
                  <a:pos x="49" y="20"/>
                </a:cxn>
                <a:cxn ang="0">
                  <a:pos x="55" y="26"/>
                </a:cxn>
                <a:cxn ang="0">
                  <a:pos x="54" y="30"/>
                </a:cxn>
                <a:cxn ang="0">
                  <a:pos x="53" y="31"/>
                </a:cxn>
                <a:cxn ang="0">
                  <a:pos x="47" y="32"/>
                </a:cxn>
                <a:cxn ang="0">
                  <a:pos x="39" y="26"/>
                </a:cxn>
                <a:cxn ang="0">
                  <a:pos x="37" y="26"/>
                </a:cxn>
                <a:cxn ang="0">
                  <a:pos x="33" y="30"/>
                </a:cxn>
                <a:cxn ang="0">
                  <a:pos x="30" y="31"/>
                </a:cxn>
                <a:cxn ang="0">
                  <a:pos x="27" y="33"/>
                </a:cxn>
                <a:cxn ang="0">
                  <a:pos x="25" y="33"/>
                </a:cxn>
                <a:cxn ang="0">
                  <a:pos x="19" y="33"/>
                </a:cxn>
                <a:cxn ang="0">
                  <a:pos x="17" y="34"/>
                </a:cxn>
                <a:cxn ang="0">
                  <a:pos x="13" y="39"/>
                </a:cxn>
                <a:cxn ang="0">
                  <a:pos x="12" y="44"/>
                </a:cxn>
                <a:cxn ang="0">
                  <a:pos x="11" y="44"/>
                </a:cxn>
                <a:cxn ang="0">
                  <a:pos x="7" y="41"/>
                </a:cxn>
                <a:cxn ang="0">
                  <a:pos x="4" y="37"/>
                </a:cxn>
                <a:cxn ang="0">
                  <a:pos x="0" y="35"/>
                </a:cxn>
              </a:cxnLst>
              <a:rect l="0" t="0" r="r" b="b"/>
              <a:pathLst>
                <a:path w="55" h="44">
                  <a:moveTo>
                    <a:pt x="0" y="35"/>
                  </a:moveTo>
                  <a:lnTo>
                    <a:pt x="0" y="35"/>
                  </a:lnTo>
                  <a:lnTo>
                    <a:pt x="2" y="34"/>
                  </a:lnTo>
                  <a:lnTo>
                    <a:pt x="4" y="32"/>
                  </a:lnTo>
                  <a:lnTo>
                    <a:pt x="4" y="30"/>
                  </a:lnTo>
                  <a:lnTo>
                    <a:pt x="4" y="27"/>
                  </a:lnTo>
                  <a:lnTo>
                    <a:pt x="4" y="27"/>
                  </a:lnTo>
                  <a:lnTo>
                    <a:pt x="1" y="23"/>
                  </a:lnTo>
                  <a:lnTo>
                    <a:pt x="0" y="22"/>
                  </a:lnTo>
                  <a:lnTo>
                    <a:pt x="1" y="20"/>
                  </a:lnTo>
                  <a:lnTo>
                    <a:pt x="1" y="20"/>
                  </a:lnTo>
                  <a:lnTo>
                    <a:pt x="4" y="15"/>
                  </a:lnTo>
                  <a:lnTo>
                    <a:pt x="5" y="11"/>
                  </a:lnTo>
                  <a:lnTo>
                    <a:pt x="6" y="5"/>
                  </a:lnTo>
                  <a:lnTo>
                    <a:pt x="6" y="0"/>
                  </a:lnTo>
                  <a:lnTo>
                    <a:pt x="6" y="0"/>
                  </a:lnTo>
                  <a:lnTo>
                    <a:pt x="13" y="1"/>
                  </a:lnTo>
                  <a:lnTo>
                    <a:pt x="17" y="1"/>
                  </a:lnTo>
                  <a:lnTo>
                    <a:pt x="20" y="3"/>
                  </a:lnTo>
                  <a:lnTo>
                    <a:pt x="20" y="3"/>
                  </a:lnTo>
                  <a:lnTo>
                    <a:pt x="28" y="6"/>
                  </a:lnTo>
                  <a:lnTo>
                    <a:pt x="32" y="9"/>
                  </a:lnTo>
                  <a:lnTo>
                    <a:pt x="34" y="12"/>
                  </a:lnTo>
                  <a:lnTo>
                    <a:pt x="34" y="12"/>
                  </a:lnTo>
                  <a:lnTo>
                    <a:pt x="38" y="14"/>
                  </a:lnTo>
                  <a:lnTo>
                    <a:pt x="42" y="16"/>
                  </a:lnTo>
                  <a:lnTo>
                    <a:pt x="49" y="20"/>
                  </a:lnTo>
                  <a:lnTo>
                    <a:pt x="49" y="20"/>
                  </a:lnTo>
                  <a:lnTo>
                    <a:pt x="54" y="24"/>
                  </a:lnTo>
                  <a:lnTo>
                    <a:pt x="55" y="26"/>
                  </a:lnTo>
                  <a:lnTo>
                    <a:pt x="55" y="27"/>
                  </a:lnTo>
                  <a:lnTo>
                    <a:pt x="54" y="30"/>
                  </a:lnTo>
                  <a:lnTo>
                    <a:pt x="54" y="30"/>
                  </a:lnTo>
                  <a:lnTo>
                    <a:pt x="53" y="31"/>
                  </a:lnTo>
                  <a:lnTo>
                    <a:pt x="51" y="32"/>
                  </a:lnTo>
                  <a:lnTo>
                    <a:pt x="47" y="32"/>
                  </a:lnTo>
                  <a:lnTo>
                    <a:pt x="42" y="30"/>
                  </a:lnTo>
                  <a:lnTo>
                    <a:pt x="39" y="26"/>
                  </a:lnTo>
                  <a:lnTo>
                    <a:pt x="39" y="26"/>
                  </a:lnTo>
                  <a:lnTo>
                    <a:pt x="37" y="26"/>
                  </a:lnTo>
                  <a:lnTo>
                    <a:pt x="34" y="27"/>
                  </a:lnTo>
                  <a:lnTo>
                    <a:pt x="33" y="30"/>
                  </a:lnTo>
                  <a:lnTo>
                    <a:pt x="30" y="31"/>
                  </a:lnTo>
                  <a:lnTo>
                    <a:pt x="30" y="31"/>
                  </a:lnTo>
                  <a:lnTo>
                    <a:pt x="29" y="32"/>
                  </a:lnTo>
                  <a:lnTo>
                    <a:pt x="27" y="33"/>
                  </a:lnTo>
                  <a:lnTo>
                    <a:pt x="27" y="33"/>
                  </a:lnTo>
                  <a:lnTo>
                    <a:pt x="25" y="33"/>
                  </a:lnTo>
                  <a:lnTo>
                    <a:pt x="21" y="33"/>
                  </a:lnTo>
                  <a:lnTo>
                    <a:pt x="19" y="33"/>
                  </a:lnTo>
                  <a:lnTo>
                    <a:pt x="17" y="34"/>
                  </a:lnTo>
                  <a:lnTo>
                    <a:pt x="17" y="34"/>
                  </a:lnTo>
                  <a:lnTo>
                    <a:pt x="15" y="35"/>
                  </a:lnTo>
                  <a:lnTo>
                    <a:pt x="13" y="39"/>
                  </a:lnTo>
                  <a:lnTo>
                    <a:pt x="13" y="42"/>
                  </a:lnTo>
                  <a:lnTo>
                    <a:pt x="12" y="44"/>
                  </a:lnTo>
                  <a:lnTo>
                    <a:pt x="12" y="44"/>
                  </a:lnTo>
                  <a:lnTo>
                    <a:pt x="11" y="44"/>
                  </a:lnTo>
                  <a:lnTo>
                    <a:pt x="9" y="44"/>
                  </a:lnTo>
                  <a:lnTo>
                    <a:pt x="7" y="41"/>
                  </a:lnTo>
                  <a:lnTo>
                    <a:pt x="7" y="41"/>
                  </a:lnTo>
                  <a:lnTo>
                    <a:pt x="4" y="37"/>
                  </a:lnTo>
                  <a:lnTo>
                    <a:pt x="0" y="35"/>
                  </a:lnTo>
                  <a:lnTo>
                    <a:pt x="0" y="3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79" name="Freeform 278"/>
            <p:cNvSpPr>
              <a:spLocks/>
            </p:cNvSpPr>
            <p:nvPr/>
          </p:nvSpPr>
          <p:spPr bwMode="gray">
            <a:xfrm>
              <a:off x="2510229" y="3982244"/>
              <a:ext cx="28789" cy="14400"/>
            </a:xfrm>
            <a:custGeom>
              <a:avLst/>
              <a:gdLst/>
              <a:ahLst/>
              <a:cxnLst>
                <a:cxn ang="0">
                  <a:pos x="11" y="0"/>
                </a:cxn>
                <a:cxn ang="0">
                  <a:pos x="11" y="0"/>
                </a:cxn>
                <a:cxn ang="0">
                  <a:pos x="15" y="0"/>
                </a:cxn>
                <a:cxn ang="0">
                  <a:pos x="17" y="0"/>
                </a:cxn>
                <a:cxn ang="0">
                  <a:pos x="18" y="2"/>
                </a:cxn>
                <a:cxn ang="0">
                  <a:pos x="18" y="2"/>
                </a:cxn>
                <a:cxn ang="0">
                  <a:pos x="19" y="4"/>
                </a:cxn>
                <a:cxn ang="0">
                  <a:pos x="18" y="7"/>
                </a:cxn>
                <a:cxn ang="0">
                  <a:pos x="17" y="9"/>
                </a:cxn>
                <a:cxn ang="0">
                  <a:pos x="15" y="10"/>
                </a:cxn>
                <a:cxn ang="0">
                  <a:pos x="15" y="10"/>
                </a:cxn>
                <a:cxn ang="0">
                  <a:pos x="11" y="11"/>
                </a:cxn>
                <a:cxn ang="0">
                  <a:pos x="7" y="11"/>
                </a:cxn>
                <a:cxn ang="0">
                  <a:pos x="3" y="10"/>
                </a:cxn>
                <a:cxn ang="0">
                  <a:pos x="0" y="8"/>
                </a:cxn>
                <a:cxn ang="0">
                  <a:pos x="0" y="8"/>
                </a:cxn>
                <a:cxn ang="0">
                  <a:pos x="0" y="5"/>
                </a:cxn>
                <a:cxn ang="0">
                  <a:pos x="0" y="3"/>
                </a:cxn>
                <a:cxn ang="0">
                  <a:pos x="2" y="1"/>
                </a:cxn>
                <a:cxn ang="0">
                  <a:pos x="7" y="0"/>
                </a:cxn>
                <a:cxn ang="0">
                  <a:pos x="11" y="0"/>
                </a:cxn>
                <a:cxn ang="0">
                  <a:pos x="11" y="0"/>
                </a:cxn>
              </a:cxnLst>
              <a:rect l="0" t="0" r="r" b="b"/>
              <a:pathLst>
                <a:path w="19" h="11">
                  <a:moveTo>
                    <a:pt x="11" y="0"/>
                  </a:moveTo>
                  <a:lnTo>
                    <a:pt x="11" y="0"/>
                  </a:lnTo>
                  <a:lnTo>
                    <a:pt x="15" y="0"/>
                  </a:lnTo>
                  <a:lnTo>
                    <a:pt x="17" y="0"/>
                  </a:lnTo>
                  <a:lnTo>
                    <a:pt x="18" y="2"/>
                  </a:lnTo>
                  <a:lnTo>
                    <a:pt x="18" y="2"/>
                  </a:lnTo>
                  <a:lnTo>
                    <a:pt x="19" y="4"/>
                  </a:lnTo>
                  <a:lnTo>
                    <a:pt x="18" y="7"/>
                  </a:lnTo>
                  <a:lnTo>
                    <a:pt x="17" y="9"/>
                  </a:lnTo>
                  <a:lnTo>
                    <a:pt x="15" y="10"/>
                  </a:lnTo>
                  <a:lnTo>
                    <a:pt x="15" y="10"/>
                  </a:lnTo>
                  <a:lnTo>
                    <a:pt x="11" y="11"/>
                  </a:lnTo>
                  <a:lnTo>
                    <a:pt x="7" y="11"/>
                  </a:lnTo>
                  <a:lnTo>
                    <a:pt x="3" y="10"/>
                  </a:lnTo>
                  <a:lnTo>
                    <a:pt x="0" y="8"/>
                  </a:lnTo>
                  <a:lnTo>
                    <a:pt x="0" y="8"/>
                  </a:lnTo>
                  <a:lnTo>
                    <a:pt x="0" y="5"/>
                  </a:lnTo>
                  <a:lnTo>
                    <a:pt x="0" y="3"/>
                  </a:lnTo>
                  <a:lnTo>
                    <a:pt x="2" y="1"/>
                  </a:lnTo>
                  <a:lnTo>
                    <a:pt x="7" y="0"/>
                  </a:lnTo>
                  <a:lnTo>
                    <a:pt x="11" y="0"/>
                  </a:lnTo>
                  <a:lnTo>
                    <a:pt x="11"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0" name="Freeform 279"/>
            <p:cNvSpPr>
              <a:spLocks/>
            </p:cNvSpPr>
            <p:nvPr/>
          </p:nvSpPr>
          <p:spPr bwMode="gray">
            <a:xfrm>
              <a:off x="2483838" y="3922242"/>
              <a:ext cx="7198" cy="12001"/>
            </a:xfrm>
            <a:custGeom>
              <a:avLst/>
              <a:gdLst/>
              <a:ahLst/>
              <a:cxnLst>
                <a:cxn ang="0">
                  <a:pos x="1" y="4"/>
                </a:cxn>
                <a:cxn ang="0">
                  <a:pos x="1" y="4"/>
                </a:cxn>
                <a:cxn ang="0">
                  <a:pos x="0" y="3"/>
                </a:cxn>
                <a:cxn ang="0">
                  <a:pos x="0" y="1"/>
                </a:cxn>
                <a:cxn ang="0">
                  <a:pos x="0" y="1"/>
                </a:cxn>
                <a:cxn ang="0">
                  <a:pos x="0" y="1"/>
                </a:cxn>
                <a:cxn ang="0">
                  <a:pos x="1" y="0"/>
                </a:cxn>
                <a:cxn ang="0">
                  <a:pos x="2" y="1"/>
                </a:cxn>
                <a:cxn ang="0">
                  <a:pos x="2" y="1"/>
                </a:cxn>
                <a:cxn ang="0">
                  <a:pos x="5" y="2"/>
                </a:cxn>
                <a:cxn ang="0">
                  <a:pos x="6" y="4"/>
                </a:cxn>
                <a:cxn ang="0">
                  <a:pos x="6" y="7"/>
                </a:cxn>
                <a:cxn ang="0">
                  <a:pos x="5" y="9"/>
                </a:cxn>
                <a:cxn ang="0">
                  <a:pos x="5" y="9"/>
                </a:cxn>
                <a:cxn ang="0">
                  <a:pos x="2" y="9"/>
                </a:cxn>
                <a:cxn ang="0">
                  <a:pos x="1" y="8"/>
                </a:cxn>
                <a:cxn ang="0">
                  <a:pos x="1" y="4"/>
                </a:cxn>
                <a:cxn ang="0">
                  <a:pos x="1" y="4"/>
                </a:cxn>
              </a:cxnLst>
              <a:rect l="0" t="0" r="r" b="b"/>
              <a:pathLst>
                <a:path w="6" h="9">
                  <a:moveTo>
                    <a:pt x="1" y="4"/>
                  </a:moveTo>
                  <a:lnTo>
                    <a:pt x="1" y="4"/>
                  </a:lnTo>
                  <a:lnTo>
                    <a:pt x="0" y="3"/>
                  </a:lnTo>
                  <a:lnTo>
                    <a:pt x="0" y="1"/>
                  </a:lnTo>
                  <a:lnTo>
                    <a:pt x="0" y="1"/>
                  </a:lnTo>
                  <a:lnTo>
                    <a:pt x="0" y="1"/>
                  </a:lnTo>
                  <a:lnTo>
                    <a:pt x="1" y="0"/>
                  </a:lnTo>
                  <a:lnTo>
                    <a:pt x="2" y="1"/>
                  </a:lnTo>
                  <a:lnTo>
                    <a:pt x="2" y="1"/>
                  </a:lnTo>
                  <a:lnTo>
                    <a:pt x="5" y="2"/>
                  </a:lnTo>
                  <a:lnTo>
                    <a:pt x="6" y="4"/>
                  </a:lnTo>
                  <a:lnTo>
                    <a:pt x="6" y="7"/>
                  </a:lnTo>
                  <a:lnTo>
                    <a:pt x="5" y="9"/>
                  </a:lnTo>
                  <a:lnTo>
                    <a:pt x="5" y="9"/>
                  </a:lnTo>
                  <a:lnTo>
                    <a:pt x="2" y="9"/>
                  </a:lnTo>
                  <a:lnTo>
                    <a:pt x="1" y="8"/>
                  </a:lnTo>
                  <a:lnTo>
                    <a:pt x="1" y="4"/>
                  </a:lnTo>
                  <a:lnTo>
                    <a:pt x="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1" name="Freeform 280"/>
            <p:cNvSpPr>
              <a:spLocks/>
            </p:cNvSpPr>
            <p:nvPr/>
          </p:nvSpPr>
          <p:spPr bwMode="gray">
            <a:xfrm>
              <a:off x="2505430" y="3948643"/>
              <a:ext cx="7196" cy="9600"/>
            </a:xfrm>
            <a:custGeom>
              <a:avLst/>
              <a:gdLst/>
              <a:ahLst/>
              <a:cxnLst>
                <a:cxn ang="0">
                  <a:pos x="1" y="4"/>
                </a:cxn>
                <a:cxn ang="0">
                  <a:pos x="1" y="4"/>
                </a:cxn>
                <a:cxn ang="0">
                  <a:pos x="0" y="3"/>
                </a:cxn>
                <a:cxn ang="0">
                  <a:pos x="0" y="2"/>
                </a:cxn>
                <a:cxn ang="0">
                  <a:pos x="1" y="0"/>
                </a:cxn>
                <a:cxn ang="0">
                  <a:pos x="2" y="0"/>
                </a:cxn>
                <a:cxn ang="0">
                  <a:pos x="2" y="0"/>
                </a:cxn>
                <a:cxn ang="0">
                  <a:pos x="4" y="1"/>
                </a:cxn>
                <a:cxn ang="0">
                  <a:pos x="5" y="2"/>
                </a:cxn>
                <a:cxn ang="0">
                  <a:pos x="4" y="4"/>
                </a:cxn>
                <a:cxn ang="0">
                  <a:pos x="4" y="6"/>
                </a:cxn>
                <a:cxn ang="0">
                  <a:pos x="4" y="6"/>
                </a:cxn>
                <a:cxn ang="0">
                  <a:pos x="2" y="6"/>
                </a:cxn>
                <a:cxn ang="0">
                  <a:pos x="1" y="4"/>
                </a:cxn>
                <a:cxn ang="0">
                  <a:pos x="1" y="4"/>
                </a:cxn>
              </a:cxnLst>
              <a:rect l="0" t="0" r="r" b="b"/>
              <a:pathLst>
                <a:path w="5" h="6">
                  <a:moveTo>
                    <a:pt x="1" y="4"/>
                  </a:moveTo>
                  <a:lnTo>
                    <a:pt x="1" y="4"/>
                  </a:lnTo>
                  <a:lnTo>
                    <a:pt x="0" y="3"/>
                  </a:lnTo>
                  <a:lnTo>
                    <a:pt x="0" y="2"/>
                  </a:lnTo>
                  <a:lnTo>
                    <a:pt x="1" y="0"/>
                  </a:lnTo>
                  <a:lnTo>
                    <a:pt x="2" y="0"/>
                  </a:lnTo>
                  <a:lnTo>
                    <a:pt x="2" y="0"/>
                  </a:lnTo>
                  <a:lnTo>
                    <a:pt x="4" y="1"/>
                  </a:lnTo>
                  <a:lnTo>
                    <a:pt x="5" y="2"/>
                  </a:lnTo>
                  <a:lnTo>
                    <a:pt x="4" y="4"/>
                  </a:lnTo>
                  <a:lnTo>
                    <a:pt x="4" y="6"/>
                  </a:lnTo>
                  <a:lnTo>
                    <a:pt x="4" y="6"/>
                  </a:lnTo>
                  <a:lnTo>
                    <a:pt x="2" y="6"/>
                  </a:lnTo>
                  <a:lnTo>
                    <a:pt x="1" y="4"/>
                  </a:lnTo>
                  <a:lnTo>
                    <a:pt x="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2" name="Freeform 281"/>
            <p:cNvSpPr>
              <a:spLocks/>
            </p:cNvSpPr>
            <p:nvPr/>
          </p:nvSpPr>
          <p:spPr bwMode="gray">
            <a:xfrm>
              <a:off x="2464646" y="3919842"/>
              <a:ext cx="7198" cy="7199"/>
            </a:xfrm>
            <a:custGeom>
              <a:avLst/>
              <a:gdLst/>
              <a:ahLst/>
              <a:cxnLst>
                <a:cxn ang="0">
                  <a:pos x="6" y="3"/>
                </a:cxn>
                <a:cxn ang="0">
                  <a:pos x="6" y="3"/>
                </a:cxn>
                <a:cxn ang="0">
                  <a:pos x="6" y="3"/>
                </a:cxn>
                <a:cxn ang="0">
                  <a:pos x="6" y="3"/>
                </a:cxn>
                <a:cxn ang="0">
                  <a:pos x="4" y="4"/>
                </a:cxn>
                <a:cxn ang="0">
                  <a:pos x="2" y="3"/>
                </a:cxn>
                <a:cxn ang="0">
                  <a:pos x="0" y="1"/>
                </a:cxn>
                <a:cxn ang="0">
                  <a:pos x="0" y="1"/>
                </a:cxn>
                <a:cxn ang="0">
                  <a:pos x="2" y="0"/>
                </a:cxn>
                <a:cxn ang="0">
                  <a:pos x="3" y="0"/>
                </a:cxn>
                <a:cxn ang="0">
                  <a:pos x="6" y="3"/>
                </a:cxn>
                <a:cxn ang="0">
                  <a:pos x="6" y="3"/>
                </a:cxn>
              </a:cxnLst>
              <a:rect l="0" t="0" r="r" b="b"/>
              <a:pathLst>
                <a:path w="6" h="4">
                  <a:moveTo>
                    <a:pt x="6" y="3"/>
                  </a:moveTo>
                  <a:lnTo>
                    <a:pt x="6" y="3"/>
                  </a:lnTo>
                  <a:lnTo>
                    <a:pt x="6" y="3"/>
                  </a:lnTo>
                  <a:lnTo>
                    <a:pt x="6" y="3"/>
                  </a:lnTo>
                  <a:lnTo>
                    <a:pt x="4" y="4"/>
                  </a:lnTo>
                  <a:lnTo>
                    <a:pt x="2" y="3"/>
                  </a:lnTo>
                  <a:lnTo>
                    <a:pt x="0" y="1"/>
                  </a:lnTo>
                  <a:lnTo>
                    <a:pt x="0" y="1"/>
                  </a:lnTo>
                  <a:lnTo>
                    <a:pt x="2" y="0"/>
                  </a:lnTo>
                  <a:lnTo>
                    <a:pt x="3" y="0"/>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3" name="Freeform 282"/>
            <p:cNvSpPr>
              <a:spLocks/>
            </p:cNvSpPr>
            <p:nvPr/>
          </p:nvSpPr>
          <p:spPr bwMode="gray">
            <a:xfrm>
              <a:off x="2450251" y="3903041"/>
              <a:ext cx="9596" cy="7201"/>
            </a:xfrm>
            <a:custGeom>
              <a:avLst/>
              <a:gdLst/>
              <a:ahLst/>
              <a:cxnLst>
                <a:cxn ang="0">
                  <a:pos x="2" y="3"/>
                </a:cxn>
                <a:cxn ang="0">
                  <a:pos x="2" y="3"/>
                </a:cxn>
                <a:cxn ang="0">
                  <a:pos x="0" y="2"/>
                </a:cxn>
                <a:cxn ang="0">
                  <a:pos x="0" y="1"/>
                </a:cxn>
                <a:cxn ang="0">
                  <a:pos x="1" y="0"/>
                </a:cxn>
                <a:cxn ang="0">
                  <a:pos x="1" y="0"/>
                </a:cxn>
                <a:cxn ang="0">
                  <a:pos x="2" y="0"/>
                </a:cxn>
                <a:cxn ang="0">
                  <a:pos x="4" y="1"/>
                </a:cxn>
                <a:cxn ang="0">
                  <a:pos x="6" y="3"/>
                </a:cxn>
                <a:cxn ang="0">
                  <a:pos x="6" y="3"/>
                </a:cxn>
                <a:cxn ang="0">
                  <a:pos x="6" y="5"/>
                </a:cxn>
                <a:cxn ang="0">
                  <a:pos x="4" y="5"/>
                </a:cxn>
                <a:cxn ang="0">
                  <a:pos x="2" y="3"/>
                </a:cxn>
                <a:cxn ang="0">
                  <a:pos x="2" y="3"/>
                </a:cxn>
              </a:cxnLst>
              <a:rect l="0" t="0" r="r" b="b"/>
              <a:pathLst>
                <a:path w="6" h="5">
                  <a:moveTo>
                    <a:pt x="2" y="3"/>
                  </a:moveTo>
                  <a:lnTo>
                    <a:pt x="2" y="3"/>
                  </a:lnTo>
                  <a:lnTo>
                    <a:pt x="0" y="2"/>
                  </a:lnTo>
                  <a:lnTo>
                    <a:pt x="0" y="1"/>
                  </a:lnTo>
                  <a:lnTo>
                    <a:pt x="1" y="0"/>
                  </a:lnTo>
                  <a:lnTo>
                    <a:pt x="1" y="0"/>
                  </a:lnTo>
                  <a:lnTo>
                    <a:pt x="2" y="0"/>
                  </a:lnTo>
                  <a:lnTo>
                    <a:pt x="4" y="1"/>
                  </a:lnTo>
                  <a:lnTo>
                    <a:pt x="6" y="3"/>
                  </a:lnTo>
                  <a:lnTo>
                    <a:pt x="6" y="3"/>
                  </a:lnTo>
                  <a:lnTo>
                    <a:pt x="6" y="5"/>
                  </a:lnTo>
                  <a:lnTo>
                    <a:pt x="4" y="5"/>
                  </a:lnTo>
                  <a:lnTo>
                    <a:pt x="2" y="3"/>
                  </a:lnTo>
                  <a:lnTo>
                    <a:pt x="2"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4" name="Freeform 283"/>
            <p:cNvSpPr>
              <a:spLocks/>
            </p:cNvSpPr>
            <p:nvPr/>
          </p:nvSpPr>
          <p:spPr bwMode="gray">
            <a:xfrm>
              <a:off x="2450251" y="3864640"/>
              <a:ext cx="14394" cy="19201"/>
            </a:xfrm>
            <a:custGeom>
              <a:avLst/>
              <a:gdLst/>
              <a:ahLst/>
              <a:cxnLst>
                <a:cxn ang="0">
                  <a:pos x="4" y="7"/>
                </a:cxn>
                <a:cxn ang="0">
                  <a:pos x="4" y="7"/>
                </a:cxn>
                <a:cxn ang="0">
                  <a:pos x="1" y="5"/>
                </a:cxn>
                <a:cxn ang="0">
                  <a:pos x="0" y="5"/>
                </a:cxn>
                <a:cxn ang="0">
                  <a:pos x="1" y="2"/>
                </a:cxn>
                <a:cxn ang="0">
                  <a:pos x="1" y="2"/>
                </a:cxn>
                <a:cxn ang="0">
                  <a:pos x="3" y="1"/>
                </a:cxn>
                <a:cxn ang="0">
                  <a:pos x="3" y="0"/>
                </a:cxn>
                <a:cxn ang="0">
                  <a:pos x="4" y="1"/>
                </a:cxn>
                <a:cxn ang="0">
                  <a:pos x="4" y="1"/>
                </a:cxn>
                <a:cxn ang="0">
                  <a:pos x="9" y="7"/>
                </a:cxn>
                <a:cxn ang="0">
                  <a:pos x="10" y="11"/>
                </a:cxn>
                <a:cxn ang="0">
                  <a:pos x="10" y="12"/>
                </a:cxn>
                <a:cxn ang="0">
                  <a:pos x="9" y="14"/>
                </a:cxn>
                <a:cxn ang="0">
                  <a:pos x="9" y="14"/>
                </a:cxn>
                <a:cxn ang="0">
                  <a:pos x="7" y="10"/>
                </a:cxn>
                <a:cxn ang="0">
                  <a:pos x="4" y="7"/>
                </a:cxn>
                <a:cxn ang="0">
                  <a:pos x="4" y="7"/>
                </a:cxn>
              </a:cxnLst>
              <a:rect l="0" t="0" r="r" b="b"/>
              <a:pathLst>
                <a:path w="10" h="14">
                  <a:moveTo>
                    <a:pt x="4" y="7"/>
                  </a:moveTo>
                  <a:lnTo>
                    <a:pt x="4" y="7"/>
                  </a:lnTo>
                  <a:lnTo>
                    <a:pt x="1" y="5"/>
                  </a:lnTo>
                  <a:lnTo>
                    <a:pt x="0" y="5"/>
                  </a:lnTo>
                  <a:lnTo>
                    <a:pt x="1" y="2"/>
                  </a:lnTo>
                  <a:lnTo>
                    <a:pt x="1" y="2"/>
                  </a:lnTo>
                  <a:lnTo>
                    <a:pt x="3" y="1"/>
                  </a:lnTo>
                  <a:lnTo>
                    <a:pt x="3" y="0"/>
                  </a:lnTo>
                  <a:lnTo>
                    <a:pt x="4" y="1"/>
                  </a:lnTo>
                  <a:lnTo>
                    <a:pt x="4" y="1"/>
                  </a:lnTo>
                  <a:lnTo>
                    <a:pt x="9" y="7"/>
                  </a:lnTo>
                  <a:lnTo>
                    <a:pt x="10" y="11"/>
                  </a:lnTo>
                  <a:lnTo>
                    <a:pt x="10" y="12"/>
                  </a:lnTo>
                  <a:lnTo>
                    <a:pt x="9" y="14"/>
                  </a:lnTo>
                  <a:lnTo>
                    <a:pt x="9" y="14"/>
                  </a:lnTo>
                  <a:lnTo>
                    <a:pt x="7" y="10"/>
                  </a:lnTo>
                  <a:lnTo>
                    <a:pt x="4" y="7"/>
                  </a:lnTo>
                  <a:lnTo>
                    <a:pt x="4"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5" name="Freeform 284"/>
            <p:cNvSpPr>
              <a:spLocks/>
            </p:cNvSpPr>
            <p:nvPr/>
          </p:nvSpPr>
          <p:spPr bwMode="gray">
            <a:xfrm>
              <a:off x="2471844" y="3893441"/>
              <a:ext cx="11995" cy="14400"/>
            </a:xfrm>
            <a:custGeom>
              <a:avLst/>
              <a:gdLst/>
              <a:ahLst/>
              <a:cxnLst>
                <a:cxn ang="0">
                  <a:pos x="2" y="4"/>
                </a:cxn>
                <a:cxn ang="0">
                  <a:pos x="2" y="4"/>
                </a:cxn>
                <a:cxn ang="0">
                  <a:pos x="0" y="0"/>
                </a:cxn>
                <a:cxn ang="0">
                  <a:pos x="0" y="0"/>
                </a:cxn>
                <a:cxn ang="0">
                  <a:pos x="2" y="0"/>
                </a:cxn>
                <a:cxn ang="0">
                  <a:pos x="4" y="1"/>
                </a:cxn>
                <a:cxn ang="0">
                  <a:pos x="6" y="4"/>
                </a:cxn>
                <a:cxn ang="0">
                  <a:pos x="7" y="8"/>
                </a:cxn>
                <a:cxn ang="0">
                  <a:pos x="6" y="10"/>
                </a:cxn>
                <a:cxn ang="0">
                  <a:pos x="6" y="10"/>
                </a:cxn>
                <a:cxn ang="0">
                  <a:pos x="4" y="11"/>
                </a:cxn>
                <a:cxn ang="0">
                  <a:pos x="3" y="10"/>
                </a:cxn>
                <a:cxn ang="0">
                  <a:pos x="2" y="4"/>
                </a:cxn>
                <a:cxn ang="0">
                  <a:pos x="2" y="4"/>
                </a:cxn>
              </a:cxnLst>
              <a:rect l="0" t="0" r="r" b="b"/>
              <a:pathLst>
                <a:path w="7" h="11">
                  <a:moveTo>
                    <a:pt x="2" y="4"/>
                  </a:moveTo>
                  <a:lnTo>
                    <a:pt x="2" y="4"/>
                  </a:lnTo>
                  <a:lnTo>
                    <a:pt x="0" y="0"/>
                  </a:lnTo>
                  <a:lnTo>
                    <a:pt x="0" y="0"/>
                  </a:lnTo>
                  <a:lnTo>
                    <a:pt x="2" y="0"/>
                  </a:lnTo>
                  <a:lnTo>
                    <a:pt x="4" y="1"/>
                  </a:lnTo>
                  <a:lnTo>
                    <a:pt x="6" y="4"/>
                  </a:lnTo>
                  <a:lnTo>
                    <a:pt x="7" y="8"/>
                  </a:lnTo>
                  <a:lnTo>
                    <a:pt x="6" y="10"/>
                  </a:lnTo>
                  <a:lnTo>
                    <a:pt x="6" y="10"/>
                  </a:lnTo>
                  <a:lnTo>
                    <a:pt x="4" y="11"/>
                  </a:lnTo>
                  <a:lnTo>
                    <a:pt x="3" y="10"/>
                  </a:lnTo>
                  <a:lnTo>
                    <a:pt x="2" y="4"/>
                  </a:lnTo>
                  <a:lnTo>
                    <a:pt x="2"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6" name="Freeform 285"/>
            <p:cNvSpPr>
              <a:spLocks/>
            </p:cNvSpPr>
            <p:nvPr/>
          </p:nvSpPr>
          <p:spPr bwMode="gray">
            <a:xfrm>
              <a:off x="2402270" y="3831039"/>
              <a:ext cx="23991" cy="14400"/>
            </a:xfrm>
            <a:custGeom>
              <a:avLst/>
              <a:gdLst/>
              <a:ahLst/>
              <a:cxnLst>
                <a:cxn ang="0">
                  <a:pos x="13" y="8"/>
                </a:cxn>
                <a:cxn ang="0">
                  <a:pos x="13" y="8"/>
                </a:cxn>
                <a:cxn ang="0">
                  <a:pos x="11" y="10"/>
                </a:cxn>
                <a:cxn ang="0">
                  <a:pos x="9" y="10"/>
                </a:cxn>
                <a:cxn ang="0">
                  <a:pos x="3" y="9"/>
                </a:cxn>
                <a:cxn ang="0">
                  <a:pos x="3" y="9"/>
                </a:cxn>
                <a:cxn ang="0">
                  <a:pos x="1" y="8"/>
                </a:cxn>
                <a:cxn ang="0">
                  <a:pos x="0" y="7"/>
                </a:cxn>
                <a:cxn ang="0">
                  <a:pos x="0" y="4"/>
                </a:cxn>
                <a:cxn ang="0">
                  <a:pos x="1" y="3"/>
                </a:cxn>
                <a:cxn ang="0">
                  <a:pos x="1" y="3"/>
                </a:cxn>
                <a:cxn ang="0">
                  <a:pos x="5" y="1"/>
                </a:cxn>
                <a:cxn ang="0">
                  <a:pos x="10" y="0"/>
                </a:cxn>
                <a:cxn ang="0">
                  <a:pos x="14" y="1"/>
                </a:cxn>
                <a:cxn ang="0">
                  <a:pos x="17" y="4"/>
                </a:cxn>
                <a:cxn ang="0">
                  <a:pos x="17" y="4"/>
                </a:cxn>
                <a:cxn ang="0">
                  <a:pos x="17" y="5"/>
                </a:cxn>
                <a:cxn ang="0">
                  <a:pos x="16" y="7"/>
                </a:cxn>
                <a:cxn ang="0">
                  <a:pos x="13" y="8"/>
                </a:cxn>
                <a:cxn ang="0">
                  <a:pos x="13" y="8"/>
                </a:cxn>
              </a:cxnLst>
              <a:rect l="0" t="0" r="r" b="b"/>
              <a:pathLst>
                <a:path w="17" h="10">
                  <a:moveTo>
                    <a:pt x="13" y="8"/>
                  </a:moveTo>
                  <a:lnTo>
                    <a:pt x="13" y="8"/>
                  </a:lnTo>
                  <a:lnTo>
                    <a:pt x="11" y="10"/>
                  </a:lnTo>
                  <a:lnTo>
                    <a:pt x="9" y="10"/>
                  </a:lnTo>
                  <a:lnTo>
                    <a:pt x="3" y="9"/>
                  </a:lnTo>
                  <a:lnTo>
                    <a:pt x="3" y="9"/>
                  </a:lnTo>
                  <a:lnTo>
                    <a:pt x="1" y="8"/>
                  </a:lnTo>
                  <a:lnTo>
                    <a:pt x="0" y="7"/>
                  </a:lnTo>
                  <a:lnTo>
                    <a:pt x="0" y="4"/>
                  </a:lnTo>
                  <a:lnTo>
                    <a:pt x="1" y="3"/>
                  </a:lnTo>
                  <a:lnTo>
                    <a:pt x="1" y="3"/>
                  </a:lnTo>
                  <a:lnTo>
                    <a:pt x="5" y="1"/>
                  </a:lnTo>
                  <a:lnTo>
                    <a:pt x="10" y="0"/>
                  </a:lnTo>
                  <a:lnTo>
                    <a:pt x="14" y="1"/>
                  </a:lnTo>
                  <a:lnTo>
                    <a:pt x="17" y="4"/>
                  </a:lnTo>
                  <a:lnTo>
                    <a:pt x="17" y="4"/>
                  </a:lnTo>
                  <a:lnTo>
                    <a:pt x="17" y="5"/>
                  </a:lnTo>
                  <a:lnTo>
                    <a:pt x="16" y="7"/>
                  </a:lnTo>
                  <a:lnTo>
                    <a:pt x="13" y="8"/>
                  </a:lnTo>
                  <a:lnTo>
                    <a:pt x="13"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7" name="Freeform 286"/>
            <p:cNvSpPr>
              <a:spLocks/>
            </p:cNvSpPr>
            <p:nvPr/>
          </p:nvSpPr>
          <p:spPr bwMode="gray">
            <a:xfrm>
              <a:off x="2431059" y="3828640"/>
              <a:ext cx="21592" cy="36000"/>
            </a:xfrm>
            <a:custGeom>
              <a:avLst/>
              <a:gdLst/>
              <a:ahLst/>
              <a:cxnLst>
                <a:cxn ang="0">
                  <a:pos x="4" y="11"/>
                </a:cxn>
                <a:cxn ang="0">
                  <a:pos x="4" y="11"/>
                </a:cxn>
                <a:cxn ang="0">
                  <a:pos x="3" y="9"/>
                </a:cxn>
                <a:cxn ang="0">
                  <a:pos x="2" y="5"/>
                </a:cxn>
                <a:cxn ang="0">
                  <a:pos x="0" y="3"/>
                </a:cxn>
                <a:cxn ang="0">
                  <a:pos x="0" y="0"/>
                </a:cxn>
                <a:cxn ang="0">
                  <a:pos x="0" y="0"/>
                </a:cxn>
                <a:cxn ang="0">
                  <a:pos x="5" y="3"/>
                </a:cxn>
                <a:cxn ang="0">
                  <a:pos x="10" y="6"/>
                </a:cxn>
                <a:cxn ang="0">
                  <a:pos x="12" y="9"/>
                </a:cxn>
                <a:cxn ang="0">
                  <a:pos x="13" y="12"/>
                </a:cxn>
                <a:cxn ang="0">
                  <a:pos x="14" y="14"/>
                </a:cxn>
                <a:cxn ang="0">
                  <a:pos x="13" y="17"/>
                </a:cxn>
                <a:cxn ang="0">
                  <a:pos x="13" y="17"/>
                </a:cxn>
                <a:cxn ang="0">
                  <a:pos x="11" y="23"/>
                </a:cxn>
                <a:cxn ang="0">
                  <a:pos x="10" y="24"/>
                </a:cxn>
                <a:cxn ang="0">
                  <a:pos x="7" y="25"/>
                </a:cxn>
                <a:cxn ang="0">
                  <a:pos x="7" y="25"/>
                </a:cxn>
                <a:cxn ang="0">
                  <a:pos x="4" y="25"/>
                </a:cxn>
                <a:cxn ang="0">
                  <a:pos x="3" y="24"/>
                </a:cxn>
                <a:cxn ang="0">
                  <a:pos x="2" y="22"/>
                </a:cxn>
                <a:cxn ang="0">
                  <a:pos x="2" y="21"/>
                </a:cxn>
                <a:cxn ang="0">
                  <a:pos x="4" y="11"/>
                </a:cxn>
                <a:cxn ang="0">
                  <a:pos x="4" y="11"/>
                </a:cxn>
              </a:cxnLst>
              <a:rect l="0" t="0" r="r" b="b"/>
              <a:pathLst>
                <a:path w="14" h="25">
                  <a:moveTo>
                    <a:pt x="4" y="11"/>
                  </a:moveTo>
                  <a:lnTo>
                    <a:pt x="4" y="11"/>
                  </a:lnTo>
                  <a:lnTo>
                    <a:pt x="3" y="9"/>
                  </a:lnTo>
                  <a:lnTo>
                    <a:pt x="2" y="5"/>
                  </a:lnTo>
                  <a:lnTo>
                    <a:pt x="0" y="3"/>
                  </a:lnTo>
                  <a:lnTo>
                    <a:pt x="0" y="0"/>
                  </a:lnTo>
                  <a:lnTo>
                    <a:pt x="0" y="0"/>
                  </a:lnTo>
                  <a:lnTo>
                    <a:pt x="5" y="3"/>
                  </a:lnTo>
                  <a:lnTo>
                    <a:pt x="10" y="6"/>
                  </a:lnTo>
                  <a:lnTo>
                    <a:pt x="12" y="9"/>
                  </a:lnTo>
                  <a:lnTo>
                    <a:pt x="13" y="12"/>
                  </a:lnTo>
                  <a:lnTo>
                    <a:pt x="14" y="14"/>
                  </a:lnTo>
                  <a:lnTo>
                    <a:pt x="13" y="17"/>
                  </a:lnTo>
                  <a:lnTo>
                    <a:pt x="13" y="17"/>
                  </a:lnTo>
                  <a:lnTo>
                    <a:pt x="11" y="23"/>
                  </a:lnTo>
                  <a:lnTo>
                    <a:pt x="10" y="24"/>
                  </a:lnTo>
                  <a:lnTo>
                    <a:pt x="7" y="25"/>
                  </a:lnTo>
                  <a:lnTo>
                    <a:pt x="7" y="25"/>
                  </a:lnTo>
                  <a:lnTo>
                    <a:pt x="4" y="25"/>
                  </a:lnTo>
                  <a:lnTo>
                    <a:pt x="3" y="24"/>
                  </a:lnTo>
                  <a:lnTo>
                    <a:pt x="2" y="22"/>
                  </a:lnTo>
                  <a:lnTo>
                    <a:pt x="2" y="21"/>
                  </a:lnTo>
                  <a:lnTo>
                    <a:pt x="4" y="11"/>
                  </a:lnTo>
                  <a:lnTo>
                    <a:pt x="4"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8" name="Freeform 287"/>
            <p:cNvSpPr>
              <a:spLocks/>
            </p:cNvSpPr>
            <p:nvPr/>
          </p:nvSpPr>
          <p:spPr bwMode="gray">
            <a:xfrm>
              <a:off x="2411867" y="3869440"/>
              <a:ext cx="26390" cy="43201"/>
            </a:xfrm>
            <a:custGeom>
              <a:avLst/>
              <a:gdLst/>
              <a:ahLst/>
              <a:cxnLst>
                <a:cxn ang="0">
                  <a:pos x="11" y="3"/>
                </a:cxn>
                <a:cxn ang="0">
                  <a:pos x="11" y="3"/>
                </a:cxn>
                <a:cxn ang="0">
                  <a:pos x="7" y="2"/>
                </a:cxn>
                <a:cxn ang="0">
                  <a:pos x="5" y="0"/>
                </a:cxn>
                <a:cxn ang="0">
                  <a:pos x="4" y="2"/>
                </a:cxn>
                <a:cxn ang="0">
                  <a:pos x="4" y="2"/>
                </a:cxn>
                <a:cxn ang="0">
                  <a:pos x="3" y="5"/>
                </a:cxn>
                <a:cxn ang="0">
                  <a:pos x="3" y="9"/>
                </a:cxn>
                <a:cxn ang="0">
                  <a:pos x="2" y="13"/>
                </a:cxn>
                <a:cxn ang="0">
                  <a:pos x="2" y="15"/>
                </a:cxn>
                <a:cxn ang="0">
                  <a:pos x="0" y="17"/>
                </a:cxn>
                <a:cxn ang="0">
                  <a:pos x="0" y="17"/>
                </a:cxn>
                <a:cxn ang="0">
                  <a:pos x="0" y="17"/>
                </a:cxn>
                <a:cxn ang="0">
                  <a:pos x="0" y="19"/>
                </a:cxn>
                <a:cxn ang="0">
                  <a:pos x="2" y="20"/>
                </a:cxn>
                <a:cxn ang="0">
                  <a:pos x="2" y="20"/>
                </a:cxn>
                <a:cxn ang="0">
                  <a:pos x="6" y="21"/>
                </a:cxn>
                <a:cxn ang="0">
                  <a:pos x="9" y="23"/>
                </a:cxn>
                <a:cxn ang="0">
                  <a:pos x="13" y="26"/>
                </a:cxn>
                <a:cxn ang="0">
                  <a:pos x="15" y="29"/>
                </a:cxn>
                <a:cxn ang="0">
                  <a:pos x="15" y="29"/>
                </a:cxn>
                <a:cxn ang="0">
                  <a:pos x="16" y="30"/>
                </a:cxn>
                <a:cxn ang="0">
                  <a:pos x="18" y="29"/>
                </a:cxn>
                <a:cxn ang="0">
                  <a:pos x="18" y="29"/>
                </a:cxn>
                <a:cxn ang="0">
                  <a:pos x="18" y="27"/>
                </a:cxn>
                <a:cxn ang="0">
                  <a:pos x="18" y="27"/>
                </a:cxn>
                <a:cxn ang="0">
                  <a:pos x="15" y="24"/>
                </a:cxn>
                <a:cxn ang="0">
                  <a:pos x="14" y="23"/>
                </a:cxn>
                <a:cxn ang="0">
                  <a:pos x="14" y="20"/>
                </a:cxn>
                <a:cxn ang="0">
                  <a:pos x="14" y="20"/>
                </a:cxn>
                <a:cxn ang="0">
                  <a:pos x="13" y="15"/>
                </a:cxn>
                <a:cxn ang="0">
                  <a:pos x="11" y="10"/>
                </a:cxn>
                <a:cxn ang="0">
                  <a:pos x="11" y="10"/>
                </a:cxn>
                <a:cxn ang="0">
                  <a:pos x="11" y="9"/>
                </a:cxn>
                <a:cxn ang="0">
                  <a:pos x="12" y="9"/>
                </a:cxn>
                <a:cxn ang="0">
                  <a:pos x="13" y="7"/>
                </a:cxn>
                <a:cxn ang="0">
                  <a:pos x="13" y="7"/>
                </a:cxn>
                <a:cxn ang="0">
                  <a:pos x="13" y="5"/>
                </a:cxn>
                <a:cxn ang="0">
                  <a:pos x="12" y="4"/>
                </a:cxn>
                <a:cxn ang="0">
                  <a:pos x="11" y="3"/>
                </a:cxn>
                <a:cxn ang="0">
                  <a:pos x="11" y="3"/>
                </a:cxn>
              </a:cxnLst>
              <a:rect l="0" t="0" r="r" b="b"/>
              <a:pathLst>
                <a:path w="18" h="30">
                  <a:moveTo>
                    <a:pt x="11" y="3"/>
                  </a:moveTo>
                  <a:lnTo>
                    <a:pt x="11" y="3"/>
                  </a:lnTo>
                  <a:lnTo>
                    <a:pt x="7" y="2"/>
                  </a:lnTo>
                  <a:lnTo>
                    <a:pt x="5" y="0"/>
                  </a:lnTo>
                  <a:lnTo>
                    <a:pt x="4" y="2"/>
                  </a:lnTo>
                  <a:lnTo>
                    <a:pt x="4" y="2"/>
                  </a:lnTo>
                  <a:lnTo>
                    <a:pt x="3" y="5"/>
                  </a:lnTo>
                  <a:lnTo>
                    <a:pt x="3" y="9"/>
                  </a:lnTo>
                  <a:lnTo>
                    <a:pt x="2" y="13"/>
                  </a:lnTo>
                  <a:lnTo>
                    <a:pt x="2" y="15"/>
                  </a:lnTo>
                  <a:lnTo>
                    <a:pt x="0" y="17"/>
                  </a:lnTo>
                  <a:lnTo>
                    <a:pt x="0" y="17"/>
                  </a:lnTo>
                  <a:lnTo>
                    <a:pt x="0" y="17"/>
                  </a:lnTo>
                  <a:lnTo>
                    <a:pt x="0" y="19"/>
                  </a:lnTo>
                  <a:lnTo>
                    <a:pt x="2" y="20"/>
                  </a:lnTo>
                  <a:lnTo>
                    <a:pt x="2" y="20"/>
                  </a:lnTo>
                  <a:lnTo>
                    <a:pt x="6" y="21"/>
                  </a:lnTo>
                  <a:lnTo>
                    <a:pt x="9" y="23"/>
                  </a:lnTo>
                  <a:lnTo>
                    <a:pt x="13" y="26"/>
                  </a:lnTo>
                  <a:lnTo>
                    <a:pt x="15" y="29"/>
                  </a:lnTo>
                  <a:lnTo>
                    <a:pt x="15" y="29"/>
                  </a:lnTo>
                  <a:lnTo>
                    <a:pt x="16" y="30"/>
                  </a:lnTo>
                  <a:lnTo>
                    <a:pt x="18" y="29"/>
                  </a:lnTo>
                  <a:lnTo>
                    <a:pt x="18" y="29"/>
                  </a:lnTo>
                  <a:lnTo>
                    <a:pt x="18" y="27"/>
                  </a:lnTo>
                  <a:lnTo>
                    <a:pt x="18" y="27"/>
                  </a:lnTo>
                  <a:lnTo>
                    <a:pt x="15" y="24"/>
                  </a:lnTo>
                  <a:lnTo>
                    <a:pt x="14" y="23"/>
                  </a:lnTo>
                  <a:lnTo>
                    <a:pt x="14" y="20"/>
                  </a:lnTo>
                  <a:lnTo>
                    <a:pt x="14" y="20"/>
                  </a:lnTo>
                  <a:lnTo>
                    <a:pt x="13" y="15"/>
                  </a:lnTo>
                  <a:lnTo>
                    <a:pt x="11" y="10"/>
                  </a:lnTo>
                  <a:lnTo>
                    <a:pt x="11" y="10"/>
                  </a:lnTo>
                  <a:lnTo>
                    <a:pt x="11" y="9"/>
                  </a:lnTo>
                  <a:lnTo>
                    <a:pt x="12" y="9"/>
                  </a:lnTo>
                  <a:lnTo>
                    <a:pt x="13" y="7"/>
                  </a:lnTo>
                  <a:lnTo>
                    <a:pt x="13" y="7"/>
                  </a:lnTo>
                  <a:lnTo>
                    <a:pt x="13" y="5"/>
                  </a:lnTo>
                  <a:lnTo>
                    <a:pt x="12" y="4"/>
                  </a:lnTo>
                  <a:lnTo>
                    <a:pt x="11" y="3"/>
                  </a:lnTo>
                  <a:lnTo>
                    <a:pt x="11"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89" name="Freeform 288"/>
            <p:cNvSpPr>
              <a:spLocks/>
            </p:cNvSpPr>
            <p:nvPr/>
          </p:nvSpPr>
          <p:spPr bwMode="gray">
            <a:xfrm>
              <a:off x="2308708" y="3967844"/>
              <a:ext cx="16793" cy="14400"/>
            </a:xfrm>
            <a:custGeom>
              <a:avLst/>
              <a:gdLst/>
              <a:ahLst/>
              <a:cxnLst>
                <a:cxn ang="0">
                  <a:pos x="7" y="9"/>
                </a:cxn>
                <a:cxn ang="0">
                  <a:pos x="7" y="9"/>
                </a:cxn>
                <a:cxn ang="0">
                  <a:pos x="4" y="10"/>
                </a:cxn>
                <a:cxn ang="0">
                  <a:pos x="1" y="9"/>
                </a:cxn>
                <a:cxn ang="0">
                  <a:pos x="0" y="7"/>
                </a:cxn>
                <a:cxn ang="0">
                  <a:pos x="0" y="4"/>
                </a:cxn>
                <a:cxn ang="0">
                  <a:pos x="0" y="4"/>
                </a:cxn>
                <a:cxn ang="0">
                  <a:pos x="1" y="2"/>
                </a:cxn>
                <a:cxn ang="0">
                  <a:pos x="3" y="1"/>
                </a:cxn>
                <a:cxn ang="0">
                  <a:pos x="5" y="0"/>
                </a:cxn>
                <a:cxn ang="0">
                  <a:pos x="8" y="0"/>
                </a:cxn>
                <a:cxn ang="0">
                  <a:pos x="8" y="0"/>
                </a:cxn>
                <a:cxn ang="0">
                  <a:pos x="12" y="2"/>
                </a:cxn>
                <a:cxn ang="0">
                  <a:pos x="12" y="3"/>
                </a:cxn>
                <a:cxn ang="0">
                  <a:pos x="12" y="4"/>
                </a:cxn>
                <a:cxn ang="0">
                  <a:pos x="12" y="4"/>
                </a:cxn>
                <a:cxn ang="0">
                  <a:pos x="10" y="7"/>
                </a:cxn>
                <a:cxn ang="0">
                  <a:pos x="7" y="9"/>
                </a:cxn>
                <a:cxn ang="0">
                  <a:pos x="7" y="9"/>
                </a:cxn>
              </a:cxnLst>
              <a:rect l="0" t="0" r="r" b="b"/>
              <a:pathLst>
                <a:path w="12" h="10">
                  <a:moveTo>
                    <a:pt x="7" y="9"/>
                  </a:moveTo>
                  <a:lnTo>
                    <a:pt x="7" y="9"/>
                  </a:lnTo>
                  <a:lnTo>
                    <a:pt x="4" y="10"/>
                  </a:lnTo>
                  <a:lnTo>
                    <a:pt x="1" y="9"/>
                  </a:lnTo>
                  <a:lnTo>
                    <a:pt x="0" y="7"/>
                  </a:lnTo>
                  <a:lnTo>
                    <a:pt x="0" y="4"/>
                  </a:lnTo>
                  <a:lnTo>
                    <a:pt x="0" y="4"/>
                  </a:lnTo>
                  <a:lnTo>
                    <a:pt x="1" y="2"/>
                  </a:lnTo>
                  <a:lnTo>
                    <a:pt x="3" y="1"/>
                  </a:lnTo>
                  <a:lnTo>
                    <a:pt x="5" y="0"/>
                  </a:lnTo>
                  <a:lnTo>
                    <a:pt x="8" y="0"/>
                  </a:lnTo>
                  <a:lnTo>
                    <a:pt x="8" y="0"/>
                  </a:lnTo>
                  <a:lnTo>
                    <a:pt x="12" y="2"/>
                  </a:lnTo>
                  <a:lnTo>
                    <a:pt x="12" y="3"/>
                  </a:lnTo>
                  <a:lnTo>
                    <a:pt x="12" y="4"/>
                  </a:lnTo>
                  <a:lnTo>
                    <a:pt x="12" y="4"/>
                  </a:lnTo>
                  <a:lnTo>
                    <a:pt x="10" y="7"/>
                  </a:lnTo>
                  <a:lnTo>
                    <a:pt x="7" y="9"/>
                  </a:lnTo>
                  <a:lnTo>
                    <a:pt x="7"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0" name="Freeform 289"/>
            <p:cNvSpPr>
              <a:spLocks/>
            </p:cNvSpPr>
            <p:nvPr/>
          </p:nvSpPr>
          <p:spPr bwMode="gray">
            <a:xfrm>
              <a:off x="2272721" y="3936642"/>
              <a:ext cx="225511" cy="84003"/>
            </a:xfrm>
            <a:custGeom>
              <a:avLst/>
              <a:gdLst/>
              <a:ahLst/>
              <a:cxnLst>
                <a:cxn ang="0">
                  <a:pos x="117" y="28"/>
                </a:cxn>
                <a:cxn ang="0">
                  <a:pos x="110" y="22"/>
                </a:cxn>
                <a:cxn ang="0">
                  <a:pos x="107" y="22"/>
                </a:cxn>
                <a:cxn ang="0">
                  <a:pos x="98" y="20"/>
                </a:cxn>
                <a:cxn ang="0">
                  <a:pos x="91" y="14"/>
                </a:cxn>
                <a:cxn ang="0">
                  <a:pos x="78" y="0"/>
                </a:cxn>
                <a:cxn ang="0">
                  <a:pos x="75" y="0"/>
                </a:cxn>
                <a:cxn ang="0">
                  <a:pos x="70" y="2"/>
                </a:cxn>
                <a:cxn ang="0">
                  <a:pos x="67" y="3"/>
                </a:cxn>
                <a:cxn ang="0">
                  <a:pos x="63" y="4"/>
                </a:cxn>
                <a:cxn ang="0">
                  <a:pos x="54" y="2"/>
                </a:cxn>
                <a:cxn ang="0">
                  <a:pos x="51" y="1"/>
                </a:cxn>
                <a:cxn ang="0">
                  <a:pos x="38" y="3"/>
                </a:cxn>
                <a:cxn ang="0">
                  <a:pos x="33" y="2"/>
                </a:cxn>
                <a:cxn ang="0">
                  <a:pos x="30" y="1"/>
                </a:cxn>
                <a:cxn ang="0">
                  <a:pos x="19" y="3"/>
                </a:cxn>
                <a:cxn ang="0">
                  <a:pos x="9" y="12"/>
                </a:cxn>
                <a:cxn ang="0">
                  <a:pos x="8" y="13"/>
                </a:cxn>
                <a:cxn ang="0">
                  <a:pos x="2" y="17"/>
                </a:cxn>
                <a:cxn ang="0">
                  <a:pos x="0" y="18"/>
                </a:cxn>
                <a:cxn ang="0">
                  <a:pos x="0" y="20"/>
                </a:cxn>
                <a:cxn ang="0">
                  <a:pos x="8" y="21"/>
                </a:cxn>
                <a:cxn ang="0">
                  <a:pos x="16" y="21"/>
                </a:cxn>
                <a:cxn ang="0">
                  <a:pos x="33" y="10"/>
                </a:cxn>
                <a:cxn ang="0">
                  <a:pos x="40" y="10"/>
                </a:cxn>
                <a:cxn ang="0">
                  <a:pos x="49" y="13"/>
                </a:cxn>
                <a:cxn ang="0">
                  <a:pos x="51" y="15"/>
                </a:cxn>
                <a:cxn ang="0">
                  <a:pos x="60" y="13"/>
                </a:cxn>
                <a:cxn ang="0">
                  <a:pos x="62" y="12"/>
                </a:cxn>
                <a:cxn ang="0">
                  <a:pos x="67" y="13"/>
                </a:cxn>
                <a:cxn ang="0">
                  <a:pos x="68" y="14"/>
                </a:cxn>
                <a:cxn ang="0">
                  <a:pos x="75" y="23"/>
                </a:cxn>
                <a:cxn ang="0">
                  <a:pos x="83" y="25"/>
                </a:cxn>
                <a:cxn ang="0">
                  <a:pos x="93" y="28"/>
                </a:cxn>
                <a:cxn ang="0">
                  <a:pos x="94" y="29"/>
                </a:cxn>
                <a:cxn ang="0">
                  <a:pos x="105" y="40"/>
                </a:cxn>
                <a:cxn ang="0">
                  <a:pos x="119" y="45"/>
                </a:cxn>
                <a:cxn ang="0">
                  <a:pos x="120" y="46"/>
                </a:cxn>
                <a:cxn ang="0">
                  <a:pos x="119" y="49"/>
                </a:cxn>
                <a:cxn ang="0">
                  <a:pos x="114" y="53"/>
                </a:cxn>
                <a:cxn ang="0">
                  <a:pos x="114" y="55"/>
                </a:cxn>
                <a:cxn ang="0">
                  <a:pos x="116" y="56"/>
                </a:cxn>
                <a:cxn ang="0">
                  <a:pos x="127" y="57"/>
                </a:cxn>
                <a:cxn ang="0">
                  <a:pos x="146" y="59"/>
                </a:cxn>
                <a:cxn ang="0">
                  <a:pos x="156" y="56"/>
                </a:cxn>
                <a:cxn ang="0">
                  <a:pos x="159" y="52"/>
                </a:cxn>
                <a:cxn ang="0">
                  <a:pos x="159" y="50"/>
                </a:cxn>
                <a:cxn ang="0">
                  <a:pos x="152" y="46"/>
                </a:cxn>
                <a:cxn ang="0">
                  <a:pos x="147" y="46"/>
                </a:cxn>
                <a:cxn ang="0">
                  <a:pos x="145" y="45"/>
                </a:cxn>
                <a:cxn ang="0">
                  <a:pos x="142" y="40"/>
                </a:cxn>
                <a:cxn ang="0">
                  <a:pos x="136" y="36"/>
                </a:cxn>
                <a:cxn ang="0">
                  <a:pos x="132" y="36"/>
                </a:cxn>
                <a:cxn ang="0">
                  <a:pos x="126" y="38"/>
                </a:cxn>
                <a:cxn ang="0">
                  <a:pos x="124" y="36"/>
                </a:cxn>
                <a:cxn ang="0">
                  <a:pos x="120" y="30"/>
                </a:cxn>
                <a:cxn ang="0">
                  <a:pos x="117" y="28"/>
                </a:cxn>
              </a:cxnLst>
              <a:rect l="0" t="0" r="r" b="b"/>
              <a:pathLst>
                <a:path w="159" h="59">
                  <a:moveTo>
                    <a:pt x="117" y="28"/>
                  </a:moveTo>
                  <a:lnTo>
                    <a:pt x="117" y="28"/>
                  </a:lnTo>
                  <a:lnTo>
                    <a:pt x="112" y="24"/>
                  </a:lnTo>
                  <a:lnTo>
                    <a:pt x="110" y="22"/>
                  </a:lnTo>
                  <a:lnTo>
                    <a:pt x="107" y="22"/>
                  </a:lnTo>
                  <a:lnTo>
                    <a:pt x="107" y="22"/>
                  </a:lnTo>
                  <a:lnTo>
                    <a:pt x="102" y="21"/>
                  </a:lnTo>
                  <a:lnTo>
                    <a:pt x="98" y="20"/>
                  </a:lnTo>
                  <a:lnTo>
                    <a:pt x="94" y="18"/>
                  </a:lnTo>
                  <a:lnTo>
                    <a:pt x="91" y="14"/>
                  </a:lnTo>
                  <a:lnTo>
                    <a:pt x="84" y="7"/>
                  </a:lnTo>
                  <a:lnTo>
                    <a:pt x="78" y="0"/>
                  </a:lnTo>
                  <a:lnTo>
                    <a:pt x="78" y="0"/>
                  </a:lnTo>
                  <a:lnTo>
                    <a:pt x="75" y="0"/>
                  </a:lnTo>
                  <a:lnTo>
                    <a:pt x="74" y="0"/>
                  </a:lnTo>
                  <a:lnTo>
                    <a:pt x="70" y="2"/>
                  </a:lnTo>
                  <a:lnTo>
                    <a:pt x="70" y="2"/>
                  </a:lnTo>
                  <a:lnTo>
                    <a:pt x="67" y="3"/>
                  </a:lnTo>
                  <a:lnTo>
                    <a:pt x="63" y="4"/>
                  </a:lnTo>
                  <a:lnTo>
                    <a:pt x="63" y="4"/>
                  </a:lnTo>
                  <a:lnTo>
                    <a:pt x="57" y="2"/>
                  </a:lnTo>
                  <a:lnTo>
                    <a:pt x="54" y="2"/>
                  </a:lnTo>
                  <a:lnTo>
                    <a:pt x="51" y="1"/>
                  </a:lnTo>
                  <a:lnTo>
                    <a:pt x="51" y="1"/>
                  </a:lnTo>
                  <a:lnTo>
                    <a:pt x="44" y="2"/>
                  </a:lnTo>
                  <a:lnTo>
                    <a:pt x="38" y="3"/>
                  </a:lnTo>
                  <a:lnTo>
                    <a:pt x="38" y="3"/>
                  </a:lnTo>
                  <a:lnTo>
                    <a:pt x="33" y="2"/>
                  </a:lnTo>
                  <a:lnTo>
                    <a:pt x="30" y="1"/>
                  </a:lnTo>
                  <a:lnTo>
                    <a:pt x="30" y="1"/>
                  </a:lnTo>
                  <a:lnTo>
                    <a:pt x="25" y="1"/>
                  </a:lnTo>
                  <a:lnTo>
                    <a:pt x="19" y="3"/>
                  </a:lnTo>
                  <a:lnTo>
                    <a:pt x="15" y="7"/>
                  </a:lnTo>
                  <a:lnTo>
                    <a:pt x="9" y="12"/>
                  </a:lnTo>
                  <a:lnTo>
                    <a:pt x="9" y="12"/>
                  </a:lnTo>
                  <a:lnTo>
                    <a:pt x="8" y="13"/>
                  </a:lnTo>
                  <a:lnTo>
                    <a:pt x="5" y="14"/>
                  </a:lnTo>
                  <a:lnTo>
                    <a:pt x="2" y="17"/>
                  </a:lnTo>
                  <a:lnTo>
                    <a:pt x="0" y="18"/>
                  </a:lnTo>
                  <a:lnTo>
                    <a:pt x="0" y="18"/>
                  </a:lnTo>
                  <a:lnTo>
                    <a:pt x="0" y="20"/>
                  </a:lnTo>
                  <a:lnTo>
                    <a:pt x="0" y="20"/>
                  </a:lnTo>
                  <a:lnTo>
                    <a:pt x="4" y="21"/>
                  </a:lnTo>
                  <a:lnTo>
                    <a:pt x="8" y="21"/>
                  </a:lnTo>
                  <a:lnTo>
                    <a:pt x="16" y="21"/>
                  </a:lnTo>
                  <a:lnTo>
                    <a:pt x="16" y="21"/>
                  </a:lnTo>
                  <a:lnTo>
                    <a:pt x="33" y="10"/>
                  </a:lnTo>
                  <a:lnTo>
                    <a:pt x="33" y="10"/>
                  </a:lnTo>
                  <a:lnTo>
                    <a:pt x="37" y="9"/>
                  </a:lnTo>
                  <a:lnTo>
                    <a:pt x="40" y="10"/>
                  </a:lnTo>
                  <a:lnTo>
                    <a:pt x="44" y="11"/>
                  </a:lnTo>
                  <a:lnTo>
                    <a:pt x="49" y="13"/>
                  </a:lnTo>
                  <a:lnTo>
                    <a:pt x="49" y="13"/>
                  </a:lnTo>
                  <a:lnTo>
                    <a:pt x="51" y="15"/>
                  </a:lnTo>
                  <a:lnTo>
                    <a:pt x="54" y="15"/>
                  </a:lnTo>
                  <a:lnTo>
                    <a:pt x="60" y="13"/>
                  </a:lnTo>
                  <a:lnTo>
                    <a:pt x="60" y="13"/>
                  </a:lnTo>
                  <a:lnTo>
                    <a:pt x="62" y="12"/>
                  </a:lnTo>
                  <a:lnTo>
                    <a:pt x="64" y="12"/>
                  </a:lnTo>
                  <a:lnTo>
                    <a:pt x="67" y="13"/>
                  </a:lnTo>
                  <a:lnTo>
                    <a:pt x="68" y="14"/>
                  </a:lnTo>
                  <a:lnTo>
                    <a:pt x="68" y="14"/>
                  </a:lnTo>
                  <a:lnTo>
                    <a:pt x="71" y="20"/>
                  </a:lnTo>
                  <a:lnTo>
                    <a:pt x="75" y="23"/>
                  </a:lnTo>
                  <a:lnTo>
                    <a:pt x="79" y="25"/>
                  </a:lnTo>
                  <a:lnTo>
                    <a:pt x="83" y="25"/>
                  </a:lnTo>
                  <a:lnTo>
                    <a:pt x="90" y="26"/>
                  </a:lnTo>
                  <a:lnTo>
                    <a:pt x="93" y="28"/>
                  </a:lnTo>
                  <a:lnTo>
                    <a:pt x="94" y="29"/>
                  </a:lnTo>
                  <a:lnTo>
                    <a:pt x="94" y="29"/>
                  </a:lnTo>
                  <a:lnTo>
                    <a:pt x="101" y="35"/>
                  </a:lnTo>
                  <a:lnTo>
                    <a:pt x="105" y="40"/>
                  </a:lnTo>
                  <a:lnTo>
                    <a:pt x="111" y="42"/>
                  </a:lnTo>
                  <a:lnTo>
                    <a:pt x="119" y="45"/>
                  </a:lnTo>
                  <a:lnTo>
                    <a:pt x="119" y="45"/>
                  </a:lnTo>
                  <a:lnTo>
                    <a:pt x="120" y="46"/>
                  </a:lnTo>
                  <a:lnTo>
                    <a:pt x="119" y="49"/>
                  </a:lnTo>
                  <a:lnTo>
                    <a:pt x="119" y="49"/>
                  </a:lnTo>
                  <a:lnTo>
                    <a:pt x="116" y="51"/>
                  </a:lnTo>
                  <a:lnTo>
                    <a:pt x="114" y="53"/>
                  </a:lnTo>
                  <a:lnTo>
                    <a:pt x="114" y="55"/>
                  </a:lnTo>
                  <a:lnTo>
                    <a:pt x="114" y="55"/>
                  </a:lnTo>
                  <a:lnTo>
                    <a:pt x="114" y="56"/>
                  </a:lnTo>
                  <a:lnTo>
                    <a:pt x="116" y="56"/>
                  </a:lnTo>
                  <a:lnTo>
                    <a:pt x="116" y="56"/>
                  </a:lnTo>
                  <a:lnTo>
                    <a:pt x="127" y="57"/>
                  </a:lnTo>
                  <a:lnTo>
                    <a:pt x="140" y="59"/>
                  </a:lnTo>
                  <a:lnTo>
                    <a:pt x="146" y="59"/>
                  </a:lnTo>
                  <a:lnTo>
                    <a:pt x="151" y="57"/>
                  </a:lnTo>
                  <a:lnTo>
                    <a:pt x="156" y="56"/>
                  </a:lnTo>
                  <a:lnTo>
                    <a:pt x="159" y="52"/>
                  </a:lnTo>
                  <a:lnTo>
                    <a:pt x="159" y="52"/>
                  </a:lnTo>
                  <a:lnTo>
                    <a:pt x="159" y="51"/>
                  </a:lnTo>
                  <a:lnTo>
                    <a:pt x="159" y="50"/>
                  </a:lnTo>
                  <a:lnTo>
                    <a:pt x="156" y="47"/>
                  </a:lnTo>
                  <a:lnTo>
                    <a:pt x="152" y="46"/>
                  </a:lnTo>
                  <a:lnTo>
                    <a:pt x="147" y="46"/>
                  </a:lnTo>
                  <a:lnTo>
                    <a:pt x="147" y="46"/>
                  </a:lnTo>
                  <a:lnTo>
                    <a:pt x="146" y="46"/>
                  </a:lnTo>
                  <a:lnTo>
                    <a:pt x="145" y="45"/>
                  </a:lnTo>
                  <a:lnTo>
                    <a:pt x="145" y="45"/>
                  </a:lnTo>
                  <a:lnTo>
                    <a:pt x="142" y="40"/>
                  </a:lnTo>
                  <a:lnTo>
                    <a:pt x="140" y="38"/>
                  </a:lnTo>
                  <a:lnTo>
                    <a:pt x="136" y="36"/>
                  </a:lnTo>
                  <a:lnTo>
                    <a:pt x="136" y="36"/>
                  </a:lnTo>
                  <a:lnTo>
                    <a:pt x="132" y="36"/>
                  </a:lnTo>
                  <a:lnTo>
                    <a:pt x="126" y="38"/>
                  </a:lnTo>
                  <a:lnTo>
                    <a:pt x="126" y="38"/>
                  </a:lnTo>
                  <a:lnTo>
                    <a:pt x="125" y="36"/>
                  </a:lnTo>
                  <a:lnTo>
                    <a:pt x="124" y="36"/>
                  </a:lnTo>
                  <a:lnTo>
                    <a:pt x="122" y="33"/>
                  </a:lnTo>
                  <a:lnTo>
                    <a:pt x="120" y="30"/>
                  </a:lnTo>
                  <a:lnTo>
                    <a:pt x="117" y="28"/>
                  </a:lnTo>
                  <a:lnTo>
                    <a:pt x="117" y="2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1" name="Freeform 290"/>
            <p:cNvSpPr>
              <a:spLocks/>
            </p:cNvSpPr>
            <p:nvPr/>
          </p:nvSpPr>
          <p:spPr bwMode="gray">
            <a:xfrm>
              <a:off x="2706951" y="3667835"/>
              <a:ext cx="14394" cy="14400"/>
            </a:xfrm>
            <a:custGeom>
              <a:avLst/>
              <a:gdLst/>
              <a:ahLst/>
              <a:cxnLst>
                <a:cxn ang="0">
                  <a:pos x="6" y="2"/>
                </a:cxn>
                <a:cxn ang="0">
                  <a:pos x="6" y="2"/>
                </a:cxn>
                <a:cxn ang="0">
                  <a:pos x="8" y="1"/>
                </a:cxn>
                <a:cxn ang="0">
                  <a:pos x="8" y="0"/>
                </a:cxn>
                <a:cxn ang="0">
                  <a:pos x="9" y="0"/>
                </a:cxn>
                <a:cxn ang="0">
                  <a:pos x="9" y="0"/>
                </a:cxn>
                <a:cxn ang="0">
                  <a:pos x="10" y="2"/>
                </a:cxn>
                <a:cxn ang="0">
                  <a:pos x="10" y="4"/>
                </a:cxn>
                <a:cxn ang="0">
                  <a:pos x="8" y="8"/>
                </a:cxn>
                <a:cxn ang="0">
                  <a:pos x="5" y="10"/>
                </a:cxn>
                <a:cxn ang="0">
                  <a:pos x="4" y="10"/>
                </a:cxn>
                <a:cxn ang="0">
                  <a:pos x="1" y="10"/>
                </a:cxn>
                <a:cxn ang="0">
                  <a:pos x="1" y="10"/>
                </a:cxn>
                <a:cxn ang="0">
                  <a:pos x="0" y="8"/>
                </a:cxn>
                <a:cxn ang="0">
                  <a:pos x="1" y="5"/>
                </a:cxn>
                <a:cxn ang="0">
                  <a:pos x="3" y="3"/>
                </a:cxn>
                <a:cxn ang="0">
                  <a:pos x="6" y="2"/>
                </a:cxn>
                <a:cxn ang="0">
                  <a:pos x="6" y="2"/>
                </a:cxn>
              </a:cxnLst>
              <a:rect l="0" t="0" r="r" b="b"/>
              <a:pathLst>
                <a:path w="10" h="10">
                  <a:moveTo>
                    <a:pt x="6" y="2"/>
                  </a:moveTo>
                  <a:lnTo>
                    <a:pt x="6" y="2"/>
                  </a:lnTo>
                  <a:lnTo>
                    <a:pt x="8" y="1"/>
                  </a:lnTo>
                  <a:lnTo>
                    <a:pt x="8" y="0"/>
                  </a:lnTo>
                  <a:lnTo>
                    <a:pt x="9" y="0"/>
                  </a:lnTo>
                  <a:lnTo>
                    <a:pt x="9" y="0"/>
                  </a:lnTo>
                  <a:lnTo>
                    <a:pt x="10" y="2"/>
                  </a:lnTo>
                  <a:lnTo>
                    <a:pt x="10" y="4"/>
                  </a:lnTo>
                  <a:lnTo>
                    <a:pt x="8" y="8"/>
                  </a:lnTo>
                  <a:lnTo>
                    <a:pt x="5" y="10"/>
                  </a:lnTo>
                  <a:lnTo>
                    <a:pt x="4" y="10"/>
                  </a:lnTo>
                  <a:lnTo>
                    <a:pt x="1" y="10"/>
                  </a:lnTo>
                  <a:lnTo>
                    <a:pt x="1" y="10"/>
                  </a:lnTo>
                  <a:lnTo>
                    <a:pt x="0" y="8"/>
                  </a:lnTo>
                  <a:lnTo>
                    <a:pt x="1" y="5"/>
                  </a:lnTo>
                  <a:lnTo>
                    <a:pt x="3" y="3"/>
                  </a:lnTo>
                  <a:lnTo>
                    <a:pt x="6" y="2"/>
                  </a:lnTo>
                  <a:lnTo>
                    <a:pt x="6"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2" name="Freeform 291"/>
            <p:cNvSpPr>
              <a:spLocks/>
            </p:cNvSpPr>
            <p:nvPr/>
          </p:nvSpPr>
          <p:spPr bwMode="gray">
            <a:xfrm>
              <a:off x="2668566" y="4037445"/>
              <a:ext cx="2398" cy="2401"/>
            </a:xfrm>
            <a:custGeom>
              <a:avLst/>
              <a:gdLst/>
              <a:ahLst/>
              <a:cxnLst>
                <a:cxn ang="0">
                  <a:pos x="0" y="1"/>
                </a:cxn>
                <a:cxn ang="0">
                  <a:pos x="0" y="1"/>
                </a:cxn>
                <a:cxn ang="0">
                  <a:pos x="1" y="0"/>
                </a:cxn>
                <a:cxn ang="0">
                  <a:pos x="1" y="0"/>
                </a:cxn>
                <a:cxn ang="0">
                  <a:pos x="2" y="1"/>
                </a:cxn>
                <a:cxn ang="0">
                  <a:pos x="2" y="1"/>
                </a:cxn>
                <a:cxn ang="0">
                  <a:pos x="2" y="1"/>
                </a:cxn>
                <a:cxn ang="0">
                  <a:pos x="2" y="3"/>
                </a:cxn>
                <a:cxn ang="0">
                  <a:pos x="2" y="3"/>
                </a:cxn>
                <a:cxn ang="0">
                  <a:pos x="0" y="3"/>
                </a:cxn>
                <a:cxn ang="0">
                  <a:pos x="0" y="3"/>
                </a:cxn>
                <a:cxn ang="0">
                  <a:pos x="0" y="1"/>
                </a:cxn>
                <a:cxn ang="0">
                  <a:pos x="0" y="1"/>
                </a:cxn>
              </a:cxnLst>
              <a:rect l="0" t="0" r="r" b="b"/>
              <a:pathLst>
                <a:path w="2" h="3">
                  <a:moveTo>
                    <a:pt x="0" y="1"/>
                  </a:moveTo>
                  <a:lnTo>
                    <a:pt x="0" y="1"/>
                  </a:lnTo>
                  <a:lnTo>
                    <a:pt x="1" y="0"/>
                  </a:lnTo>
                  <a:lnTo>
                    <a:pt x="1" y="0"/>
                  </a:lnTo>
                  <a:lnTo>
                    <a:pt x="2" y="1"/>
                  </a:lnTo>
                  <a:lnTo>
                    <a:pt x="2" y="1"/>
                  </a:lnTo>
                  <a:lnTo>
                    <a:pt x="2" y="1"/>
                  </a:lnTo>
                  <a:lnTo>
                    <a:pt x="2" y="3"/>
                  </a:lnTo>
                  <a:lnTo>
                    <a:pt x="2" y="3"/>
                  </a:lnTo>
                  <a:lnTo>
                    <a:pt x="0" y="3"/>
                  </a:lnTo>
                  <a:lnTo>
                    <a:pt x="0" y="3"/>
                  </a:lnTo>
                  <a:lnTo>
                    <a:pt x="0" y="1"/>
                  </a:lnTo>
                  <a:lnTo>
                    <a:pt x="0"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3" name="Freeform 292"/>
            <p:cNvSpPr>
              <a:spLocks/>
            </p:cNvSpPr>
            <p:nvPr/>
          </p:nvSpPr>
          <p:spPr bwMode="gray">
            <a:xfrm>
              <a:off x="2135976" y="4536658"/>
              <a:ext cx="14394" cy="14400"/>
            </a:xfrm>
            <a:custGeom>
              <a:avLst/>
              <a:gdLst/>
              <a:ahLst/>
              <a:cxnLst>
                <a:cxn ang="0">
                  <a:pos x="7" y="8"/>
                </a:cxn>
                <a:cxn ang="0">
                  <a:pos x="7" y="8"/>
                </a:cxn>
                <a:cxn ang="0">
                  <a:pos x="10" y="6"/>
                </a:cxn>
                <a:cxn ang="0">
                  <a:pos x="11" y="5"/>
                </a:cxn>
                <a:cxn ang="0">
                  <a:pos x="11" y="2"/>
                </a:cxn>
                <a:cxn ang="0">
                  <a:pos x="11" y="2"/>
                </a:cxn>
                <a:cxn ang="0">
                  <a:pos x="8" y="0"/>
                </a:cxn>
                <a:cxn ang="0">
                  <a:pos x="4" y="0"/>
                </a:cxn>
                <a:cxn ang="0">
                  <a:pos x="1" y="1"/>
                </a:cxn>
                <a:cxn ang="0">
                  <a:pos x="0" y="6"/>
                </a:cxn>
                <a:cxn ang="0">
                  <a:pos x="0" y="6"/>
                </a:cxn>
                <a:cxn ang="0">
                  <a:pos x="0" y="8"/>
                </a:cxn>
                <a:cxn ang="0">
                  <a:pos x="1" y="9"/>
                </a:cxn>
                <a:cxn ang="0">
                  <a:pos x="2" y="10"/>
                </a:cxn>
                <a:cxn ang="0">
                  <a:pos x="2" y="10"/>
                </a:cxn>
                <a:cxn ang="0">
                  <a:pos x="4" y="9"/>
                </a:cxn>
                <a:cxn ang="0">
                  <a:pos x="7" y="8"/>
                </a:cxn>
                <a:cxn ang="0">
                  <a:pos x="7" y="8"/>
                </a:cxn>
              </a:cxnLst>
              <a:rect l="0" t="0" r="r" b="b"/>
              <a:pathLst>
                <a:path w="11" h="10">
                  <a:moveTo>
                    <a:pt x="7" y="8"/>
                  </a:moveTo>
                  <a:lnTo>
                    <a:pt x="7" y="8"/>
                  </a:lnTo>
                  <a:lnTo>
                    <a:pt x="10" y="6"/>
                  </a:lnTo>
                  <a:lnTo>
                    <a:pt x="11" y="5"/>
                  </a:lnTo>
                  <a:lnTo>
                    <a:pt x="11" y="2"/>
                  </a:lnTo>
                  <a:lnTo>
                    <a:pt x="11" y="2"/>
                  </a:lnTo>
                  <a:lnTo>
                    <a:pt x="8" y="0"/>
                  </a:lnTo>
                  <a:lnTo>
                    <a:pt x="4" y="0"/>
                  </a:lnTo>
                  <a:lnTo>
                    <a:pt x="1" y="1"/>
                  </a:lnTo>
                  <a:lnTo>
                    <a:pt x="0" y="6"/>
                  </a:lnTo>
                  <a:lnTo>
                    <a:pt x="0" y="6"/>
                  </a:lnTo>
                  <a:lnTo>
                    <a:pt x="0" y="8"/>
                  </a:lnTo>
                  <a:lnTo>
                    <a:pt x="1" y="9"/>
                  </a:lnTo>
                  <a:lnTo>
                    <a:pt x="2" y="10"/>
                  </a:lnTo>
                  <a:lnTo>
                    <a:pt x="2" y="10"/>
                  </a:lnTo>
                  <a:lnTo>
                    <a:pt x="4" y="9"/>
                  </a:lnTo>
                  <a:lnTo>
                    <a:pt x="7" y="8"/>
                  </a:lnTo>
                  <a:lnTo>
                    <a:pt x="7"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4" name="Freeform 293"/>
            <p:cNvSpPr>
              <a:spLocks/>
            </p:cNvSpPr>
            <p:nvPr/>
          </p:nvSpPr>
          <p:spPr bwMode="gray">
            <a:xfrm>
              <a:off x="2138374" y="4553459"/>
              <a:ext cx="16794" cy="14400"/>
            </a:xfrm>
            <a:custGeom>
              <a:avLst/>
              <a:gdLst/>
              <a:ahLst/>
              <a:cxnLst>
                <a:cxn ang="0">
                  <a:pos x="8" y="6"/>
                </a:cxn>
                <a:cxn ang="0">
                  <a:pos x="8" y="6"/>
                </a:cxn>
                <a:cxn ang="0">
                  <a:pos x="11" y="4"/>
                </a:cxn>
                <a:cxn ang="0">
                  <a:pos x="12" y="3"/>
                </a:cxn>
                <a:cxn ang="0">
                  <a:pos x="11" y="2"/>
                </a:cxn>
                <a:cxn ang="0">
                  <a:pos x="11" y="2"/>
                </a:cxn>
                <a:cxn ang="0">
                  <a:pos x="6" y="0"/>
                </a:cxn>
                <a:cxn ang="0">
                  <a:pos x="2" y="2"/>
                </a:cxn>
                <a:cxn ang="0">
                  <a:pos x="0" y="3"/>
                </a:cxn>
                <a:cxn ang="0">
                  <a:pos x="0" y="3"/>
                </a:cxn>
                <a:cxn ang="0">
                  <a:pos x="0" y="4"/>
                </a:cxn>
                <a:cxn ang="0">
                  <a:pos x="0" y="5"/>
                </a:cxn>
                <a:cxn ang="0">
                  <a:pos x="2" y="8"/>
                </a:cxn>
                <a:cxn ang="0">
                  <a:pos x="2" y="8"/>
                </a:cxn>
                <a:cxn ang="0">
                  <a:pos x="3" y="9"/>
                </a:cxn>
                <a:cxn ang="0">
                  <a:pos x="5" y="8"/>
                </a:cxn>
                <a:cxn ang="0">
                  <a:pos x="8" y="6"/>
                </a:cxn>
                <a:cxn ang="0">
                  <a:pos x="8" y="6"/>
                </a:cxn>
              </a:cxnLst>
              <a:rect l="0" t="0" r="r" b="b"/>
              <a:pathLst>
                <a:path w="12" h="9">
                  <a:moveTo>
                    <a:pt x="8" y="6"/>
                  </a:moveTo>
                  <a:lnTo>
                    <a:pt x="8" y="6"/>
                  </a:lnTo>
                  <a:lnTo>
                    <a:pt x="11" y="4"/>
                  </a:lnTo>
                  <a:lnTo>
                    <a:pt x="12" y="3"/>
                  </a:lnTo>
                  <a:lnTo>
                    <a:pt x="11" y="2"/>
                  </a:lnTo>
                  <a:lnTo>
                    <a:pt x="11" y="2"/>
                  </a:lnTo>
                  <a:lnTo>
                    <a:pt x="6" y="0"/>
                  </a:lnTo>
                  <a:lnTo>
                    <a:pt x="2" y="2"/>
                  </a:lnTo>
                  <a:lnTo>
                    <a:pt x="0" y="3"/>
                  </a:lnTo>
                  <a:lnTo>
                    <a:pt x="0" y="3"/>
                  </a:lnTo>
                  <a:lnTo>
                    <a:pt x="0" y="4"/>
                  </a:lnTo>
                  <a:lnTo>
                    <a:pt x="0" y="5"/>
                  </a:lnTo>
                  <a:lnTo>
                    <a:pt x="2" y="8"/>
                  </a:lnTo>
                  <a:lnTo>
                    <a:pt x="2" y="8"/>
                  </a:lnTo>
                  <a:lnTo>
                    <a:pt x="3" y="9"/>
                  </a:lnTo>
                  <a:lnTo>
                    <a:pt x="5" y="8"/>
                  </a:lnTo>
                  <a:lnTo>
                    <a:pt x="8" y="6"/>
                  </a:lnTo>
                  <a:lnTo>
                    <a:pt x="8"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5" name="Freeform 294"/>
            <p:cNvSpPr>
              <a:spLocks/>
            </p:cNvSpPr>
            <p:nvPr/>
          </p:nvSpPr>
          <p:spPr bwMode="gray">
            <a:xfrm>
              <a:off x="2812509" y="5964696"/>
              <a:ext cx="35985" cy="33601"/>
            </a:xfrm>
            <a:custGeom>
              <a:avLst/>
              <a:gdLst/>
              <a:ahLst/>
              <a:cxnLst>
                <a:cxn ang="0">
                  <a:pos x="19" y="14"/>
                </a:cxn>
                <a:cxn ang="0">
                  <a:pos x="19" y="14"/>
                </a:cxn>
                <a:cxn ang="0">
                  <a:pos x="17" y="17"/>
                </a:cxn>
                <a:cxn ang="0">
                  <a:pos x="14" y="18"/>
                </a:cxn>
                <a:cxn ang="0">
                  <a:pos x="9" y="19"/>
                </a:cxn>
                <a:cxn ang="0">
                  <a:pos x="9" y="19"/>
                </a:cxn>
                <a:cxn ang="0">
                  <a:pos x="7" y="20"/>
                </a:cxn>
                <a:cxn ang="0">
                  <a:pos x="5" y="22"/>
                </a:cxn>
                <a:cxn ang="0">
                  <a:pos x="4" y="23"/>
                </a:cxn>
                <a:cxn ang="0">
                  <a:pos x="3" y="24"/>
                </a:cxn>
                <a:cxn ang="0">
                  <a:pos x="3" y="24"/>
                </a:cxn>
                <a:cxn ang="0">
                  <a:pos x="0" y="21"/>
                </a:cxn>
                <a:cxn ang="0">
                  <a:pos x="0" y="18"/>
                </a:cxn>
                <a:cxn ang="0">
                  <a:pos x="2" y="14"/>
                </a:cxn>
                <a:cxn ang="0">
                  <a:pos x="3" y="11"/>
                </a:cxn>
                <a:cxn ang="0">
                  <a:pos x="3" y="11"/>
                </a:cxn>
                <a:cxn ang="0">
                  <a:pos x="5" y="9"/>
                </a:cxn>
                <a:cxn ang="0">
                  <a:pos x="7" y="7"/>
                </a:cxn>
                <a:cxn ang="0">
                  <a:pos x="10" y="6"/>
                </a:cxn>
                <a:cxn ang="0">
                  <a:pos x="13" y="2"/>
                </a:cxn>
                <a:cxn ang="0">
                  <a:pos x="13" y="2"/>
                </a:cxn>
                <a:cxn ang="0">
                  <a:pos x="14" y="1"/>
                </a:cxn>
                <a:cxn ang="0">
                  <a:pos x="16" y="0"/>
                </a:cxn>
                <a:cxn ang="0">
                  <a:pos x="19" y="1"/>
                </a:cxn>
                <a:cxn ang="0">
                  <a:pos x="23" y="2"/>
                </a:cxn>
                <a:cxn ang="0">
                  <a:pos x="26" y="4"/>
                </a:cxn>
                <a:cxn ang="0">
                  <a:pos x="26" y="4"/>
                </a:cxn>
                <a:cxn ang="0">
                  <a:pos x="26" y="6"/>
                </a:cxn>
                <a:cxn ang="0">
                  <a:pos x="26" y="7"/>
                </a:cxn>
                <a:cxn ang="0">
                  <a:pos x="24" y="10"/>
                </a:cxn>
                <a:cxn ang="0">
                  <a:pos x="20" y="12"/>
                </a:cxn>
                <a:cxn ang="0">
                  <a:pos x="19" y="14"/>
                </a:cxn>
                <a:cxn ang="0">
                  <a:pos x="19" y="14"/>
                </a:cxn>
              </a:cxnLst>
              <a:rect l="0" t="0" r="r" b="b"/>
              <a:pathLst>
                <a:path w="26" h="24">
                  <a:moveTo>
                    <a:pt x="19" y="14"/>
                  </a:moveTo>
                  <a:lnTo>
                    <a:pt x="19" y="14"/>
                  </a:lnTo>
                  <a:lnTo>
                    <a:pt x="17" y="17"/>
                  </a:lnTo>
                  <a:lnTo>
                    <a:pt x="14" y="18"/>
                  </a:lnTo>
                  <a:lnTo>
                    <a:pt x="9" y="19"/>
                  </a:lnTo>
                  <a:lnTo>
                    <a:pt x="9" y="19"/>
                  </a:lnTo>
                  <a:lnTo>
                    <a:pt x="7" y="20"/>
                  </a:lnTo>
                  <a:lnTo>
                    <a:pt x="5" y="22"/>
                  </a:lnTo>
                  <a:lnTo>
                    <a:pt x="4" y="23"/>
                  </a:lnTo>
                  <a:lnTo>
                    <a:pt x="3" y="24"/>
                  </a:lnTo>
                  <a:lnTo>
                    <a:pt x="3" y="24"/>
                  </a:lnTo>
                  <a:lnTo>
                    <a:pt x="0" y="21"/>
                  </a:lnTo>
                  <a:lnTo>
                    <a:pt x="0" y="18"/>
                  </a:lnTo>
                  <a:lnTo>
                    <a:pt x="2" y="14"/>
                  </a:lnTo>
                  <a:lnTo>
                    <a:pt x="3" y="11"/>
                  </a:lnTo>
                  <a:lnTo>
                    <a:pt x="3" y="11"/>
                  </a:lnTo>
                  <a:lnTo>
                    <a:pt x="5" y="9"/>
                  </a:lnTo>
                  <a:lnTo>
                    <a:pt x="7" y="7"/>
                  </a:lnTo>
                  <a:lnTo>
                    <a:pt x="10" y="6"/>
                  </a:lnTo>
                  <a:lnTo>
                    <a:pt x="13" y="2"/>
                  </a:lnTo>
                  <a:lnTo>
                    <a:pt x="13" y="2"/>
                  </a:lnTo>
                  <a:lnTo>
                    <a:pt x="14" y="1"/>
                  </a:lnTo>
                  <a:lnTo>
                    <a:pt x="16" y="0"/>
                  </a:lnTo>
                  <a:lnTo>
                    <a:pt x="19" y="1"/>
                  </a:lnTo>
                  <a:lnTo>
                    <a:pt x="23" y="2"/>
                  </a:lnTo>
                  <a:lnTo>
                    <a:pt x="26" y="4"/>
                  </a:lnTo>
                  <a:lnTo>
                    <a:pt x="26" y="4"/>
                  </a:lnTo>
                  <a:lnTo>
                    <a:pt x="26" y="6"/>
                  </a:lnTo>
                  <a:lnTo>
                    <a:pt x="26" y="7"/>
                  </a:lnTo>
                  <a:lnTo>
                    <a:pt x="24" y="10"/>
                  </a:lnTo>
                  <a:lnTo>
                    <a:pt x="20" y="12"/>
                  </a:lnTo>
                  <a:lnTo>
                    <a:pt x="19" y="14"/>
                  </a:lnTo>
                  <a:lnTo>
                    <a:pt x="19"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6" name="Freeform 295"/>
            <p:cNvSpPr>
              <a:spLocks/>
            </p:cNvSpPr>
            <p:nvPr/>
          </p:nvSpPr>
          <p:spPr bwMode="gray">
            <a:xfrm>
              <a:off x="2783721" y="5959896"/>
              <a:ext cx="35985" cy="33601"/>
            </a:xfrm>
            <a:custGeom>
              <a:avLst/>
              <a:gdLst/>
              <a:ahLst/>
              <a:cxnLst>
                <a:cxn ang="0">
                  <a:pos x="5" y="15"/>
                </a:cxn>
                <a:cxn ang="0">
                  <a:pos x="5" y="15"/>
                </a:cxn>
                <a:cxn ang="0">
                  <a:pos x="2" y="17"/>
                </a:cxn>
                <a:cxn ang="0">
                  <a:pos x="0" y="21"/>
                </a:cxn>
                <a:cxn ang="0">
                  <a:pos x="0" y="21"/>
                </a:cxn>
                <a:cxn ang="0">
                  <a:pos x="0" y="22"/>
                </a:cxn>
                <a:cxn ang="0">
                  <a:pos x="0" y="23"/>
                </a:cxn>
                <a:cxn ang="0">
                  <a:pos x="0" y="23"/>
                </a:cxn>
                <a:cxn ang="0">
                  <a:pos x="3" y="23"/>
                </a:cxn>
                <a:cxn ang="0">
                  <a:pos x="5" y="23"/>
                </a:cxn>
                <a:cxn ang="0">
                  <a:pos x="5" y="23"/>
                </a:cxn>
                <a:cxn ang="0">
                  <a:pos x="6" y="23"/>
                </a:cxn>
                <a:cxn ang="0">
                  <a:pos x="7" y="22"/>
                </a:cxn>
                <a:cxn ang="0">
                  <a:pos x="10" y="18"/>
                </a:cxn>
                <a:cxn ang="0">
                  <a:pos x="10" y="18"/>
                </a:cxn>
                <a:cxn ang="0">
                  <a:pos x="16" y="15"/>
                </a:cxn>
                <a:cxn ang="0">
                  <a:pos x="19" y="11"/>
                </a:cxn>
                <a:cxn ang="0">
                  <a:pos x="23" y="6"/>
                </a:cxn>
                <a:cxn ang="0">
                  <a:pos x="25" y="2"/>
                </a:cxn>
                <a:cxn ang="0">
                  <a:pos x="25" y="2"/>
                </a:cxn>
                <a:cxn ang="0">
                  <a:pos x="23" y="0"/>
                </a:cxn>
                <a:cxn ang="0">
                  <a:pos x="21" y="0"/>
                </a:cxn>
                <a:cxn ang="0">
                  <a:pos x="19" y="0"/>
                </a:cxn>
                <a:cxn ang="0">
                  <a:pos x="19" y="0"/>
                </a:cxn>
                <a:cxn ang="0">
                  <a:pos x="17" y="3"/>
                </a:cxn>
                <a:cxn ang="0">
                  <a:pos x="17" y="3"/>
                </a:cxn>
                <a:cxn ang="0">
                  <a:pos x="14" y="5"/>
                </a:cxn>
                <a:cxn ang="0">
                  <a:pos x="12" y="7"/>
                </a:cxn>
                <a:cxn ang="0">
                  <a:pos x="7" y="14"/>
                </a:cxn>
                <a:cxn ang="0">
                  <a:pos x="7" y="14"/>
                </a:cxn>
                <a:cxn ang="0">
                  <a:pos x="5" y="15"/>
                </a:cxn>
                <a:cxn ang="0">
                  <a:pos x="5" y="15"/>
                </a:cxn>
              </a:cxnLst>
              <a:rect l="0" t="0" r="r" b="b"/>
              <a:pathLst>
                <a:path w="25" h="23">
                  <a:moveTo>
                    <a:pt x="5" y="15"/>
                  </a:moveTo>
                  <a:lnTo>
                    <a:pt x="5" y="15"/>
                  </a:lnTo>
                  <a:lnTo>
                    <a:pt x="2" y="17"/>
                  </a:lnTo>
                  <a:lnTo>
                    <a:pt x="0" y="21"/>
                  </a:lnTo>
                  <a:lnTo>
                    <a:pt x="0" y="21"/>
                  </a:lnTo>
                  <a:lnTo>
                    <a:pt x="0" y="22"/>
                  </a:lnTo>
                  <a:lnTo>
                    <a:pt x="0" y="23"/>
                  </a:lnTo>
                  <a:lnTo>
                    <a:pt x="0" y="23"/>
                  </a:lnTo>
                  <a:lnTo>
                    <a:pt x="3" y="23"/>
                  </a:lnTo>
                  <a:lnTo>
                    <a:pt x="5" y="23"/>
                  </a:lnTo>
                  <a:lnTo>
                    <a:pt x="5" y="23"/>
                  </a:lnTo>
                  <a:lnTo>
                    <a:pt x="6" y="23"/>
                  </a:lnTo>
                  <a:lnTo>
                    <a:pt x="7" y="22"/>
                  </a:lnTo>
                  <a:lnTo>
                    <a:pt x="10" y="18"/>
                  </a:lnTo>
                  <a:lnTo>
                    <a:pt x="10" y="18"/>
                  </a:lnTo>
                  <a:lnTo>
                    <a:pt x="16" y="15"/>
                  </a:lnTo>
                  <a:lnTo>
                    <a:pt x="19" y="11"/>
                  </a:lnTo>
                  <a:lnTo>
                    <a:pt x="23" y="6"/>
                  </a:lnTo>
                  <a:lnTo>
                    <a:pt x="25" y="2"/>
                  </a:lnTo>
                  <a:lnTo>
                    <a:pt x="25" y="2"/>
                  </a:lnTo>
                  <a:lnTo>
                    <a:pt x="23" y="0"/>
                  </a:lnTo>
                  <a:lnTo>
                    <a:pt x="21" y="0"/>
                  </a:lnTo>
                  <a:lnTo>
                    <a:pt x="19" y="0"/>
                  </a:lnTo>
                  <a:lnTo>
                    <a:pt x="19" y="0"/>
                  </a:lnTo>
                  <a:lnTo>
                    <a:pt x="17" y="3"/>
                  </a:lnTo>
                  <a:lnTo>
                    <a:pt x="17" y="3"/>
                  </a:lnTo>
                  <a:lnTo>
                    <a:pt x="14" y="5"/>
                  </a:lnTo>
                  <a:lnTo>
                    <a:pt x="12" y="7"/>
                  </a:lnTo>
                  <a:lnTo>
                    <a:pt x="7" y="14"/>
                  </a:lnTo>
                  <a:lnTo>
                    <a:pt x="7" y="14"/>
                  </a:lnTo>
                  <a:lnTo>
                    <a:pt x="5" y="15"/>
                  </a:lnTo>
                  <a:lnTo>
                    <a:pt x="5"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7" name="Freeform 296"/>
            <p:cNvSpPr>
              <a:spLocks/>
            </p:cNvSpPr>
            <p:nvPr/>
          </p:nvSpPr>
          <p:spPr bwMode="gray">
            <a:xfrm>
              <a:off x="528610" y="3922242"/>
              <a:ext cx="7196" cy="4800"/>
            </a:xfrm>
            <a:custGeom>
              <a:avLst/>
              <a:gdLst/>
              <a:ahLst/>
              <a:cxnLst>
                <a:cxn ang="0">
                  <a:pos x="5" y="2"/>
                </a:cxn>
                <a:cxn ang="0">
                  <a:pos x="5" y="2"/>
                </a:cxn>
                <a:cxn ang="0">
                  <a:pos x="6" y="3"/>
                </a:cxn>
                <a:cxn ang="0">
                  <a:pos x="6" y="4"/>
                </a:cxn>
                <a:cxn ang="0">
                  <a:pos x="6" y="4"/>
                </a:cxn>
                <a:cxn ang="0">
                  <a:pos x="4" y="4"/>
                </a:cxn>
                <a:cxn ang="0">
                  <a:pos x="1" y="4"/>
                </a:cxn>
                <a:cxn ang="0">
                  <a:pos x="0" y="3"/>
                </a:cxn>
                <a:cxn ang="0">
                  <a:pos x="0" y="2"/>
                </a:cxn>
                <a:cxn ang="0">
                  <a:pos x="1" y="1"/>
                </a:cxn>
                <a:cxn ang="0">
                  <a:pos x="1" y="1"/>
                </a:cxn>
                <a:cxn ang="0">
                  <a:pos x="2" y="0"/>
                </a:cxn>
                <a:cxn ang="0">
                  <a:pos x="2" y="1"/>
                </a:cxn>
                <a:cxn ang="0">
                  <a:pos x="5" y="2"/>
                </a:cxn>
                <a:cxn ang="0">
                  <a:pos x="5" y="2"/>
                </a:cxn>
              </a:cxnLst>
              <a:rect l="0" t="0" r="r" b="b"/>
              <a:pathLst>
                <a:path w="6" h="4">
                  <a:moveTo>
                    <a:pt x="5" y="2"/>
                  </a:moveTo>
                  <a:lnTo>
                    <a:pt x="5" y="2"/>
                  </a:lnTo>
                  <a:lnTo>
                    <a:pt x="6" y="3"/>
                  </a:lnTo>
                  <a:lnTo>
                    <a:pt x="6" y="4"/>
                  </a:lnTo>
                  <a:lnTo>
                    <a:pt x="6" y="4"/>
                  </a:lnTo>
                  <a:lnTo>
                    <a:pt x="4" y="4"/>
                  </a:lnTo>
                  <a:lnTo>
                    <a:pt x="1" y="4"/>
                  </a:lnTo>
                  <a:lnTo>
                    <a:pt x="0" y="3"/>
                  </a:lnTo>
                  <a:lnTo>
                    <a:pt x="0" y="2"/>
                  </a:lnTo>
                  <a:lnTo>
                    <a:pt x="1" y="1"/>
                  </a:lnTo>
                  <a:lnTo>
                    <a:pt x="1" y="1"/>
                  </a:lnTo>
                  <a:lnTo>
                    <a:pt x="2" y="0"/>
                  </a:lnTo>
                  <a:lnTo>
                    <a:pt x="2" y="1"/>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8" name="Freeform 297"/>
            <p:cNvSpPr>
              <a:spLocks/>
            </p:cNvSpPr>
            <p:nvPr/>
          </p:nvSpPr>
          <p:spPr bwMode="gray">
            <a:xfrm>
              <a:off x="569393" y="3922242"/>
              <a:ext cx="4798" cy="4800"/>
            </a:xfrm>
            <a:custGeom>
              <a:avLst/>
              <a:gdLst/>
              <a:ahLst/>
              <a:cxnLst>
                <a:cxn ang="0">
                  <a:pos x="1" y="3"/>
                </a:cxn>
                <a:cxn ang="0">
                  <a:pos x="1" y="3"/>
                </a:cxn>
                <a:cxn ang="0">
                  <a:pos x="0" y="3"/>
                </a:cxn>
                <a:cxn ang="0">
                  <a:pos x="0" y="2"/>
                </a:cxn>
                <a:cxn ang="0">
                  <a:pos x="0" y="2"/>
                </a:cxn>
                <a:cxn ang="0">
                  <a:pos x="1" y="0"/>
                </a:cxn>
                <a:cxn ang="0">
                  <a:pos x="2" y="0"/>
                </a:cxn>
                <a:cxn ang="0">
                  <a:pos x="4" y="1"/>
                </a:cxn>
                <a:cxn ang="0">
                  <a:pos x="4" y="1"/>
                </a:cxn>
                <a:cxn ang="0">
                  <a:pos x="4" y="2"/>
                </a:cxn>
                <a:cxn ang="0">
                  <a:pos x="4" y="3"/>
                </a:cxn>
                <a:cxn ang="0">
                  <a:pos x="4" y="3"/>
                </a:cxn>
                <a:cxn ang="0">
                  <a:pos x="2" y="3"/>
                </a:cxn>
                <a:cxn ang="0">
                  <a:pos x="1" y="3"/>
                </a:cxn>
                <a:cxn ang="0">
                  <a:pos x="1" y="3"/>
                </a:cxn>
              </a:cxnLst>
              <a:rect l="0" t="0" r="r" b="b"/>
              <a:pathLst>
                <a:path w="4" h="3">
                  <a:moveTo>
                    <a:pt x="1" y="3"/>
                  </a:moveTo>
                  <a:lnTo>
                    <a:pt x="1" y="3"/>
                  </a:lnTo>
                  <a:lnTo>
                    <a:pt x="0" y="3"/>
                  </a:lnTo>
                  <a:lnTo>
                    <a:pt x="0" y="2"/>
                  </a:lnTo>
                  <a:lnTo>
                    <a:pt x="0" y="2"/>
                  </a:lnTo>
                  <a:lnTo>
                    <a:pt x="1" y="0"/>
                  </a:lnTo>
                  <a:lnTo>
                    <a:pt x="2" y="0"/>
                  </a:lnTo>
                  <a:lnTo>
                    <a:pt x="4" y="1"/>
                  </a:lnTo>
                  <a:lnTo>
                    <a:pt x="4" y="1"/>
                  </a:lnTo>
                  <a:lnTo>
                    <a:pt x="4" y="2"/>
                  </a:lnTo>
                  <a:lnTo>
                    <a:pt x="4" y="3"/>
                  </a:lnTo>
                  <a:lnTo>
                    <a:pt x="4" y="3"/>
                  </a:lnTo>
                  <a:lnTo>
                    <a:pt x="2" y="3"/>
                  </a:lnTo>
                  <a:lnTo>
                    <a:pt x="1" y="3"/>
                  </a:lnTo>
                  <a:lnTo>
                    <a:pt x="1"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99" name="Freeform 298"/>
            <p:cNvSpPr>
              <a:spLocks/>
            </p:cNvSpPr>
            <p:nvPr/>
          </p:nvSpPr>
          <p:spPr bwMode="gray">
            <a:xfrm>
              <a:off x="626971" y="3946242"/>
              <a:ext cx="7198" cy="7201"/>
            </a:xfrm>
            <a:custGeom>
              <a:avLst/>
              <a:gdLst/>
              <a:ahLst/>
              <a:cxnLst>
                <a:cxn ang="0">
                  <a:pos x="5" y="2"/>
                </a:cxn>
                <a:cxn ang="0">
                  <a:pos x="5" y="2"/>
                </a:cxn>
                <a:cxn ang="0">
                  <a:pos x="5" y="3"/>
                </a:cxn>
                <a:cxn ang="0">
                  <a:pos x="5" y="3"/>
                </a:cxn>
                <a:cxn ang="0">
                  <a:pos x="5" y="3"/>
                </a:cxn>
                <a:cxn ang="0">
                  <a:pos x="4" y="4"/>
                </a:cxn>
                <a:cxn ang="0">
                  <a:pos x="2" y="4"/>
                </a:cxn>
                <a:cxn ang="0">
                  <a:pos x="0" y="2"/>
                </a:cxn>
                <a:cxn ang="0">
                  <a:pos x="0" y="1"/>
                </a:cxn>
                <a:cxn ang="0">
                  <a:pos x="0" y="1"/>
                </a:cxn>
                <a:cxn ang="0">
                  <a:pos x="2" y="0"/>
                </a:cxn>
                <a:cxn ang="0">
                  <a:pos x="4" y="1"/>
                </a:cxn>
                <a:cxn ang="0">
                  <a:pos x="5" y="2"/>
                </a:cxn>
                <a:cxn ang="0">
                  <a:pos x="5" y="2"/>
                </a:cxn>
              </a:cxnLst>
              <a:rect l="0" t="0" r="r" b="b"/>
              <a:pathLst>
                <a:path w="5" h="4">
                  <a:moveTo>
                    <a:pt x="5" y="2"/>
                  </a:moveTo>
                  <a:lnTo>
                    <a:pt x="5" y="2"/>
                  </a:lnTo>
                  <a:lnTo>
                    <a:pt x="5" y="3"/>
                  </a:lnTo>
                  <a:lnTo>
                    <a:pt x="5" y="3"/>
                  </a:lnTo>
                  <a:lnTo>
                    <a:pt x="5" y="3"/>
                  </a:lnTo>
                  <a:lnTo>
                    <a:pt x="4" y="4"/>
                  </a:lnTo>
                  <a:lnTo>
                    <a:pt x="2" y="4"/>
                  </a:lnTo>
                  <a:lnTo>
                    <a:pt x="0" y="2"/>
                  </a:lnTo>
                  <a:lnTo>
                    <a:pt x="0" y="1"/>
                  </a:lnTo>
                  <a:lnTo>
                    <a:pt x="0" y="1"/>
                  </a:lnTo>
                  <a:lnTo>
                    <a:pt x="2" y="0"/>
                  </a:lnTo>
                  <a:lnTo>
                    <a:pt x="4" y="1"/>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0" name="Freeform 299"/>
            <p:cNvSpPr>
              <a:spLocks/>
            </p:cNvSpPr>
            <p:nvPr/>
          </p:nvSpPr>
          <p:spPr bwMode="gray">
            <a:xfrm>
              <a:off x="655759" y="3963043"/>
              <a:ext cx="31188" cy="19201"/>
            </a:xfrm>
            <a:custGeom>
              <a:avLst/>
              <a:gdLst/>
              <a:ahLst/>
              <a:cxnLst>
                <a:cxn ang="0">
                  <a:pos x="12" y="11"/>
                </a:cxn>
                <a:cxn ang="0">
                  <a:pos x="12" y="11"/>
                </a:cxn>
                <a:cxn ang="0">
                  <a:pos x="7" y="12"/>
                </a:cxn>
                <a:cxn ang="0">
                  <a:pos x="3" y="13"/>
                </a:cxn>
                <a:cxn ang="0">
                  <a:pos x="2" y="13"/>
                </a:cxn>
                <a:cxn ang="0">
                  <a:pos x="1" y="13"/>
                </a:cxn>
                <a:cxn ang="0">
                  <a:pos x="0" y="11"/>
                </a:cxn>
                <a:cxn ang="0">
                  <a:pos x="0" y="8"/>
                </a:cxn>
                <a:cxn ang="0">
                  <a:pos x="0" y="8"/>
                </a:cxn>
                <a:cxn ang="0">
                  <a:pos x="1" y="5"/>
                </a:cxn>
                <a:cxn ang="0">
                  <a:pos x="3" y="3"/>
                </a:cxn>
                <a:cxn ang="0">
                  <a:pos x="5" y="2"/>
                </a:cxn>
                <a:cxn ang="0">
                  <a:pos x="7" y="1"/>
                </a:cxn>
                <a:cxn ang="0">
                  <a:pos x="14" y="0"/>
                </a:cxn>
                <a:cxn ang="0">
                  <a:pos x="20" y="1"/>
                </a:cxn>
                <a:cxn ang="0">
                  <a:pos x="20" y="1"/>
                </a:cxn>
                <a:cxn ang="0">
                  <a:pos x="22" y="2"/>
                </a:cxn>
                <a:cxn ang="0">
                  <a:pos x="23" y="4"/>
                </a:cxn>
                <a:cxn ang="0">
                  <a:pos x="23" y="6"/>
                </a:cxn>
                <a:cxn ang="0">
                  <a:pos x="23" y="8"/>
                </a:cxn>
                <a:cxn ang="0">
                  <a:pos x="23" y="8"/>
                </a:cxn>
                <a:cxn ang="0">
                  <a:pos x="22" y="11"/>
                </a:cxn>
                <a:cxn ang="0">
                  <a:pos x="21" y="11"/>
                </a:cxn>
                <a:cxn ang="0">
                  <a:pos x="17" y="11"/>
                </a:cxn>
                <a:cxn ang="0">
                  <a:pos x="15" y="11"/>
                </a:cxn>
                <a:cxn ang="0">
                  <a:pos x="12" y="11"/>
                </a:cxn>
                <a:cxn ang="0">
                  <a:pos x="12" y="11"/>
                </a:cxn>
              </a:cxnLst>
              <a:rect l="0" t="0" r="r" b="b"/>
              <a:pathLst>
                <a:path w="23" h="13">
                  <a:moveTo>
                    <a:pt x="12" y="11"/>
                  </a:moveTo>
                  <a:lnTo>
                    <a:pt x="12" y="11"/>
                  </a:lnTo>
                  <a:lnTo>
                    <a:pt x="7" y="12"/>
                  </a:lnTo>
                  <a:lnTo>
                    <a:pt x="3" y="13"/>
                  </a:lnTo>
                  <a:lnTo>
                    <a:pt x="2" y="13"/>
                  </a:lnTo>
                  <a:lnTo>
                    <a:pt x="1" y="13"/>
                  </a:lnTo>
                  <a:lnTo>
                    <a:pt x="0" y="11"/>
                  </a:lnTo>
                  <a:lnTo>
                    <a:pt x="0" y="8"/>
                  </a:lnTo>
                  <a:lnTo>
                    <a:pt x="0" y="8"/>
                  </a:lnTo>
                  <a:lnTo>
                    <a:pt x="1" y="5"/>
                  </a:lnTo>
                  <a:lnTo>
                    <a:pt x="3" y="3"/>
                  </a:lnTo>
                  <a:lnTo>
                    <a:pt x="5" y="2"/>
                  </a:lnTo>
                  <a:lnTo>
                    <a:pt x="7" y="1"/>
                  </a:lnTo>
                  <a:lnTo>
                    <a:pt x="14" y="0"/>
                  </a:lnTo>
                  <a:lnTo>
                    <a:pt x="20" y="1"/>
                  </a:lnTo>
                  <a:lnTo>
                    <a:pt x="20" y="1"/>
                  </a:lnTo>
                  <a:lnTo>
                    <a:pt x="22" y="2"/>
                  </a:lnTo>
                  <a:lnTo>
                    <a:pt x="23" y="4"/>
                  </a:lnTo>
                  <a:lnTo>
                    <a:pt x="23" y="6"/>
                  </a:lnTo>
                  <a:lnTo>
                    <a:pt x="23" y="8"/>
                  </a:lnTo>
                  <a:lnTo>
                    <a:pt x="23" y="8"/>
                  </a:lnTo>
                  <a:lnTo>
                    <a:pt x="22" y="11"/>
                  </a:lnTo>
                  <a:lnTo>
                    <a:pt x="21" y="11"/>
                  </a:lnTo>
                  <a:lnTo>
                    <a:pt x="17" y="11"/>
                  </a:lnTo>
                  <a:lnTo>
                    <a:pt x="15" y="11"/>
                  </a:lnTo>
                  <a:lnTo>
                    <a:pt x="12" y="11"/>
                  </a:lnTo>
                  <a:lnTo>
                    <a:pt x="12"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1" name="Freeform 300"/>
            <p:cNvSpPr>
              <a:spLocks/>
            </p:cNvSpPr>
            <p:nvPr/>
          </p:nvSpPr>
          <p:spPr bwMode="gray">
            <a:xfrm>
              <a:off x="696544" y="3977444"/>
              <a:ext cx="19192" cy="21600"/>
            </a:xfrm>
            <a:custGeom>
              <a:avLst/>
              <a:gdLst/>
              <a:ahLst/>
              <a:cxnLst>
                <a:cxn ang="0">
                  <a:pos x="13" y="7"/>
                </a:cxn>
                <a:cxn ang="0">
                  <a:pos x="13" y="7"/>
                </a:cxn>
                <a:cxn ang="0">
                  <a:pos x="13" y="11"/>
                </a:cxn>
                <a:cxn ang="0">
                  <a:pos x="13" y="12"/>
                </a:cxn>
                <a:cxn ang="0">
                  <a:pos x="13" y="13"/>
                </a:cxn>
                <a:cxn ang="0">
                  <a:pos x="13" y="13"/>
                </a:cxn>
                <a:cxn ang="0">
                  <a:pos x="9" y="14"/>
                </a:cxn>
                <a:cxn ang="0">
                  <a:pos x="6" y="13"/>
                </a:cxn>
                <a:cxn ang="0">
                  <a:pos x="3" y="11"/>
                </a:cxn>
                <a:cxn ang="0">
                  <a:pos x="1" y="9"/>
                </a:cxn>
                <a:cxn ang="0">
                  <a:pos x="1" y="9"/>
                </a:cxn>
                <a:cxn ang="0">
                  <a:pos x="0" y="5"/>
                </a:cxn>
                <a:cxn ang="0">
                  <a:pos x="0" y="4"/>
                </a:cxn>
                <a:cxn ang="0">
                  <a:pos x="1" y="3"/>
                </a:cxn>
                <a:cxn ang="0">
                  <a:pos x="1" y="3"/>
                </a:cxn>
                <a:cxn ang="0">
                  <a:pos x="4" y="1"/>
                </a:cxn>
                <a:cxn ang="0">
                  <a:pos x="6" y="0"/>
                </a:cxn>
                <a:cxn ang="0">
                  <a:pos x="8" y="0"/>
                </a:cxn>
                <a:cxn ang="0">
                  <a:pos x="8" y="0"/>
                </a:cxn>
                <a:cxn ang="0">
                  <a:pos x="11" y="1"/>
                </a:cxn>
                <a:cxn ang="0">
                  <a:pos x="12" y="3"/>
                </a:cxn>
                <a:cxn ang="0">
                  <a:pos x="13" y="7"/>
                </a:cxn>
                <a:cxn ang="0">
                  <a:pos x="13" y="7"/>
                </a:cxn>
              </a:cxnLst>
              <a:rect l="0" t="0" r="r" b="b"/>
              <a:pathLst>
                <a:path w="13" h="14">
                  <a:moveTo>
                    <a:pt x="13" y="7"/>
                  </a:moveTo>
                  <a:lnTo>
                    <a:pt x="13" y="7"/>
                  </a:lnTo>
                  <a:lnTo>
                    <a:pt x="13" y="11"/>
                  </a:lnTo>
                  <a:lnTo>
                    <a:pt x="13" y="12"/>
                  </a:lnTo>
                  <a:lnTo>
                    <a:pt x="13" y="13"/>
                  </a:lnTo>
                  <a:lnTo>
                    <a:pt x="13" y="13"/>
                  </a:lnTo>
                  <a:lnTo>
                    <a:pt x="9" y="14"/>
                  </a:lnTo>
                  <a:lnTo>
                    <a:pt x="6" y="13"/>
                  </a:lnTo>
                  <a:lnTo>
                    <a:pt x="3" y="11"/>
                  </a:lnTo>
                  <a:lnTo>
                    <a:pt x="1" y="9"/>
                  </a:lnTo>
                  <a:lnTo>
                    <a:pt x="1" y="9"/>
                  </a:lnTo>
                  <a:lnTo>
                    <a:pt x="0" y="5"/>
                  </a:lnTo>
                  <a:lnTo>
                    <a:pt x="0" y="4"/>
                  </a:lnTo>
                  <a:lnTo>
                    <a:pt x="1" y="3"/>
                  </a:lnTo>
                  <a:lnTo>
                    <a:pt x="1" y="3"/>
                  </a:lnTo>
                  <a:lnTo>
                    <a:pt x="4" y="1"/>
                  </a:lnTo>
                  <a:lnTo>
                    <a:pt x="6" y="0"/>
                  </a:lnTo>
                  <a:lnTo>
                    <a:pt x="8" y="0"/>
                  </a:lnTo>
                  <a:lnTo>
                    <a:pt x="8" y="0"/>
                  </a:lnTo>
                  <a:lnTo>
                    <a:pt x="11" y="1"/>
                  </a:lnTo>
                  <a:lnTo>
                    <a:pt x="12" y="3"/>
                  </a:lnTo>
                  <a:lnTo>
                    <a:pt x="13" y="7"/>
                  </a:lnTo>
                  <a:lnTo>
                    <a:pt x="13"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2" name="Freeform 301"/>
            <p:cNvSpPr>
              <a:spLocks/>
            </p:cNvSpPr>
            <p:nvPr/>
          </p:nvSpPr>
          <p:spPr bwMode="gray">
            <a:xfrm>
              <a:off x="727731" y="3987044"/>
              <a:ext cx="26390" cy="24001"/>
            </a:xfrm>
            <a:custGeom>
              <a:avLst/>
              <a:gdLst/>
              <a:ahLst/>
              <a:cxnLst>
                <a:cxn ang="0">
                  <a:pos x="13" y="6"/>
                </a:cxn>
                <a:cxn ang="0">
                  <a:pos x="13" y="6"/>
                </a:cxn>
                <a:cxn ang="0">
                  <a:pos x="16" y="8"/>
                </a:cxn>
                <a:cxn ang="0">
                  <a:pos x="19" y="11"/>
                </a:cxn>
                <a:cxn ang="0">
                  <a:pos x="19" y="11"/>
                </a:cxn>
                <a:cxn ang="0">
                  <a:pos x="19" y="14"/>
                </a:cxn>
                <a:cxn ang="0">
                  <a:pos x="19" y="14"/>
                </a:cxn>
                <a:cxn ang="0">
                  <a:pos x="18" y="15"/>
                </a:cxn>
                <a:cxn ang="0">
                  <a:pos x="18" y="15"/>
                </a:cxn>
                <a:cxn ang="0">
                  <a:pos x="13" y="16"/>
                </a:cxn>
                <a:cxn ang="0">
                  <a:pos x="9" y="16"/>
                </a:cxn>
                <a:cxn ang="0">
                  <a:pos x="6" y="15"/>
                </a:cxn>
                <a:cxn ang="0">
                  <a:pos x="6" y="15"/>
                </a:cxn>
                <a:cxn ang="0">
                  <a:pos x="4" y="11"/>
                </a:cxn>
                <a:cxn ang="0">
                  <a:pos x="1" y="8"/>
                </a:cxn>
                <a:cxn ang="0">
                  <a:pos x="0" y="4"/>
                </a:cxn>
                <a:cxn ang="0">
                  <a:pos x="1" y="2"/>
                </a:cxn>
                <a:cxn ang="0">
                  <a:pos x="2" y="0"/>
                </a:cxn>
                <a:cxn ang="0">
                  <a:pos x="2" y="0"/>
                </a:cxn>
                <a:cxn ang="0">
                  <a:pos x="3" y="0"/>
                </a:cxn>
                <a:cxn ang="0">
                  <a:pos x="4" y="0"/>
                </a:cxn>
                <a:cxn ang="0">
                  <a:pos x="7" y="2"/>
                </a:cxn>
                <a:cxn ang="0">
                  <a:pos x="9" y="4"/>
                </a:cxn>
                <a:cxn ang="0">
                  <a:pos x="13" y="6"/>
                </a:cxn>
                <a:cxn ang="0">
                  <a:pos x="13" y="6"/>
                </a:cxn>
              </a:cxnLst>
              <a:rect l="0" t="0" r="r" b="b"/>
              <a:pathLst>
                <a:path w="19" h="16">
                  <a:moveTo>
                    <a:pt x="13" y="6"/>
                  </a:moveTo>
                  <a:lnTo>
                    <a:pt x="13" y="6"/>
                  </a:lnTo>
                  <a:lnTo>
                    <a:pt x="16" y="8"/>
                  </a:lnTo>
                  <a:lnTo>
                    <a:pt x="19" y="11"/>
                  </a:lnTo>
                  <a:lnTo>
                    <a:pt x="19" y="11"/>
                  </a:lnTo>
                  <a:lnTo>
                    <a:pt x="19" y="14"/>
                  </a:lnTo>
                  <a:lnTo>
                    <a:pt x="19" y="14"/>
                  </a:lnTo>
                  <a:lnTo>
                    <a:pt x="18" y="15"/>
                  </a:lnTo>
                  <a:lnTo>
                    <a:pt x="18" y="15"/>
                  </a:lnTo>
                  <a:lnTo>
                    <a:pt x="13" y="16"/>
                  </a:lnTo>
                  <a:lnTo>
                    <a:pt x="9" y="16"/>
                  </a:lnTo>
                  <a:lnTo>
                    <a:pt x="6" y="15"/>
                  </a:lnTo>
                  <a:lnTo>
                    <a:pt x="6" y="15"/>
                  </a:lnTo>
                  <a:lnTo>
                    <a:pt x="4" y="11"/>
                  </a:lnTo>
                  <a:lnTo>
                    <a:pt x="1" y="8"/>
                  </a:lnTo>
                  <a:lnTo>
                    <a:pt x="0" y="4"/>
                  </a:lnTo>
                  <a:lnTo>
                    <a:pt x="1" y="2"/>
                  </a:lnTo>
                  <a:lnTo>
                    <a:pt x="2" y="0"/>
                  </a:lnTo>
                  <a:lnTo>
                    <a:pt x="2" y="0"/>
                  </a:lnTo>
                  <a:lnTo>
                    <a:pt x="3" y="0"/>
                  </a:lnTo>
                  <a:lnTo>
                    <a:pt x="4" y="0"/>
                  </a:lnTo>
                  <a:lnTo>
                    <a:pt x="7" y="2"/>
                  </a:lnTo>
                  <a:lnTo>
                    <a:pt x="9" y="4"/>
                  </a:lnTo>
                  <a:lnTo>
                    <a:pt x="13" y="6"/>
                  </a:lnTo>
                  <a:lnTo>
                    <a:pt x="13"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3" name="Freeform 302"/>
            <p:cNvSpPr>
              <a:spLocks/>
            </p:cNvSpPr>
            <p:nvPr/>
          </p:nvSpPr>
          <p:spPr bwMode="gray">
            <a:xfrm>
              <a:off x="751721" y="4015845"/>
              <a:ext cx="26390" cy="36000"/>
            </a:xfrm>
            <a:custGeom>
              <a:avLst/>
              <a:gdLst/>
              <a:ahLst/>
              <a:cxnLst>
                <a:cxn ang="0">
                  <a:pos x="10" y="4"/>
                </a:cxn>
                <a:cxn ang="0">
                  <a:pos x="10" y="4"/>
                </a:cxn>
                <a:cxn ang="0">
                  <a:pos x="8" y="1"/>
                </a:cxn>
                <a:cxn ang="0">
                  <a:pos x="7" y="0"/>
                </a:cxn>
                <a:cxn ang="0">
                  <a:pos x="6" y="0"/>
                </a:cxn>
                <a:cxn ang="0">
                  <a:pos x="6" y="0"/>
                </a:cxn>
                <a:cxn ang="0">
                  <a:pos x="4" y="1"/>
                </a:cxn>
                <a:cxn ang="0">
                  <a:pos x="1" y="3"/>
                </a:cxn>
                <a:cxn ang="0">
                  <a:pos x="0" y="5"/>
                </a:cxn>
                <a:cxn ang="0">
                  <a:pos x="0" y="7"/>
                </a:cxn>
                <a:cxn ang="0">
                  <a:pos x="0" y="7"/>
                </a:cxn>
                <a:cxn ang="0">
                  <a:pos x="2" y="21"/>
                </a:cxn>
                <a:cxn ang="0">
                  <a:pos x="2" y="21"/>
                </a:cxn>
                <a:cxn ang="0">
                  <a:pos x="4" y="22"/>
                </a:cxn>
                <a:cxn ang="0">
                  <a:pos x="5" y="24"/>
                </a:cxn>
                <a:cxn ang="0">
                  <a:pos x="7" y="24"/>
                </a:cxn>
                <a:cxn ang="0">
                  <a:pos x="8" y="24"/>
                </a:cxn>
                <a:cxn ang="0">
                  <a:pos x="8" y="24"/>
                </a:cxn>
                <a:cxn ang="0">
                  <a:pos x="9" y="21"/>
                </a:cxn>
                <a:cxn ang="0">
                  <a:pos x="9" y="19"/>
                </a:cxn>
                <a:cxn ang="0">
                  <a:pos x="9" y="19"/>
                </a:cxn>
                <a:cxn ang="0">
                  <a:pos x="16" y="16"/>
                </a:cxn>
                <a:cxn ang="0">
                  <a:pos x="19" y="14"/>
                </a:cxn>
                <a:cxn ang="0">
                  <a:pos x="19" y="11"/>
                </a:cxn>
                <a:cxn ang="0">
                  <a:pos x="18" y="10"/>
                </a:cxn>
                <a:cxn ang="0">
                  <a:pos x="18" y="10"/>
                </a:cxn>
                <a:cxn ang="0">
                  <a:pos x="17" y="9"/>
                </a:cxn>
                <a:cxn ang="0">
                  <a:pos x="15" y="8"/>
                </a:cxn>
                <a:cxn ang="0">
                  <a:pos x="12" y="6"/>
                </a:cxn>
                <a:cxn ang="0">
                  <a:pos x="10" y="4"/>
                </a:cxn>
                <a:cxn ang="0">
                  <a:pos x="10" y="4"/>
                </a:cxn>
              </a:cxnLst>
              <a:rect l="0" t="0" r="r" b="b"/>
              <a:pathLst>
                <a:path w="19" h="24">
                  <a:moveTo>
                    <a:pt x="10" y="4"/>
                  </a:moveTo>
                  <a:lnTo>
                    <a:pt x="10" y="4"/>
                  </a:lnTo>
                  <a:lnTo>
                    <a:pt x="8" y="1"/>
                  </a:lnTo>
                  <a:lnTo>
                    <a:pt x="7" y="0"/>
                  </a:lnTo>
                  <a:lnTo>
                    <a:pt x="6" y="0"/>
                  </a:lnTo>
                  <a:lnTo>
                    <a:pt x="6" y="0"/>
                  </a:lnTo>
                  <a:lnTo>
                    <a:pt x="4" y="1"/>
                  </a:lnTo>
                  <a:lnTo>
                    <a:pt x="1" y="3"/>
                  </a:lnTo>
                  <a:lnTo>
                    <a:pt x="0" y="5"/>
                  </a:lnTo>
                  <a:lnTo>
                    <a:pt x="0" y="7"/>
                  </a:lnTo>
                  <a:lnTo>
                    <a:pt x="0" y="7"/>
                  </a:lnTo>
                  <a:lnTo>
                    <a:pt x="2" y="21"/>
                  </a:lnTo>
                  <a:lnTo>
                    <a:pt x="2" y="21"/>
                  </a:lnTo>
                  <a:lnTo>
                    <a:pt x="4" y="22"/>
                  </a:lnTo>
                  <a:lnTo>
                    <a:pt x="5" y="24"/>
                  </a:lnTo>
                  <a:lnTo>
                    <a:pt x="7" y="24"/>
                  </a:lnTo>
                  <a:lnTo>
                    <a:pt x="8" y="24"/>
                  </a:lnTo>
                  <a:lnTo>
                    <a:pt x="8" y="24"/>
                  </a:lnTo>
                  <a:lnTo>
                    <a:pt x="9" y="21"/>
                  </a:lnTo>
                  <a:lnTo>
                    <a:pt x="9" y="19"/>
                  </a:lnTo>
                  <a:lnTo>
                    <a:pt x="9" y="19"/>
                  </a:lnTo>
                  <a:lnTo>
                    <a:pt x="16" y="16"/>
                  </a:lnTo>
                  <a:lnTo>
                    <a:pt x="19" y="14"/>
                  </a:lnTo>
                  <a:lnTo>
                    <a:pt x="19" y="11"/>
                  </a:lnTo>
                  <a:lnTo>
                    <a:pt x="18" y="10"/>
                  </a:lnTo>
                  <a:lnTo>
                    <a:pt x="18" y="10"/>
                  </a:lnTo>
                  <a:lnTo>
                    <a:pt x="17" y="9"/>
                  </a:lnTo>
                  <a:lnTo>
                    <a:pt x="15" y="8"/>
                  </a:lnTo>
                  <a:lnTo>
                    <a:pt x="12" y="6"/>
                  </a:lnTo>
                  <a:lnTo>
                    <a:pt x="10" y="4"/>
                  </a:lnTo>
                  <a:lnTo>
                    <a:pt x="10"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4" name="Freeform 303"/>
            <p:cNvSpPr>
              <a:spLocks/>
            </p:cNvSpPr>
            <p:nvPr/>
          </p:nvSpPr>
          <p:spPr bwMode="gray">
            <a:xfrm>
              <a:off x="655759" y="4414255"/>
              <a:ext cx="7198" cy="9600"/>
            </a:xfrm>
            <a:custGeom>
              <a:avLst/>
              <a:gdLst/>
              <a:ahLst/>
              <a:cxnLst>
                <a:cxn ang="0">
                  <a:pos x="4" y="2"/>
                </a:cxn>
                <a:cxn ang="0">
                  <a:pos x="4" y="2"/>
                </a:cxn>
                <a:cxn ang="0">
                  <a:pos x="5" y="3"/>
                </a:cxn>
                <a:cxn ang="0">
                  <a:pos x="5" y="6"/>
                </a:cxn>
                <a:cxn ang="0">
                  <a:pos x="5" y="6"/>
                </a:cxn>
                <a:cxn ang="0">
                  <a:pos x="1" y="3"/>
                </a:cxn>
                <a:cxn ang="0">
                  <a:pos x="0" y="2"/>
                </a:cxn>
                <a:cxn ang="0">
                  <a:pos x="0" y="1"/>
                </a:cxn>
                <a:cxn ang="0">
                  <a:pos x="0" y="1"/>
                </a:cxn>
                <a:cxn ang="0">
                  <a:pos x="1" y="0"/>
                </a:cxn>
                <a:cxn ang="0">
                  <a:pos x="2" y="0"/>
                </a:cxn>
                <a:cxn ang="0">
                  <a:pos x="4" y="2"/>
                </a:cxn>
                <a:cxn ang="0">
                  <a:pos x="4" y="2"/>
                </a:cxn>
              </a:cxnLst>
              <a:rect l="0" t="0" r="r" b="b"/>
              <a:pathLst>
                <a:path w="5" h="6">
                  <a:moveTo>
                    <a:pt x="4" y="2"/>
                  </a:moveTo>
                  <a:lnTo>
                    <a:pt x="4" y="2"/>
                  </a:lnTo>
                  <a:lnTo>
                    <a:pt x="5" y="3"/>
                  </a:lnTo>
                  <a:lnTo>
                    <a:pt x="5" y="6"/>
                  </a:lnTo>
                  <a:lnTo>
                    <a:pt x="5" y="6"/>
                  </a:lnTo>
                  <a:lnTo>
                    <a:pt x="1" y="3"/>
                  </a:lnTo>
                  <a:lnTo>
                    <a:pt x="0" y="2"/>
                  </a:lnTo>
                  <a:lnTo>
                    <a:pt x="0" y="1"/>
                  </a:lnTo>
                  <a:lnTo>
                    <a:pt x="0" y="1"/>
                  </a:lnTo>
                  <a:lnTo>
                    <a:pt x="1" y="0"/>
                  </a:lnTo>
                  <a:lnTo>
                    <a:pt x="2" y="0"/>
                  </a:lnTo>
                  <a:lnTo>
                    <a:pt x="4" y="2"/>
                  </a:lnTo>
                  <a:lnTo>
                    <a:pt x="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5" name="Freeform 304"/>
            <p:cNvSpPr>
              <a:spLocks/>
            </p:cNvSpPr>
            <p:nvPr/>
          </p:nvSpPr>
          <p:spPr bwMode="gray">
            <a:xfrm>
              <a:off x="677351" y="4443056"/>
              <a:ext cx="9596" cy="7199"/>
            </a:xfrm>
            <a:custGeom>
              <a:avLst/>
              <a:gdLst/>
              <a:ahLst/>
              <a:cxnLst>
                <a:cxn ang="0">
                  <a:pos x="6" y="1"/>
                </a:cxn>
                <a:cxn ang="0">
                  <a:pos x="6" y="1"/>
                </a:cxn>
                <a:cxn ang="0">
                  <a:pos x="6" y="3"/>
                </a:cxn>
                <a:cxn ang="0">
                  <a:pos x="5" y="4"/>
                </a:cxn>
                <a:cxn ang="0">
                  <a:pos x="5" y="4"/>
                </a:cxn>
                <a:cxn ang="0">
                  <a:pos x="2" y="4"/>
                </a:cxn>
                <a:cxn ang="0">
                  <a:pos x="1" y="3"/>
                </a:cxn>
                <a:cxn ang="0">
                  <a:pos x="0" y="1"/>
                </a:cxn>
                <a:cxn ang="0">
                  <a:pos x="1" y="0"/>
                </a:cxn>
                <a:cxn ang="0">
                  <a:pos x="1" y="0"/>
                </a:cxn>
                <a:cxn ang="0">
                  <a:pos x="5" y="0"/>
                </a:cxn>
                <a:cxn ang="0">
                  <a:pos x="6" y="1"/>
                </a:cxn>
                <a:cxn ang="0">
                  <a:pos x="6" y="1"/>
                </a:cxn>
              </a:cxnLst>
              <a:rect l="0" t="0" r="r" b="b"/>
              <a:pathLst>
                <a:path w="6" h="4">
                  <a:moveTo>
                    <a:pt x="6" y="1"/>
                  </a:moveTo>
                  <a:lnTo>
                    <a:pt x="6" y="1"/>
                  </a:lnTo>
                  <a:lnTo>
                    <a:pt x="6" y="3"/>
                  </a:lnTo>
                  <a:lnTo>
                    <a:pt x="5" y="4"/>
                  </a:lnTo>
                  <a:lnTo>
                    <a:pt x="5" y="4"/>
                  </a:lnTo>
                  <a:lnTo>
                    <a:pt x="2" y="4"/>
                  </a:lnTo>
                  <a:lnTo>
                    <a:pt x="1" y="3"/>
                  </a:lnTo>
                  <a:lnTo>
                    <a:pt x="0" y="1"/>
                  </a:lnTo>
                  <a:lnTo>
                    <a:pt x="1" y="0"/>
                  </a:lnTo>
                  <a:lnTo>
                    <a:pt x="1" y="0"/>
                  </a:lnTo>
                  <a:lnTo>
                    <a:pt x="5" y="0"/>
                  </a:lnTo>
                  <a:lnTo>
                    <a:pt x="6" y="1"/>
                  </a:lnTo>
                  <a:lnTo>
                    <a:pt x="6"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6" name="Freeform 305"/>
            <p:cNvSpPr>
              <a:spLocks/>
            </p:cNvSpPr>
            <p:nvPr/>
          </p:nvSpPr>
          <p:spPr bwMode="gray">
            <a:xfrm>
              <a:off x="718135" y="4483856"/>
              <a:ext cx="14394" cy="14400"/>
            </a:xfrm>
            <a:custGeom>
              <a:avLst/>
              <a:gdLst/>
              <a:ahLst/>
              <a:cxnLst>
                <a:cxn ang="0">
                  <a:pos x="8" y="5"/>
                </a:cxn>
                <a:cxn ang="0">
                  <a:pos x="8" y="5"/>
                </a:cxn>
                <a:cxn ang="0">
                  <a:pos x="8" y="6"/>
                </a:cxn>
                <a:cxn ang="0">
                  <a:pos x="9" y="7"/>
                </a:cxn>
                <a:cxn ang="0">
                  <a:pos x="9" y="7"/>
                </a:cxn>
                <a:cxn ang="0">
                  <a:pos x="7" y="9"/>
                </a:cxn>
                <a:cxn ang="0">
                  <a:pos x="3" y="9"/>
                </a:cxn>
                <a:cxn ang="0">
                  <a:pos x="1" y="7"/>
                </a:cxn>
                <a:cxn ang="0">
                  <a:pos x="0" y="5"/>
                </a:cxn>
                <a:cxn ang="0">
                  <a:pos x="0" y="5"/>
                </a:cxn>
                <a:cxn ang="0">
                  <a:pos x="0" y="3"/>
                </a:cxn>
                <a:cxn ang="0">
                  <a:pos x="1" y="1"/>
                </a:cxn>
                <a:cxn ang="0">
                  <a:pos x="2" y="0"/>
                </a:cxn>
                <a:cxn ang="0">
                  <a:pos x="4" y="0"/>
                </a:cxn>
                <a:cxn ang="0">
                  <a:pos x="4" y="0"/>
                </a:cxn>
                <a:cxn ang="0">
                  <a:pos x="6" y="1"/>
                </a:cxn>
                <a:cxn ang="0">
                  <a:pos x="7" y="2"/>
                </a:cxn>
                <a:cxn ang="0">
                  <a:pos x="8" y="5"/>
                </a:cxn>
                <a:cxn ang="0">
                  <a:pos x="8" y="5"/>
                </a:cxn>
              </a:cxnLst>
              <a:rect l="0" t="0" r="r" b="b"/>
              <a:pathLst>
                <a:path w="9" h="9">
                  <a:moveTo>
                    <a:pt x="8" y="5"/>
                  </a:moveTo>
                  <a:lnTo>
                    <a:pt x="8" y="5"/>
                  </a:lnTo>
                  <a:lnTo>
                    <a:pt x="8" y="6"/>
                  </a:lnTo>
                  <a:lnTo>
                    <a:pt x="9" y="7"/>
                  </a:lnTo>
                  <a:lnTo>
                    <a:pt x="9" y="7"/>
                  </a:lnTo>
                  <a:lnTo>
                    <a:pt x="7" y="9"/>
                  </a:lnTo>
                  <a:lnTo>
                    <a:pt x="3" y="9"/>
                  </a:lnTo>
                  <a:lnTo>
                    <a:pt x="1" y="7"/>
                  </a:lnTo>
                  <a:lnTo>
                    <a:pt x="0" y="5"/>
                  </a:lnTo>
                  <a:lnTo>
                    <a:pt x="0" y="5"/>
                  </a:lnTo>
                  <a:lnTo>
                    <a:pt x="0" y="3"/>
                  </a:lnTo>
                  <a:lnTo>
                    <a:pt x="1" y="1"/>
                  </a:lnTo>
                  <a:lnTo>
                    <a:pt x="2" y="0"/>
                  </a:lnTo>
                  <a:lnTo>
                    <a:pt x="4" y="0"/>
                  </a:lnTo>
                  <a:lnTo>
                    <a:pt x="4" y="0"/>
                  </a:lnTo>
                  <a:lnTo>
                    <a:pt x="6" y="1"/>
                  </a:lnTo>
                  <a:lnTo>
                    <a:pt x="7" y="2"/>
                  </a:lnTo>
                  <a:lnTo>
                    <a:pt x="8" y="5"/>
                  </a:lnTo>
                  <a:lnTo>
                    <a:pt x="8"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7" name="Freeform 306"/>
            <p:cNvSpPr>
              <a:spLocks/>
            </p:cNvSpPr>
            <p:nvPr/>
          </p:nvSpPr>
          <p:spPr bwMode="gray">
            <a:xfrm>
              <a:off x="857280" y="4990271"/>
              <a:ext cx="7198" cy="9600"/>
            </a:xfrm>
            <a:custGeom>
              <a:avLst/>
              <a:gdLst/>
              <a:ahLst/>
              <a:cxnLst>
                <a:cxn ang="0">
                  <a:pos x="4" y="0"/>
                </a:cxn>
                <a:cxn ang="0">
                  <a:pos x="4" y="0"/>
                </a:cxn>
                <a:cxn ang="0">
                  <a:pos x="5" y="1"/>
                </a:cxn>
                <a:cxn ang="0">
                  <a:pos x="5" y="3"/>
                </a:cxn>
                <a:cxn ang="0">
                  <a:pos x="5" y="5"/>
                </a:cxn>
                <a:cxn ang="0">
                  <a:pos x="5" y="5"/>
                </a:cxn>
                <a:cxn ang="0">
                  <a:pos x="4" y="6"/>
                </a:cxn>
                <a:cxn ang="0">
                  <a:pos x="3" y="6"/>
                </a:cxn>
                <a:cxn ang="0">
                  <a:pos x="3" y="6"/>
                </a:cxn>
                <a:cxn ang="0">
                  <a:pos x="1" y="4"/>
                </a:cxn>
                <a:cxn ang="0">
                  <a:pos x="0" y="3"/>
                </a:cxn>
                <a:cxn ang="0">
                  <a:pos x="0" y="0"/>
                </a:cxn>
                <a:cxn ang="0">
                  <a:pos x="0" y="0"/>
                </a:cxn>
                <a:cxn ang="0">
                  <a:pos x="3" y="0"/>
                </a:cxn>
                <a:cxn ang="0">
                  <a:pos x="4" y="0"/>
                </a:cxn>
                <a:cxn ang="0">
                  <a:pos x="4" y="0"/>
                </a:cxn>
              </a:cxnLst>
              <a:rect l="0" t="0" r="r" b="b"/>
              <a:pathLst>
                <a:path w="5" h="6">
                  <a:moveTo>
                    <a:pt x="4" y="0"/>
                  </a:moveTo>
                  <a:lnTo>
                    <a:pt x="4" y="0"/>
                  </a:lnTo>
                  <a:lnTo>
                    <a:pt x="5" y="1"/>
                  </a:lnTo>
                  <a:lnTo>
                    <a:pt x="5" y="3"/>
                  </a:lnTo>
                  <a:lnTo>
                    <a:pt x="5" y="5"/>
                  </a:lnTo>
                  <a:lnTo>
                    <a:pt x="5" y="5"/>
                  </a:lnTo>
                  <a:lnTo>
                    <a:pt x="4" y="6"/>
                  </a:lnTo>
                  <a:lnTo>
                    <a:pt x="3" y="6"/>
                  </a:lnTo>
                  <a:lnTo>
                    <a:pt x="3" y="6"/>
                  </a:lnTo>
                  <a:lnTo>
                    <a:pt x="1" y="4"/>
                  </a:lnTo>
                  <a:lnTo>
                    <a:pt x="0" y="3"/>
                  </a:lnTo>
                  <a:lnTo>
                    <a:pt x="0" y="0"/>
                  </a:lnTo>
                  <a:lnTo>
                    <a:pt x="0" y="0"/>
                  </a:lnTo>
                  <a:lnTo>
                    <a:pt x="3" y="0"/>
                  </a:lnTo>
                  <a:lnTo>
                    <a:pt x="4" y="0"/>
                  </a:lnTo>
                  <a:lnTo>
                    <a:pt x="4"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8" name="Freeform 307"/>
            <p:cNvSpPr>
              <a:spLocks/>
            </p:cNvSpPr>
            <p:nvPr/>
          </p:nvSpPr>
          <p:spPr bwMode="gray">
            <a:xfrm>
              <a:off x="943646" y="4935068"/>
              <a:ext cx="19192" cy="9600"/>
            </a:xfrm>
            <a:custGeom>
              <a:avLst/>
              <a:gdLst/>
              <a:ahLst/>
              <a:cxnLst>
                <a:cxn ang="0">
                  <a:pos x="6" y="5"/>
                </a:cxn>
                <a:cxn ang="0">
                  <a:pos x="6" y="5"/>
                </a:cxn>
                <a:cxn ang="0">
                  <a:pos x="2" y="3"/>
                </a:cxn>
                <a:cxn ang="0">
                  <a:pos x="0" y="1"/>
                </a:cxn>
                <a:cxn ang="0">
                  <a:pos x="0" y="1"/>
                </a:cxn>
                <a:cxn ang="0">
                  <a:pos x="3" y="0"/>
                </a:cxn>
                <a:cxn ang="0">
                  <a:pos x="7" y="1"/>
                </a:cxn>
                <a:cxn ang="0">
                  <a:pos x="12" y="5"/>
                </a:cxn>
                <a:cxn ang="0">
                  <a:pos x="12" y="5"/>
                </a:cxn>
                <a:cxn ang="0">
                  <a:pos x="12" y="6"/>
                </a:cxn>
                <a:cxn ang="0">
                  <a:pos x="12" y="8"/>
                </a:cxn>
                <a:cxn ang="0">
                  <a:pos x="12" y="8"/>
                </a:cxn>
                <a:cxn ang="0">
                  <a:pos x="10" y="8"/>
                </a:cxn>
                <a:cxn ang="0">
                  <a:pos x="9" y="6"/>
                </a:cxn>
                <a:cxn ang="0">
                  <a:pos x="6" y="5"/>
                </a:cxn>
                <a:cxn ang="0">
                  <a:pos x="6" y="5"/>
                </a:cxn>
              </a:cxnLst>
              <a:rect l="0" t="0" r="r" b="b"/>
              <a:pathLst>
                <a:path w="12" h="8">
                  <a:moveTo>
                    <a:pt x="6" y="5"/>
                  </a:moveTo>
                  <a:lnTo>
                    <a:pt x="6" y="5"/>
                  </a:lnTo>
                  <a:lnTo>
                    <a:pt x="2" y="3"/>
                  </a:lnTo>
                  <a:lnTo>
                    <a:pt x="0" y="1"/>
                  </a:lnTo>
                  <a:lnTo>
                    <a:pt x="0" y="1"/>
                  </a:lnTo>
                  <a:lnTo>
                    <a:pt x="3" y="0"/>
                  </a:lnTo>
                  <a:lnTo>
                    <a:pt x="7" y="1"/>
                  </a:lnTo>
                  <a:lnTo>
                    <a:pt x="12" y="5"/>
                  </a:lnTo>
                  <a:lnTo>
                    <a:pt x="12" y="5"/>
                  </a:lnTo>
                  <a:lnTo>
                    <a:pt x="12" y="6"/>
                  </a:lnTo>
                  <a:lnTo>
                    <a:pt x="12" y="8"/>
                  </a:lnTo>
                  <a:lnTo>
                    <a:pt x="12" y="8"/>
                  </a:lnTo>
                  <a:lnTo>
                    <a:pt x="10" y="8"/>
                  </a:lnTo>
                  <a:lnTo>
                    <a:pt x="9" y="6"/>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09" name="Freeform 308"/>
            <p:cNvSpPr>
              <a:spLocks/>
            </p:cNvSpPr>
            <p:nvPr/>
          </p:nvSpPr>
          <p:spPr bwMode="gray">
            <a:xfrm>
              <a:off x="1042008" y="4966270"/>
              <a:ext cx="14394" cy="14400"/>
            </a:xfrm>
            <a:custGeom>
              <a:avLst/>
              <a:gdLst/>
              <a:ahLst/>
              <a:cxnLst>
                <a:cxn ang="0">
                  <a:pos x="4" y="7"/>
                </a:cxn>
                <a:cxn ang="0">
                  <a:pos x="4" y="7"/>
                </a:cxn>
                <a:cxn ang="0">
                  <a:pos x="0" y="3"/>
                </a:cxn>
                <a:cxn ang="0">
                  <a:pos x="0" y="1"/>
                </a:cxn>
                <a:cxn ang="0">
                  <a:pos x="1" y="0"/>
                </a:cxn>
                <a:cxn ang="0">
                  <a:pos x="1" y="0"/>
                </a:cxn>
                <a:cxn ang="0">
                  <a:pos x="2" y="0"/>
                </a:cxn>
                <a:cxn ang="0">
                  <a:pos x="4" y="0"/>
                </a:cxn>
                <a:cxn ang="0">
                  <a:pos x="6" y="1"/>
                </a:cxn>
                <a:cxn ang="0">
                  <a:pos x="8" y="4"/>
                </a:cxn>
                <a:cxn ang="0">
                  <a:pos x="9" y="8"/>
                </a:cxn>
                <a:cxn ang="0">
                  <a:pos x="9" y="8"/>
                </a:cxn>
                <a:cxn ang="0">
                  <a:pos x="11" y="9"/>
                </a:cxn>
                <a:cxn ang="0">
                  <a:pos x="9" y="10"/>
                </a:cxn>
                <a:cxn ang="0">
                  <a:pos x="8" y="10"/>
                </a:cxn>
                <a:cxn ang="0">
                  <a:pos x="8" y="10"/>
                </a:cxn>
                <a:cxn ang="0">
                  <a:pos x="6" y="8"/>
                </a:cxn>
                <a:cxn ang="0">
                  <a:pos x="4" y="7"/>
                </a:cxn>
                <a:cxn ang="0">
                  <a:pos x="4" y="7"/>
                </a:cxn>
              </a:cxnLst>
              <a:rect l="0" t="0" r="r" b="b"/>
              <a:pathLst>
                <a:path w="11" h="10">
                  <a:moveTo>
                    <a:pt x="4" y="7"/>
                  </a:moveTo>
                  <a:lnTo>
                    <a:pt x="4" y="7"/>
                  </a:lnTo>
                  <a:lnTo>
                    <a:pt x="0" y="3"/>
                  </a:lnTo>
                  <a:lnTo>
                    <a:pt x="0" y="1"/>
                  </a:lnTo>
                  <a:lnTo>
                    <a:pt x="1" y="0"/>
                  </a:lnTo>
                  <a:lnTo>
                    <a:pt x="1" y="0"/>
                  </a:lnTo>
                  <a:lnTo>
                    <a:pt x="2" y="0"/>
                  </a:lnTo>
                  <a:lnTo>
                    <a:pt x="4" y="0"/>
                  </a:lnTo>
                  <a:lnTo>
                    <a:pt x="6" y="1"/>
                  </a:lnTo>
                  <a:lnTo>
                    <a:pt x="8" y="4"/>
                  </a:lnTo>
                  <a:lnTo>
                    <a:pt x="9" y="8"/>
                  </a:lnTo>
                  <a:lnTo>
                    <a:pt x="9" y="8"/>
                  </a:lnTo>
                  <a:lnTo>
                    <a:pt x="11" y="9"/>
                  </a:lnTo>
                  <a:lnTo>
                    <a:pt x="9" y="10"/>
                  </a:lnTo>
                  <a:lnTo>
                    <a:pt x="8" y="10"/>
                  </a:lnTo>
                  <a:lnTo>
                    <a:pt x="8" y="10"/>
                  </a:lnTo>
                  <a:lnTo>
                    <a:pt x="6" y="8"/>
                  </a:lnTo>
                  <a:lnTo>
                    <a:pt x="4" y="7"/>
                  </a:lnTo>
                  <a:lnTo>
                    <a:pt x="4"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0" name="Freeform 309"/>
            <p:cNvSpPr>
              <a:spLocks/>
            </p:cNvSpPr>
            <p:nvPr/>
          </p:nvSpPr>
          <p:spPr bwMode="gray">
            <a:xfrm>
              <a:off x="1089989" y="4999871"/>
              <a:ext cx="7196" cy="7199"/>
            </a:xfrm>
            <a:custGeom>
              <a:avLst/>
              <a:gdLst/>
              <a:ahLst/>
              <a:cxnLst>
                <a:cxn ang="0">
                  <a:pos x="5" y="4"/>
                </a:cxn>
                <a:cxn ang="0">
                  <a:pos x="5" y="4"/>
                </a:cxn>
                <a:cxn ang="0">
                  <a:pos x="4" y="6"/>
                </a:cxn>
                <a:cxn ang="0">
                  <a:pos x="3" y="6"/>
                </a:cxn>
                <a:cxn ang="0">
                  <a:pos x="2" y="6"/>
                </a:cxn>
                <a:cxn ang="0">
                  <a:pos x="0" y="5"/>
                </a:cxn>
                <a:cxn ang="0">
                  <a:pos x="0" y="5"/>
                </a:cxn>
                <a:cxn ang="0">
                  <a:pos x="0" y="2"/>
                </a:cxn>
                <a:cxn ang="0">
                  <a:pos x="1" y="0"/>
                </a:cxn>
                <a:cxn ang="0">
                  <a:pos x="1" y="0"/>
                </a:cxn>
                <a:cxn ang="0">
                  <a:pos x="4" y="0"/>
                </a:cxn>
                <a:cxn ang="0">
                  <a:pos x="5" y="1"/>
                </a:cxn>
                <a:cxn ang="0">
                  <a:pos x="5" y="4"/>
                </a:cxn>
                <a:cxn ang="0">
                  <a:pos x="5" y="4"/>
                </a:cxn>
              </a:cxnLst>
              <a:rect l="0" t="0" r="r" b="b"/>
              <a:pathLst>
                <a:path w="5" h="6">
                  <a:moveTo>
                    <a:pt x="5" y="4"/>
                  </a:moveTo>
                  <a:lnTo>
                    <a:pt x="5" y="4"/>
                  </a:lnTo>
                  <a:lnTo>
                    <a:pt x="4" y="6"/>
                  </a:lnTo>
                  <a:lnTo>
                    <a:pt x="3" y="6"/>
                  </a:lnTo>
                  <a:lnTo>
                    <a:pt x="2" y="6"/>
                  </a:lnTo>
                  <a:lnTo>
                    <a:pt x="0" y="5"/>
                  </a:lnTo>
                  <a:lnTo>
                    <a:pt x="0" y="5"/>
                  </a:lnTo>
                  <a:lnTo>
                    <a:pt x="0" y="2"/>
                  </a:lnTo>
                  <a:lnTo>
                    <a:pt x="1" y="0"/>
                  </a:lnTo>
                  <a:lnTo>
                    <a:pt x="1" y="0"/>
                  </a:lnTo>
                  <a:lnTo>
                    <a:pt x="4" y="0"/>
                  </a:lnTo>
                  <a:lnTo>
                    <a:pt x="5"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1" name="Freeform 310"/>
            <p:cNvSpPr>
              <a:spLocks/>
            </p:cNvSpPr>
            <p:nvPr/>
          </p:nvSpPr>
          <p:spPr bwMode="gray">
            <a:xfrm>
              <a:off x="991627" y="4971070"/>
              <a:ext cx="11996" cy="9600"/>
            </a:xfrm>
            <a:custGeom>
              <a:avLst/>
              <a:gdLst/>
              <a:ahLst/>
              <a:cxnLst>
                <a:cxn ang="0">
                  <a:pos x="1" y="4"/>
                </a:cxn>
                <a:cxn ang="0">
                  <a:pos x="1" y="4"/>
                </a:cxn>
                <a:cxn ang="0">
                  <a:pos x="0" y="2"/>
                </a:cxn>
                <a:cxn ang="0">
                  <a:pos x="0" y="0"/>
                </a:cxn>
                <a:cxn ang="0">
                  <a:pos x="0" y="0"/>
                </a:cxn>
                <a:cxn ang="0">
                  <a:pos x="0" y="0"/>
                </a:cxn>
                <a:cxn ang="0">
                  <a:pos x="2" y="0"/>
                </a:cxn>
                <a:cxn ang="0">
                  <a:pos x="4" y="0"/>
                </a:cxn>
                <a:cxn ang="0">
                  <a:pos x="7" y="4"/>
                </a:cxn>
                <a:cxn ang="0">
                  <a:pos x="7" y="4"/>
                </a:cxn>
                <a:cxn ang="0">
                  <a:pos x="8" y="6"/>
                </a:cxn>
                <a:cxn ang="0">
                  <a:pos x="7" y="6"/>
                </a:cxn>
                <a:cxn ang="0">
                  <a:pos x="7" y="6"/>
                </a:cxn>
                <a:cxn ang="0">
                  <a:pos x="5" y="7"/>
                </a:cxn>
                <a:cxn ang="0">
                  <a:pos x="4" y="6"/>
                </a:cxn>
                <a:cxn ang="0">
                  <a:pos x="1" y="4"/>
                </a:cxn>
                <a:cxn ang="0">
                  <a:pos x="1" y="4"/>
                </a:cxn>
              </a:cxnLst>
              <a:rect l="0" t="0" r="r" b="b"/>
              <a:pathLst>
                <a:path w="8" h="7">
                  <a:moveTo>
                    <a:pt x="1" y="4"/>
                  </a:moveTo>
                  <a:lnTo>
                    <a:pt x="1" y="4"/>
                  </a:lnTo>
                  <a:lnTo>
                    <a:pt x="0" y="2"/>
                  </a:lnTo>
                  <a:lnTo>
                    <a:pt x="0" y="0"/>
                  </a:lnTo>
                  <a:lnTo>
                    <a:pt x="0" y="0"/>
                  </a:lnTo>
                  <a:lnTo>
                    <a:pt x="0" y="0"/>
                  </a:lnTo>
                  <a:lnTo>
                    <a:pt x="2" y="0"/>
                  </a:lnTo>
                  <a:lnTo>
                    <a:pt x="4" y="0"/>
                  </a:lnTo>
                  <a:lnTo>
                    <a:pt x="7" y="4"/>
                  </a:lnTo>
                  <a:lnTo>
                    <a:pt x="7" y="4"/>
                  </a:lnTo>
                  <a:lnTo>
                    <a:pt x="8" y="6"/>
                  </a:lnTo>
                  <a:lnTo>
                    <a:pt x="7" y="6"/>
                  </a:lnTo>
                  <a:lnTo>
                    <a:pt x="7" y="6"/>
                  </a:lnTo>
                  <a:lnTo>
                    <a:pt x="5" y="7"/>
                  </a:lnTo>
                  <a:lnTo>
                    <a:pt x="4" y="6"/>
                  </a:lnTo>
                  <a:lnTo>
                    <a:pt x="1" y="4"/>
                  </a:lnTo>
                  <a:lnTo>
                    <a:pt x="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2" name="Freeform 311"/>
            <p:cNvSpPr>
              <a:spLocks/>
            </p:cNvSpPr>
            <p:nvPr/>
          </p:nvSpPr>
          <p:spPr bwMode="gray">
            <a:xfrm>
              <a:off x="902862" y="5007070"/>
              <a:ext cx="7196" cy="7201"/>
            </a:xfrm>
            <a:custGeom>
              <a:avLst/>
              <a:gdLst/>
              <a:ahLst/>
              <a:cxnLst>
                <a:cxn ang="0">
                  <a:pos x="1" y="5"/>
                </a:cxn>
                <a:cxn ang="0">
                  <a:pos x="1" y="5"/>
                </a:cxn>
                <a:cxn ang="0">
                  <a:pos x="0" y="4"/>
                </a:cxn>
                <a:cxn ang="0">
                  <a:pos x="0" y="2"/>
                </a:cxn>
                <a:cxn ang="0">
                  <a:pos x="0" y="2"/>
                </a:cxn>
                <a:cxn ang="0">
                  <a:pos x="1" y="0"/>
                </a:cxn>
                <a:cxn ang="0">
                  <a:pos x="4" y="0"/>
                </a:cxn>
                <a:cxn ang="0">
                  <a:pos x="4" y="0"/>
                </a:cxn>
                <a:cxn ang="0">
                  <a:pos x="6" y="2"/>
                </a:cxn>
                <a:cxn ang="0">
                  <a:pos x="6" y="3"/>
                </a:cxn>
                <a:cxn ang="0">
                  <a:pos x="6" y="5"/>
                </a:cxn>
                <a:cxn ang="0">
                  <a:pos x="5" y="6"/>
                </a:cxn>
                <a:cxn ang="0">
                  <a:pos x="5" y="6"/>
                </a:cxn>
                <a:cxn ang="0">
                  <a:pos x="4" y="6"/>
                </a:cxn>
                <a:cxn ang="0">
                  <a:pos x="3" y="6"/>
                </a:cxn>
                <a:cxn ang="0">
                  <a:pos x="1" y="5"/>
                </a:cxn>
                <a:cxn ang="0">
                  <a:pos x="1" y="5"/>
                </a:cxn>
              </a:cxnLst>
              <a:rect l="0" t="0" r="r" b="b"/>
              <a:pathLst>
                <a:path w="6" h="6">
                  <a:moveTo>
                    <a:pt x="1" y="5"/>
                  </a:moveTo>
                  <a:lnTo>
                    <a:pt x="1" y="5"/>
                  </a:lnTo>
                  <a:lnTo>
                    <a:pt x="0" y="4"/>
                  </a:lnTo>
                  <a:lnTo>
                    <a:pt x="0" y="2"/>
                  </a:lnTo>
                  <a:lnTo>
                    <a:pt x="0" y="2"/>
                  </a:lnTo>
                  <a:lnTo>
                    <a:pt x="1" y="0"/>
                  </a:lnTo>
                  <a:lnTo>
                    <a:pt x="4" y="0"/>
                  </a:lnTo>
                  <a:lnTo>
                    <a:pt x="4" y="0"/>
                  </a:lnTo>
                  <a:lnTo>
                    <a:pt x="6" y="2"/>
                  </a:lnTo>
                  <a:lnTo>
                    <a:pt x="6" y="3"/>
                  </a:lnTo>
                  <a:lnTo>
                    <a:pt x="6" y="5"/>
                  </a:lnTo>
                  <a:lnTo>
                    <a:pt x="5" y="6"/>
                  </a:lnTo>
                  <a:lnTo>
                    <a:pt x="5" y="6"/>
                  </a:lnTo>
                  <a:lnTo>
                    <a:pt x="4" y="6"/>
                  </a:lnTo>
                  <a:lnTo>
                    <a:pt x="3" y="6"/>
                  </a:lnTo>
                  <a:lnTo>
                    <a:pt x="1" y="5"/>
                  </a:lnTo>
                  <a:lnTo>
                    <a:pt x="1"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3" name="Freeform 312"/>
            <p:cNvSpPr>
              <a:spLocks/>
            </p:cNvSpPr>
            <p:nvPr/>
          </p:nvSpPr>
          <p:spPr bwMode="gray">
            <a:xfrm>
              <a:off x="869276" y="4985470"/>
              <a:ext cx="4798" cy="7199"/>
            </a:xfrm>
            <a:custGeom>
              <a:avLst/>
              <a:gdLst/>
              <a:ahLst/>
              <a:cxnLst>
                <a:cxn ang="0">
                  <a:pos x="2" y="4"/>
                </a:cxn>
                <a:cxn ang="0">
                  <a:pos x="2" y="4"/>
                </a:cxn>
                <a:cxn ang="0">
                  <a:pos x="2" y="0"/>
                </a:cxn>
                <a:cxn ang="0">
                  <a:pos x="1" y="0"/>
                </a:cxn>
                <a:cxn ang="0">
                  <a:pos x="0" y="0"/>
                </a:cxn>
                <a:cxn ang="0">
                  <a:pos x="0" y="0"/>
                </a:cxn>
                <a:cxn ang="0">
                  <a:pos x="0" y="0"/>
                </a:cxn>
                <a:cxn ang="0">
                  <a:pos x="0" y="3"/>
                </a:cxn>
                <a:cxn ang="0">
                  <a:pos x="0" y="4"/>
                </a:cxn>
                <a:cxn ang="0">
                  <a:pos x="1" y="5"/>
                </a:cxn>
                <a:cxn ang="0">
                  <a:pos x="1" y="5"/>
                </a:cxn>
                <a:cxn ang="0">
                  <a:pos x="2" y="5"/>
                </a:cxn>
                <a:cxn ang="0">
                  <a:pos x="2" y="5"/>
                </a:cxn>
                <a:cxn ang="0">
                  <a:pos x="2" y="4"/>
                </a:cxn>
                <a:cxn ang="0">
                  <a:pos x="2" y="4"/>
                </a:cxn>
              </a:cxnLst>
              <a:rect l="0" t="0" r="r" b="b"/>
              <a:pathLst>
                <a:path w="2" h="5">
                  <a:moveTo>
                    <a:pt x="2" y="4"/>
                  </a:moveTo>
                  <a:lnTo>
                    <a:pt x="2" y="4"/>
                  </a:lnTo>
                  <a:lnTo>
                    <a:pt x="2" y="0"/>
                  </a:lnTo>
                  <a:lnTo>
                    <a:pt x="1" y="0"/>
                  </a:lnTo>
                  <a:lnTo>
                    <a:pt x="0" y="0"/>
                  </a:lnTo>
                  <a:lnTo>
                    <a:pt x="0" y="0"/>
                  </a:lnTo>
                  <a:lnTo>
                    <a:pt x="0" y="0"/>
                  </a:lnTo>
                  <a:lnTo>
                    <a:pt x="0" y="3"/>
                  </a:lnTo>
                  <a:lnTo>
                    <a:pt x="0" y="4"/>
                  </a:lnTo>
                  <a:lnTo>
                    <a:pt x="1" y="5"/>
                  </a:lnTo>
                  <a:lnTo>
                    <a:pt x="1" y="5"/>
                  </a:lnTo>
                  <a:lnTo>
                    <a:pt x="2" y="5"/>
                  </a:lnTo>
                  <a:lnTo>
                    <a:pt x="2" y="5"/>
                  </a:lnTo>
                  <a:lnTo>
                    <a:pt x="2" y="4"/>
                  </a:lnTo>
                  <a:lnTo>
                    <a:pt x="2"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4" name="Freeform 313"/>
            <p:cNvSpPr>
              <a:spLocks/>
            </p:cNvSpPr>
            <p:nvPr/>
          </p:nvSpPr>
          <p:spPr bwMode="gray">
            <a:xfrm>
              <a:off x="871674" y="4975870"/>
              <a:ext cx="7198" cy="9600"/>
            </a:xfrm>
            <a:custGeom>
              <a:avLst/>
              <a:gdLst/>
              <a:ahLst/>
              <a:cxnLst>
                <a:cxn ang="0">
                  <a:pos x="4" y="1"/>
                </a:cxn>
                <a:cxn ang="0">
                  <a:pos x="4" y="1"/>
                </a:cxn>
                <a:cxn ang="0">
                  <a:pos x="2" y="0"/>
                </a:cxn>
                <a:cxn ang="0">
                  <a:pos x="0" y="1"/>
                </a:cxn>
                <a:cxn ang="0">
                  <a:pos x="0" y="1"/>
                </a:cxn>
                <a:cxn ang="0">
                  <a:pos x="0" y="2"/>
                </a:cxn>
                <a:cxn ang="0">
                  <a:pos x="0" y="3"/>
                </a:cxn>
                <a:cxn ang="0">
                  <a:pos x="2" y="5"/>
                </a:cxn>
                <a:cxn ang="0">
                  <a:pos x="2" y="5"/>
                </a:cxn>
                <a:cxn ang="0">
                  <a:pos x="4" y="4"/>
                </a:cxn>
                <a:cxn ang="0">
                  <a:pos x="4" y="3"/>
                </a:cxn>
                <a:cxn ang="0">
                  <a:pos x="4" y="3"/>
                </a:cxn>
                <a:cxn ang="0">
                  <a:pos x="4" y="1"/>
                </a:cxn>
                <a:cxn ang="0">
                  <a:pos x="4" y="1"/>
                </a:cxn>
              </a:cxnLst>
              <a:rect l="0" t="0" r="r" b="b"/>
              <a:pathLst>
                <a:path w="4" h="5">
                  <a:moveTo>
                    <a:pt x="4" y="1"/>
                  </a:moveTo>
                  <a:lnTo>
                    <a:pt x="4" y="1"/>
                  </a:lnTo>
                  <a:lnTo>
                    <a:pt x="2" y="0"/>
                  </a:lnTo>
                  <a:lnTo>
                    <a:pt x="0" y="1"/>
                  </a:lnTo>
                  <a:lnTo>
                    <a:pt x="0" y="1"/>
                  </a:lnTo>
                  <a:lnTo>
                    <a:pt x="0" y="2"/>
                  </a:lnTo>
                  <a:lnTo>
                    <a:pt x="0" y="3"/>
                  </a:lnTo>
                  <a:lnTo>
                    <a:pt x="2" y="5"/>
                  </a:lnTo>
                  <a:lnTo>
                    <a:pt x="2" y="5"/>
                  </a:lnTo>
                  <a:lnTo>
                    <a:pt x="4" y="4"/>
                  </a:lnTo>
                  <a:lnTo>
                    <a:pt x="4" y="3"/>
                  </a:lnTo>
                  <a:lnTo>
                    <a:pt x="4" y="3"/>
                  </a:lnTo>
                  <a:lnTo>
                    <a:pt x="4" y="1"/>
                  </a:lnTo>
                  <a:lnTo>
                    <a:pt x="4"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5" name="Freeform 314"/>
            <p:cNvSpPr>
              <a:spLocks/>
            </p:cNvSpPr>
            <p:nvPr/>
          </p:nvSpPr>
          <p:spPr bwMode="gray">
            <a:xfrm>
              <a:off x="1173955" y="5088672"/>
              <a:ext cx="9596" cy="14400"/>
            </a:xfrm>
            <a:custGeom>
              <a:avLst/>
              <a:gdLst/>
              <a:ahLst/>
              <a:cxnLst>
                <a:cxn ang="0">
                  <a:pos x="8" y="8"/>
                </a:cxn>
                <a:cxn ang="0">
                  <a:pos x="8" y="8"/>
                </a:cxn>
                <a:cxn ang="0">
                  <a:pos x="6" y="4"/>
                </a:cxn>
                <a:cxn ang="0">
                  <a:pos x="5" y="1"/>
                </a:cxn>
                <a:cxn ang="0">
                  <a:pos x="3" y="0"/>
                </a:cxn>
                <a:cxn ang="0">
                  <a:pos x="3" y="0"/>
                </a:cxn>
                <a:cxn ang="0">
                  <a:pos x="2" y="1"/>
                </a:cxn>
                <a:cxn ang="0">
                  <a:pos x="0" y="1"/>
                </a:cxn>
                <a:cxn ang="0">
                  <a:pos x="0" y="1"/>
                </a:cxn>
                <a:cxn ang="0">
                  <a:pos x="0" y="5"/>
                </a:cxn>
                <a:cxn ang="0">
                  <a:pos x="2" y="7"/>
                </a:cxn>
                <a:cxn ang="0">
                  <a:pos x="3" y="9"/>
                </a:cxn>
                <a:cxn ang="0">
                  <a:pos x="5" y="10"/>
                </a:cxn>
                <a:cxn ang="0">
                  <a:pos x="5" y="10"/>
                </a:cxn>
                <a:cxn ang="0">
                  <a:pos x="6" y="10"/>
                </a:cxn>
                <a:cxn ang="0">
                  <a:pos x="7" y="10"/>
                </a:cxn>
                <a:cxn ang="0">
                  <a:pos x="8" y="9"/>
                </a:cxn>
                <a:cxn ang="0">
                  <a:pos x="8" y="8"/>
                </a:cxn>
                <a:cxn ang="0">
                  <a:pos x="8" y="8"/>
                </a:cxn>
              </a:cxnLst>
              <a:rect l="0" t="0" r="r" b="b"/>
              <a:pathLst>
                <a:path w="8" h="10">
                  <a:moveTo>
                    <a:pt x="8" y="8"/>
                  </a:moveTo>
                  <a:lnTo>
                    <a:pt x="8" y="8"/>
                  </a:lnTo>
                  <a:lnTo>
                    <a:pt x="6" y="4"/>
                  </a:lnTo>
                  <a:lnTo>
                    <a:pt x="5" y="1"/>
                  </a:lnTo>
                  <a:lnTo>
                    <a:pt x="3" y="0"/>
                  </a:lnTo>
                  <a:lnTo>
                    <a:pt x="3" y="0"/>
                  </a:lnTo>
                  <a:lnTo>
                    <a:pt x="2" y="1"/>
                  </a:lnTo>
                  <a:lnTo>
                    <a:pt x="0" y="1"/>
                  </a:lnTo>
                  <a:lnTo>
                    <a:pt x="0" y="1"/>
                  </a:lnTo>
                  <a:lnTo>
                    <a:pt x="0" y="5"/>
                  </a:lnTo>
                  <a:lnTo>
                    <a:pt x="2" y="7"/>
                  </a:lnTo>
                  <a:lnTo>
                    <a:pt x="3" y="9"/>
                  </a:lnTo>
                  <a:lnTo>
                    <a:pt x="5" y="10"/>
                  </a:lnTo>
                  <a:lnTo>
                    <a:pt x="5" y="10"/>
                  </a:lnTo>
                  <a:lnTo>
                    <a:pt x="6" y="10"/>
                  </a:lnTo>
                  <a:lnTo>
                    <a:pt x="7" y="10"/>
                  </a:lnTo>
                  <a:lnTo>
                    <a:pt x="8" y="9"/>
                  </a:lnTo>
                  <a:lnTo>
                    <a:pt x="8" y="8"/>
                  </a:lnTo>
                  <a:lnTo>
                    <a:pt x="8"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6" name="Freeform 315"/>
            <p:cNvSpPr>
              <a:spLocks/>
            </p:cNvSpPr>
            <p:nvPr/>
          </p:nvSpPr>
          <p:spPr bwMode="gray">
            <a:xfrm>
              <a:off x="6756554" y="3487831"/>
              <a:ext cx="81568" cy="120003"/>
            </a:xfrm>
            <a:custGeom>
              <a:avLst/>
              <a:gdLst/>
              <a:ahLst/>
              <a:cxnLst>
                <a:cxn ang="0">
                  <a:pos x="10" y="13"/>
                </a:cxn>
                <a:cxn ang="0">
                  <a:pos x="17" y="12"/>
                </a:cxn>
                <a:cxn ang="0">
                  <a:pos x="26" y="4"/>
                </a:cxn>
                <a:cxn ang="0">
                  <a:pos x="32" y="0"/>
                </a:cxn>
                <a:cxn ang="0">
                  <a:pos x="44" y="12"/>
                </a:cxn>
                <a:cxn ang="0">
                  <a:pos x="55" y="24"/>
                </a:cxn>
                <a:cxn ang="0">
                  <a:pos x="57" y="30"/>
                </a:cxn>
                <a:cxn ang="0">
                  <a:pos x="57" y="42"/>
                </a:cxn>
                <a:cxn ang="0">
                  <a:pos x="55" y="47"/>
                </a:cxn>
                <a:cxn ang="0">
                  <a:pos x="54" y="53"/>
                </a:cxn>
                <a:cxn ang="0">
                  <a:pos x="54" y="58"/>
                </a:cxn>
                <a:cxn ang="0">
                  <a:pos x="52" y="63"/>
                </a:cxn>
                <a:cxn ang="0">
                  <a:pos x="51" y="63"/>
                </a:cxn>
                <a:cxn ang="0">
                  <a:pos x="46" y="63"/>
                </a:cxn>
                <a:cxn ang="0">
                  <a:pos x="45" y="64"/>
                </a:cxn>
                <a:cxn ang="0">
                  <a:pos x="37" y="70"/>
                </a:cxn>
                <a:cxn ang="0">
                  <a:pos x="26" y="72"/>
                </a:cxn>
                <a:cxn ang="0">
                  <a:pos x="25" y="73"/>
                </a:cxn>
                <a:cxn ang="0">
                  <a:pos x="24" y="76"/>
                </a:cxn>
                <a:cxn ang="0">
                  <a:pos x="22" y="80"/>
                </a:cxn>
                <a:cxn ang="0">
                  <a:pos x="20" y="80"/>
                </a:cxn>
                <a:cxn ang="0">
                  <a:pos x="17" y="79"/>
                </a:cxn>
                <a:cxn ang="0">
                  <a:pos x="13" y="82"/>
                </a:cxn>
                <a:cxn ang="0">
                  <a:pos x="10" y="84"/>
                </a:cxn>
                <a:cxn ang="0">
                  <a:pos x="5" y="84"/>
                </a:cxn>
                <a:cxn ang="0">
                  <a:pos x="4" y="83"/>
                </a:cxn>
                <a:cxn ang="0">
                  <a:pos x="3" y="74"/>
                </a:cxn>
                <a:cxn ang="0">
                  <a:pos x="3" y="65"/>
                </a:cxn>
                <a:cxn ang="0">
                  <a:pos x="5" y="62"/>
                </a:cxn>
                <a:cxn ang="0">
                  <a:pos x="8" y="58"/>
                </a:cxn>
                <a:cxn ang="0">
                  <a:pos x="8" y="53"/>
                </a:cxn>
                <a:cxn ang="0">
                  <a:pos x="8" y="44"/>
                </a:cxn>
                <a:cxn ang="0">
                  <a:pos x="4" y="41"/>
                </a:cxn>
                <a:cxn ang="0">
                  <a:pos x="2" y="41"/>
                </a:cxn>
                <a:cxn ang="0">
                  <a:pos x="0" y="40"/>
                </a:cxn>
                <a:cxn ang="0">
                  <a:pos x="0" y="37"/>
                </a:cxn>
                <a:cxn ang="0">
                  <a:pos x="2" y="34"/>
                </a:cxn>
                <a:cxn ang="0">
                  <a:pos x="3" y="33"/>
                </a:cxn>
                <a:cxn ang="0">
                  <a:pos x="8" y="30"/>
                </a:cxn>
                <a:cxn ang="0">
                  <a:pos x="9" y="22"/>
                </a:cxn>
                <a:cxn ang="0">
                  <a:pos x="13" y="16"/>
                </a:cxn>
                <a:cxn ang="0">
                  <a:pos x="10" y="13"/>
                </a:cxn>
              </a:cxnLst>
              <a:rect l="0" t="0" r="r" b="b"/>
              <a:pathLst>
                <a:path w="58" h="84">
                  <a:moveTo>
                    <a:pt x="10" y="13"/>
                  </a:moveTo>
                  <a:lnTo>
                    <a:pt x="10" y="13"/>
                  </a:lnTo>
                  <a:lnTo>
                    <a:pt x="14" y="13"/>
                  </a:lnTo>
                  <a:lnTo>
                    <a:pt x="17" y="12"/>
                  </a:lnTo>
                  <a:lnTo>
                    <a:pt x="22" y="9"/>
                  </a:lnTo>
                  <a:lnTo>
                    <a:pt x="26" y="4"/>
                  </a:lnTo>
                  <a:lnTo>
                    <a:pt x="30" y="2"/>
                  </a:lnTo>
                  <a:lnTo>
                    <a:pt x="32" y="0"/>
                  </a:lnTo>
                  <a:lnTo>
                    <a:pt x="32" y="0"/>
                  </a:lnTo>
                  <a:lnTo>
                    <a:pt x="44" y="12"/>
                  </a:lnTo>
                  <a:lnTo>
                    <a:pt x="50" y="17"/>
                  </a:lnTo>
                  <a:lnTo>
                    <a:pt x="55" y="24"/>
                  </a:lnTo>
                  <a:lnTo>
                    <a:pt x="55" y="24"/>
                  </a:lnTo>
                  <a:lnTo>
                    <a:pt x="57" y="30"/>
                  </a:lnTo>
                  <a:lnTo>
                    <a:pt x="58" y="35"/>
                  </a:lnTo>
                  <a:lnTo>
                    <a:pt x="57" y="42"/>
                  </a:lnTo>
                  <a:lnTo>
                    <a:pt x="55" y="47"/>
                  </a:lnTo>
                  <a:lnTo>
                    <a:pt x="55" y="47"/>
                  </a:lnTo>
                  <a:lnTo>
                    <a:pt x="54" y="51"/>
                  </a:lnTo>
                  <a:lnTo>
                    <a:pt x="54" y="53"/>
                  </a:lnTo>
                  <a:lnTo>
                    <a:pt x="54" y="58"/>
                  </a:lnTo>
                  <a:lnTo>
                    <a:pt x="54" y="58"/>
                  </a:lnTo>
                  <a:lnTo>
                    <a:pt x="54" y="61"/>
                  </a:lnTo>
                  <a:lnTo>
                    <a:pt x="52" y="63"/>
                  </a:lnTo>
                  <a:lnTo>
                    <a:pt x="52" y="63"/>
                  </a:lnTo>
                  <a:lnTo>
                    <a:pt x="51" y="63"/>
                  </a:lnTo>
                  <a:lnTo>
                    <a:pt x="48" y="63"/>
                  </a:lnTo>
                  <a:lnTo>
                    <a:pt x="46" y="63"/>
                  </a:lnTo>
                  <a:lnTo>
                    <a:pt x="45" y="64"/>
                  </a:lnTo>
                  <a:lnTo>
                    <a:pt x="45" y="64"/>
                  </a:lnTo>
                  <a:lnTo>
                    <a:pt x="41" y="68"/>
                  </a:lnTo>
                  <a:lnTo>
                    <a:pt x="37" y="70"/>
                  </a:lnTo>
                  <a:lnTo>
                    <a:pt x="32" y="72"/>
                  </a:lnTo>
                  <a:lnTo>
                    <a:pt x="26" y="72"/>
                  </a:lnTo>
                  <a:lnTo>
                    <a:pt x="26" y="72"/>
                  </a:lnTo>
                  <a:lnTo>
                    <a:pt x="25" y="73"/>
                  </a:lnTo>
                  <a:lnTo>
                    <a:pt x="24" y="76"/>
                  </a:lnTo>
                  <a:lnTo>
                    <a:pt x="24" y="76"/>
                  </a:lnTo>
                  <a:lnTo>
                    <a:pt x="24" y="78"/>
                  </a:lnTo>
                  <a:lnTo>
                    <a:pt x="22" y="80"/>
                  </a:lnTo>
                  <a:lnTo>
                    <a:pt x="22" y="80"/>
                  </a:lnTo>
                  <a:lnTo>
                    <a:pt x="20" y="80"/>
                  </a:lnTo>
                  <a:lnTo>
                    <a:pt x="17" y="79"/>
                  </a:lnTo>
                  <a:lnTo>
                    <a:pt x="17" y="79"/>
                  </a:lnTo>
                  <a:lnTo>
                    <a:pt x="15" y="80"/>
                  </a:lnTo>
                  <a:lnTo>
                    <a:pt x="13" y="82"/>
                  </a:lnTo>
                  <a:lnTo>
                    <a:pt x="10" y="84"/>
                  </a:lnTo>
                  <a:lnTo>
                    <a:pt x="10" y="84"/>
                  </a:lnTo>
                  <a:lnTo>
                    <a:pt x="6" y="84"/>
                  </a:lnTo>
                  <a:lnTo>
                    <a:pt x="5" y="84"/>
                  </a:lnTo>
                  <a:lnTo>
                    <a:pt x="4" y="83"/>
                  </a:lnTo>
                  <a:lnTo>
                    <a:pt x="4" y="83"/>
                  </a:lnTo>
                  <a:lnTo>
                    <a:pt x="3" y="78"/>
                  </a:lnTo>
                  <a:lnTo>
                    <a:pt x="3" y="74"/>
                  </a:lnTo>
                  <a:lnTo>
                    <a:pt x="3" y="65"/>
                  </a:lnTo>
                  <a:lnTo>
                    <a:pt x="3" y="65"/>
                  </a:lnTo>
                  <a:lnTo>
                    <a:pt x="3" y="63"/>
                  </a:lnTo>
                  <a:lnTo>
                    <a:pt x="5" y="62"/>
                  </a:lnTo>
                  <a:lnTo>
                    <a:pt x="6" y="59"/>
                  </a:lnTo>
                  <a:lnTo>
                    <a:pt x="8" y="58"/>
                  </a:lnTo>
                  <a:lnTo>
                    <a:pt x="8" y="58"/>
                  </a:lnTo>
                  <a:lnTo>
                    <a:pt x="8" y="53"/>
                  </a:lnTo>
                  <a:lnTo>
                    <a:pt x="8" y="46"/>
                  </a:lnTo>
                  <a:lnTo>
                    <a:pt x="8" y="44"/>
                  </a:lnTo>
                  <a:lnTo>
                    <a:pt x="6" y="42"/>
                  </a:lnTo>
                  <a:lnTo>
                    <a:pt x="4" y="41"/>
                  </a:lnTo>
                  <a:lnTo>
                    <a:pt x="2" y="41"/>
                  </a:lnTo>
                  <a:lnTo>
                    <a:pt x="2" y="41"/>
                  </a:lnTo>
                  <a:lnTo>
                    <a:pt x="1" y="41"/>
                  </a:lnTo>
                  <a:lnTo>
                    <a:pt x="0" y="40"/>
                  </a:lnTo>
                  <a:lnTo>
                    <a:pt x="0" y="40"/>
                  </a:lnTo>
                  <a:lnTo>
                    <a:pt x="0" y="37"/>
                  </a:lnTo>
                  <a:lnTo>
                    <a:pt x="0" y="36"/>
                  </a:lnTo>
                  <a:lnTo>
                    <a:pt x="2" y="34"/>
                  </a:lnTo>
                  <a:lnTo>
                    <a:pt x="3" y="33"/>
                  </a:lnTo>
                  <a:lnTo>
                    <a:pt x="3" y="33"/>
                  </a:lnTo>
                  <a:lnTo>
                    <a:pt x="5" y="32"/>
                  </a:lnTo>
                  <a:lnTo>
                    <a:pt x="8" y="30"/>
                  </a:lnTo>
                  <a:lnTo>
                    <a:pt x="8" y="30"/>
                  </a:lnTo>
                  <a:lnTo>
                    <a:pt x="9" y="22"/>
                  </a:lnTo>
                  <a:lnTo>
                    <a:pt x="10" y="19"/>
                  </a:lnTo>
                  <a:lnTo>
                    <a:pt x="13" y="16"/>
                  </a:lnTo>
                  <a:lnTo>
                    <a:pt x="13" y="16"/>
                  </a:lnTo>
                  <a:lnTo>
                    <a:pt x="10" y="13"/>
                  </a:lnTo>
                  <a:lnTo>
                    <a:pt x="10"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7" name="Freeform 316"/>
            <p:cNvSpPr>
              <a:spLocks/>
            </p:cNvSpPr>
            <p:nvPr/>
          </p:nvSpPr>
          <p:spPr bwMode="gray">
            <a:xfrm>
              <a:off x="6720567" y="3348627"/>
              <a:ext cx="139145" cy="160803"/>
            </a:xfrm>
            <a:custGeom>
              <a:avLst/>
              <a:gdLst/>
              <a:ahLst/>
              <a:cxnLst>
                <a:cxn ang="0">
                  <a:pos x="2" y="68"/>
                </a:cxn>
                <a:cxn ang="0">
                  <a:pos x="3" y="76"/>
                </a:cxn>
                <a:cxn ang="0">
                  <a:pos x="6" y="82"/>
                </a:cxn>
                <a:cxn ang="0">
                  <a:pos x="9" y="81"/>
                </a:cxn>
                <a:cxn ang="0">
                  <a:pos x="12" y="76"/>
                </a:cxn>
                <a:cxn ang="0">
                  <a:pos x="14" y="73"/>
                </a:cxn>
                <a:cxn ang="0">
                  <a:pos x="20" y="72"/>
                </a:cxn>
                <a:cxn ang="0">
                  <a:pos x="23" y="77"/>
                </a:cxn>
                <a:cxn ang="0">
                  <a:pos x="19" y="81"/>
                </a:cxn>
                <a:cxn ang="0">
                  <a:pos x="16" y="92"/>
                </a:cxn>
                <a:cxn ang="0">
                  <a:pos x="12" y="96"/>
                </a:cxn>
                <a:cxn ang="0">
                  <a:pos x="7" y="99"/>
                </a:cxn>
                <a:cxn ang="0">
                  <a:pos x="13" y="110"/>
                </a:cxn>
                <a:cxn ang="0">
                  <a:pos x="21" y="113"/>
                </a:cxn>
                <a:cxn ang="0">
                  <a:pos x="25" y="111"/>
                </a:cxn>
                <a:cxn ang="0">
                  <a:pos x="27" y="105"/>
                </a:cxn>
                <a:cxn ang="0">
                  <a:pos x="31" y="105"/>
                </a:cxn>
                <a:cxn ang="0">
                  <a:pos x="35" y="111"/>
                </a:cxn>
                <a:cxn ang="0">
                  <a:pos x="47" y="107"/>
                </a:cxn>
                <a:cxn ang="0">
                  <a:pos x="57" y="98"/>
                </a:cxn>
                <a:cxn ang="0">
                  <a:pos x="49" y="81"/>
                </a:cxn>
                <a:cxn ang="0">
                  <a:pos x="50" y="70"/>
                </a:cxn>
                <a:cxn ang="0">
                  <a:pos x="57" y="62"/>
                </a:cxn>
                <a:cxn ang="0">
                  <a:pos x="73" y="49"/>
                </a:cxn>
                <a:cxn ang="0">
                  <a:pos x="80" y="39"/>
                </a:cxn>
                <a:cxn ang="0">
                  <a:pos x="86" y="28"/>
                </a:cxn>
                <a:cxn ang="0">
                  <a:pos x="90" y="24"/>
                </a:cxn>
                <a:cxn ang="0">
                  <a:pos x="98" y="20"/>
                </a:cxn>
                <a:cxn ang="0">
                  <a:pos x="97" y="15"/>
                </a:cxn>
                <a:cxn ang="0">
                  <a:pos x="97" y="9"/>
                </a:cxn>
                <a:cxn ang="0">
                  <a:pos x="89" y="0"/>
                </a:cxn>
                <a:cxn ang="0">
                  <a:pos x="86" y="2"/>
                </a:cxn>
                <a:cxn ang="0">
                  <a:pos x="73" y="13"/>
                </a:cxn>
                <a:cxn ang="0">
                  <a:pos x="70" y="17"/>
                </a:cxn>
                <a:cxn ang="0">
                  <a:pos x="68" y="21"/>
                </a:cxn>
                <a:cxn ang="0">
                  <a:pos x="50" y="33"/>
                </a:cxn>
                <a:cxn ang="0">
                  <a:pos x="47" y="33"/>
                </a:cxn>
                <a:cxn ang="0">
                  <a:pos x="36" y="28"/>
                </a:cxn>
                <a:cxn ang="0">
                  <a:pos x="30" y="30"/>
                </a:cxn>
                <a:cxn ang="0">
                  <a:pos x="28" y="41"/>
                </a:cxn>
                <a:cxn ang="0">
                  <a:pos x="19" y="49"/>
                </a:cxn>
                <a:cxn ang="0">
                  <a:pos x="14" y="54"/>
                </a:cxn>
                <a:cxn ang="0">
                  <a:pos x="0" y="67"/>
                </a:cxn>
              </a:cxnLst>
              <a:rect l="0" t="0" r="r" b="b"/>
              <a:pathLst>
                <a:path w="98" h="113">
                  <a:moveTo>
                    <a:pt x="0" y="67"/>
                  </a:moveTo>
                  <a:lnTo>
                    <a:pt x="0" y="67"/>
                  </a:lnTo>
                  <a:lnTo>
                    <a:pt x="2" y="68"/>
                  </a:lnTo>
                  <a:lnTo>
                    <a:pt x="3" y="69"/>
                  </a:lnTo>
                  <a:lnTo>
                    <a:pt x="3" y="69"/>
                  </a:lnTo>
                  <a:lnTo>
                    <a:pt x="3" y="76"/>
                  </a:lnTo>
                  <a:lnTo>
                    <a:pt x="4" y="79"/>
                  </a:lnTo>
                  <a:lnTo>
                    <a:pt x="6" y="82"/>
                  </a:lnTo>
                  <a:lnTo>
                    <a:pt x="6" y="82"/>
                  </a:lnTo>
                  <a:lnTo>
                    <a:pt x="7" y="82"/>
                  </a:lnTo>
                  <a:lnTo>
                    <a:pt x="8" y="82"/>
                  </a:lnTo>
                  <a:lnTo>
                    <a:pt x="9" y="81"/>
                  </a:lnTo>
                  <a:lnTo>
                    <a:pt x="10" y="80"/>
                  </a:lnTo>
                  <a:lnTo>
                    <a:pt x="10" y="80"/>
                  </a:lnTo>
                  <a:lnTo>
                    <a:pt x="12" y="76"/>
                  </a:lnTo>
                  <a:lnTo>
                    <a:pt x="13" y="75"/>
                  </a:lnTo>
                  <a:lnTo>
                    <a:pt x="14" y="73"/>
                  </a:lnTo>
                  <a:lnTo>
                    <a:pt x="14" y="73"/>
                  </a:lnTo>
                  <a:lnTo>
                    <a:pt x="16" y="72"/>
                  </a:lnTo>
                  <a:lnTo>
                    <a:pt x="18" y="72"/>
                  </a:lnTo>
                  <a:lnTo>
                    <a:pt x="20" y="72"/>
                  </a:lnTo>
                  <a:lnTo>
                    <a:pt x="21" y="75"/>
                  </a:lnTo>
                  <a:lnTo>
                    <a:pt x="21" y="75"/>
                  </a:lnTo>
                  <a:lnTo>
                    <a:pt x="23" y="77"/>
                  </a:lnTo>
                  <a:lnTo>
                    <a:pt x="21" y="78"/>
                  </a:lnTo>
                  <a:lnTo>
                    <a:pt x="21" y="78"/>
                  </a:lnTo>
                  <a:lnTo>
                    <a:pt x="19" y="81"/>
                  </a:lnTo>
                  <a:lnTo>
                    <a:pt x="17" y="84"/>
                  </a:lnTo>
                  <a:lnTo>
                    <a:pt x="16" y="92"/>
                  </a:lnTo>
                  <a:lnTo>
                    <a:pt x="16" y="92"/>
                  </a:lnTo>
                  <a:lnTo>
                    <a:pt x="14" y="94"/>
                  </a:lnTo>
                  <a:lnTo>
                    <a:pt x="12" y="96"/>
                  </a:lnTo>
                  <a:lnTo>
                    <a:pt x="12" y="96"/>
                  </a:lnTo>
                  <a:lnTo>
                    <a:pt x="8" y="97"/>
                  </a:lnTo>
                  <a:lnTo>
                    <a:pt x="7" y="98"/>
                  </a:lnTo>
                  <a:lnTo>
                    <a:pt x="7" y="99"/>
                  </a:lnTo>
                  <a:lnTo>
                    <a:pt x="7" y="99"/>
                  </a:lnTo>
                  <a:lnTo>
                    <a:pt x="9" y="104"/>
                  </a:lnTo>
                  <a:lnTo>
                    <a:pt x="13" y="110"/>
                  </a:lnTo>
                  <a:lnTo>
                    <a:pt x="16" y="112"/>
                  </a:lnTo>
                  <a:lnTo>
                    <a:pt x="18" y="113"/>
                  </a:lnTo>
                  <a:lnTo>
                    <a:pt x="21" y="113"/>
                  </a:lnTo>
                  <a:lnTo>
                    <a:pt x="24" y="112"/>
                  </a:lnTo>
                  <a:lnTo>
                    <a:pt x="24" y="112"/>
                  </a:lnTo>
                  <a:lnTo>
                    <a:pt x="25" y="111"/>
                  </a:lnTo>
                  <a:lnTo>
                    <a:pt x="25" y="110"/>
                  </a:lnTo>
                  <a:lnTo>
                    <a:pt x="26" y="108"/>
                  </a:lnTo>
                  <a:lnTo>
                    <a:pt x="27" y="105"/>
                  </a:lnTo>
                  <a:lnTo>
                    <a:pt x="27" y="105"/>
                  </a:lnTo>
                  <a:lnTo>
                    <a:pt x="30" y="105"/>
                  </a:lnTo>
                  <a:lnTo>
                    <a:pt x="31" y="105"/>
                  </a:lnTo>
                  <a:lnTo>
                    <a:pt x="31" y="105"/>
                  </a:lnTo>
                  <a:lnTo>
                    <a:pt x="35" y="111"/>
                  </a:lnTo>
                  <a:lnTo>
                    <a:pt x="35" y="111"/>
                  </a:lnTo>
                  <a:lnTo>
                    <a:pt x="39" y="111"/>
                  </a:lnTo>
                  <a:lnTo>
                    <a:pt x="42" y="110"/>
                  </a:lnTo>
                  <a:lnTo>
                    <a:pt x="47" y="107"/>
                  </a:lnTo>
                  <a:lnTo>
                    <a:pt x="51" y="102"/>
                  </a:lnTo>
                  <a:lnTo>
                    <a:pt x="55" y="100"/>
                  </a:lnTo>
                  <a:lnTo>
                    <a:pt x="57" y="98"/>
                  </a:lnTo>
                  <a:lnTo>
                    <a:pt x="57" y="98"/>
                  </a:lnTo>
                  <a:lnTo>
                    <a:pt x="52" y="91"/>
                  </a:lnTo>
                  <a:lnTo>
                    <a:pt x="49" y="81"/>
                  </a:lnTo>
                  <a:lnTo>
                    <a:pt x="49" y="81"/>
                  </a:lnTo>
                  <a:lnTo>
                    <a:pt x="48" y="76"/>
                  </a:lnTo>
                  <a:lnTo>
                    <a:pt x="50" y="70"/>
                  </a:lnTo>
                  <a:lnTo>
                    <a:pt x="52" y="66"/>
                  </a:lnTo>
                  <a:lnTo>
                    <a:pt x="57" y="62"/>
                  </a:lnTo>
                  <a:lnTo>
                    <a:pt x="57" y="62"/>
                  </a:lnTo>
                  <a:lnTo>
                    <a:pt x="66" y="57"/>
                  </a:lnTo>
                  <a:lnTo>
                    <a:pt x="70" y="54"/>
                  </a:lnTo>
                  <a:lnTo>
                    <a:pt x="73" y="49"/>
                  </a:lnTo>
                  <a:lnTo>
                    <a:pt x="73" y="49"/>
                  </a:lnTo>
                  <a:lnTo>
                    <a:pt x="77" y="44"/>
                  </a:lnTo>
                  <a:lnTo>
                    <a:pt x="80" y="39"/>
                  </a:lnTo>
                  <a:lnTo>
                    <a:pt x="83" y="35"/>
                  </a:lnTo>
                  <a:lnTo>
                    <a:pt x="86" y="28"/>
                  </a:lnTo>
                  <a:lnTo>
                    <a:pt x="86" y="28"/>
                  </a:lnTo>
                  <a:lnTo>
                    <a:pt x="88" y="25"/>
                  </a:lnTo>
                  <a:lnTo>
                    <a:pt x="90" y="24"/>
                  </a:lnTo>
                  <a:lnTo>
                    <a:pt x="90" y="24"/>
                  </a:lnTo>
                  <a:lnTo>
                    <a:pt x="94" y="23"/>
                  </a:lnTo>
                  <a:lnTo>
                    <a:pt x="97" y="23"/>
                  </a:lnTo>
                  <a:lnTo>
                    <a:pt x="98" y="20"/>
                  </a:lnTo>
                  <a:lnTo>
                    <a:pt x="98" y="20"/>
                  </a:lnTo>
                  <a:lnTo>
                    <a:pt x="98" y="17"/>
                  </a:lnTo>
                  <a:lnTo>
                    <a:pt x="97" y="15"/>
                  </a:lnTo>
                  <a:lnTo>
                    <a:pt x="96" y="12"/>
                  </a:lnTo>
                  <a:lnTo>
                    <a:pt x="97" y="9"/>
                  </a:lnTo>
                  <a:lnTo>
                    <a:pt x="97" y="9"/>
                  </a:lnTo>
                  <a:lnTo>
                    <a:pt x="96" y="5"/>
                  </a:lnTo>
                  <a:lnTo>
                    <a:pt x="92" y="2"/>
                  </a:lnTo>
                  <a:lnTo>
                    <a:pt x="89" y="0"/>
                  </a:lnTo>
                  <a:lnTo>
                    <a:pt x="88" y="0"/>
                  </a:lnTo>
                  <a:lnTo>
                    <a:pt x="86" y="2"/>
                  </a:lnTo>
                  <a:lnTo>
                    <a:pt x="86" y="2"/>
                  </a:lnTo>
                  <a:lnTo>
                    <a:pt x="80" y="7"/>
                  </a:lnTo>
                  <a:lnTo>
                    <a:pt x="78" y="10"/>
                  </a:lnTo>
                  <a:lnTo>
                    <a:pt x="73" y="13"/>
                  </a:lnTo>
                  <a:lnTo>
                    <a:pt x="73" y="13"/>
                  </a:lnTo>
                  <a:lnTo>
                    <a:pt x="72" y="15"/>
                  </a:lnTo>
                  <a:lnTo>
                    <a:pt x="70" y="17"/>
                  </a:lnTo>
                  <a:lnTo>
                    <a:pt x="69" y="19"/>
                  </a:lnTo>
                  <a:lnTo>
                    <a:pt x="68" y="21"/>
                  </a:lnTo>
                  <a:lnTo>
                    <a:pt x="68" y="21"/>
                  </a:lnTo>
                  <a:lnTo>
                    <a:pt x="59" y="27"/>
                  </a:lnTo>
                  <a:lnTo>
                    <a:pt x="50" y="33"/>
                  </a:lnTo>
                  <a:lnTo>
                    <a:pt x="50" y="33"/>
                  </a:lnTo>
                  <a:lnTo>
                    <a:pt x="49" y="34"/>
                  </a:lnTo>
                  <a:lnTo>
                    <a:pt x="47" y="33"/>
                  </a:lnTo>
                  <a:lnTo>
                    <a:pt x="47" y="33"/>
                  </a:lnTo>
                  <a:lnTo>
                    <a:pt x="45" y="29"/>
                  </a:lnTo>
                  <a:lnTo>
                    <a:pt x="40" y="28"/>
                  </a:lnTo>
                  <a:lnTo>
                    <a:pt x="36" y="28"/>
                  </a:lnTo>
                  <a:lnTo>
                    <a:pt x="33" y="29"/>
                  </a:lnTo>
                  <a:lnTo>
                    <a:pt x="33" y="29"/>
                  </a:lnTo>
                  <a:lnTo>
                    <a:pt x="30" y="30"/>
                  </a:lnTo>
                  <a:lnTo>
                    <a:pt x="29" y="31"/>
                  </a:lnTo>
                  <a:lnTo>
                    <a:pt x="28" y="36"/>
                  </a:lnTo>
                  <a:lnTo>
                    <a:pt x="28" y="41"/>
                  </a:lnTo>
                  <a:lnTo>
                    <a:pt x="27" y="46"/>
                  </a:lnTo>
                  <a:lnTo>
                    <a:pt x="27" y="46"/>
                  </a:lnTo>
                  <a:lnTo>
                    <a:pt x="19" y="49"/>
                  </a:lnTo>
                  <a:lnTo>
                    <a:pt x="17" y="51"/>
                  </a:lnTo>
                  <a:lnTo>
                    <a:pt x="14" y="54"/>
                  </a:lnTo>
                  <a:lnTo>
                    <a:pt x="14" y="54"/>
                  </a:lnTo>
                  <a:lnTo>
                    <a:pt x="8" y="61"/>
                  </a:lnTo>
                  <a:lnTo>
                    <a:pt x="5" y="65"/>
                  </a:lnTo>
                  <a:lnTo>
                    <a:pt x="0" y="67"/>
                  </a:lnTo>
                  <a:lnTo>
                    <a:pt x="0" y="6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8" name="Freeform 317"/>
            <p:cNvSpPr>
              <a:spLocks/>
            </p:cNvSpPr>
            <p:nvPr/>
          </p:nvSpPr>
          <p:spPr bwMode="gray">
            <a:xfrm>
              <a:off x="5281135" y="3840640"/>
              <a:ext cx="11996" cy="14400"/>
            </a:xfrm>
            <a:custGeom>
              <a:avLst/>
              <a:gdLst/>
              <a:ahLst/>
              <a:cxnLst>
                <a:cxn ang="0">
                  <a:pos x="7" y="11"/>
                </a:cxn>
                <a:cxn ang="0">
                  <a:pos x="7" y="11"/>
                </a:cxn>
                <a:cxn ang="0">
                  <a:pos x="8" y="7"/>
                </a:cxn>
                <a:cxn ang="0">
                  <a:pos x="8" y="7"/>
                </a:cxn>
                <a:cxn ang="0">
                  <a:pos x="8" y="4"/>
                </a:cxn>
                <a:cxn ang="0">
                  <a:pos x="7" y="0"/>
                </a:cxn>
                <a:cxn ang="0">
                  <a:pos x="7" y="0"/>
                </a:cxn>
                <a:cxn ang="0">
                  <a:pos x="0" y="7"/>
                </a:cxn>
                <a:cxn ang="0">
                  <a:pos x="0" y="7"/>
                </a:cxn>
                <a:cxn ang="0">
                  <a:pos x="7" y="11"/>
                </a:cxn>
                <a:cxn ang="0">
                  <a:pos x="7" y="11"/>
                </a:cxn>
              </a:cxnLst>
              <a:rect l="0" t="0" r="r" b="b"/>
              <a:pathLst>
                <a:path w="8" h="11">
                  <a:moveTo>
                    <a:pt x="7" y="11"/>
                  </a:moveTo>
                  <a:lnTo>
                    <a:pt x="7" y="11"/>
                  </a:lnTo>
                  <a:lnTo>
                    <a:pt x="8" y="7"/>
                  </a:lnTo>
                  <a:lnTo>
                    <a:pt x="8" y="7"/>
                  </a:lnTo>
                  <a:lnTo>
                    <a:pt x="8" y="4"/>
                  </a:lnTo>
                  <a:lnTo>
                    <a:pt x="7" y="0"/>
                  </a:lnTo>
                  <a:lnTo>
                    <a:pt x="7" y="0"/>
                  </a:lnTo>
                  <a:lnTo>
                    <a:pt x="0" y="7"/>
                  </a:lnTo>
                  <a:lnTo>
                    <a:pt x="0" y="7"/>
                  </a:lnTo>
                  <a:lnTo>
                    <a:pt x="7" y="11"/>
                  </a:lnTo>
                  <a:lnTo>
                    <a:pt x="7"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19" name="Freeform 318"/>
            <p:cNvSpPr>
              <a:spLocks/>
            </p:cNvSpPr>
            <p:nvPr/>
          </p:nvSpPr>
          <p:spPr bwMode="gray">
            <a:xfrm>
              <a:off x="6211968" y="4354253"/>
              <a:ext cx="93564" cy="139204"/>
            </a:xfrm>
            <a:custGeom>
              <a:avLst/>
              <a:gdLst/>
              <a:ahLst/>
              <a:cxnLst>
                <a:cxn ang="0">
                  <a:pos x="0" y="1"/>
                </a:cxn>
                <a:cxn ang="0">
                  <a:pos x="8" y="19"/>
                </a:cxn>
                <a:cxn ang="0">
                  <a:pos x="7" y="39"/>
                </a:cxn>
                <a:cxn ang="0">
                  <a:pos x="7" y="41"/>
                </a:cxn>
                <a:cxn ang="0">
                  <a:pos x="8" y="43"/>
                </a:cxn>
                <a:cxn ang="0">
                  <a:pos x="15" y="57"/>
                </a:cxn>
                <a:cxn ang="0">
                  <a:pos x="16" y="62"/>
                </a:cxn>
                <a:cxn ang="0">
                  <a:pos x="18" y="67"/>
                </a:cxn>
                <a:cxn ang="0">
                  <a:pos x="22" y="71"/>
                </a:cxn>
                <a:cxn ang="0">
                  <a:pos x="22" y="74"/>
                </a:cxn>
                <a:cxn ang="0">
                  <a:pos x="24" y="76"/>
                </a:cxn>
                <a:cxn ang="0">
                  <a:pos x="27" y="78"/>
                </a:cxn>
                <a:cxn ang="0">
                  <a:pos x="35" y="81"/>
                </a:cxn>
                <a:cxn ang="0">
                  <a:pos x="37" y="83"/>
                </a:cxn>
                <a:cxn ang="0">
                  <a:pos x="45" y="93"/>
                </a:cxn>
                <a:cxn ang="0">
                  <a:pos x="51" y="97"/>
                </a:cxn>
                <a:cxn ang="0">
                  <a:pos x="54" y="98"/>
                </a:cxn>
                <a:cxn ang="0">
                  <a:pos x="58" y="99"/>
                </a:cxn>
                <a:cxn ang="0">
                  <a:pos x="61" y="99"/>
                </a:cxn>
                <a:cxn ang="0">
                  <a:pos x="67" y="93"/>
                </a:cxn>
                <a:cxn ang="0">
                  <a:pos x="66" y="89"/>
                </a:cxn>
                <a:cxn ang="0">
                  <a:pos x="58" y="80"/>
                </a:cxn>
                <a:cxn ang="0">
                  <a:pos x="50" y="64"/>
                </a:cxn>
                <a:cxn ang="0">
                  <a:pos x="48" y="52"/>
                </a:cxn>
                <a:cxn ang="0">
                  <a:pos x="49" y="45"/>
                </a:cxn>
                <a:cxn ang="0">
                  <a:pos x="49" y="35"/>
                </a:cxn>
                <a:cxn ang="0">
                  <a:pos x="43" y="24"/>
                </a:cxn>
                <a:cxn ang="0">
                  <a:pos x="41" y="23"/>
                </a:cxn>
                <a:cxn ang="0">
                  <a:pos x="37" y="20"/>
                </a:cxn>
                <a:cxn ang="0">
                  <a:pos x="35" y="18"/>
                </a:cxn>
                <a:cxn ang="0">
                  <a:pos x="32" y="12"/>
                </a:cxn>
                <a:cxn ang="0">
                  <a:pos x="27" y="12"/>
                </a:cxn>
                <a:cxn ang="0">
                  <a:pos x="17" y="11"/>
                </a:cxn>
                <a:cxn ang="0">
                  <a:pos x="12" y="7"/>
                </a:cxn>
                <a:cxn ang="0">
                  <a:pos x="11" y="3"/>
                </a:cxn>
                <a:cxn ang="0">
                  <a:pos x="7" y="1"/>
                </a:cxn>
                <a:cxn ang="0">
                  <a:pos x="0" y="1"/>
                </a:cxn>
              </a:cxnLst>
              <a:rect l="0" t="0" r="r" b="b"/>
              <a:pathLst>
                <a:path w="67" h="99">
                  <a:moveTo>
                    <a:pt x="0" y="1"/>
                  </a:moveTo>
                  <a:lnTo>
                    <a:pt x="0" y="1"/>
                  </a:lnTo>
                  <a:lnTo>
                    <a:pt x="5" y="10"/>
                  </a:lnTo>
                  <a:lnTo>
                    <a:pt x="8" y="19"/>
                  </a:lnTo>
                  <a:lnTo>
                    <a:pt x="9" y="29"/>
                  </a:lnTo>
                  <a:lnTo>
                    <a:pt x="7" y="39"/>
                  </a:lnTo>
                  <a:lnTo>
                    <a:pt x="7" y="39"/>
                  </a:lnTo>
                  <a:lnTo>
                    <a:pt x="7" y="41"/>
                  </a:lnTo>
                  <a:lnTo>
                    <a:pt x="8" y="43"/>
                  </a:lnTo>
                  <a:lnTo>
                    <a:pt x="8" y="43"/>
                  </a:lnTo>
                  <a:lnTo>
                    <a:pt x="14" y="52"/>
                  </a:lnTo>
                  <a:lnTo>
                    <a:pt x="15" y="57"/>
                  </a:lnTo>
                  <a:lnTo>
                    <a:pt x="16" y="62"/>
                  </a:lnTo>
                  <a:lnTo>
                    <a:pt x="16" y="62"/>
                  </a:lnTo>
                  <a:lnTo>
                    <a:pt x="16" y="65"/>
                  </a:lnTo>
                  <a:lnTo>
                    <a:pt x="18" y="67"/>
                  </a:lnTo>
                  <a:lnTo>
                    <a:pt x="21" y="68"/>
                  </a:lnTo>
                  <a:lnTo>
                    <a:pt x="22" y="71"/>
                  </a:lnTo>
                  <a:lnTo>
                    <a:pt x="22" y="71"/>
                  </a:lnTo>
                  <a:lnTo>
                    <a:pt x="22" y="74"/>
                  </a:lnTo>
                  <a:lnTo>
                    <a:pt x="24" y="75"/>
                  </a:lnTo>
                  <a:lnTo>
                    <a:pt x="24" y="76"/>
                  </a:lnTo>
                  <a:lnTo>
                    <a:pt x="24" y="76"/>
                  </a:lnTo>
                  <a:lnTo>
                    <a:pt x="27" y="78"/>
                  </a:lnTo>
                  <a:lnTo>
                    <a:pt x="30" y="80"/>
                  </a:lnTo>
                  <a:lnTo>
                    <a:pt x="35" y="81"/>
                  </a:lnTo>
                  <a:lnTo>
                    <a:pt x="37" y="83"/>
                  </a:lnTo>
                  <a:lnTo>
                    <a:pt x="37" y="83"/>
                  </a:lnTo>
                  <a:lnTo>
                    <a:pt x="40" y="88"/>
                  </a:lnTo>
                  <a:lnTo>
                    <a:pt x="45" y="93"/>
                  </a:lnTo>
                  <a:lnTo>
                    <a:pt x="49" y="96"/>
                  </a:lnTo>
                  <a:lnTo>
                    <a:pt x="51" y="97"/>
                  </a:lnTo>
                  <a:lnTo>
                    <a:pt x="54" y="98"/>
                  </a:lnTo>
                  <a:lnTo>
                    <a:pt x="54" y="98"/>
                  </a:lnTo>
                  <a:lnTo>
                    <a:pt x="58" y="99"/>
                  </a:lnTo>
                  <a:lnTo>
                    <a:pt x="58" y="99"/>
                  </a:lnTo>
                  <a:lnTo>
                    <a:pt x="60" y="99"/>
                  </a:lnTo>
                  <a:lnTo>
                    <a:pt x="61" y="99"/>
                  </a:lnTo>
                  <a:lnTo>
                    <a:pt x="64" y="96"/>
                  </a:lnTo>
                  <a:lnTo>
                    <a:pt x="67" y="93"/>
                  </a:lnTo>
                  <a:lnTo>
                    <a:pt x="66" y="91"/>
                  </a:lnTo>
                  <a:lnTo>
                    <a:pt x="66" y="89"/>
                  </a:lnTo>
                  <a:lnTo>
                    <a:pt x="66" y="89"/>
                  </a:lnTo>
                  <a:lnTo>
                    <a:pt x="58" y="80"/>
                  </a:lnTo>
                  <a:lnTo>
                    <a:pt x="52" y="70"/>
                  </a:lnTo>
                  <a:lnTo>
                    <a:pt x="50" y="64"/>
                  </a:lnTo>
                  <a:lnTo>
                    <a:pt x="49" y="59"/>
                  </a:lnTo>
                  <a:lnTo>
                    <a:pt x="48" y="52"/>
                  </a:lnTo>
                  <a:lnTo>
                    <a:pt x="49" y="45"/>
                  </a:lnTo>
                  <a:lnTo>
                    <a:pt x="49" y="45"/>
                  </a:lnTo>
                  <a:lnTo>
                    <a:pt x="50" y="41"/>
                  </a:lnTo>
                  <a:lnTo>
                    <a:pt x="49" y="35"/>
                  </a:lnTo>
                  <a:lnTo>
                    <a:pt x="47" y="30"/>
                  </a:lnTo>
                  <a:lnTo>
                    <a:pt x="43" y="24"/>
                  </a:lnTo>
                  <a:lnTo>
                    <a:pt x="43" y="24"/>
                  </a:lnTo>
                  <a:lnTo>
                    <a:pt x="41" y="23"/>
                  </a:lnTo>
                  <a:lnTo>
                    <a:pt x="39" y="21"/>
                  </a:lnTo>
                  <a:lnTo>
                    <a:pt x="37" y="20"/>
                  </a:lnTo>
                  <a:lnTo>
                    <a:pt x="35" y="18"/>
                  </a:lnTo>
                  <a:lnTo>
                    <a:pt x="35" y="18"/>
                  </a:lnTo>
                  <a:lnTo>
                    <a:pt x="33" y="14"/>
                  </a:lnTo>
                  <a:lnTo>
                    <a:pt x="32" y="12"/>
                  </a:lnTo>
                  <a:lnTo>
                    <a:pt x="32" y="12"/>
                  </a:lnTo>
                  <a:lnTo>
                    <a:pt x="27" y="12"/>
                  </a:lnTo>
                  <a:lnTo>
                    <a:pt x="20" y="12"/>
                  </a:lnTo>
                  <a:lnTo>
                    <a:pt x="17" y="11"/>
                  </a:lnTo>
                  <a:lnTo>
                    <a:pt x="15" y="9"/>
                  </a:lnTo>
                  <a:lnTo>
                    <a:pt x="12" y="7"/>
                  </a:lnTo>
                  <a:lnTo>
                    <a:pt x="11" y="3"/>
                  </a:lnTo>
                  <a:lnTo>
                    <a:pt x="11" y="3"/>
                  </a:lnTo>
                  <a:lnTo>
                    <a:pt x="9" y="1"/>
                  </a:lnTo>
                  <a:lnTo>
                    <a:pt x="7" y="1"/>
                  </a:lnTo>
                  <a:lnTo>
                    <a:pt x="4" y="0"/>
                  </a:lnTo>
                  <a:lnTo>
                    <a:pt x="0" y="1"/>
                  </a:lnTo>
                  <a:lnTo>
                    <a:pt x="0"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0" name="Freeform 319"/>
            <p:cNvSpPr>
              <a:spLocks/>
            </p:cNvSpPr>
            <p:nvPr/>
          </p:nvSpPr>
          <p:spPr bwMode="gray">
            <a:xfrm>
              <a:off x="5960068" y="3072619"/>
              <a:ext cx="659739" cy="319209"/>
            </a:xfrm>
            <a:custGeom>
              <a:avLst/>
              <a:gdLst/>
              <a:ahLst/>
              <a:cxnLst>
                <a:cxn ang="0">
                  <a:pos x="413" y="57"/>
                </a:cxn>
                <a:cxn ang="0">
                  <a:pos x="416" y="62"/>
                </a:cxn>
                <a:cxn ang="0">
                  <a:pos x="409" y="82"/>
                </a:cxn>
                <a:cxn ang="0">
                  <a:pos x="417" y="88"/>
                </a:cxn>
                <a:cxn ang="0">
                  <a:pos x="447" y="88"/>
                </a:cxn>
                <a:cxn ang="0">
                  <a:pos x="465" y="102"/>
                </a:cxn>
                <a:cxn ang="0">
                  <a:pos x="463" y="114"/>
                </a:cxn>
                <a:cxn ang="0">
                  <a:pos x="436" y="119"/>
                </a:cxn>
                <a:cxn ang="0">
                  <a:pos x="424" y="127"/>
                </a:cxn>
                <a:cxn ang="0">
                  <a:pos x="411" y="125"/>
                </a:cxn>
                <a:cxn ang="0">
                  <a:pos x="405" y="135"/>
                </a:cxn>
                <a:cxn ang="0">
                  <a:pos x="389" y="145"/>
                </a:cxn>
                <a:cxn ang="0">
                  <a:pos x="366" y="159"/>
                </a:cxn>
                <a:cxn ang="0">
                  <a:pos x="344" y="152"/>
                </a:cxn>
                <a:cxn ang="0">
                  <a:pos x="331" y="165"/>
                </a:cxn>
                <a:cxn ang="0">
                  <a:pos x="334" y="177"/>
                </a:cxn>
                <a:cxn ang="0">
                  <a:pos x="340" y="186"/>
                </a:cxn>
                <a:cxn ang="0">
                  <a:pos x="330" y="201"/>
                </a:cxn>
                <a:cxn ang="0">
                  <a:pos x="291" y="206"/>
                </a:cxn>
                <a:cxn ang="0">
                  <a:pos x="276" y="210"/>
                </a:cxn>
                <a:cxn ang="0">
                  <a:pos x="248" y="225"/>
                </a:cxn>
                <a:cxn ang="0">
                  <a:pos x="220" y="222"/>
                </a:cxn>
                <a:cxn ang="0">
                  <a:pos x="204" y="208"/>
                </a:cxn>
                <a:cxn ang="0">
                  <a:pos x="186" y="212"/>
                </a:cxn>
                <a:cxn ang="0">
                  <a:pos x="150" y="207"/>
                </a:cxn>
                <a:cxn ang="0">
                  <a:pos x="127" y="199"/>
                </a:cxn>
                <a:cxn ang="0">
                  <a:pos x="113" y="180"/>
                </a:cxn>
                <a:cxn ang="0">
                  <a:pos x="103" y="169"/>
                </a:cxn>
                <a:cxn ang="0">
                  <a:pos x="70" y="154"/>
                </a:cxn>
                <a:cxn ang="0">
                  <a:pos x="61" y="144"/>
                </a:cxn>
                <a:cxn ang="0">
                  <a:pos x="47" y="109"/>
                </a:cxn>
                <a:cxn ang="0">
                  <a:pos x="21" y="99"/>
                </a:cxn>
                <a:cxn ang="0">
                  <a:pos x="9" y="92"/>
                </a:cxn>
                <a:cxn ang="0">
                  <a:pos x="1" y="80"/>
                </a:cxn>
                <a:cxn ang="0">
                  <a:pos x="11" y="60"/>
                </a:cxn>
                <a:cxn ang="0">
                  <a:pos x="28" y="56"/>
                </a:cxn>
                <a:cxn ang="0">
                  <a:pos x="24" y="44"/>
                </a:cxn>
                <a:cxn ang="0">
                  <a:pos x="43" y="33"/>
                </a:cxn>
                <a:cxn ang="0">
                  <a:pos x="60" y="29"/>
                </a:cxn>
                <a:cxn ang="0">
                  <a:pos x="81" y="28"/>
                </a:cxn>
                <a:cxn ang="0">
                  <a:pos x="89" y="28"/>
                </a:cxn>
                <a:cxn ang="0">
                  <a:pos x="100" y="36"/>
                </a:cxn>
                <a:cxn ang="0">
                  <a:pos x="113" y="43"/>
                </a:cxn>
                <a:cxn ang="0">
                  <a:pos x="129" y="44"/>
                </a:cxn>
                <a:cxn ang="0">
                  <a:pos x="157" y="44"/>
                </a:cxn>
                <a:cxn ang="0">
                  <a:pos x="163" y="35"/>
                </a:cxn>
                <a:cxn ang="0">
                  <a:pos x="154" y="14"/>
                </a:cxn>
                <a:cxn ang="0">
                  <a:pos x="173" y="1"/>
                </a:cxn>
                <a:cxn ang="0">
                  <a:pos x="192" y="3"/>
                </a:cxn>
                <a:cxn ang="0">
                  <a:pos x="203" y="10"/>
                </a:cxn>
                <a:cxn ang="0">
                  <a:pos x="211" y="14"/>
                </a:cxn>
                <a:cxn ang="0">
                  <a:pos x="218" y="30"/>
                </a:cxn>
                <a:cxn ang="0">
                  <a:pos x="237" y="45"/>
                </a:cxn>
                <a:cxn ang="0">
                  <a:pos x="255" y="41"/>
                </a:cxn>
                <a:cxn ang="0">
                  <a:pos x="277" y="44"/>
                </a:cxn>
                <a:cxn ang="0">
                  <a:pos x="290" y="45"/>
                </a:cxn>
                <a:cxn ang="0">
                  <a:pos x="298" y="55"/>
                </a:cxn>
                <a:cxn ang="0">
                  <a:pos x="306" y="60"/>
                </a:cxn>
                <a:cxn ang="0">
                  <a:pos x="335" y="61"/>
                </a:cxn>
                <a:cxn ang="0">
                  <a:pos x="357" y="52"/>
                </a:cxn>
                <a:cxn ang="0">
                  <a:pos x="385" y="42"/>
                </a:cxn>
                <a:cxn ang="0">
                  <a:pos x="407" y="45"/>
                </a:cxn>
                <a:cxn ang="0">
                  <a:pos x="419" y="45"/>
                </a:cxn>
              </a:cxnLst>
              <a:rect l="0" t="0" r="r" b="b"/>
              <a:pathLst>
                <a:path w="466" h="225">
                  <a:moveTo>
                    <a:pt x="419" y="45"/>
                  </a:moveTo>
                  <a:lnTo>
                    <a:pt x="419" y="45"/>
                  </a:lnTo>
                  <a:lnTo>
                    <a:pt x="414" y="51"/>
                  </a:lnTo>
                  <a:lnTo>
                    <a:pt x="413" y="54"/>
                  </a:lnTo>
                  <a:lnTo>
                    <a:pt x="413" y="57"/>
                  </a:lnTo>
                  <a:lnTo>
                    <a:pt x="413" y="57"/>
                  </a:lnTo>
                  <a:lnTo>
                    <a:pt x="415" y="60"/>
                  </a:lnTo>
                  <a:lnTo>
                    <a:pt x="416" y="61"/>
                  </a:lnTo>
                  <a:lnTo>
                    <a:pt x="416" y="62"/>
                  </a:lnTo>
                  <a:lnTo>
                    <a:pt x="416" y="62"/>
                  </a:lnTo>
                  <a:lnTo>
                    <a:pt x="414" y="67"/>
                  </a:lnTo>
                  <a:lnTo>
                    <a:pt x="410" y="71"/>
                  </a:lnTo>
                  <a:lnTo>
                    <a:pt x="408" y="76"/>
                  </a:lnTo>
                  <a:lnTo>
                    <a:pt x="408" y="78"/>
                  </a:lnTo>
                  <a:lnTo>
                    <a:pt x="409" y="82"/>
                  </a:lnTo>
                  <a:lnTo>
                    <a:pt x="409" y="82"/>
                  </a:lnTo>
                  <a:lnTo>
                    <a:pt x="411" y="86"/>
                  </a:lnTo>
                  <a:lnTo>
                    <a:pt x="414" y="87"/>
                  </a:lnTo>
                  <a:lnTo>
                    <a:pt x="417" y="88"/>
                  </a:lnTo>
                  <a:lnTo>
                    <a:pt x="417" y="88"/>
                  </a:lnTo>
                  <a:lnTo>
                    <a:pt x="420" y="89"/>
                  </a:lnTo>
                  <a:lnTo>
                    <a:pt x="425" y="89"/>
                  </a:lnTo>
                  <a:lnTo>
                    <a:pt x="434" y="88"/>
                  </a:lnTo>
                  <a:lnTo>
                    <a:pt x="442" y="88"/>
                  </a:lnTo>
                  <a:lnTo>
                    <a:pt x="447" y="88"/>
                  </a:lnTo>
                  <a:lnTo>
                    <a:pt x="450" y="89"/>
                  </a:lnTo>
                  <a:lnTo>
                    <a:pt x="450" y="89"/>
                  </a:lnTo>
                  <a:lnTo>
                    <a:pt x="457" y="93"/>
                  </a:lnTo>
                  <a:lnTo>
                    <a:pt x="462" y="98"/>
                  </a:lnTo>
                  <a:lnTo>
                    <a:pt x="465" y="102"/>
                  </a:lnTo>
                  <a:lnTo>
                    <a:pt x="466" y="105"/>
                  </a:lnTo>
                  <a:lnTo>
                    <a:pt x="466" y="108"/>
                  </a:lnTo>
                  <a:lnTo>
                    <a:pt x="466" y="112"/>
                  </a:lnTo>
                  <a:lnTo>
                    <a:pt x="466" y="112"/>
                  </a:lnTo>
                  <a:lnTo>
                    <a:pt x="463" y="114"/>
                  </a:lnTo>
                  <a:lnTo>
                    <a:pt x="459" y="116"/>
                  </a:lnTo>
                  <a:lnTo>
                    <a:pt x="450" y="118"/>
                  </a:lnTo>
                  <a:lnTo>
                    <a:pt x="450" y="118"/>
                  </a:lnTo>
                  <a:lnTo>
                    <a:pt x="444" y="118"/>
                  </a:lnTo>
                  <a:lnTo>
                    <a:pt x="436" y="119"/>
                  </a:lnTo>
                  <a:lnTo>
                    <a:pt x="432" y="119"/>
                  </a:lnTo>
                  <a:lnTo>
                    <a:pt x="430" y="122"/>
                  </a:lnTo>
                  <a:lnTo>
                    <a:pt x="427" y="124"/>
                  </a:lnTo>
                  <a:lnTo>
                    <a:pt x="424" y="127"/>
                  </a:lnTo>
                  <a:lnTo>
                    <a:pt x="424" y="127"/>
                  </a:lnTo>
                  <a:lnTo>
                    <a:pt x="423" y="128"/>
                  </a:lnTo>
                  <a:lnTo>
                    <a:pt x="421" y="128"/>
                  </a:lnTo>
                  <a:lnTo>
                    <a:pt x="418" y="128"/>
                  </a:lnTo>
                  <a:lnTo>
                    <a:pt x="411" y="125"/>
                  </a:lnTo>
                  <a:lnTo>
                    <a:pt x="411" y="125"/>
                  </a:lnTo>
                  <a:lnTo>
                    <a:pt x="410" y="125"/>
                  </a:lnTo>
                  <a:lnTo>
                    <a:pt x="409" y="127"/>
                  </a:lnTo>
                  <a:lnTo>
                    <a:pt x="409" y="127"/>
                  </a:lnTo>
                  <a:lnTo>
                    <a:pt x="407" y="130"/>
                  </a:lnTo>
                  <a:lnTo>
                    <a:pt x="405" y="135"/>
                  </a:lnTo>
                  <a:lnTo>
                    <a:pt x="404" y="139"/>
                  </a:lnTo>
                  <a:lnTo>
                    <a:pt x="403" y="141"/>
                  </a:lnTo>
                  <a:lnTo>
                    <a:pt x="402" y="141"/>
                  </a:lnTo>
                  <a:lnTo>
                    <a:pt x="402" y="141"/>
                  </a:lnTo>
                  <a:lnTo>
                    <a:pt x="389" y="145"/>
                  </a:lnTo>
                  <a:lnTo>
                    <a:pt x="386" y="145"/>
                  </a:lnTo>
                  <a:lnTo>
                    <a:pt x="373" y="156"/>
                  </a:lnTo>
                  <a:lnTo>
                    <a:pt x="373" y="156"/>
                  </a:lnTo>
                  <a:lnTo>
                    <a:pt x="369" y="158"/>
                  </a:lnTo>
                  <a:lnTo>
                    <a:pt x="366" y="159"/>
                  </a:lnTo>
                  <a:lnTo>
                    <a:pt x="363" y="159"/>
                  </a:lnTo>
                  <a:lnTo>
                    <a:pt x="358" y="158"/>
                  </a:lnTo>
                  <a:lnTo>
                    <a:pt x="352" y="155"/>
                  </a:lnTo>
                  <a:lnTo>
                    <a:pt x="344" y="152"/>
                  </a:lnTo>
                  <a:lnTo>
                    <a:pt x="344" y="152"/>
                  </a:lnTo>
                  <a:lnTo>
                    <a:pt x="341" y="151"/>
                  </a:lnTo>
                  <a:lnTo>
                    <a:pt x="339" y="152"/>
                  </a:lnTo>
                  <a:lnTo>
                    <a:pt x="335" y="155"/>
                  </a:lnTo>
                  <a:lnTo>
                    <a:pt x="333" y="158"/>
                  </a:lnTo>
                  <a:lnTo>
                    <a:pt x="331" y="165"/>
                  </a:lnTo>
                  <a:lnTo>
                    <a:pt x="330" y="168"/>
                  </a:lnTo>
                  <a:lnTo>
                    <a:pt x="330" y="171"/>
                  </a:lnTo>
                  <a:lnTo>
                    <a:pt x="330" y="171"/>
                  </a:lnTo>
                  <a:lnTo>
                    <a:pt x="331" y="175"/>
                  </a:lnTo>
                  <a:lnTo>
                    <a:pt x="334" y="177"/>
                  </a:lnTo>
                  <a:lnTo>
                    <a:pt x="336" y="178"/>
                  </a:lnTo>
                  <a:lnTo>
                    <a:pt x="339" y="180"/>
                  </a:lnTo>
                  <a:lnTo>
                    <a:pt x="339" y="180"/>
                  </a:lnTo>
                  <a:lnTo>
                    <a:pt x="340" y="183"/>
                  </a:lnTo>
                  <a:lnTo>
                    <a:pt x="340" y="186"/>
                  </a:lnTo>
                  <a:lnTo>
                    <a:pt x="340" y="189"/>
                  </a:lnTo>
                  <a:lnTo>
                    <a:pt x="339" y="192"/>
                  </a:lnTo>
                  <a:lnTo>
                    <a:pt x="335" y="197"/>
                  </a:lnTo>
                  <a:lnTo>
                    <a:pt x="330" y="201"/>
                  </a:lnTo>
                  <a:lnTo>
                    <a:pt x="330" y="201"/>
                  </a:lnTo>
                  <a:lnTo>
                    <a:pt x="321" y="204"/>
                  </a:lnTo>
                  <a:lnTo>
                    <a:pt x="311" y="207"/>
                  </a:lnTo>
                  <a:lnTo>
                    <a:pt x="301" y="208"/>
                  </a:lnTo>
                  <a:lnTo>
                    <a:pt x="297" y="207"/>
                  </a:lnTo>
                  <a:lnTo>
                    <a:pt x="291" y="206"/>
                  </a:lnTo>
                  <a:lnTo>
                    <a:pt x="291" y="206"/>
                  </a:lnTo>
                  <a:lnTo>
                    <a:pt x="288" y="206"/>
                  </a:lnTo>
                  <a:lnTo>
                    <a:pt x="283" y="206"/>
                  </a:lnTo>
                  <a:lnTo>
                    <a:pt x="279" y="208"/>
                  </a:lnTo>
                  <a:lnTo>
                    <a:pt x="276" y="210"/>
                  </a:lnTo>
                  <a:lnTo>
                    <a:pt x="268" y="217"/>
                  </a:lnTo>
                  <a:lnTo>
                    <a:pt x="260" y="222"/>
                  </a:lnTo>
                  <a:lnTo>
                    <a:pt x="260" y="222"/>
                  </a:lnTo>
                  <a:lnTo>
                    <a:pt x="253" y="225"/>
                  </a:lnTo>
                  <a:lnTo>
                    <a:pt x="248" y="225"/>
                  </a:lnTo>
                  <a:lnTo>
                    <a:pt x="235" y="225"/>
                  </a:lnTo>
                  <a:lnTo>
                    <a:pt x="235" y="225"/>
                  </a:lnTo>
                  <a:lnTo>
                    <a:pt x="228" y="224"/>
                  </a:lnTo>
                  <a:lnTo>
                    <a:pt x="220" y="222"/>
                  </a:lnTo>
                  <a:lnTo>
                    <a:pt x="220" y="222"/>
                  </a:lnTo>
                  <a:lnTo>
                    <a:pt x="217" y="220"/>
                  </a:lnTo>
                  <a:lnTo>
                    <a:pt x="213" y="215"/>
                  </a:lnTo>
                  <a:lnTo>
                    <a:pt x="209" y="211"/>
                  </a:lnTo>
                  <a:lnTo>
                    <a:pt x="206" y="209"/>
                  </a:lnTo>
                  <a:lnTo>
                    <a:pt x="204" y="208"/>
                  </a:lnTo>
                  <a:lnTo>
                    <a:pt x="204" y="208"/>
                  </a:lnTo>
                  <a:lnTo>
                    <a:pt x="200" y="208"/>
                  </a:lnTo>
                  <a:lnTo>
                    <a:pt x="197" y="209"/>
                  </a:lnTo>
                  <a:lnTo>
                    <a:pt x="192" y="210"/>
                  </a:lnTo>
                  <a:lnTo>
                    <a:pt x="186" y="212"/>
                  </a:lnTo>
                  <a:lnTo>
                    <a:pt x="183" y="213"/>
                  </a:lnTo>
                  <a:lnTo>
                    <a:pt x="181" y="212"/>
                  </a:lnTo>
                  <a:lnTo>
                    <a:pt x="181" y="212"/>
                  </a:lnTo>
                  <a:lnTo>
                    <a:pt x="160" y="209"/>
                  </a:lnTo>
                  <a:lnTo>
                    <a:pt x="150" y="207"/>
                  </a:lnTo>
                  <a:lnTo>
                    <a:pt x="139" y="204"/>
                  </a:lnTo>
                  <a:lnTo>
                    <a:pt x="139" y="204"/>
                  </a:lnTo>
                  <a:lnTo>
                    <a:pt x="134" y="203"/>
                  </a:lnTo>
                  <a:lnTo>
                    <a:pt x="131" y="202"/>
                  </a:lnTo>
                  <a:lnTo>
                    <a:pt x="127" y="199"/>
                  </a:lnTo>
                  <a:lnTo>
                    <a:pt x="124" y="196"/>
                  </a:lnTo>
                  <a:lnTo>
                    <a:pt x="124" y="196"/>
                  </a:lnTo>
                  <a:lnTo>
                    <a:pt x="121" y="191"/>
                  </a:lnTo>
                  <a:lnTo>
                    <a:pt x="118" y="186"/>
                  </a:lnTo>
                  <a:lnTo>
                    <a:pt x="113" y="180"/>
                  </a:lnTo>
                  <a:lnTo>
                    <a:pt x="110" y="175"/>
                  </a:lnTo>
                  <a:lnTo>
                    <a:pt x="110" y="175"/>
                  </a:lnTo>
                  <a:lnTo>
                    <a:pt x="106" y="170"/>
                  </a:lnTo>
                  <a:lnTo>
                    <a:pt x="103" y="169"/>
                  </a:lnTo>
                  <a:lnTo>
                    <a:pt x="103" y="169"/>
                  </a:lnTo>
                  <a:lnTo>
                    <a:pt x="94" y="167"/>
                  </a:lnTo>
                  <a:lnTo>
                    <a:pt x="88" y="164"/>
                  </a:lnTo>
                  <a:lnTo>
                    <a:pt x="74" y="156"/>
                  </a:lnTo>
                  <a:lnTo>
                    <a:pt x="74" y="156"/>
                  </a:lnTo>
                  <a:lnTo>
                    <a:pt x="70" y="154"/>
                  </a:lnTo>
                  <a:lnTo>
                    <a:pt x="68" y="154"/>
                  </a:lnTo>
                  <a:lnTo>
                    <a:pt x="66" y="151"/>
                  </a:lnTo>
                  <a:lnTo>
                    <a:pt x="66" y="151"/>
                  </a:lnTo>
                  <a:lnTo>
                    <a:pt x="63" y="148"/>
                  </a:lnTo>
                  <a:lnTo>
                    <a:pt x="61" y="144"/>
                  </a:lnTo>
                  <a:lnTo>
                    <a:pt x="59" y="135"/>
                  </a:lnTo>
                  <a:lnTo>
                    <a:pt x="57" y="125"/>
                  </a:lnTo>
                  <a:lnTo>
                    <a:pt x="55" y="116"/>
                  </a:lnTo>
                  <a:lnTo>
                    <a:pt x="55" y="116"/>
                  </a:lnTo>
                  <a:lnTo>
                    <a:pt x="47" y="109"/>
                  </a:lnTo>
                  <a:lnTo>
                    <a:pt x="40" y="103"/>
                  </a:lnTo>
                  <a:lnTo>
                    <a:pt x="36" y="101"/>
                  </a:lnTo>
                  <a:lnTo>
                    <a:pt x="31" y="99"/>
                  </a:lnTo>
                  <a:lnTo>
                    <a:pt x="27" y="98"/>
                  </a:lnTo>
                  <a:lnTo>
                    <a:pt x="21" y="99"/>
                  </a:lnTo>
                  <a:lnTo>
                    <a:pt x="21" y="99"/>
                  </a:lnTo>
                  <a:lnTo>
                    <a:pt x="18" y="99"/>
                  </a:lnTo>
                  <a:lnTo>
                    <a:pt x="16" y="97"/>
                  </a:lnTo>
                  <a:lnTo>
                    <a:pt x="13" y="94"/>
                  </a:lnTo>
                  <a:lnTo>
                    <a:pt x="9" y="92"/>
                  </a:lnTo>
                  <a:lnTo>
                    <a:pt x="9" y="92"/>
                  </a:lnTo>
                  <a:lnTo>
                    <a:pt x="6" y="89"/>
                  </a:lnTo>
                  <a:lnTo>
                    <a:pt x="4" y="87"/>
                  </a:lnTo>
                  <a:lnTo>
                    <a:pt x="3" y="84"/>
                  </a:lnTo>
                  <a:lnTo>
                    <a:pt x="1" y="80"/>
                  </a:lnTo>
                  <a:lnTo>
                    <a:pt x="0" y="72"/>
                  </a:lnTo>
                  <a:lnTo>
                    <a:pt x="0" y="64"/>
                  </a:lnTo>
                  <a:lnTo>
                    <a:pt x="0" y="64"/>
                  </a:lnTo>
                  <a:lnTo>
                    <a:pt x="6" y="61"/>
                  </a:lnTo>
                  <a:lnTo>
                    <a:pt x="11" y="60"/>
                  </a:lnTo>
                  <a:lnTo>
                    <a:pt x="18" y="59"/>
                  </a:lnTo>
                  <a:lnTo>
                    <a:pt x="26" y="57"/>
                  </a:lnTo>
                  <a:lnTo>
                    <a:pt x="26" y="57"/>
                  </a:lnTo>
                  <a:lnTo>
                    <a:pt x="27" y="57"/>
                  </a:lnTo>
                  <a:lnTo>
                    <a:pt x="28" y="56"/>
                  </a:lnTo>
                  <a:lnTo>
                    <a:pt x="28" y="53"/>
                  </a:lnTo>
                  <a:lnTo>
                    <a:pt x="25" y="47"/>
                  </a:lnTo>
                  <a:lnTo>
                    <a:pt x="25" y="47"/>
                  </a:lnTo>
                  <a:lnTo>
                    <a:pt x="24" y="45"/>
                  </a:lnTo>
                  <a:lnTo>
                    <a:pt x="24" y="44"/>
                  </a:lnTo>
                  <a:lnTo>
                    <a:pt x="24" y="44"/>
                  </a:lnTo>
                  <a:lnTo>
                    <a:pt x="29" y="41"/>
                  </a:lnTo>
                  <a:lnTo>
                    <a:pt x="34" y="39"/>
                  </a:lnTo>
                  <a:lnTo>
                    <a:pt x="39" y="36"/>
                  </a:lnTo>
                  <a:lnTo>
                    <a:pt x="43" y="33"/>
                  </a:lnTo>
                  <a:lnTo>
                    <a:pt x="43" y="33"/>
                  </a:lnTo>
                  <a:lnTo>
                    <a:pt x="47" y="31"/>
                  </a:lnTo>
                  <a:lnTo>
                    <a:pt x="51" y="29"/>
                  </a:lnTo>
                  <a:lnTo>
                    <a:pt x="56" y="29"/>
                  </a:lnTo>
                  <a:lnTo>
                    <a:pt x="60" y="29"/>
                  </a:lnTo>
                  <a:lnTo>
                    <a:pt x="69" y="29"/>
                  </a:lnTo>
                  <a:lnTo>
                    <a:pt x="79" y="31"/>
                  </a:lnTo>
                  <a:lnTo>
                    <a:pt x="79" y="31"/>
                  </a:lnTo>
                  <a:lnTo>
                    <a:pt x="80" y="30"/>
                  </a:lnTo>
                  <a:lnTo>
                    <a:pt x="81" y="28"/>
                  </a:lnTo>
                  <a:lnTo>
                    <a:pt x="82" y="26"/>
                  </a:lnTo>
                  <a:lnTo>
                    <a:pt x="84" y="25"/>
                  </a:lnTo>
                  <a:lnTo>
                    <a:pt x="84" y="25"/>
                  </a:lnTo>
                  <a:lnTo>
                    <a:pt x="87" y="26"/>
                  </a:lnTo>
                  <a:lnTo>
                    <a:pt x="89" y="28"/>
                  </a:lnTo>
                  <a:lnTo>
                    <a:pt x="90" y="30"/>
                  </a:lnTo>
                  <a:lnTo>
                    <a:pt x="91" y="31"/>
                  </a:lnTo>
                  <a:lnTo>
                    <a:pt x="91" y="31"/>
                  </a:lnTo>
                  <a:lnTo>
                    <a:pt x="97" y="33"/>
                  </a:lnTo>
                  <a:lnTo>
                    <a:pt x="100" y="36"/>
                  </a:lnTo>
                  <a:lnTo>
                    <a:pt x="104" y="40"/>
                  </a:lnTo>
                  <a:lnTo>
                    <a:pt x="108" y="43"/>
                  </a:lnTo>
                  <a:lnTo>
                    <a:pt x="108" y="43"/>
                  </a:lnTo>
                  <a:lnTo>
                    <a:pt x="111" y="43"/>
                  </a:lnTo>
                  <a:lnTo>
                    <a:pt x="113" y="43"/>
                  </a:lnTo>
                  <a:lnTo>
                    <a:pt x="119" y="42"/>
                  </a:lnTo>
                  <a:lnTo>
                    <a:pt x="119" y="42"/>
                  </a:lnTo>
                  <a:lnTo>
                    <a:pt x="122" y="42"/>
                  </a:lnTo>
                  <a:lnTo>
                    <a:pt x="125" y="43"/>
                  </a:lnTo>
                  <a:lnTo>
                    <a:pt x="129" y="44"/>
                  </a:lnTo>
                  <a:lnTo>
                    <a:pt x="131" y="45"/>
                  </a:lnTo>
                  <a:lnTo>
                    <a:pt x="131" y="45"/>
                  </a:lnTo>
                  <a:lnTo>
                    <a:pt x="144" y="44"/>
                  </a:lnTo>
                  <a:lnTo>
                    <a:pt x="151" y="43"/>
                  </a:lnTo>
                  <a:lnTo>
                    <a:pt x="157" y="44"/>
                  </a:lnTo>
                  <a:lnTo>
                    <a:pt x="157" y="44"/>
                  </a:lnTo>
                  <a:lnTo>
                    <a:pt x="160" y="43"/>
                  </a:lnTo>
                  <a:lnTo>
                    <a:pt x="162" y="42"/>
                  </a:lnTo>
                  <a:lnTo>
                    <a:pt x="163" y="39"/>
                  </a:lnTo>
                  <a:lnTo>
                    <a:pt x="163" y="35"/>
                  </a:lnTo>
                  <a:lnTo>
                    <a:pt x="163" y="35"/>
                  </a:lnTo>
                  <a:lnTo>
                    <a:pt x="158" y="30"/>
                  </a:lnTo>
                  <a:lnTo>
                    <a:pt x="155" y="23"/>
                  </a:lnTo>
                  <a:lnTo>
                    <a:pt x="154" y="18"/>
                  </a:lnTo>
                  <a:lnTo>
                    <a:pt x="154" y="14"/>
                  </a:lnTo>
                  <a:lnTo>
                    <a:pt x="155" y="12"/>
                  </a:lnTo>
                  <a:lnTo>
                    <a:pt x="155" y="12"/>
                  </a:lnTo>
                  <a:lnTo>
                    <a:pt x="158" y="9"/>
                  </a:lnTo>
                  <a:lnTo>
                    <a:pt x="163" y="7"/>
                  </a:lnTo>
                  <a:lnTo>
                    <a:pt x="173" y="1"/>
                  </a:lnTo>
                  <a:lnTo>
                    <a:pt x="173" y="1"/>
                  </a:lnTo>
                  <a:lnTo>
                    <a:pt x="175" y="0"/>
                  </a:lnTo>
                  <a:lnTo>
                    <a:pt x="178" y="0"/>
                  </a:lnTo>
                  <a:lnTo>
                    <a:pt x="185" y="1"/>
                  </a:lnTo>
                  <a:lnTo>
                    <a:pt x="192" y="3"/>
                  </a:lnTo>
                  <a:lnTo>
                    <a:pt x="198" y="4"/>
                  </a:lnTo>
                  <a:lnTo>
                    <a:pt x="198" y="4"/>
                  </a:lnTo>
                  <a:lnTo>
                    <a:pt x="199" y="5"/>
                  </a:lnTo>
                  <a:lnTo>
                    <a:pt x="202" y="8"/>
                  </a:lnTo>
                  <a:lnTo>
                    <a:pt x="203" y="10"/>
                  </a:lnTo>
                  <a:lnTo>
                    <a:pt x="206" y="11"/>
                  </a:lnTo>
                  <a:lnTo>
                    <a:pt x="206" y="11"/>
                  </a:lnTo>
                  <a:lnTo>
                    <a:pt x="206" y="13"/>
                  </a:lnTo>
                  <a:lnTo>
                    <a:pt x="206" y="13"/>
                  </a:lnTo>
                  <a:lnTo>
                    <a:pt x="211" y="14"/>
                  </a:lnTo>
                  <a:lnTo>
                    <a:pt x="213" y="17"/>
                  </a:lnTo>
                  <a:lnTo>
                    <a:pt x="214" y="19"/>
                  </a:lnTo>
                  <a:lnTo>
                    <a:pt x="214" y="19"/>
                  </a:lnTo>
                  <a:lnTo>
                    <a:pt x="216" y="24"/>
                  </a:lnTo>
                  <a:lnTo>
                    <a:pt x="218" y="30"/>
                  </a:lnTo>
                  <a:lnTo>
                    <a:pt x="221" y="34"/>
                  </a:lnTo>
                  <a:lnTo>
                    <a:pt x="225" y="39"/>
                  </a:lnTo>
                  <a:lnTo>
                    <a:pt x="225" y="39"/>
                  </a:lnTo>
                  <a:lnTo>
                    <a:pt x="231" y="43"/>
                  </a:lnTo>
                  <a:lnTo>
                    <a:pt x="237" y="45"/>
                  </a:lnTo>
                  <a:lnTo>
                    <a:pt x="244" y="46"/>
                  </a:lnTo>
                  <a:lnTo>
                    <a:pt x="249" y="45"/>
                  </a:lnTo>
                  <a:lnTo>
                    <a:pt x="249" y="45"/>
                  </a:lnTo>
                  <a:lnTo>
                    <a:pt x="252" y="43"/>
                  </a:lnTo>
                  <a:lnTo>
                    <a:pt x="255" y="41"/>
                  </a:lnTo>
                  <a:lnTo>
                    <a:pt x="259" y="39"/>
                  </a:lnTo>
                  <a:lnTo>
                    <a:pt x="261" y="38"/>
                  </a:lnTo>
                  <a:lnTo>
                    <a:pt x="265" y="39"/>
                  </a:lnTo>
                  <a:lnTo>
                    <a:pt x="277" y="44"/>
                  </a:lnTo>
                  <a:lnTo>
                    <a:pt x="277" y="44"/>
                  </a:lnTo>
                  <a:lnTo>
                    <a:pt x="280" y="45"/>
                  </a:lnTo>
                  <a:lnTo>
                    <a:pt x="283" y="45"/>
                  </a:lnTo>
                  <a:lnTo>
                    <a:pt x="287" y="45"/>
                  </a:lnTo>
                  <a:lnTo>
                    <a:pt x="290" y="45"/>
                  </a:lnTo>
                  <a:lnTo>
                    <a:pt x="290" y="45"/>
                  </a:lnTo>
                  <a:lnTo>
                    <a:pt x="292" y="45"/>
                  </a:lnTo>
                  <a:lnTo>
                    <a:pt x="293" y="47"/>
                  </a:lnTo>
                  <a:lnTo>
                    <a:pt x="294" y="51"/>
                  </a:lnTo>
                  <a:lnTo>
                    <a:pt x="294" y="51"/>
                  </a:lnTo>
                  <a:lnTo>
                    <a:pt x="298" y="55"/>
                  </a:lnTo>
                  <a:lnTo>
                    <a:pt x="299" y="59"/>
                  </a:lnTo>
                  <a:lnTo>
                    <a:pt x="301" y="60"/>
                  </a:lnTo>
                  <a:lnTo>
                    <a:pt x="301" y="60"/>
                  </a:lnTo>
                  <a:lnTo>
                    <a:pt x="304" y="60"/>
                  </a:lnTo>
                  <a:lnTo>
                    <a:pt x="306" y="60"/>
                  </a:lnTo>
                  <a:lnTo>
                    <a:pt x="310" y="59"/>
                  </a:lnTo>
                  <a:lnTo>
                    <a:pt x="312" y="59"/>
                  </a:lnTo>
                  <a:lnTo>
                    <a:pt x="312" y="59"/>
                  </a:lnTo>
                  <a:lnTo>
                    <a:pt x="324" y="61"/>
                  </a:lnTo>
                  <a:lnTo>
                    <a:pt x="335" y="61"/>
                  </a:lnTo>
                  <a:lnTo>
                    <a:pt x="341" y="60"/>
                  </a:lnTo>
                  <a:lnTo>
                    <a:pt x="346" y="59"/>
                  </a:lnTo>
                  <a:lnTo>
                    <a:pt x="352" y="56"/>
                  </a:lnTo>
                  <a:lnTo>
                    <a:pt x="357" y="52"/>
                  </a:lnTo>
                  <a:lnTo>
                    <a:pt x="357" y="52"/>
                  </a:lnTo>
                  <a:lnTo>
                    <a:pt x="363" y="49"/>
                  </a:lnTo>
                  <a:lnTo>
                    <a:pt x="368" y="46"/>
                  </a:lnTo>
                  <a:lnTo>
                    <a:pt x="382" y="43"/>
                  </a:lnTo>
                  <a:lnTo>
                    <a:pt x="382" y="43"/>
                  </a:lnTo>
                  <a:lnTo>
                    <a:pt x="385" y="42"/>
                  </a:lnTo>
                  <a:lnTo>
                    <a:pt x="389" y="42"/>
                  </a:lnTo>
                  <a:lnTo>
                    <a:pt x="397" y="43"/>
                  </a:lnTo>
                  <a:lnTo>
                    <a:pt x="397" y="43"/>
                  </a:lnTo>
                  <a:lnTo>
                    <a:pt x="404" y="45"/>
                  </a:lnTo>
                  <a:lnTo>
                    <a:pt x="407" y="45"/>
                  </a:lnTo>
                  <a:lnTo>
                    <a:pt x="410" y="44"/>
                  </a:lnTo>
                  <a:lnTo>
                    <a:pt x="410" y="44"/>
                  </a:lnTo>
                  <a:lnTo>
                    <a:pt x="415" y="44"/>
                  </a:lnTo>
                  <a:lnTo>
                    <a:pt x="419" y="45"/>
                  </a:lnTo>
                  <a:lnTo>
                    <a:pt x="419" y="4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1" name="Freeform 320"/>
            <p:cNvSpPr>
              <a:spLocks/>
            </p:cNvSpPr>
            <p:nvPr/>
          </p:nvSpPr>
          <p:spPr bwMode="gray">
            <a:xfrm>
              <a:off x="6255151" y="3917442"/>
              <a:ext cx="151141" cy="398410"/>
            </a:xfrm>
            <a:custGeom>
              <a:avLst/>
              <a:gdLst/>
              <a:ahLst/>
              <a:cxnLst>
                <a:cxn ang="0">
                  <a:pos x="76" y="183"/>
                </a:cxn>
                <a:cxn ang="0">
                  <a:pos x="77" y="190"/>
                </a:cxn>
                <a:cxn ang="0">
                  <a:pos x="67" y="218"/>
                </a:cxn>
                <a:cxn ang="0">
                  <a:pos x="59" y="223"/>
                </a:cxn>
                <a:cxn ang="0">
                  <a:pos x="57" y="228"/>
                </a:cxn>
                <a:cxn ang="0">
                  <a:pos x="56" y="236"/>
                </a:cxn>
                <a:cxn ang="0">
                  <a:pos x="41" y="236"/>
                </a:cxn>
                <a:cxn ang="0">
                  <a:pos x="36" y="242"/>
                </a:cxn>
                <a:cxn ang="0">
                  <a:pos x="37" y="250"/>
                </a:cxn>
                <a:cxn ang="0">
                  <a:pos x="40" y="253"/>
                </a:cxn>
                <a:cxn ang="0">
                  <a:pos x="36" y="263"/>
                </a:cxn>
                <a:cxn ang="0">
                  <a:pos x="31" y="275"/>
                </a:cxn>
                <a:cxn ang="0">
                  <a:pos x="32" y="279"/>
                </a:cxn>
                <a:cxn ang="0">
                  <a:pos x="41" y="276"/>
                </a:cxn>
                <a:cxn ang="0">
                  <a:pos x="51" y="266"/>
                </a:cxn>
                <a:cxn ang="0">
                  <a:pos x="56" y="266"/>
                </a:cxn>
                <a:cxn ang="0">
                  <a:pos x="60" y="264"/>
                </a:cxn>
                <a:cxn ang="0">
                  <a:pos x="62" y="252"/>
                </a:cxn>
                <a:cxn ang="0">
                  <a:pos x="69" y="244"/>
                </a:cxn>
                <a:cxn ang="0">
                  <a:pos x="80" y="245"/>
                </a:cxn>
                <a:cxn ang="0">
                  <a:pos x="91" y="234"/>
                </a:cxn>
                <a:cxn ang="0">
                  <a:pos x="101" y="227"/>
                </a:cxn>
                <a:cxn ang="0">
                  <a:pos x="105" y="221"/>
                </a:cxn>
                <a:cxn ang="0">
                  <a:pos x="102" y="212"/>
                </a:cxn>
                <a:cxn ang="0">
                  <a:pos x="102" y="200"/>
                </a:cxn>
                <a:cxn ang="0">
                  <a:pos x="96" y="183"/>
                </a:cxn>
                <a:cxn ang="0">
                  <a:pos x="96" y="170"/>
                </a:cxn>
                <a:cxn ang="0">
                  <a:pos x="91" y="164"/>
                </a:cxn>
                <a:cxn ang="0">
                  <a:pos x="87" y="147"/>
                </a:cxn>
                <a:cxn ang="0">
                  <a:pos x="61" y="116"/>
                </a:cxn>
                <a:cxn ang="0">
                  <a:pos x="62" y="109"/>
                </a:cxn>
                <a:cxn ang="0">
                  <a:pos x="59" y="105"/>
                </a:cxn>
                <a:cxn ang="0">
                  <a:pos x="55" y="99"/>
                </a:cxn>
                <a:cxn ang="0">
                  <a:pos x="52" y="89"/>
                </a:cxn>
                <a:cxn ang="0">
                  <a:pos x="48" y="80"/>
                </a:cxn>
                <a:cxn ang="0">
                  <a:pos x="51" y="75"/>
                </a:cxn>
                <a:cxn ang="0">
                  <a:pos x="62" y="55"/>
                </a:cxn>
                <a:cxn ang="0">
                  <a:pos x="80" y="43"/>
                </a:cxn>
                <a:cxn ang="0">
                  <a:pos x="89" y="38"/>
                </a:cxn>
                <a:cxn ang="0">
                  <a:pos x="71" y="26"/>
                </a:cxn>
                <a:cxn ang="0">
                  <a:pos x="62" y="21"/>
                </a:cxn>
                <a:cxn ang="0">
                  <a:pos x="63" y="10"/>
                </a:cxn>
                <a:cxn ang="0">
                  <a:pos x="50" y="0"/>
                </a:cxn>
                <a:cxn ang="0">
                  <a:pos x="34" y="4"/>
                </a:cxn>
                <a:cxn ang="0">
                  <a:pos x="16" y="12"/>
                </a:cxn>
                <a:cxn ang="0">
                  <a:pos x="3" y="13"/>
                </a:cxn>
                <a:cxn ang="0">
                  <a:pos x="3" y="16"/>
                </a:cxn>
                <a:cxn ang="0">
                  <a:pos x="19" y="42"/>
                </a:cxn>
                <a:cxn ang="0">
                  <a:pos x="20" y="44"/>
                </a:cxn>
                <a:cxn ang="0">
                  <a:pos x="37" y="45"/>
                </a:cxn>
                <a:cxn ang="0">
                  <a:pos x="37" y="53"/>
                </a:cxn>
                <a:cxn ang="0">
                  <a:pos x="40" y="57"/>
                </a:cxn>
                <a:cxn ang="0">
                  <a:pos x="39" y="61"/>
                </a:cxn>
                <a:cxn ang="0">
                  <a:pos x="34" y="74"/>
                </a:cxn>
                <a:cxn ang="0">
                  <a:pos x="29" y="78"/>
                </a:cxn>
                <a:cxn ang="0">
                  <a:pos x="27" y="86"/>
                </a:cxn>
                <a:cxn ang="0">
                  <a:pos x="29" y="91"/>
                </a:cxn>
                <a:cxn ang="0">
                  <a:pos x="39" y="96"/>
                </a:cxn>
                <a:cxn ang="0">
                  <a:pos x="48" y="113"/>
                </a:cxn>
                <a:cxn ang="0">
                  <a:pos x="55" y="121"/>
                </a:cxn>
                <a:cxn ang="0">
                  <a:pos x="67" y="139"/>
                </a:cxn>
                <a:cxn ang="0">
                  <a:pos x="69" y="144"/>
                </a:cxn>
                <a:cxn ang="0">
                  <a:pos x="72" y="168"/>
                </a:cxn>
              </a:cxnLst>
              <a:rect l="0" t="0" r="r" b="b"/>
              <a:pathLst>
                <a:path w="105" h="280">
                  <a:moveTo>
                    <a:pt x="72" y="168"/>
                  </a:moveTo>
                  <a:lnTo>
                    <a:pt x="72" y="168"/>
                  </a:lnTo>
                  <a:lnTo>
                    <a:pt x="73" y="175"/>
                  </a:lnTo>
                  <a:lnTo>
                    <a:pt x="76" y="183"/>
                  </a:lnTo>
                  <a:lnTo>
                    <a:pt x="76" y="183"/>
                  </a:lnTo>
                  <a:lnTo>
                    <a:pt x="77" y="186"/>
                  </a:lnTo>
                  <a:lnTo>
                    <a:pt x="77" y="190"/>
                  </a:lnTo>
                  <a:lnTo>
                    <a:pt x="77" y="190"/>
                  </a:lnTo>
                  <a:lnTo>
                    <a:pt x="73" y="196"/>
                  </a:lnTo>
                  <a:lnTo>
                    <a:pt x="70" y="204"/>
                  </a:lnTo>
                  <a:lnTo>
                    <a:pt x="67" y="218"/>
                  </a:lnTo>
                  <a:lnTo>
                    <a:pt x="67" y="218"/>
                  </a:lnTo>
                  <a:lnTo>
                    <a:pt x="67" y="221"/>
                  </a:lnTo>
                  <a:lnTo>
                    <a:pt x="64" y="222"/>
                  </a:lnTo>
                  <a:lnTo>
                    <a:pt x="59" y="223"/>
                  </a:lnTo>
                  <a:lnTo>
                    <a:pt x="59" y="223"/>
                  </a:lnTo>
                  <a:lnTo>
                    <a:pt x="59" y="224"/>
                  </a:lnTo>
                  <a:lnTo>
                    <a:pt x="58" y="225"/>
                  </a:lnTo>
                  <a:lnTo>
                    <a:pt x="58" y="225"/>
                  </a:lnTo>
                  <a:lnTo>
                    <a:pt x="57" y="228"/>
                  </a:lnTo>
                  <a:lnTo>
                    <a:pt x="58" y="231"/>
                  </a:lnTo>
                  <a:lnTo>
                    <a:pt x="57" y="234"/>
                  </a:lnTo>
                  <a:lnTo>
                    <a:pt x="56" y="236"/>
                  </a:lnTo>
                  <a:lnTo>
                    <a:pt x="56" y="236"/>
                  </a:lnTo>
                  <a:lnTo>
                    <a:pt x="52" y="237"/>
                  </a:lnTo>
                  <a:lnTo>
                    <a:pt x="49" y="236"/>
                  </a:lnTo>
                  <a:lnTo>
                    <a:pt x="46" y="236"/>
                  </a:lnTo>
                  <a:lnTo>
                    <a:pt x="41" y="236"/>
                  </a:lnTo>
                  <a:lnTo>
                    <a:pt x="41" y="236"/>
                  </a:lnTo>
                  <a:lnTo>
                    <a:pt x="40" y="237"/>
                  </a:lnTo>
                  <a:lnTo>
                    <a:pt x="38" y="238"/>
                  </a:lnTo>
                  <a:lnTo>
                    <a:pt x="36" y="242"/>
                  </a:lnTo>
                  <a:lnTo>
                    <a:pt x="35" y="246"/>
                  </a:lnTo>
                  <a:lnTo>
                    <a:pt x="35" y="250"/>
                  </a:lnTo>
                  <a:lnTo>
                    <a:pt x="35" y="250"/>
                  </a:lnTo>
                  <a:lnTo>
                    <a:pt x="37" y="250"/>
                  </a:lnTo>
                  <a:lnTo>
                    <a:pt x="37" y="250"/>
                  </a:lnTo>
                  <a:lnTo>
                    <a:pt x="38" y="250"/>
                  </a:lnTo>
                  <a:lnTo>
                    <a:pt x="40" y="252"/>
                  </a:lnTo>
                  <a:lnTo>
                    <a:pt x="40" y="253"/>
                  </a:lnTo>
                  <a:lnTo>
                    <a:pt x="40" y="255"/>
                  </a:lnTo>
                  <a:lnTo>
                    <a:pt x="40" y="255"/>
                  </a:lnTo>
                  <a:lnTo>
                    <a:pt x="37" y="258"/>
                  </a:lnTo>
                  <a:lnTo>
                    <a:pt x="36" y="263"/>
                  </a:lnTo>
                  <a:lnTo>
                    <a:pt x="35" y="271"/>
                  </a:lnTo>
                  <a:lnTo>
                    <a:pt x="35" y="271"/>
                  </a:lnTo>
                  <a:lnTo>
                    <a:pt x="34" y="274"/>
                  </a:lnTo>
                  <a:lnTo>
                    <a:pt x="31" y="275"/>
                  </a:lnTo>
                  <a:lnTo>
                    <a:pt x="31" y="275"/>
                  </a:lnTo>
                  <a:lnTo>
                    <a:pt x="31" y="277"/>
                  </a:lnTo>
                  <a:lnTo>
                    <a:pt x="32" y="279"/>
                  </a:lnTo>
                  <a:lnTo>
                    <a:pt x="32" y="279"/>
                  </a:lnTo>
                  <a:lnTo>
                    <a:pt x="35" y="280"/>
                  </a:lnTo>
                  <a:lnTo>
                    <a:pt x="37" y="279"/>
                  </a:lnTo>
                  <a:lnTo>
                    <a:pt x="41" y="276"/>
                  </a:lnTo>
                  <a:lnTo>
                    <a:pt x="41" y="276"/>
                  </a:lnTo>
                  <a:lnTo>
                    <a:pt x="46" y="270"/>
                  </a:lnTo>
                  <a:lnTo>
                    <a:pt x="48" y="268"/>
                  </a:lnTo>
                  <a:lnTo>
                    <a:pt x="51" y="266"/>
                  </a:lnTo>
                  <a:lnTo>
                    <a:pt x="51" y="266"/>
                  </a:lnTo>
                  <a:lnTo>
                    <a:pt x="53" y="267"/>
                  </a:lnTo>
                  <a:lnTo>
                    <a:pt x="55" y="267"/>
                  </a:lnTo>
                  <a:lnTo>
                    <a:pt x="56" y="266"/>
                  </a:lnTo>
                  <a:lnTo>
                    <a:pt x="56" y="266"/>
                  </a:lnTo>
                  <a:lnTo>
                    <a:pt x="56" y="265"/>
                  </a:lnTo>
                  <a:lnTo>
                    <a:pt x="56" y="265"/>
                  </a:lnTo>
                  <a:lnTo>
                    <a:pt x="58" y="264"/>
                  </a:lnTo>
                  <a:lnTo>
                    <a:pt x="60" y="264"/>
                  </a:lnTo>
                  <a:lnTo>
                    <a:pt x="62" y="263"/>
                  </a:lnTo>
                  <a:lnTo>
                    <a:pt x="63" y="260"/>
                  </a:lnTo>
                  <a:lnTo>
                    <a:pt x="63" y="260"/>
                  </a:lnTo>
                  <a:lnTo>
                    <a:pt x="62" y="252"/>
                  </a:lnTo>
                  <a:lnTo>
                    <a:pt x="63" y="248"/>
                  </a:lnTo>
                  <a:lnTo>
                    <a:pt x="66" y="245"/>
                  </a:lnTo>
                  <a:lnTo>
                    <a:pt x="66" y="245"/>
                  </a:lnTo>
                  <a:lnTo>
                    <a:pt x="69" y="244"/>
                  </a:lnTo>
                  <a:lnTo>
                    <a:pt x="72" y="244"/>
                  </a:lnTo>
                  <a:lnTo>
                    <a:pt x="76" y="245"/>
                  </a:lnTo>
                  <a:lnTo>
                    <a:pt x="80" y="245"/>
                  </a:lnTo>
                  <a:lnTo>
                    <a:pt x="80" y="245"/>
                  </a:lnTo>
                  <a:lnTo>
                    <a:pt x="83" y="244"/>
                  </a:lnTo>
                  <a:lnTo>
                    <a:pt x="84" y="242"/>
                  </a:lnTo>
                  <a:lnTo>
                    <a:pt x="84" y="242"/>
                  </a:lnTo>
                  <a:lnTo>
                    <a:pt x="91" y="234"/>
                  </a:lnTo>
                  <a:lnTo>
                    <a:pt x="94" y="231"/>
                  </a:lnTo>
                  <a:lnTo>
                    <a:pt x="98" y="228"/>
                  </a:lnTo>
                  <a:lnTo>
                    <a:pt x="98" y="228"/>
                  </a:lnTo>
                  <a:lnTo>
                    <a:pt x="101" y="227"/>
                  </a:lnTo>
                  <a:lnTo>
                    <a:pt x="103" y="226"/>
                  </a:lnTo>
                  <a:lnTo>
                    <a:pt x="104" y="225"/>
                  </a:lnTo>
                  <a:lnTo>
                    <a:pt x="104" y="225"/>
                  </a:lnTo>
                  <a:lnTo>
                    <a:pt x="105" y="221"/>
                  </a:lnTo>
                  <a:lnTo>
                    <a:pt x="104" y="217"/>
                  </a:lnTo>
                  <a:lnTo>
                    <a:pt x="104" y="217"/>
                  </a:lnTo>
                  <a:lnTo>
                    <a:pt x="102" y="215"/>
                  </a:lnTo>
                  <a:lnTo>
                    <a:pt x="102" y="212"/>
                  </a:lnTo>
                  <a:lnTo>
                    <a:pt x="103" y="206"/>
                  </a:lnTo>
                  <a:lnTo>
                    <a:pt x="103" y="206"/>
                  </a:lnTo>
                  <a:lnTo>
                    <a:pt x="103" y="203"/>
                  </a:lnTo>
                  <a:lnTo>
                    <a:pt x="102" y="200"/>
                  </a:lnTo>
                  <a:lnTo>
                    <a:pt x="100" y="197"/>
                  </a:lnTo>
                  <a:lnTo>
                    <a:pt x="99" y="194"/>
                  </a:lnTo>
                  <a:lnTo>
                    <a:pt x="99" y="194"/>
                  </a:lnTo>
                  <a:lnTo>
                    <a:pt x="96" y="183"/>
                  </a:lnTo>
                  <a:lnTo>
                    <a:pt x="95" y="178"/>
                  </a:lnTo>
                  <a:lnTo>
                    <a:pt x="96" y="172"/>
                  </a:lnTo>
                  <a:lnTo>
                    <a:pt x="96" y="172"/>
                  </a:lnTo>
                  <a:lnTo>
                    <a:pt x="96" y="170"/>
                  </a:lnTo>
                  <a:lnTo>
                    <a:pt x="95" y="170"/>
                  </a:lnTo>
                  <a:lnTo>
                    <a:pt x="95" y="170"/>
                  </a:lnTo>
                  <a:lnTo>
                    <a:pt x="93" y="166"/>
                  </a:lnTo>
                  <a:lnTo>
                    <a:pt x="91" y="164"/>
                  </a:lnTo>
                  <a:lnTo>
                    <a:pt x="90" y="159"/>
                  </a:lnTo>
                  <a:lnTo>
                    <a:pt x="89" y="152"/>
                  </a:lnTo>
                  <a:lnTo>
                    <a:pt x="87" y="147"/>
                  </a:lnTo>
                  <a:lnTo>
                    <a:pt x="87" y="147"/>
                  </a:lnTo>
                  <a:lnTo>
                    <a:pt x="81" y="138"/>
                  </a:lnTo>
                  <a:lnTo>
                    <a:pt x="74" y="131"/>
                  </a:lnTo>
                  <a:lnTo>
                    <a:pt x="68" y="123"/>
                  </a:lnTo>
                  <a:lnTo>
                    <a:pt x="61" y="116"/>
                  </a:lnTo>
                  <a:lnTo>
                    <a:pt x="61" y="116"/>
                  </a:lnTo>
                  <a:lnTo>
                    <a:pt x="61" y="113"/>
                  </a:lnTo>
                  <a:lnTo>
                    <a:pt x="62" y="111"/>
                  </a:lnTo>
                  <a:lnTo>
                    <a:pt x="62" y="109"/>
                  </a:lnTo>
                  <a:lnTo>
                    <a:pt x="62" y="107"/>
                  </a:lnTo>
                  <a:lnTo>
                    <a:pt x="62" y="107"/>
                  </a:lnTo>
                  <a:lnTo>
                    <a:pt x="60" y="106"/>
                  </a:lnTo>
                  <a:lnTo>
                    <a:pt x="59" y="105"/>
                  </a:lnTo>
                  <a:lnTo>
                    <a:pt x="57" y="103"/>
                  </a:lnTo>
                  <a:lnTo>
                    <a:pt x="56" y="102"/>
                  </a:lnTo>
                  <a:lnTo>
                    <a:pt x="56" y="102"/>
                  </a:lnTo>
                  <a:lnTo>
                    <a:pt x="55" y="99"/>
                  </a:lnTo>
                  <a:lnTo>
                    <a:pt x="55" y="96"/>
                  </a:lnTo>
                  <a:lnTo>
                    <a:pt x="53" y="92"/>
                  </a:lnTo>
                  <a:lnTo>
                    <a:pt x="52" y="89"/>
                  </a:lnTo>
                  <a:lnTo>
                    <a:pt x="52" y="89"/>
                  </a:lnTo>
                  <a:lnTo>
                    <a:pt x="48" y="84"/>
                  </a:lnTo>
                  <a:lnTo>
                    <a:pt x="48" y="84"/>
                  </a:lnTo>
                  <a:lnTo>
                    <a:pt x="48" y="81"/>
                  </a:lnTo>
                  <a:lnTo>
                    <a:pt x="48" y="80"/>
                  </a:lnTo>
                  <a:lnTo>
                    <a:pt x="51" y="77"/>
                  </a:lnTo>
                  <a:lnTo>
                    <a:pt x="51" y="77"/>
                  </a:lnTo>
                  <a:lnTo>
                    <a:pt x="51" y="75"/>
                  </a:lnTo>
                  <a:lnTo>
                    <a:pt x="51" y="75"/>
                  </a:lnTo>
                  <a:lnTo>
                    <a:pt x="55" y="69"/>
                  </a:lnTo>
                  <a:lnTo>
                    <a:pt x="57" y="65"/>
                  </a:lnTo>
                  <a:lnTo>
                    <a:pt x="62" y="55"/>
                  </a:lnTo>
                  <a:lnTo>
                    <a:pt x="62" y="55"/>
                  </a:lnTo>
                  <a:lnTo>
                    <a:pt x="66" y="52"/>
                  </a:lnTo>
                  <a:lnTo>
                    <a:pt x="71" y="48"/>
                  </a:lnTo>
                  <a:lnTo>
                    <a:pt x="76" y="46"/>
                  </a:lnTo>
                  <a:lnTo>
                    <a:pt x="80" y="43"/>
                  </a:lnTo>
                  <a:lnTo>
                    <a:pt x="80" y="43"/>
                  </a:lnTo>
                  <a:lnTo>
                    <a:pt x="83" y="39"/>
                  </a:lnTo>
                  <a:lnTo>
                    <a:pt x="89" y="38"/>
                  </a:lnTo>
                  <a:lnTo>
                    <a:pt x="89" y="38"/>
                  </a:lnTo>
                  <a:lnTo>
                    <a:pt x="87" y="35"/>
                  </a:lnTo>
                  <a:lnTo>
                    <a:pt x="83" y="33"/>
                  </a:lnTo>
                  <a:lnTo>
                    <a:pt x="78" y="29"/>
                  </a:lnTo>
                  <a:lnTo>
                    <a:pt x="71" y="26"/>
                  </a:lnTo>
                  <a:lnTo>
                    <a:pt x="64" y="23"/>
                  </a:lnTo>
                  <a:lnTo>
                    <a:pt x="64" y="23"/>
                  </a:lnTo>
                  <a:lnTo>
                    <a:pt x="62" y="22"/>
                  </a:lnTo>
                  <a:lnTo>
                    <a:pt x="62" y="21"/>
                  </a:lnTo>
                  <a:lnTo>
                    <a:pt x="62" y="17"/>
                  </a:lnTo>
                  <a:lnTo>
                    <a:pt x="63" y="13"/>
                  </a:lnTo>
                  <a:lnTo>
                    <a:pt x="63" y="11"/>
                  </a:lnTo>
                  <a:lnTo>
                    <a:pt x="63" y="10"/>
                  </a:lnTo>
                  <a:lnTo>
                    <a:pt x="63" y="10"/>
                  </a:lnTo>
                  <a:lnTo>
                    <a:pt x="59" y="4"/>
                  </a:lnTo>
                  <a:lnTo>
                    <a:pt x="55" y="2"/>
                  </a:lnTo>
                  <a:lnTo>
                    <a:pt x="50" y="0"/>
                  </a:lnTo>
                  <a:lnTo>
                    <a:pt x="43" y="1"/>
                  </a:lnTo>
                  <a:lnTo>
                    <a:pt x="43" y="1"/>
                  </a:lnTo>
                  <a:lnTo>
                    <a:pt x="34" y="4"/>
                  </a:lnTo>
                  <a:lnTo>
                    <a:pt x="34" y="4"/>
                  </a:lnTo>
                  <a:lnTo>
                    <a:pt x="26" y="6"/>
                  </a:lnTo>
                  <a:lnTo>
                    <a:pt x="19" y="11"/>
                  </a:lnTo>
                  <a:lnTo>
                    <a:pt x="19" y="11"/>
                  </a:lnTo>
                  <a:lnTo>
                    <a:pt x="16" y="12"/>
                  </a:lnTo>
                  <a:lnTo>
                    <a:pt x="11" y="13"/>
                  </a:lnTo>
                  <a:lnTo>
                    <a:pt x="5" y="12"/>
                  </a:lnTo>
                  <a:lnTo>
                    <a:pt x="5" y="12"/>
                  </a:lnTo>
                  <a:lnTo>
                    <a:pt x="3" y="13"/>
                  </a:lnTo>
                  <a:lnTo>
                    <a:pt x="0" y="15"/>
                  </a:lnTo>
                  <a:lnTo>
                    <a:pt x="0" y="15"/>
                  </a:lnTo>
                  <a:lnTo>
                    <a:pt x="3" y="16"/>
                  </a:lnTo>
                  <a:lnTo>
                    <a:pt x="3" y="16"/>
                  </a:lnTo>
                  <a:lnTo>
                    <a:pt x="8" y="22"/>
                  </a:lnTo>
                  <a:lnTo>
                    <a:pt x="13" y="27"/>
                  </a:lnTo>
                  <a:lnTo>
                    <a:pt x="16" y="35"/>
                  </a:lnTo>
                  <a:lnTo>
                    <a:pt x="19" y="42"/>
                  </a:lnTo>
                  <a:lnTo>
                    <a:pt x="19" y="42"/>
                  </a:lnTo>
                  <a:lnTo>
                    <a:pt x="19" y="43"/>
                  </a:lnTo>
                  <a:lnTo>
                    <a:pt x="20" y="44"/>
                  </a:lnTo>
                  <a:lnTo>
                    <a:pt x="20" y="44"/>
                  </a:lnTo>
                  <a:lnTo>
                    <a:pt x="29" y="44"/>
                  </a:lnTo>
                  <a:lnTo>
                    <a:pt x="34" y="44"/>
                  </a:lnTo>
                  <a:lnTo>
                    <a:pt x="37" y="45"/>
                  </a:lnTo>
                  <a:lnTo>
                    <a:pt x="37" y="45"/>
                  </a:lnTo>
                  <a:lnTo>
                    <a:pt x="38" y="46"/>
                  </a:lnTo>
                  <a:lnTo>
                    <a:pt x="39" y="47"/>
                  </a:lnTo>
                  <a:lnTo>
                    <a:pt x="38" y="49"/>
                  </a:lnTo>
                  <a:lnTo>
                    <a:pt x="37" y="53"/>
                  </a:lnTo>
                  <a:lnTo>
                    <a:pt x="37" y="56"/>
                  </a:lnTo>
                  <a:lnTo>
                    <a:pt x="37" y="56"/>
                  </a:lnTo>
                  <a:lnTo>
                    <a:pt x="38" y="57"/>
                  </a:lnTo>
                  <a:lnTo>
                    <a:pt x="40" y="57"/>
                  </a:lnTo>
                  <a:lnTo>
                    <a:pt x="40" y="57"/>
                  </a:lnTo>
                  <a:lnTo>
                    <a:pt x="41" y="58"/>
                  </a:lnTo>
                  <a:lnTo>
                    <a:pt x="40" y="59"/>
                  </a:lnTo>
                  <a:lnTo>
                    <a:pt x="39" y="61"/>
                  </a:lnTo>
                  <a:lnTo>
                    <a:pt x="39" y="61"/>
                  </a:lnTo>
                  <a:lnTo>
                    <a:pt x="37" y="69"/>
                  </a:lnTo>
                  <a:lnTo>
                    <a:pt x="36" y="73"/>
                  </a:lnTo>
                  <a:lnTo>
                    <a:pt x="34" y="74"/>
                  </a:lnTo>
                  <a:lnTo>
                    <a:pt x="31" y="74"/>
                  </a:lnTo>
                  <a:lnTo>
                    <a:pt x="31" y="74"/>
                  </a:lnTo>
                  <a:lnTo>
                    <a:pt x="29" y="76"/>
                  </a:lnTo>
                  <a:lnTo>
                    <a:pt x="29" y="78"/>
                  </a:lnTo>
                  <a:lnTo>
                    <a:pt x="29" y="78"/>
                  </a:lnTo>
                  <a:lnTo>
                    <a:pt x="29" y="80"/>
                  </a:lnTo>
                  <a:lnTo>
                    <a:pt x="28" y="82"/>
                  </a:lnTo>
                  <a:lnTo>
                    <a:pt x="27" y="86"/>
                  </a:lnTo>
                  <a:lnTo>
                    <a:pt x="27" y="88"/>
                  </a:lnTo>
                  <a:lnTo>
                    <a:pt x="27" y="88"/>
                  </a:lnTo>
                  <a:lnTo>
                    <a:pt x="27" y="90"/>
                  </a:lnTo>
                  <a:lnTo>
                    <a:pt x="29" y="91"/>
                  </a:lnTo>
                  <a:lnTo>
                    <a:pt x="29" y="91"/>
                  </a:lnTo>
                  <a:lnTo>
                    <a:pt x="34" y="91"/>
                  </a:lnTo>
                  <a:lnTo>
                    <a:pt x="37" y="94"/>
                  </a:lnTo>
                  <a:lnTo>
                    <a:pt x="39" y="96"/>
                  </a:lnTo>
                  <a:lnTo>
                    <a:pt x="41" y="99"/>
                  </a:lnTo>
                  <a:lnTo>
                    <a:pt x="45" y="107"/>
                  </a:lnTo>
                  <a:lnTo>
                    <a:pt x="48" y="113"/>
                  </a:lnTo>
                  <a:lnTo>
                    <a:pt x="48" y="113"/>
                  </a:lnTo>
                  <a:lnTo>
                    <a:pt x="51" y="117"/>
                  </a:lnTo>
                  <a:lnTo>
                    <a:pt x="55" y="121"/>
                  </a:lnTo>
                  <a:lnTo>
                    <a:pt x="55" y="121"/>
                  </a:lnTo>
                  <a:lnTo>
                    <a:pt x="55" y="121"/>
                  </a:lnTo>
                  <a:lnTo>
                    <a:pt x="55" y="121"/>
                  </a:lnTo>
                  <a:lnTo>
                    <a:pt x="57" y="126"/>
                  </a:lnTo>
                  <a:lnTo>
                    <a:pt x="59" y="130"/>
                  </a:lnTo>
                  <a:lnTo>
                    <a:pt x="67" y="139"/>
                  </a:lnTo>
                  <a:lnTo>
                    <a:pt x="67" y="139"/>
                  </a:lnTo>
                  <a:lnTo>
                    <a:pt x="68" y="141"/>
                  </a:lnTo>
                  <a:lnTo>
                    <a:pt x="69" y="144"/>
                  </a:lnTo>
                  <a:lnTo>
                    <a:pt x="69" y="144"/>
                  </a:lnTo>
                  <a:lnTo>
                    <a:pt x="71" y="150"/>
                  </a:lnTo>
                  <a:lnTo>
                    <a:pt x="71" y="155"/>
                  </a:lnTo>
                  <a:lnTo>
                    <a:pt x="72" y="168"/>
                  </a:lnTo>
                  <a:lnTo>
                    <a:pt x="72" y="16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2" name="Freeform 321"/>
            <p:cNvSpPr>
              <a:spLocks/>
            </p:cNvSpPr>
            <p:nvPr/>
          </p:nvSpPr>
          <p:spPr bwMode="gray">
            <a:xfrm>
              <a:off x="6252753" y="4143047"/>
              <a:ext cx="112755" cy="132004"/>
            </a:xfrm>
            <a:custGeom>
              <a:avLst/>
              <a:gdLst/>
              <a:ahLst/>
              <a:cxnLst>
                <a:cxn ang="0">
                  <a:pos x="38" y="91"/>
                </a:cxn>
                <a:cxn ang="0">
                  <a:pos x="39" y="83"/>
                </a:cxn>
                <a:cxn ang="0">
                  <a:pos x="43" y="78"/>
                </a:cxn>
                <a:cxn ang="0">
                  <a:pos x="44" y="77"/>
                </a:cxn>
                <a:cxn ang="0">
                  <a:pos x="52" y="77"/>
                </a:cxn>
                <a:cxn ang="0">
                  <a:pos x="59" y="77"/>
                </a:cxn>
                <a:cxn ang="0">
                  <a:pos x="60" y="75"/>
                </a:cxn>
                <a:cxn ang="0">
                  <a:pos x="60" y="69"/>
                </a:cxn>
                <a:cxn ang="0">
                  <a:pos x="61" y="66"/>
                </a:cxn>
                <a:cxn ang="0">
                  <a:pos x="62" y="64"/>
                </a:cxn>
                <a:cxn ang="0">
                  <a:pos x="67" y="63"/>
                </a:cxn>
                <a:cxn ang="0">
                  <a:pos x="70" y="59"/>
                </a:cxn>
                <a:cxn ang="0">
                  <a:pos x="73" y="45"/>
                </a:cxn>
                <a:cxn ang="0">
                  <a:pos x="80" y="31"/>
                </a:cxn>
                <a:cxn ang="0">
                  <a:pos x="80" y="27"/>
                </a:cxn>
                <a:cxn ang="0">
                  <a:pos x="79" y="24"/>
                </a:cxn>
                <a:cxn ang="0">
                  <a:pos x="75" y="9"/>
                </a:cxn>
                <a:cxn ang="0">
                  <a:pos x="72" y="9"/>
                </a:cxn>
                <a:cxn ang="0">
                  <a:pos x="65" y="14"/>
                </a:cxn>
                <a:cxn ang="0">
                  <a:pos x="64" y="14"/>
                </a:cxn>
                <a:cxn ang="0">
                  <a:pos x="62" y="13"/>
                </a:cxn>
                <a:cxn ang="0">
                  <a:pos x="61" y="12"/>
                </a:cxn>
                <a:cxn ang="0">
                  <a:pos x="60" y="9"/>
                </a:cxn>
                <a:cxn ang="0">
                  <a:pos x="56" y="6"/>
                </a:cxn>
                <a:cxn ang="0">
                  <a:pos x="50" y="1"/>
                </a:cxn>
                <a:cxn ang="0">
                  <a:pos x="46" y="0"/>
                </a:cxn>
                <a:cxn ang="0">
                  <a:pos x="42" y="2"/>
                </a:cxn>
                <a:cxn ang="0">
                  <a:pos x="39" y="7"/>
                </a:cxn>
                <a:cxn ang="0">
                  <a:pos x="35" y="10"/>
                </a:cxn>
                <a:cxn ang="0">
                  <a:pos x="30" y="10"/>
                </a:cxn>
                <a:cxn ang="0">
                  <a:pos x="20" y="10"/>
                </a:cxn>
                <a:cxn ang="0">
                  <a:pos x="16" y="13"/>
                </a:cxn>
                <a:cxn ang="0">
                  <a:pos x="8" y="21"/>
                </a:cxn>
                <a:cxn ang="0">
                  <a:pos x="1" y="30"/>
                </a:cxn>
                <a:cxn ang="0">
                  <a:pos x="1" y="34"/>
                </a:cxn>
                <a:cxn ang="0">
                  <a:pos x="4" y="37"/>
                </a:cxn>
                <a:cxn ang="0">
                  <a:pos x="7" y="47"/>
                </a:cxn>
                <a:cxn ang="0">
                  <a:pos x="6" y="55"/>
                </a:cxn>
                <a:cxn ang="0">
                  <a:pos x="3" y="56"/>
                </a:cxn>
                <a:cxn ang="0">
                  <a:pos x="4" y="58"/>
                </a:cxn>
                <a:cxn ang="0">
                  <a:pos x="11" y="67"/>
                </a:cxn>
                <a:cxn ang="0">
                  <a:pos x="16" y="76"/>
                </a:cxn>
                <a:cxn ang="0">
                  <a:pos x="17" y="79"/>
                </a:cxn>
                <a:cxn ang="0">
                  <a:pos x="18" y="80"/>
                </a:cxn>
                <a:cxn ang="0">
                  <a:pos x="23" y="79"/>
                </a:cxn>
                <a:cxn ang="0">
                  <a:pos x="28" y="79"/>
                </a:cxn>
                <a:cxn ang="0">
                  <a:pos x="29" y="80"/>
                </a:cxn>
                <a:cxn ang="0">
                  <a:pos x="29" y="84"/>
                </a:cxn>
                <a:cxn ang="0">
                  <a:pos x="25" y="88"/>
                </a:cxn>
                <a:cxn ang="0">
                  <a:pos x="24" y="91"/>
                </a:cxn>
                <a:cxn ang="0">
                  <a:pos x="27" y="93"/>
                </a:cxn>
                <a:cxn ang="0">
                  <a:pos x="29" y="91"/>
                </a:cxn>
                <a:cxn ang="0">
                  <a:pos x="38" y="91"/>
                </a:cxn>
              </a:cxnLst>
              <a:rect l="0" t="0" r="r" b="b"/>
              <a:pathLst>
                <a:path w="80" h="93">
                  <a:moveTo>
                    <a:pt x="38" y="91"/>
                  </a:moveTo>
                  <a:lnTo>
                    <a:pt x="38" y="91"/>
                  </a:lnTo>
                  <a:lnTo>
                    <a:pt x="38" y="87"/>
                  </a:lnTo>
                  <a:lnTo>
                    <a:pt x="39" y="83"/>
                  </a:lnTo>
                  <a:lnTo>
                    <a:pt x="41" y="79"/>
                  </a:lnTo>
                  <a:lnTo>
                    <a:pt x="43" y="78"/>
                  </a:lnTo>
                  <a:lnTo>
                    <a:pt x="44" y="77"/>
                  </a:lnTo>
                  <a:lnTo>
                    <a:pt x="44" y="77"/>
                  </a:lnTo>
                  <a:lnTo>
                    <a:pt x="49" y="77"/>
                  </a:lnTo>
                  <a:lnTo>
                    <a:pt x="52" y="77"/>
                  </a:lnTo>
                  <a:lnTo>
                    <a:pt x="55" y="78"/>
                  </a:lnTo>
                  <a:lnTo>
                    <a:pt x="59" y="77"/>
                  </a:lnTo>
                  <a:lnTo>
                    <a:pt x="59" y="77"/>
                  </a:lnTo>
                  <a:lnTo>
                    <a:pt x="60" y="75"/>
                  </a:lnTo>
                  <a:lnTo>
                    <a:pt x="61" y="72"/>
                  </a:lnTo>
                  <a:lnTo>
                    <a:pt x="60" y="69"/>
                  </a:lnTo>
                  <a:lnTo>
                    <a:pt x="61" y="66"/>
                  </a:lnTo>
                  <a:lnTo>
                    <a:pt x="61" y="66"/>
                  </a:lnTo>
                  <a:lnTo>
                    <a:pt x="62" y="65"/>
                  </a:lnTo>
                  <a:lnTo>
                    <a:pt x="62" y="64"/>
                  </a:lnTo>
                  <a:lnTo>
                    <a:pt x="62" y="64"/>
                  </a:lnTo>
                  <a:lnTo>
                    <a:pt x="67" y="63"/>
                  </a:lnTo>
                  <a:lnTo>
                    <a:pt x="70" y="62"/>
                  </a:lnTo>
                  <a:lnTo>
                    <a:pt x="70" y="59"/>
                  </a:lnTo>
                  <a:lnTo>
                    <a:pt x="70" y="59"/>
                  </a:lnTo>
                  <a:lnTo>
                    <a:pt x="73" y="45"/>
                  </a:lnTo>
                  <a:lnTo>
                    <a:pt x="76" y="37"/>
                  </a:lnTo>
                  <a:lnTo>
                    <a:pt x="80" y="31"/>
                  </a:lnTo>
                  <a:lnTo>
                    <a:pt x="80" y="31"/>
                  </a:lnTo>
                  <a:lnTo>
                    <a:pt x="80" y="27"/>
                  </a:lnTo>
                  <a:lnTo>
                    <a:pt x="79" y="24"/>
                  </a:lnTo>
                  <a:lnTo>
                    <a:pt x="79" y="24"/>
                  </a:lnTo>
                  <a:lnTo>
                    <a:pt x="76" y="16"/>
                  </a:lnTo>
                  <a:lnTo>
                    <a:pt x="75" y="9"/>
                  </a:lnTo>
                  <a:lnTo>
                    <a:pt x="75" y="9"/>
                  </a:lnTo>
                  <a:lnTo>
                    <a:pt x="72" y="9"/>
                  </a:lnTo>
                  <a:lnTo>
                    <a:pt x="70" y="10"/>
                  </a:lnTo>
                  <a:lnTo>
                    <a:pt x="65" y="14"/>
                  </a:lnTo>
                  <a:lnTo>
                    <a:pt x="65" y="14"/>
                  </a:lnTo>
                  <a:lnTo>
                    <a:pt x="64" y="14"/>
                  </a:lnTo>
                  <a:lnTo>
                    <a:pt x="63" y="14"/>
                  </a:lnTo>
                  <a:lnTo>
                    <a:pt x="62" y="13"/>
                  </a:lnTo>
                  <a:lnTo>
                    <a:pt x="62" y="13"/>
                  </a:lnTo>
                  <a:lnTo>
                    <a:pt x="61" y="12"/>
                  </a:lnTo>
                  <a:lnTo>
                    <a:pt x="61" y="10"/>
                  </a:lnTo>
                  <a:lnTo>
                    <a:pt x="60" y="9"/>
                  </a:lnTo>
                  <a:lnTo>
                    <a:pt x="60" y="9"/>
                  </a:lnTo>
                  <a:lnTo>
                    <a:pt x="56" y="6"/>
                  </a:lnTo>
                  <a:lnTo>
                    <a:pt x="53" y="3"/>
                  </a:lnTo>
                  <a:lnTo>
                    <a:pt x="50" y="1"/>
                  </a:lnTo>
                  <a:lnTo>
                    <a:pt x="46" y="0"/>
                  </a:lnTo>
                  <a:lnTo>
                    <a:pt x="46" y="0"/>
                  </a:lnTo>
                  <a:lnTo>
                    <a:pt x="43" y="0"/>
                  </a:lnTo>
                  <a:lnTo>
                    <a:pt x="42" y="2"/>
                  </a:lnTo>
                  <a:lnTo>
                    <a:pt x="39" y="7"/>
                  </a:lnTo>
                  <a:lnTo>
                    <a:pt x="39" y="7"/>
                  </a:lnTo>
                  <a:lnTo>
                    <a:pt x="38" y="9"/>
                  </a:lnTo>
                  <a:lnTo>
                    <a:pt x="35" y="10"/>
                  </a:lnTo>
                  <a:lnTo>
                    <a:pt x="35" y="10"/>
                  </a:lnTo>
                  <a:lnTo>
                    <a:pt x="30" y="10"/>
                  </a:lnTo>
                  <a:lnTo>
                    <a:pt x="25" y="10"/>
                  </a:lnTo>
                  <a:lnTo>
                    <a:pt x="20" y="10"/>
                  </a:lnTo>
                  <a:lnTo>
                    <a:pt x="18" y="11"/>
                  </a:lnTo>
                  <a:lnTo>
                    <a:pt x="16" y="13"/>
                  </a:lnTo>
                  <a:lnTo>
                    <a:pt x="16" y="13"/>
                  </a:lnTo>
                  <a:lnTo>
                    <a:pt x="8" y="21"/>
                  </a:lnTo>
                  <a:lnTo>
                    <a:pt x="1" y="30"/>
                  </a:lnTo>
                  <a:lnTo>
                    <a:pt x="1" y="30"/>
                  </a:lnTo>
                  <a:lnTo>
                    <a:pt x="0" y="32"/>
                  </a:lnTo>
                  <a:lnTo>
                    <a:pt x="1" y="34"/>
                  </a:lnTo>
                  <a:lnTo>
                    <a:pt x="4" y="37"/>
                  </a:lnTo>
                  <a:lnTo>
                    <a:pt x="4" y="37"/>
                  </a:lnTo>
                  <a:lnTo>
                    <a:pt x="6" y="42"/>
                  </a:lnTo>
                  <a:lnTo>
                    <a:pt x="7" y="47"/>
                  </a:lnTo>
                  <a:lnTo>
                    <a:pt x="7" y="53"/>
                  </a:lnTo>
                  <a:lnTo>
                    <a:pt x="6" y="55"/>
                  </a:lnTo>
                  <a:lnTo>
                    <a:pt x="3" y="56"/>
                  </a:lnTo>
                  <a:lnTo>
                    <a:pt x="3" y="56"/>
                  </a:lnTo>
                  <a:lnTo>
                    <a:pt x="4" y="58"/>
                  </a:lnTo>
                  <a:lnTo>
                    <a:pt x="4" y="58"/>
                  </a:lnTo>
                  <a:lnTo>
                    <a:pt x="9" y="63"/>
                  </a:lnTo>
                  <a:lnTo>
                    <a:pt x="11" y="67"/>
                  </a:lnTo>
                  <a:lnTo>
                    <a:pt x="16" y="76"/>
                  </a:lnTo>
                  <a:lnTo>
                    <a:pt x="16" y="76"/>
                  </a:lnTo>
                  <a:lnTo>
                    <a:pt x="17" y="79"/>
                  </a:lnTo>
                  <a:lnTo>
                    <a:pt x="17" y="79"/>
                  </a:lnTo>
                  <a:lnTo>
                    <a:pt x="18" y="80"/>
                  </a:lnTo>
                  <a:lnTo>
                    <a:pt x="18" y="80"/>
                  </a:lnTo>
                  <a:lnTo>
                    <a:pt x="21" y="80"/>
                  </a:lnTo>
                  <a:lnTo>
                    <a:pt x="23" y="79"/>
                  </a:lnTo>
                  <a:lnTo>
                    <a:pt x="25" y="79"/>
                  </a:lnTo>
                  <a:lnTo>
                    <a:pt x="28" y="79"/>
                  </a:lnTo>
                  <a:lnTo>
                    <a:pt x="28" y="79"/>
                  </a:lnTo>
                  <a:lnTo>
                    <a:pt x="29" y="80"/>
                  </a:lnTo>
                  <a:lnTo>
                    <a:pt x="30" y="82"/>
                  </a:lnTo>
                  <a:lnTo>
                    <a:pt x="29" y="84"/>
                  </a:lnTo>
                  <a:lnTo>
                    <a:pt x="25" y="88"/>
                  </a:lnTo>
                  <a:lnTo>
                    <a:pt x="25" y="88"/>
                  </a:lnTo>
                  <a:lnTo>
                    <a:pt x="24" y="89"/>
                  </a:lnTo>
                  <a:lnTo>
                    <a:pt x="24" y="91"/>
                  </a:lnTo>
                  <a:lnTo>
                    <a:pt x="25" y="93"/>
                  </a:lnTo>
                  <a:lnTo>
                    <a:pt x="27" y="93"/>
                  </a:lnTo>
                  <a:lnTo>
                    <a:pt x="27" y="93"/>
                  </a:lnTo>
                  <a:lnTo>
                    <a:pt x="29" y="91"/>
                  </a:lnTo>
                  <a:lnTo>
                    <a:pt x="32" y="91"/>
                  </a:lnTo>
                  <a:lnTo>
                    <a:pt x="38" y="91"/>
                  </a:lnTo>
                  <a:lnTo>
                    <a:pt x="38" y="9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3" name="Freeform 322"/>
            <p:cNvSpPr>
              <a:spLocks/>
            </p:cNvSpPr>
            <p:nvPr/>
          </p:nvSpPr>
          <p:spPr bwMode="gray">
            <a:xfrm>
              <a:off x="6216766" y="3936642"/>
              <a:ext cx="143943" cy="225606"/>
            </a:xfrm>
            <a:custGeom>
              <a:avLst/>
              <a:gdLst/>
              <a:ahLst/>
              <a:cxnLst>
                <a:cxn ang="0">
                  <a:pos x="24" y="0"/>
                </a:cxn>
                <a:cxn ang="0">
                  <a:pos x="20" y="1"/>
                </a:cxn>
                <a:cxn ang="0">
                  <a:pos x="20" y="8"/>
                </a:cxn>
                <a:cxn ang="0">
                  <a:pos x="24" y="19"/>
                </a:cxn>
                <a:cxn ang="0">
                  <a:pos x="23" y="21"/>
                </a:cxn>
                <a:cxn ang="0">
                  <a:pos x="13" y="23"/>
                </a:cxn>
                <a:cxn ang="0">
                  <a:pos x="5" y="32"/>
                </a:cxn>
                <a:cxn ang="0">
                  <a:pos x="3" y="42"/>
                </a:cxn>
                <a:cxn ang="0">
                  <a:pos x="4" y="46"/>
                </a:cxn>
                <a:cxn ang="0">
                  <a:pos x="5" y="57"/>
                </a:cxn>
                <a:cxn ang="0">
                  <a:pos x="7" y="63"/>
                </a:cxn>
                <a:cxn ang="0">
                  <a:pos x="6" y="78"/>
                </a:cxn>
                <a:cxn ang="0">
                  <a:pos x="11" y="85"/>
                </a:cxn>
                <a:cxn ang="0">
                  <a:pos x="11" y="87"/>
                </a:cxn>
                <a:cxn ang="0">
                  <a:pos x="16" y="91"/>
                </a:cxn>
                <a:cxn ang="0">
                  <a:pos x="20" y="88"/>
                </a:cxn>
                <a:cxn ang="0">
                  <a:pos x="24" y="84"/>
                </a:cxn>
                <a:cxn ang="0">
                  <a:pos x="29" y="86"/>
                </a:cxn>
                <a:cxn ang="0">
                  <a:pos x="29" y="86"/>
                </a:cxn>
                <a:cxn ang="0">
                  <a:pos x="38" y="86"/>
                </a:cxn>
                <a:cxn ang="0">
                  <a:pos x="44" y="84"/>
                </a:cxn>
                <a:cxn ang="0">
                  <a:pos x="46" y="83"/>
                </a:cxn>
                <a:cxn ang="0">
                  <a:pos x="52" y="85"/>
                </a:cxn>
                <a:cxn ang="0">
                  <a:pos x="55" y="87"/>
                </a:cxn>
                <a:cxn ang="0">
                  <a:pos x="54" y="95"/>
                </a:cxn>
                <a:cxn ang="0">
                  <a:pos x="58" y="98"/>
                </a:cxn>
                <a:cxn ang="0">
                  <a:pos x="62" y="103"/>
                </a:cxn>
                <a:cxn ang="0">
                  <a:pos x="69" y="127"/>
                </a:cxn>
                <a:cxn ang="0">
                  <a:pos x="71" y="136"/>
                </a:cxn>
                <a:cxn ang="0">
                  <a:pos x="75" y="146"/>
                </a:cxn>
                <a:cxn ang="0">
                  <a:pos x="85" y="154"/>
                </a:cxn>
                <a:cxn ang="0">
                  <a:pos x="86" y="157"/>
                </a:cxn>
                <a:cxn ang="0">
                  <a:pos x="88" y="159"/>
                </a:cxn>
                <a:cxn ang="0">
                  <a:pos x="90" y="159"/>
                </a:cxn>
                <a:cxn ang="0">
                  <a:pos x="100" y="154"/>
                </a:cxn>
                <a:cxn ang="0">
                  <a:pos x="99" y="136"/>
                </a:cxn>
                <a:cxn ang="0">
                  <a:pos x="96" y="127"/>
                </a:cxn>
                <a:cxn ang="0">
                  <a:pos x="87" y="116"/>
                </a:cxn>
                <a:cxn ang="0">
                  <a:pos x="83" y="107"/>
                </a:cxn>
                <a:cxn ang="0">
                  <a:pos x="79" y="103"/>
                </a:cxn>
                <a:cxn ang="0">
                  <a:pos x="73" y="93"/>
                </a:cxn>
                <a:cxn ang="0">
                  <a:pos x="65" y="80"/>
                </a:cxn>
                <a:cxn ang="0">
                  <a:pos x="57" y="77"/>
                </a:cxn>
                <a:cxn ang="0">
                  <a:pos x="55" y="74"/>
                </a:cxn>
                <a:cxn ang="0">
                  <a:pos x="57" y="66"/>
                </a:cxn>
                <a:cxn ang="0">
                  <a:pos x="57" y="62"/>
                </a:cxn>
                <a:cxn ang="0">
                  <a:pos x="62" y="60"/>
                </a:cxn>
                <a:cxn ang="0">
                  <a:pos x="67" y="47"/>
                </a:cxn>
                <a:cxn ang="0">
                  <a:pos x="69" y="44"/>
                </a:cxn>
                <a:cxn ang="0">
                  <a:pos x="66" y="43"/>
                </a:cxn>
                <a:cxn ang="0">
                  <a:pos x="65" y="39"/>
                </a:cxn>
                <a:cxn ang="0">
                  <a:pos x="66" y="32"/>
                </a:cxn>
                <a:cxn ang="0">
                  <a:pos x="62" y="30"/>
                </a:cxn>
                <a:cxn ang="0">
                  <a:pos x="48" y="30"/>
                </a:cxn>
                <a:cxn ang="0">
                  <a:pos x="47" y="28"/>
                </a:cxn>
                <a:cxn ang="0">
                  <a:pos x="36" y="8"/>
                </a:cxn>
                <a:cxn ang="0">
                  <a:pos x="28" y="1"/>
                </a:cxn>
              </a:cxnLst>
              <a:rect l="0" t="0" r="r" b="b"/>
              <a:pathLst>
                <a:path w="100" h="159">
                  <a:moveTo>
                    <a:pt x="28" y="1"/>
                  </a:moveTo>
                  <a:lnTo>
                    <a:pt x="28" y="1"/>
                  </a:lnTo>
                  <a:lnTo>
                    <a:pt x="24" y="0"/>
                  </a:lnTo>
                  <a:lnTo>
                    <a:pt x="22" y="0"/>
                  </a:lnTo>
                  <a:lnTo>
                    <a:pt x="20" y="1"/>
                  </a:lnTo>
                  <a:lnTo>
                    <a:pt x="20" y="1"/>
                  </a:lnTo>
                  <a:lnTo>
                    <a:pt x="20" y="3"/>
                  </a:lnTo>
                  <a:lnTo>
                    <a:pt x="18" y="4"/>
                  </a:lnTo>
                  <a:lnTo>
                    <a:pt x="20" y="8"/>
                  </a:lnTo>
                  <a:lnTo>
                    <a:pt x="24" y="14"/>
                  </a:lnTo>
                  <a:lnTo>
                    <a:pt x="24" y="14"/>
                  </a:lnTo>
                  <a:lnTo>
                    <a:pt x="24" y="19"/>
                  </a:lnTo>
                  <a:lnTo>
                    <a:pt x="24" y="20"/>
                  </a:lnTo>
                  <a:lnTo>
                    <a:pt x="23" y="21"/>
                  </a:lnTo>
                  <a:lnTo>
                    <a:pt x="23" y="21"/>
                  </a:lnTo>
                  <a:lnTo>
                    <a:pt x="20" y="23"/>
                  </a:lnTo>
                  <a:lnTo>
                    <a:pt x="16" y="24"/>
                  </a:lnTo>
                  <a:lnTo>
                    <a:pt x="13" y="23"/>
                  </a:lnTo>
                  <a:lnTo>
                    <a:pt x="8" y="22"/>
                  </a:lnTo>
                  <a:lnTo>
                    <a:pt x="8" y="22"/>
                  </a:lnTo>
                  <a:lnTo>
                    <a:pt x="5" y="32"/>
                  </a:lnTo>
                  <a:lnTo>
                    <a:pt x="0" y="41"/>
                  </a:lnTo>
                  <a:lnTo>
                    <a:pt x="0" y="41"/>
                  </a:lnTo>
                  <a:lnTo>
                    <a:pt x="3" y="42"/>
                  </a:lnTo>
                  <a:lnTo>
                    <a:pt x="4" y="43"/>
                  </a:lnTo>
                  <a:lnTo>
                    <a:pt x="4" y="43"/>
                  </a:lnTo>
                  <a:lnTo>
                    <a:pt x="4" y="46"/>
                  </a:lnTo>
                  <a:lnTo>
                    <a:pt x="4" y="51"/>
                  </a:lnTo>
                  <a:lnTo>
                    <a:pt x="4" y="54"/>
                  </a:lnTo>
                  <a:lnTo>
                    <a:pt x="5" y="57"/>
                  </a:lnTo>
                  <a:lnTo>
                    <a:pt x="5" y="57"/>
                  </a:lnTo>
                  <a:lnTo>
                    <a:pt x="6" y="61"/>
                  </a:lnTo>
                  <a:lnTo>
                    <a:pt x="7" y="63"/>
                  </a:lnTo>
                  <a:lnTo>
                    <a:pt x="6" y="68"/>
                  </a:lnTo>
                  <a:lnTo>
                    <a:pt x="6" y="73"/>
                  </a:lnTo>
                  <a:lnTo>
                    <a:pt x="6" y="78"/>
                  </a:lnTo>
                  <a:lnTo>
                    <a:pt x="6" y="78"/>
                  </a:lnTo>
                  <a:lnTo>
                    <a:pt x="7" y="82"/>
                  </a:lnTo>
                  <a:lnTo>
                    <a:pt x="11" y="85"/>
                  </a:lnTo>
                  <a:lnTo>
                    <a:pt x="11" y="85"/>
                  </a:lnTo>
                  <a:lnTo>
                    <a:pt x="11" y="87"/>
                  </a:lnTo>
                  <a:lnTo>
                    <a:pt x="11" y="87"/>
                  </a:lnTo>
                  <a:lnTo>
                    <a:pt x="12" y="89"/>
                  </a:lnTo>
                  <a:lnTo>
                    <a:pt x="14" y="91"/>
                  </a:lnTo>
                  <a:lnTo>
                    <a:pt x="16" y="91"/>
                  </a:lnTo>
                  <a:lnTo>
                    <a:pt x="18" y="91"/>
                  </a:lnTo>
                  <a:lnTo>
                    <a:pt x="18" y="91"/>
                  </a:lnTo>
                  <a:lnTo>
                    <a:pt x="20" y="88"/>
                  </a:lnTo>
                  <a:lnTo>
                    <a:pt x="21" y="86"/>
                  </a:lnTo>
                  <a:lnTo>
                    <a:pt x="22" y="84"/>
                  </a:lnTo>
                  <a:lnTo>
                    <a:pt x="24" y="84"/>
                  </a:lnTo>
                  <a:lnTo>
                    <a:pt x="24" y="84"/>
                  </a:lnTo>
                  <a:lnTo>
                    <a:pt x="27" y="85"/>
                  </a:lnTo>
                  <a:lnTo>
                    <a:pt x="29" y="86"/>
                  </a:lnTo>
                  <a:lnTo>
                    <a:pt x="29" y="86"/>
                  </a:lnTo>
                  <a:lnTo>
                    <a:pt x="29" y="86"/>
                  </a:lnTo>
                  <a:lnTo>
                    <a:pt x="29" y="86"/>
                  </a:lnTo>
                  <a:lnTo>
                    <a:pt x="32" y="87"/>
                  </a:lnTo>
                  <a:lnTo>
                    <a:pt x="35" y="87"/>
                  </a:lnTo>
                  <a:lnTo>
                    <a:pt x="38" y="86"/>
                  </a:lnTo>
                  <a:lnTo>
                    <a:pt x="42" y="85"/>
                  </a:lnTo>
                  <a:lnTo>
                    <a:pt x="42" y="85"/>
                  </a:lnTo>
                  <a:lnTo>
                    <a:pt x="44" y="84"/>
                  </a:lnTo>
                  <a:lnTo>
                    <a:pt x="45" y="83"/>
                  </a:lnTo>
                  <a:lnTo>
                    <a:pt x="46" y="83"/>
                  </a:lnTo>
                  <a:lnTo>
                    <a:pt x="46" y="83"/>
                  </a:lnTo>
                  <a:lnTo>
                    <a:pt x="48" y="85"/>
                  </a:lnTo>
                  <a:lnTo>
                    <a:pt x="48" y="85"/>
                  </a:lnTo>
                  <a:lnTo>
                    <a:pt x="52" y="85"/>
                  </a:lnTo>
                  <a:lnTo>
                    <a:pt x="53" y="85"/>
                  </a:lnTo>
                  <a:lnTo>
                    <a:pt x="53" y="85"/>
                  </a:lnTo>
                  <a:lnTo>
                    <a:pt x="55" y="87"/>
                  </a:lnTo>
                  <a:lnTo>
                    <a:pt x="55" y="91"/>
                  </a:lnTo>
                  <a:lnTo>
                    <a:pt x="54" y="93"/>
                  </a:lnTo>
                  <a:lnTo>
                    <a:pt x="54" y="95"/>
                  </a:lnTo>
                  <a:lnTo>
                    <a:pt x="54" y="95"/>
                  </a:lnTo>
                  <a:lnTo>
                    <a:pt x="56" y="97"/>
                  </a:lnTo>
                  <a:lnTo>
                    <a:pt x="58" y="98"/>
                  </a:lnTo>
                  <a:lnTo>
                    <a:pt x="60" y="101"/>
                  </a:lnTo>
                  <a:lnTo>
                    <a:pt x="62" y="103"/>
                  </a:lnTo>
                  <a:lnTo>
                    <a:pt x="62" y="103"/>
                  </a:lnTo>
                  <a:lnTo>
                    <a:pt x="65" y="115"/>
                  </a:lnTo>
                  <a:lnTo>
                    <a:pt x="67" y="122"/>
                  </a:lnTo>
                  <a:lnTo>
                    <a:pt x="69" y="127"/>
                  </a:lnTo>
                  <a:lnTo>
                    <a:pt x="69" y="127"/>
                  </a:lnTo>
                  <a:lnTo>
                    <a:pt x="70" y="131"/>
                  </a:lnTo>
                  <a:lnTo>
                    <a:pt x="71" y="136"/>
                  </a:lnTo>
                  <a:lnTo>
                    <a:pt x="71" y="145"/>
                  </a:lnTo>
                  <a:lnTo>
                    <a:pt x="71" y="145"/>
                  </a:lnTo>
                  <a:lnTo>
                    <a:pt x="75" y="146"/>
                  </a:lnTo>
                  <a:lnTo>
                    <a:pt x="78" y="148"/>
                  </a:lnTo>
                  <a:lnTo>
                    <a:pt x="81" y="151"/>
                  </a:lnTo>
                  <a:lnTo>
                    <a:pt x="85" y="154"/>
                  </a:lnTo>
                  <a:lnTo>
                    <a:pt x="85" y="154"/>
                  </a:lnTo>
                  <a:lnTo>
                    <a:pt x="86" y="155"/>
                  </a:lnTo>
                  <a:lnTo>
                    <a:pt x="86" y="157"/>
                  </a:lnTo>
                  <a:lnTo>
                    <a:pt x="87" y="158"/>
                  </a:lnTo>
                  <a:lnTo>
                    <a:pt x="87" y="158"/>
                  </a:lnTo>
                  <a:lnTo>
                    <a:pt x="88" y="159"/>
                  </a:lnTo>
                  <a:lnTo>
                    <a:pt x="89" y="159"/>
                  </a:lnTo>
                  <a:lnTo>
                    <a:pt x="90" y="159"/>
                  </a:lnTo>
                  <a:lnTo>
                    <a:pt x="90" y="159"/>
                  </a:lnTo>
                  <a:lnTo>
                    <a:pt x="95" y="155"/>
                  </a:lnTo>
                  <a:lnTo>
                    <a:pt x="97" y="154"/>
                  </a:lnTo>
                  <a:lnTo>
                    <a:pt x="100" y="154"/>
                  </a:lnTo>
                  <a:lnTo>
                    <a:pt x="100" y="154"/>
                  </a:lnTo>
                  <a:lnTo>
                    <a:pt x="99" y="141"/>
                  </a:lnTo>
                  <a:lnTo>
                    <a:pt x="99" y="136"/>
                  </a:lnTo>
                  <a:lnTo>
                    <a:pt x="97" y="130"/>
                  </a:lnTo>
                  <a:lnTo>
                    <a:pt x="97" y="130"/>
                  </a:lnTo>
                  <a:lnTo>
                    <a:pt x="96" y="127"/>
                  </a:lnTo>
                  <a:lnTo>
                    <a:pt x="95" y="125"/>
                  </a:lnTo>
                  <a:lnTo>
                    <a:pt x="95" y="125"/>
                  </a:lnTo>
                  <a:lnTo>
                    <a:pt x="87" y="116"/>
                  </a:lnTo>
                  <a:lnTo>
                    <a:pt x="85" y="112"/>
                  </a:lnTo>
                  <a:lnTo>
                    <a:pt x="83" y="107"/>
                  </a:lnTo>
                  <a:lnTo>
                    <a:pt x="83" y="107"/>
                  </a:lnTo>
                  <a:lnTo>
                    <a:pt x="83" y="107"/>
                  </a:lnTo>
                  <a:lnTo>
                    <a:pt x="83" y="107"/>
                  </a:lnTo>
                  <a:lnTo>
                    <a:pt x="79" y="103"/>
                  </a:lnTo>
                  <a:lnTo>
                    <a:pt x="76" y="99"/>
                  </a:lnTo>
                  <a:lnTo>
                    <a:pt x="76" y="99"/>
                  </a:lnTo>
                  <a:lnTo>
                    <a:pt x="73" y="93"/>
                  </a:lnTo>
                  <a:lnTo>
                    <a:pt x="69" y="85"/>
                  </a:lnTo>
                  <a:lnTo>
                    <a:pt x="67" y="82"/>
                  </a:lnTo>
                  <a:lnTo>
                    <a:pt x="65" y="80"/>
                  </a:lnTo>
                  <a:lnTo>
                    <a:pt x="62" y="77"/>
                  </a:lnTo>
                  <a:lnTo>
                    <a:pt x="57" y="77"/>
                  </a:lnTo>
                  <a:lnTo>
                    <a:pt x="57" y="77"/>
                  </a:lnTo>
                  <a:lnTo>
                    <a:pt x="55" y="76"/>
                  </a:lnTo>
                  <a:lnTo>
                    <a:pt x="55" y="74"/>
                  </a:lnTo>
                  <a:lnTo>
                    <a:pt x="55" y="74"/>
                  </a:lnTo>
                  <a:lnTo>
                    <a:pt x="55" y="72"/>
                  </a:lnTo>
                  <a:lnTo>
                    <a:pt x="56" y="68"/>
                  </a:lnTo>
                  <a:lnTo>
                    <a:pt x="57" y="66"/>
                  </a:lnTo>
                  <a:lnTo>
                    <a:pt x="57" y="64"/>
                  </a:lnTo>
                  <a:lnTo>
                    <a:pt x="57" y="64"/>
                  </a:lnTo>
                  <a:lnTo>
                    <a:pt x="57" y="62"/>
                  </a:lnTo>
                  <a:lnTo>
                    <a:pt x="59" y="60"/>
                  </a:lnTo>
                  <a:lnTo>
                    <a:pt x="59" y="60"/>
                  </a:lnTo>
                  <a:lnTo>
                    <a:pt x="62" y="60"/>
                  </a:lnTo>
                  <a:lnTo>
                    <a:pt x="64" y="59"/>
                  </a:lnTo>
                  <a:lnTo>
                    <a:pt x="65" y="55"/>
                  </a:lnTo>
                  <a:lnTo>
                    <a:pt x="67" y="47"/>
                  </a:lnTo>
                  <a:lnTo>
                    <a:pt x="67" y="47"/>
                  </a:lnTo>
                  <a:lnTo>
                    <a:pt x="68" y="45"/>
                  </a:lnTo>
                  <a:lnTo>
                    <a:pt x="69" y="44"/>
                  </a:lnTo>
                  <a:lnTo>
                    <a:pt x="68" y="43"/>
                  </a:lnTo>
                  <a:lnTo>
                    <a:pt x="68" y="43"/>
                  </a:lnTo>
                  <a:lnTo>
                    <a:pt x="66" y="43"/>
                  </a:lnTo>
                  <a:lnTo>
                    <a:pt x="65" y="42"/>
                  </a:lnTo>
                  <a:lnTo>
                    <a:pt x="65" y="42"/>
                  </a:lnTo>
                  <a:lnTo>
                    <a:pt x="65" y="39"/>
                  </a:lnTo>
                  <a:lnTo>
                    <a:pt x="66" y="35"/>
                  </a:lnTo>
                  <a:lnTo>
                    <a:pt x="67" y="33"/>
                  </a:lnTo>
                  <a:lnTo>
                    <a:pt x="66" y="32"/>
                  </a:lnTo>
                  <a:lnTo>
                    <a:pt x="65" y="31"/>
                  </a:lnTo>
                  <a:lnTo>
                    <a:pt x="65" y="31"/>
                  </a:lnTo>
                  <a:lnTo>
                    <a:pt x="62" y="30"/>
                  </a:lnTo>
                  <a:lnTo>
                    <a:pt x="57" y="30"/>
                  </a:lnTo>
                  <a:lnTo>
                    <a:pt x="48" y="30"/>
                  </a:lnTo>
                  <a:lnTo>
                    <a:pt x="48" y="30"/>
                  </a:lnTo>
                  <a:lnTo>
                    <a:pt x="47" y="29"/>
                  </a:lnTo>
                  <a:lnTo>
                    <a:pt x="47" y="28"/>
                  </a:lnTo>
                  <a:lnTo>
                    <a:pt x="47" y="28"/>
                  </a:lnTo>
                  <a:lnTo>
                    <a:pt x="44" y="21"/>
                  </a:lnTo>
                  <a:lnTo>
                    <a:pt x="41" y="13"/>
                  </a:lnTo>
                  <a:lnTo>
                    <a:pt x="36" y="8"/>
                  </a:lnTo>
                  <a:lnTo>
                    <a:pt x="31" y="2"/>
                  </a:lnTo>
                  <a:lnTo>
                    <a:pt x="31" y="2"/>
                  </a:lnTo>
                  <a:lnTo>
                    <a:pt x="28" y="1"/>
                  </a:lnTo>
                  <a:lnTo>
                    <a:pt x="28"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4" name="Freeform 323"/>
            <p:cNvSpPr>
              <a:spLocks/>
            </p:cNvSpPr>
            <p:nvPr/>
          </p:nvSpPr>
          <p:spPr bwMode="gray">
            <a:xfrm>
              <a:off x="6156791" y="3996644"/>
              <a:ext cx="160736" cy="374410"/>
            </a:xfrm>
            <a:custGeom>
              <a:avLst/>
              <a:gdLst/>
              <a:ahLst/>
              <a:cxnLst>
                <a:cxn ang="0">
                  <a:pos x="112" y="86"/>
                </a:cxn>
                <a:cxn ang="0">
                  <a:pos x="105" y="62"/>
                </a:cxn>
                <a:cxn ang="0">
                  <a:pos x="97" y="54"/>
                </a:cxn>
                <a:cxn ang="0">
                  <a:pos x="96" y="44"/>
                </a:cxn>
                <a:cxn ang="0">
                  <a:pos x="89" y="42"/>
                </a:cxn>
                <a:cxn ang="0">
                  <a:pos x="81" y="45"/>
                </a:cxn>
                <a:cxn ang="0">
                  <a:pos x="72" y="45"/>
                </a:cxn>
                <a:cxn ang="0">
                  <a:pos x="65" y="43"/>
                </a:cxn>
                <a:cxn ang="0">
                  <a:pos x="59" y="50"/>
                </a:cxn>
                <a:cxn ang="0">
                  <a:pos x="54" y="44"/>
                </a:cxn>
                <a:cxn ang="0">
                  <a:pos x="49" y="32"/>
                </a:cxn>
                <a:cxn ang="0">
                  <a:pos x="48" y="16"/>
                </a:cxn>
                <a:cxn ang="0">
                  <a:pos x="47" y="2"/>
                </a:cxn>
                <a:cxn ang="0">
                  <a:pos x="40" y="1"/>
                </a:cxn>
                <a:cxn ang="0">
                  <a:pos x="27" y="1"/>
                </a:cxn>
                <a:cxn ang="0">
                  <a:pos x="22" y="11"/>
                </a:cxn>
                <a:cxn ang="0">
                  <a:pos x="9" y="20"/>
                </a:cxn>
                <a:cxn ang="0">
                  <a:pos x="2" y="29"/>
                </a:cxn>
                <a:cxn ang="0">
                  <a:pos x="0" y="42"/>
                </a:cxn>
                <a:cxn ang="0">
                  <a:pos x="6" y="43"/>
                </a:cxn>
                <a:cxn ang="0">
                  <a:pos x="8" y="48"/>
                </a:cxn>
                <a:cxn ang="0">
                  <a:pos x="14" y="74"/>
                </a:cxn>
                <a:cxn ang="0">
                  <a:pos x="21" y="86"/>
                </a:cxn>
                <a:cxn ang="0">
                  <a:pos x="18" y="108"/>
                </a:cxn>
                <a:cxn ang="0">
                  <a:pos x="32" y="159"/>
                </a:cxn>
                <a:cxn ang="0">
                  <a:pos x="26" y="184"/>
                </a:cxn>
                <a:cxn ang="0">
                  <a:pos x="21" y="193"/>
                </a:cxn>
                <a:cxn ang="0">
                  <a:pos x="17" y="202"/>
                </a:cxn>
                <a:cxn ang="0">
                  <a:pos x="13" y="230"/>
                </a:cxn>
                <a:cxn ang="0">
                  <a:pos x="18" y="230"/>
                </a:cxn>
                <a:cxn ang="0">
                  <a:pos x="27" y="232"/>
                </a:cxn>
                <a:cxn ang="0">
                  <a:pos x="39" y="254"/>
                </a:cxn>
                <a:cxn ang="0">
                  <a:pos x="50" y="256"/>
                </a:cxn>
                <a:cxn ang="0">
                  <a:pos x="59" y="265"/>
                </a:cxn>
                <a:cxn ang="0">
                  <a:pos x="71" y="263"/>
                </a:cxn>
                <a:cxn ang="0">
                  <a:pos x="58" y="250"/>
                </a:cxn>
                <a:cxn ang="0">
                  <a:pos x="49" y="242"/>
                </a:cxn>
                <a:cxn ang="0">
                  <a:pos x="42" y="220"/>
                </a:cxn>
                <a:cxn ang="0">
                  <a:pos x="38" y="212"/>
                </a:cxn>
                <a:cxn ang="0">
                  <a:pos x="30" y="202"/>
                </a:cxn>
                <a:cxn ang="0">
                  <a:pos x="39" y="157"/>
                </a:cxn>
                <a:cxn ang="0">
                  <a:pos x="43" y="134"/>
                </a:cxn>
                <a:cxn ang="0">
                  <a:pos x="50" y="131"/>
                </a:cxn>
                <a:cxn ang="0">
                  <a:pos x="56" y="132"/>
                </a:cxn>
                <a:cxn ang="0">
                  <a:pos x="53" y="148"/>
                </a:cxn>
                <a:cxn ang="0">
                  <a:pos x="66" y="148"/>
                </a:cxn>
                <a:cxn ang="0">
                  <a:pos x="70" y="155"/>
                </a:cxn>
                <a:cxn ang="0">
                  <a:pos x="75" y="151"/>
                </a:cxn>
                <a:cxn ang="0">
                  <a:pos x="68" y="136"/>
                </a:cxn>
                <a:cxn ang="0">
                  <a:pos x="84" y="117"/>
                </a:cxn>
                <a:cxn ang="0">
                  <a:pos x="103" y="114"/>
                </a:cxn>
                <a:cxn ang="0">
                  <a:pos x="110" y="106"/>
                </a:cxn>
              </a:cxnLst>
              <a:rect l="0" t="0" r="r" b="b"/>
              <a:pathLst>
                <a:path w="114" h="265">
                  <a:moveTo>
                    <a:pt x="114" y="104"/>
                  </a:moveTo>
                  <a:lnTo>
                    <a:pt x="114" y="104"/>
                  </a:lnTo>
                  <a:lnTo>
                    <a:pt x="114" y="95"/>
                  </a:lnTo>
                  <a:lnTo>
                    <a:pt x="113" y="90"/>
                  </a:lnTo>
                  <a:lnTo>
                    <a:pt x="112" y="86"/>
                  </a:lnTo>
                  <a:lnTo>
                    <a:pt x="112" y="86"/>
                  </a:lnTo>
                  <a:lnTo>
                    <a:pt x="110" y="81"/>
                  </a:lnTo>
                  <a:lnTo>
                    <a:pt x="108" y="74"/>
                  </a:lnTo>
                  <a:lnTo>
                    <a:pt x="105" y="62"/>
                  </a:lnTo>
                  <a:lnTo>
                    <a:pt x="105" y="62"/>
                  </a:lnTo>
                  <a:lnTo>
                    <a:pt x="103" y="60"/>
                  </a:lnTo>
                  <a:lnTo>
                    <a:pt x="101" y="57"/>
                  </a:lnTo>
                  <a:lnTo>
                    <a:pt x="99" y="56"/>
                  </a:lnTo>
                  <a:lnTo>
                    <a:pt x="97" y="54"/>
                  </a:lnTo>
                  <a:lnTo>
                    <a:pt x="97" y="54"/>
                  </a:lnTo>
                  <a:lnTo>
                    <a:pt x="97" y="52"/>
                  </a:lnTo>
                  <a:lnTo>
                    <a:pt x="98" y="50"/>
                  </a:lnTo>
                  <a:lnTo>
                    <a:pt x="98" y="46"/>
                  </a:lnTo>
                  <a:lnTo>
                    <a:pt x="96" y="44"/>
                  </a:lnTo>
                  <a:lnTo>
                    <a:pt x="96" y="44"/>
                  </a:lnTo>
                  <a:lnTo>
                    <a:pt x="95" y="44"/>
                  </a:lnTo>
                  <a:lnTo>
                    <a:pt x="91" y="44"/>
                  </a:lnTo>
                  <a:lnTo>
                    <a:pt x="91" y="44"/>
                  </a:lnTo>
                  <a:lnTo>
                    <a:pt x="89" y="42"/>
                  </a:lnTo>
                  <a:lnTo>
                    <a:pt x="89" y="42"/>
                  </a:lnTo>
                  <a:lnTo>
                    <a:pt x="88" y="42"/>
                  </a:lnTo>
                  <a:lnTo>
                    <a:pt x="87" y="43"/>
                  </a:lnTo>
                  <a:lnTo>
                    <a:pt x="85" y="44"/>
                  </a:lnTo>
                  <a:lnTo>
                    <a:pt x="85" y="44"/>
                  </a:lnTo>
                  <a:lnTo>
                    <a:pt x="81" y="45"/>
                  </a:lnTo>
                  <a:lnTo>
                    <a:pt x="78" y="46"/>
                  </a:lnTo>
                  <a:lnTo>
                    <a:pt x="75" y="46"/>
                  </a:lnTo>
                  <a:lnTo>
                    <a:pt x="72" y="45"/>
                  </a:lnTo>
                  <a:lnTo>
                    <a:pt x="72" y="45"/>
                  </a:lnTo>
                  <a:lnTo>
                    <a:pt x="72" y="45"/>
                  </a:lnTo>
                  <a:lnTo>
                    <a:pt x="72" y="45"/>
                  </a:lnTo>
                  <a:lnTo>
                    <a:pt x="70" y="44"/>
                  </a:lnTo>
                  <a:lnTo>
                    <a:pt x="67" y="43"/>
                  </a:lnTo>
                  <a:lnTo>
                    <a:pt x="67" y="43"/>
                  </a:lnTo>
                  <a:lnTo>
                    <a:pt x="65" y="43"/>
                  </a:lnTo>
                  <a:lnTo>
                    <a:pt x="64" y="45"/>
                  </a:lnTo>
                  <a:lnTo>
                    <a:pt x="63" y="47"/>
                  </a:lnTo>
                  <a:lnTo>
                    <a:pt x="61" y="50"/>
                  </a:lnTo>
                  <a:lnTo>
                    <a:pt x="61" y="50"/>
                  </a:lnTo>
                  <a:lnTo>
                    <a:pt x="59" y="50"/>
                  </a:lnTo>
                  <a:lnTo>
                    <a:pt x="57" y="50"/>
                  </a:lnTo>
                  <a:lnTo>
                    <a:pt x="55" y="48"/>
                  </a:lnTo>
                  <a:lnTo>
                    <a:pt x="54" y="46"/>
                  </a:lnTo>
                  <a:lnTo>
                    <a:pt x="54" y="46"/>
                  </a:lnTo>
                  <a:lnTo>
                    <a:pt x="54" y="44"/>
                  </a:lnTo>
                  <a:lnTo>
                    <a:pt x="54" y="44"/>
                  </a:lnTo>
                  <a:lnTo>
                    <a:pt x="50" y="41"/>
                  </a:lnTo>
                  <a:lnTo>
                    <a:pt x="49" y="37"/>
                  </a:lnTo>
                  <a:lnTo>
                    <a:pt x="49" y="37"/>
                  </a:lnTo>
                  <a:lnTo>
                    <a:pt x="49" y="32"/>
                  </a:lnTo>
                  <a:lnTo>
                    <a:pt x="49" y="27"/>
                  </a:lnTo>
                  <a:lnTo>
                    <a:pt x="50" y="22"/>
                  </a:lnTo>
                  <a:lnTo>
                    <a:pt x="49" y="20"/>
                  </a:lnTo>
                  <a:lnTo>
                    <a:pt x="48" y="16"/>
                  </a:lnTo>
                  <a:lnTo>
                    <a:pt x="48" y="16"/>
                  </a:lnTo>
                  <a:lnTo>
                    <a:pt x="47" y="13"/>
                  </a:lnTo>
                  <a:lnTo>
                    <a:pt x="47" y="10"/>
                  </a:lnTo>
                  <a:lnTo>
                    <a:pt x="47" y="5"/>
                  </a:lnTo>
                  <a:lnTo>
                    <a:pt x="47" y="2"/>
                  </a:lnTo>
                  <a:lnTo>
                    <a:pt x="47" y="2"/>
                  </a:lnTo>
                  <a:lnTo>
                    <a:pt x="46" y="1"/>
                  </a:lnTo>
                  <a:lnTo>
                    <a:pt x="43" y="0"/>
                  </a:lnTo>
                  <a:lnTo>
                    <a:pt x="43" y="0"/>
                  </a:lnTo>
                  <a:lnTo>
                    <a:pt x="42" y="1"/>
                  </a:lnTo>
                  <a:lnTo>
                    <a:pt x="40" y="1"/>
                  </a:lnTo>
                  <a:lnTo>
                    <a:pt x="37" y="1"/>
                  </a:lnTo>
                  <a:lnTo>
                    <a:pt x="33" y="0"/>
                  </a:lnTo>
                  <a:lnTo>
                    <a:pt x="29" y="0"/>
                  </a:lnTo>
                  <a:lnTo>
                    <a:pt x="29" y="0"/>
                  </a:lnTo>
                  <a:lnTo>
                    <a:pt x="27" y="1"/>
                  </a:lnTo>
                  <a:lnTo>
                    <a:pt x="26" y="4"/>
                  </a:lnTo>
                  <a:lnTo>
                    <a:pt x="25" y="8"/>
                  </a:lnTo>
                  <a:lnTo>
                    <a:pt x="24" y="10"/>
                  </a:lnTo>
                  <a:lnTo>
                    <a:pt x="24" y="10"/>
                  </a:lnTo>
                  <a:lnTo>
                    <a:pt x="22" y="11"/>
                  </a:lnTo>
                  <a:lnTo>
                    <a:pt x="19" y="12"/>
                  </a:lnTo>
                  <a:lnTo>
                    <a:pt x="15" y="13"/>
                  </a:lnTo>
                  <a:lnTo>
                    <a:pt x="13" y="14"/>
                  </a:lnTo>
                  <a:lnTo>
                    <a:pt x="11" y="16"/>
                  </a:lnTo>
                  <a:lnTo>
                    <a:pt x="9" y="20"/>
                  </a:lnTo>
                  <a:lnTo>
                    <a:pt x="8" y="25"/>
                  </a:lnTo>
                  <a:lnTo>
                    <a:pt x="8" y="25"/>
                  </a:lnTo>
                  <a:lnTo>
                    <a:pt x="7" y="26"/>
                  </a:lnTo>
                  <a:lnTo>
                    <a:pt x="5" y="27"/>
                  </a:lnTo>
                  <a:lnTo>
                    <a:pt x="2" y="29"/>
                  </a:lnTo>
                  <a:lnTo>
                    <a:pt x="1" y="31"/>
                  </a:lnTo>
                  <a:lnTo>
                    <a:pt x="1" y="31"/>
                  </a:lnTo>
                  <a:lnTo>
                    <a:pt x="0" y="34"/>
                  </a:lnTo>
                  <a:lnTo>
                    <a:pt x="0" y="39"/>
                  </a:lnTo>
                  <a:lnTo>
                    <a:pt x="0" y="42"/>
                  </a:lnTo>
                  <a:lnTo>
                    <a:pt x="2" y="44"/>
                  </a:lnTo>
                  <a:lnTo>
                    <a:pt x="2" y="44"/>
                  </a:lnTo>
                  <a:lnTo>
                    <a:pt x="3" y="44"/>
                  </a:lnTo>
                  <a:lnTo>
                    <a:pt x="4" y="44"/>
                  </a:lnTo>
                  <a:lnTo>
                    <a:pt x="6" y="43"/>
                  </a:lnTo>
                  <a:lnTo>
                    <a:pt x="7" y="43"/>
                  </a:lnTo>
                  <a:lnTo>
                    <a:pt x="7" y="43"/>
                  </a:lnTo>
                  <a:lnTo>
                    <a:pt x="8" y="46"/>
                  </a:lnTo>
                  <a:lnTo>
                    <a:pt x="8" y="48"/>
                  </a:lnTo>
                  <a:lnTo>
                    <a:pt x="8" y="48"/>
                  </a:lnTo>
                  <a:lnTo>
                    <a:pt x="8" y="54"/>
                  </a:lnTo>
                  <a:lnTo>
                    <a:pt x="8" y="60"/>
                  </a:lnTo>
                  <a:lnTo>
                    <a:pt x="12" y="68"/>
                  </a:lnTo>
                  <a:lnTo>
                    <a:pt x="12" y="68"/>
                  </a:lnTo>
                  <a:lnTo>
                    <a:pt x="14" y="74"/>
                  </a:lnTo>
                  <a:lnTo>
                    <a:pt x="17" y="77"/>
                  </a:lnTo>
                  <a:lnTo>
                    <a:pt x="19" y="82"/>
                  </a:lnTo>
                  <a:lnTo>
                    <a:pt x="21" y="84"/>
                  </a:lnTo>
                  <a:lnTo>
                    <a:pt x="21" y="86"/>
                  </a:lnTo>
                  <a:lnTo>
                    <a:pt x="21" y="86"/>
                  </a:lnTo>
                  <a:lnTo>
                    <a:pt x="21" y="92"/>
                  </a:lnTo>
                  <a:lnTo>
                    <a:pt x="18" y="97"/>
                  </a:lnTo>
                  <a:lnTo>
                    <a:pt x="17" y="103"/>
                  </a:lnTo>
                  <a:lnTo>
                    <a:pt x="17" y="105"/>
                  </a:lnTo>
                  <a:lnTo>
                    <a:pt x="18" y="108"/>
                  </a:lnTo>
                  <a:lnTo>
                    <a:pt x="18" y="108"/>
                  </a:lnTo>
                  <a:lnTo>
                    <a:pt x="24" y="125"/>
                  </a:lnTo>
                  <a:lnTo>
                    <a:pt x="29" y="141"/>
                  </a:lnTo>
                  <a:lnTo>
                    <a:pt x="30" y="150"/>
                  </a:lnTo>
                  <a:lnTo>
                    <a:pt x="32" y="159"/>
                  </a:lnTo>
                  <a:lnTo>
                    <a:pt x="32" y="168"/>
                  </a:lnTo>
                  <a:lnTo>
                    <a:pt x="30" y="177"/>
                  </a:lnTo>
                  <a:lnTo>
                    <a:pt x="30" y="177"/>
                  </a:lnTo>
                  <a:lnTo>
                    <a:pt x="29" y="181"/>
                  </a:lnTo>
                  <a:lnTo>
                    <a:pt x="26" y="184"/>
                  </a:lnTo>
                  <a:lnTo>
                    <a:pt x="24" y="188"/>
                  </a:lnTo>
                  <a:lnTo>
                    <a:pt x="19" y="191"/>
                  </a:lnTo>
                  <a:lnTo>
                    <a:pt x="19" y="191"/>
                  </a:lnTo>
                  <a:lnTo>
                    <a:pt x="21" y="193"/>
                  </a:lnTo>
                  <a:lnTo>
                    <a:pt x="21" y="193"/>
                  </a:lnTo>
                  <a:lnTo>
                    <a:pt x="22" y="194"/>
                  </a:lnTo>
                  <a:lnTo>
                    <a:pt x="21" y="197"/>
                  </a:lnTo>
                  <a:lnTo>
                    <a:pt x="21" y="197"/>
                  </a:lnTo>
                  <a:lnTo>
                    <a:pt x="18" y="199"/>
                  </a:lnTo>
                  <a:lnTo>
                    <a:pt x="17" y="202"/>
                  </a:lnTo>
                  <a:lnTo>
                    <a:pt x="15" y="209"/>
                  </a:lnTo>
                  <a:lnTo>
                    <a:pt x="14" y="222"/>
                  </a:lnTo>
                  <a:lnTo>
                    <a:pt x="14" y="222"/>
                  </a:lnTo>
                  <a:lnTo>
                    <a:pt x="13" y="228"/>
                  </a:lnTo>
                  <a:lnTo>
                    <a:pt x="13" y="230"/>
                  </a:lnTo>
                  <a:lnTo>
                    <a:pt x="13" y="231"/>
                  </a:lnTo>
                  <a:lnTo>
                    <a:pt x="15" y="231"/>
                  </a:lnTo>
                  <a:lnTo>
                    <a:pt x="15" y="231"/>
                  </a:lnTo>
                  <a:lnTo>
                    <a:pt x="17" y="231"/>
                  </a:lnTo>
                  <a:lnTo>
                    <a:pt x="18" y="230"/>
                  </a:lnTo>
                  <a:lnTo>
                    <a:pt x="21" y="229"/>
                  </a:lnTo>
                  <a:lnTo>
                    <a:pt x="22" y="228"/>
                  </a:lnTo>
                  <a:lnTo>
                    <a:pt x="22" y="228"/>
                  </a:lnTo>
                  <a:lnTo>
                    <a:pt x="25" y="230"/>
                  </a:lnTo>
                  <a:lnTo>
                    <a:pt x="27" y="232"/>
                  </a:lnTo>
                  <a:lnTo>
                    <a:pt x="30" y="237"/>
                  </a:lnTo>
                  <a:lnTo>
                    <a:pt x="34" y="243"/>
                  </a:lnTo>
                  <a:lnTo>
                    <a:pt x="37" y="250"/>
                  </a:lnTo>
                  <a:lnTo>
                    <a:pt x="37" y="250"/>
                  </a:lnTo>
                  <a:lnTo>
                    <a:pt x="39" y="254"/>
                  </a:lnTo>
                  <a:lnTo>
                    <a:pt x="39" y="254"/>
                  </a:lnTo>
                  <a:lnTo>
                    <a:pt x="43" y="253"/>
                  </a:lnTo>
                  <a:lnTo>
                    <a:pt x="46" y="254"/>
                  </a:lnTo>
                  <a:lnTo>
                    <a:pt x="48" y="254"/>
                  </a:lnTo>
                  <a:lnTo>
                    <a:pt x="50" y="256"/>
                  </a:lnTo>
                  <a:lnTo>
                    <a:pt x="50" y="256"/>
                  </a:lnTo>
                  <a:lnTo>
                    <a:pt x="51" y="260"/>
                  </a:lnTo>
                  <a:lnTo>
                    <a:pt x="54" y="262"/>
                  </a:lnTo>
                  <a:lnTo>
                    <a:pt x="56" y="264"/>
                  </a:lnTo>
                  <a:lnTo>
                    <a:pt x="59" y="265"/>
                  </a:lnTo>
                  <a:lnTo>
                    <a:pt x="66" y="265"/>
                  </a:lnTo>
                  <a:lnTo>
                    <a:pt x="71" y="265"/>
                  </a:lnTo>
                  <a:lnTo>
                    <a:pt x="71" y="265"/>
                  </a:lnTo>
                  <a:lnTo>
                    <a:pt x="71" y="263"/>
                  </a:lnTo>
                  <a:lnTo>
                    <a:pt x="71" y="263"/>
                  </a:lnTo>
                  <a:lnTo>
                    <a:pt x="67" y="257"/>
                  </a:lnTo>
                  <a:lnTo>
                    <a:pt x="63" y="251"/>
                  </a:lnTo>
                  <a:lnTo>
                    <a:pt x="63" y="251"/>
                  </a:lnTo>
                  <a:lnTo>
                    <a:pt x="60" y="250"/>
                  </a:lnTo>
                  <a:lnTo>
                    <a:pt x="58" y="250"/>
                  </a:lnTo>
                  <a:lnTo>
                    <a:pt x="56" y="250"/>
                  </a:lnTo>
                  <a:lnTo>
                    <a:pt x="53" y="249"/>
                  </a:lnTo>
                  <a:lnTo>
                    <a:pt x="53" y="249"/>
                  </a:lnTo>
                  <a:lnTo>
                    <a:pt x="50" y="246"/>
                  </a:lnTo>
                  <a:lnTo>
                    <a:pt x="49" y="242"/>
                  </a:lnTo>
                  <a:lnTo>
                    <a:pt x="48" y="239"/>
                  </a:lnTo>
                  <a:lnTo>
                    <a:pt x="47" y="234"/>
                  </a:lnTo>
                  <a:lnTo>
                    <a:pt x="47" y="234"/>
                  </a:lnTo>
                  <a:lnTo>
                    <a:pt x="43" y="225"/>
                  </a:lnTo>
                  <a:lnTo>
                    <a:pt x="42" y="220"/>
                  </a:lnTo>
                  <a:lnTo>
                    <a:pt x="42" y="214"/>
                  </a:lnTo>
                  <a:lnTo>
                    <a:pt x="42" y="214"/>
                  </a:lnTo>
                  <a:lnTo>
                    <a:pt x="42" y="213"/>
                  </a:lnTo>
                  <a:lnTo>
                    <a:pt x="40" y="212"/>
                  </a:lnTo>
                  <a:lnTo>
                    <a:pt x="38" y="212"/>
                  </a:lnTo>
                  <a:lnTo>
                    <a:pt x="36" y="212"/>
                  </a:lnTo>
                  <a:lnTo>
                    <a:pt x="34" y="211"/>
                  </a:lnTo>
                  <a:lnTo>
                    <a:pt x="34" y="211"/>
                  </a:lnTo>
                  <a:lnTo>
                    <a:pt x="32" y="207"/>
                  </a:lnTo>
                  <a:lnTo>
                    <a:pt x="30" y="202"/>
                  </a:lnTo>
                  <a:lnTo>
                    <a:pt x="30" y="198"/>
                  </a:lnTo>
                  <a:lnTo>
                    <a:pt x="30" y="193"/>
                  </a:lnTo>
                  <a:lnTo>
                    <a:pt x="30" y="193"/>
                  </a:lnTo>
                  <a:lnTo>
                    <a:pt x="37" y="169"/>
                  </a:lnTo>
                  <a:lnTo>
                    <a:pt x="39" y="157"/>
                  </a:lnTo>
                  <a:lnTo>
                    <a:pt x="39" y="145"/>
                  </a:lnTo>
                  <a:lnTo>
                    <a:pt x="39" y="145"/>
                  </a:lnTo>
                  <a:lnTo>
                    <a:pt x="40" y="140"/>
                  </a:lnTo>
                  <a:lnTo>
                    <a:pt x="43" y="134"/>
                  </a:lnTo>
                  <a:lnTo>
                    <a:pt x="43" y="134"/>
                  </a:lnTo>
                  <a:lnTo>
                    <a:pt x="44" y="132"/>
                  </a:lnTo>
                  <a:lnTo>
                    <a:pt x="45" y="132"/>
                  </a:lnTo>
                  <a:lnTo>
                    <a:pt x="49" y="132"/>
                  </a:lnTo>
                  <a:lnTo>
                    <a:pt x="49" y="132"/>
                  </a:lnTo>
                  <a:lnTo>
                    <a:pt x="50" y="131"/>
                  </a:lnTo>
                  <a:lnTo>
                    <a:pt x="53" y="130"/>
                  </a:lnTo>
                  <a:lnTo>
                    <a:pt x="54" y="129"/>
                  </a:lnTo>
                  <a:lnTo>
                    <a:pt x="55" y="130"/>
                  </a:lnTo>
                  <a:lnTo>
                    <a:pt x="55" y="130"/>
                  </a:lnTo>
                  <a:lnTo>
                    <a:pt x="56" y="132"/>
                  </a:lnTo>
                  <a:lnTo>
                    <a:pt x="56" y="135"/>
                  </a:lnTo>
                  <a:lnTo>
                    <a:pt x="55" y="140"/>
                  </a:lnTo>
                  <a:lnTo>
                    <a:pt x="55" y="140"/>
                  </a:lnTo>
                  <a:lnTo>
                    <a:pt x="54" y="146"/>
                  </a:lnTo>
                  <a:lnTo>
                    <a:pt x="53" y="148"/>
                  </a:lnTo>
                  <a:lnTo>
                    <a:pt x="55" y="149"/>
                  </a:lnTo>
                  <a:lnTo>
                    <a:pt x="55" y="149"/>
                  </a:lnTo>
                  <a:lnTo>
                    <a:pt x="58" y="149"/>
                  </a:lnTo>
                  <a:lnTo>
                    <a:pt x="61" y="148"/>
                  </a:lnTo>
                  <a:lnTo>
                    <a:pt x="66" y="148"/>
                  </a:lnTo>
                  <a:lnTo>
                    <a:pt x="67" y="148"/>
                  </a:lnTo>
                  <a:lnTo>
                    <a:pt x="68" y="149"/>
                  </a:lnTo>
                  <a:lnTo>
                    <a:pt x="68" y="149"/>
                  </a:lnTo>
                  <a:lnTo>
                    <a:pt x="69" y="151"/>
                  </a:lnTo>
                  <a:lnTo>
                    <a:pt x="70" y="155"/>
                  </a:lnTo>
                  <a:lnTo>
                    <a:pt x="71" y="160"/>
                  </a:lnTo>
                  <a:lnTo>
                    <a:pt x="71" y="160"/>
                  </a:lnTo>
                  <a:lnTo>
                    <a:pt x="74" y="159"/>
                  </a:lnTo>
                  <a:lnTo>
                    <a:pt x="75" y="157"/>
                  </a:lnTo>
                  <a:lnTo>
                    <a:pt x="75" y="151"/>
                  </a:lnTo>
                  <a:lnTo>
                    <a:pt x="74" y="146"/>
                  </a:lnTo>
                  <a:lnTo>
                    <a:pt x="72" y="141"/>
                  </a:lnTo>
                  <a:lnTo>
                    <a:pt x="72" y="141"/>
                  </a:lnTo>
                  <a:lnTo>
                    <a:pt x="69" y="138"/>
                  </a:lnTo>
                  <a:lnTo>
                    <a:pt x="68" y="136"/>
                  </a:lnTo>
                  <a:lnTo>
                    <a:pt x="69" y="134"/>
                  </a:lnTo>
                  <a:lnTo>
                    <a:pt x="69" y="134"/>
                  </a:lnTo>
                  <a:lnTo>
                    <a:pt x="76" y="125"/>
                  </a:lnTo>
                  <a:lnTo>
                    <a:pt x="84" y="117"/>
                  </a:lnTo>
                  <a:lnTo>
                    <a:pt x="84" y="117"/>
                  </a:lnTo>
                  <a:lnTo>
                    <a:pt x="86" y="115"/>
                  </a:lnTo>
                  <a:lnTo>
                    <a:pt x="88" y="114"/>
                  </a:lnTo>
                  <a:lnTo>
                    <a:pt x="93" y="114"/>
                  </a:lnTo>
                  <a:lnTo>
                    <a:pt x="98" y="114"/>
                  </a:lnTo>
                  <a:lnTo>
                    <a:pt x="103" y="114"/>
                  </a:lnTo>
                  <a:lnTo>
                    <a:pt x="103" y="114"/>
                  </a:lnTo>
                  <a:lnTo>
                    <a:pt x="106" y="113"/>
                  </a:lnTo>
                  <a:lnTo>
                    <a:pt x="107" y="111"/>
                  </a:lnTo>
                  <a:lnTo>
                    <a:pt x="107" y="111"/>
                  </a:lnTo>
                  <a:lnTo>
                    <a:pt x="110" y="106"/>
                  </a:lnTo>
                  <a:lnTo>
                    <a:pt x="111" y="104"/>
                  </a:lnTo>
                  <a:lnTo>
                    <a:pt x="114" y="104"/>
                  </a:lnTo>
                  <a:lnTo>
                    <a:pt x="114" y="10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5" name="Freeform 324"/>
            <p:cNvSpPr>
              <a:spLocks/>
            </p:cNvSpPr>
            <p:nvPr/>
          </p:nvSpPr>
          <p:spPr bwMode="gray">
            <a:xfrm>
              <a:off x="6041636" y="3773438"/>
              <a:ext cx="189525" cy="494413"/>
            </a:xfrm>
            <a:custGeom>
              <a:avLst/>
              <a:gdLst/>
              <a:ahLst/>
              <a:cxnLst>
                <a:cxn ang="0">
                  <a:pos x="131" y="133"/>
                </a:cxn>
                <a:cxn ang="0">
                  <a:pos x="122" y="129"/>
                </a:cxn>
                <a:cxn ang="0">
                  <a:pos x="118" y="120"/>
                </a:cxn>
                <a:cxn ang="0">
                  <a:pos x="109" y="122"/>
                </a:cxn>
                <a:cxn ang="0">
                  <a:pos x="114" y="111"/>
                </a:cxn>
                <a:cxn ang="0">
                  <a:pos x="116" y="99"/>
                </a:cxn>
                <a:cxn ang="0">
                  <a:pos x="108" y="92"/>
                </a:cxn>
                <a:cxn ang="0">
                  <a:pos x="105" y="83"/>
                </a:cxn>
                <a:cxn ang="0">
                  <a:pos x="87" y="83"/>
                </a:cxn>
                <a:cxn ang="0">
                  <a:pos x="86" y="67"/>
                </a:cxn>
                <a:cxn ang="0">
                  <a:pos x="96" y="43"/>
                </a:cxn>
                <a:cxn ang="0">
                  <a:pos x="93" y="3"/>
                </a:cxn>
                <a:cxn ang="0">
                  <a:pos x="81" y="2"/>
                </a:cxn>
                <a:cxn ang="0">
                  <a:pos x="77" y="9"/>
                </a:cxn>
                <a:cxn ang="0">
                  <a:pos x="64" y="24"/>
                </a:cxn>
                <a:cxn ang="0">
                  <a:pos x="60" y="34"/>
                </a:cxn>
                <a:cxn ang="0">
                  <a:pos x="38" y="69"/>
                </a:cxn>
                <a:cxn ang="0">
                  <a:pos x="34" y="82"/>
                </a:cxn>
                <a:cxn ang="0">
                  <a:pos x="22" y="94"/>
                </a:cxn>
                <a:cxn ang="0">
                  <a:pos x="14" y="105"/>
                </a:cxn>
                <a:cxn ang="0">
                  <a:pos x="11" y="123"/>
                </a:cxn>
                <a:cxn ang="0">
                  <a:pos x="4" y="129"/>
                </a:cxn>
                <a:cxn ang="0">
                  <a:pos x="1" y="140"/>
                </a:cxn>
                <a:cxn ang="0">
                  <a:pos x="3" y="148"/>
                </a:cxn>
                <a:cxn ang="0">
                  <a:pos x="18" y="168"/>
                </a:cxn>
                <a:cxn ang="0">
                  <a:pos x="25" y="176"/>
                </a:cxn>
                <a:cxn ang="0">
                  <a:pos x="32" y="181"/>
                </a:cxn>
                <a:cxn ang="0">
                  <a:pos x="34" y="199"/>
                </a:cxn>
                <a:cxn ang="0">
                  <a:pos x="33" y="208"/>
                </a:cxn>
                <a:cxn ang="0">
                  <a:pos x="34" y="239"/>
                </a:cxn>
                <a:cxn ang="0">
                  <a:pos x="36" y="245"/>
                </a:cxn>
                <a:cxn ang="0">
                  <a:pos x="56" y="241"/>
                </a:cxn>
                <a:cxn ang="0">
                  <a:pos x="70" y="223"/>
                </a:cxn>
                <a:cxn ang="0">
                  <a:pos x="74" y="230"/>
                </a:cxn>
                <a:cxn ang="0">
                  <a:pos x="83" y="239"/>
                </a:cxn>
                <a:cxn ang="0">
                  <a:pos x="83" y="253"/>
                </a:cxn>
                <a:cxn ang="0">
                  <a:pos x="88" y="272"/>
                </a:cxn>
                <a:cxn ang="0">
                  <a:pos x="97" y="322"/>
                </a:cxn>
                <a:cxn ang="0">
                  <a:pos x="99" y="336"/>
                </a:cxn>
                <a:cxn ang="0">
                  <a:pos x="104" y="344"/>
                </a:cxn>
                <a:cxn ang="0">
                  <a:pos x="112" y="324"/>
                </a:cxn>
                <a:cxn ang="0">
                  <a:pos x="98" y="264"/>
                </a:cxn>
                <a:cxn ang="0">
                  <a:pos x="101" y="248"/>
                </a:cxn>
                <a:cxn ang="0">
                  <a:pos x="97" y="233"/>
                </a:cxn>
                <a:cxn ang="0">
                  <a:pos x="88" y="210"/>
                </a:cxn>
                <a:cxn ang="0">
                  <a:pos x="87" y="199"/>
                </a:cxn>
                <a:cxn ang="0">
                  <a:pos x="82" y="200"/>
                </a:cxn>
                <a:cxn ang="0">
                  <a:pos x="81" y="187"/>
                </a:cxn>
                <a:cxn ang="0">
                  <a:pos x="88" y="181"/>
                </a:cxn>
                <a:cxn ang="0">
                  <a:pos x="99" y="168"/>
                </a:cxn>
                <a:cxn ang="0">
                  <a:pos x="106" y="160"/>
                </a:cxn>
                <a:cxn ang="0">
                  <a:pos x="117" y="157"/>
                </a:cxn>
                <a:cxn ang="0">
                  <a:pos x="128" y="147"/>
                </a:cxn>
              </a:cxnLst>
              <a:rect l="0" t="0" r="r" b="b"/>
              <a:pathLst>
                <a:path w="133" h="347">
                  <a:moveTo>
                    <a:pt x="131" y="137"/>
                  </a:moveTo>
                  <a:lnTo>
                    <a:pt x="131" y="137"/>
                  </a:lnTo>
                  <a:lnTo>
                    <a:pt x="133" y="135"/>
                  </a:lnTo>
                  <a:lnTo>
                    <a:pt x="133" y="135"/>
                  </a:lnTo>
                  <a:lnTo>
                    <a:pt x="131" y="133"/>
                  </a:lnTo>
                  <a:lnTo>
                    <a:pt x="131" y="132"/>
                  </a:lnTo>
                  <a:lnTo>
                    <a:pt x="128" y="130"/>
                  </a:lnTo>
                  <a:lnTo>
                    <a:pt x="123" y="130"/>
                  </a:lnTo>
                  <a:lnTo>
                    <a:pt x="123" y="130"/>
                  </a:lnTo>
                  <a:lnTo>
                    <a:pt x="122" y="129"/>
                  </a:lnTo>
                  <a:lnTo>
                    <a:pt x="120" y="128"/>
                  </a:lnTo>
                  <a:lnTo>
                    <a:pt x="120" y="125"/>
                  </a:lnTo>
                  <a:lnTo>
                    <a:pt x="120" y="122"/>
                  </a:lnTo>
                  <a:lnTo>
                    <a:pt x="119" y="120"/>
                  </a:lnTo>
                  <a:lnTo>
                    <a:pt x="118" y="120"/>
                  </a:lnTo>
                  <a:lnTo>
                    <a:pt x="118" y="120"/>
                  </a:lnTo>
                  <a:lnTo>
                    <a:pt x="114" y="122"/>
                  </a:lnTo>
                  <a:lnTo>
                    <a:pt x="112" y="122"/>
                  </a:lnTo>
                  <a:lnTo>
                    <a:pt x="109" y="122"/>
                  </a:lnTo>
                  <a:lnTo>
                    <a:pt x="109" y="122"/>
                  </a:lnTo>
                  <a:lnTo>
                    <a:pt x="108" y="120"/>
                  </a:lnTo>
                  <a:lnTo>
                    <a:pt x="108" y="118"/>
                  </a:lnTo>
                  <a:lnTo>
                    <a:pt x="108" y="118"/>
                  </a:lnTo>
                  <a:lnTo>
                    <a:pt x="110" y="114"/>
                  </a:lnTo>
                  <a:lnTo>
                    <a:pt x="114" y="111"/>
                  </a:lnTo>
                  <a:lnTo>
                    <a:pt x="117" y="106"/>
                  </a:lnTo>
                  <a:lnTo>
                    <a:pt x="118" y="102"/>
                  </a:lnTo>
                  <a:lnTo>
                    <a:pt x="118" y="102"/>
                  </a:lnTo>
                  <a:lnTo>
                    <a:pt x="118" y="99"/>
                  </a:lnTo>
                  <a:lnTo>
                    <a:pt x="116" y="99"/>
                  </a:lnTo>
                  <a:lnTo>
                    <a:pt x="112" y="99"/>
                  </a:lnTo>
                  <a:lnTo>
                    <a:pt x="112" y="99"/>
                  </a:lnTo>
                  <a:lnTo>
                    <a:pt x="109" y="98"/>
                  </a:lnTo>
                  <a:lnTo>
                    <a:pt x="108" y="96"/>
                  </a:lnTo>
                  <a:lnTo>
                    <a:pt x="108" y="92"/>
                  </a:lnTo>
                  <a:lnTo>
                    <a:pt x="108" y="86"/>
                  </a:lnTo>
                  <a:lnTo>
                    <a:pt x="108" y="84"/>
                  </a:lnTo>
                  <a:lnTo>
                    <a:pt x="107" y="83"/>
                  </a:lnTo>
                  <a:lnTo>
                    <a:pt x="107" y="83"/>
                  </a:lnTo>
                  <a:lnTo>
                    <a:pt x="105" y="83"/>
                  </a:lnTo>
                  <a:lnTo>
                    <a:pt x="102" y="83"/>
                  </a:lnTo>
                  <a:lnTo>
                    <a:pt x="96" y="84"/>
                  </a:lnTo>
                  <a:lnTo>
                    <a:pt x="91" y="85"/>
                  </a:lnTo>
                  <a:lnTo>
                    <a:pt x="88" y="84"/>
                  </a:lnTo>
                  <a:lnTo>
                    <a:pt x="87" y="83"/>
                  </a:lnTo>
                  <a:lnTo>
                    <a:pt x="87" y="83"/>
                  </a:lnTo>
                  <a:lnTo>
                    <a:pt x="85" y="78"/>
                  </a:lnTo>
                  <a:lnTo>
                    <a:pt x="85" y="75"/>
                  </a:lnTo>
                  <a:lnTo>
                    <a:pt x="85" y="72"/>
                  </a:lnTo>
                  <a:lnTo>
                    <a:pt x="86" y="67"/>
                  </a:lnTo>
                  <a:lnTo>
                    <a:pt x="89" y="60"/>
                  </a:lnTo>
                  <a:lnTo>
                    <a:pt x="93" y="52"/>
                  </a:lnTo>
                  <a:lnTo>
                    <a:pt x="93" y="52"/>
                  </a:lnTo>
                  <a:lnTo>
                    <a:pt x="95" y="48"/>
                  </a:lnTo>
                  <a:lnTo>
                    <a:pt x="96" y="43"/>
                  </a:lnTo>
                  <a:lnTo>
                    <a:pt x="97" y="33"/>
                  </a:lnTo>
                  <a:lnTo>
                    <a:pt x="96" y="12"/>
                  </a:lnTo>
                  <a:lnTo>
                    <a:pt x="96" y="12"/>
                  </a:lnTo>
                  <a:lnTo>
                    <a:pt x="95" y="8"/>
                  </a:lnTo>
                  <a:lnTo>
                    <a:pt x="93" y="3"/>
                  </a:lnTo>
                  <a:lnTo>
                    <a:pt x="88" y="1"/>
                  </a:lnTo>
                  <a:lnTo>
                    <a:pt x="86" y="0"/>
                  </a:lnTo>
                  <a:lnTo>
                    <a:pt x="85" y="1"/>
                  </a:lnTo>
                  <a:lnTo>
                    <a:pt x="85" y="1"/>
                  </a:lnTo>
                  <a:lnTo>
                    <a:pt x="81" y="2"/>
                  </a:lnTo>
                  <a:lnTo>
                    <a:pt x="81" y="2"/>
                  </a:lnTo>
                  <a:lnTo>
                    <a:pt x="81" y="4"/>
                  </a:lnTo>
                  <a:lnTo>
                    <a:pt x="80" y="6"/>
                  </a:lnTo>
                  <a:lnTo>
                    <a:pt x="78" y="8"/>
                  </a:lnTo>
                  <a:lnTo>
                    <a:pt x="77" y="9"/>
                  </a:lnTo>
                  <a:lnTo>
                    <a:pt x="77" y="9"/>
                  </a:lnTo>
                  <a:lnTo>
                    <a:pt x="76" y="14"/>
                  </a:lnTo>
                  <a:lnTo>
                    <a:pt x="73" y="19"/>
                  </a:lnTo>
                  <a:lnTo>
                    <a:pt x="70" y="22"/>
                  </a:lnTo>
                  <a:lnTo>
                    <a:pt x="64" y="24"/>
                  </a:lnTo>
                  <a:lnTo>
                    <a:pt x="64" y="24"/>
                  </a:lnTo>
                  <a:lnTo>
                    <a:pt x="62" y="25"/>
                  </a:lnTo>
                  <a:lnTo>
                    <a:pt x="61" y="29"/>
                  </a:lnTo>
                  <a:lnTo>
                    <a:pt x="61" y="29"/>
                  </a:lnTo>
                  <a:lnTo>
                    <a:pt x="60" y="34"/>
                  </a:lnTo>
                  <a:lnTo>
                    <a:pt x="57" y="40"/>
                  </a:lnTo>
                  <a:lnTo>
                    <a:pt x="55" y="45"/>
                  </a:lnTo>
                  <a:lnTo>
                    <a:pt x="53" y="51"/>
                  </a:lnTo>
                  <a:lnTo>
                    <a:pt x="45" y="61"/>
                  </a:lnTo>
                  <a:lnTo>
                    <a:pt x="38" y="69"/>
                  </a:lnTo>
                  <a:lnTo>
                    <a:pt x="38" y="69"/>
                  </a:lnTo>
                  <a:lnTo>
                    <a:pt x="35" y="72"/>
                  </a:lnTo>
                  <a:lnTo>
                    <a:pt x="34" y="74"/>
                  </a:lnTo>
                  <a:lnTo>
                    <a:pt x="34" y="74"/>
                  </a:lnTo>
                  <a:lnTo>
                    <a:pt x="34" y="82"/>
                  </a:lnTo>
                  <a:lnTo>
                    <a:pt x="33" y="87"/>
                  </a:lnTo>
                  <a:lnTo>
                    <a:pt x="32" y="90"/>
                  </a:lnTo>
                  <a:lnTo>
                    <a:pt x="30" y="91"/>
                  </a:lnTo>
                  <a:lnTo>
                    <a:pt x="26" y="93"/>
                  </a:lnTo>
                  <a:lnTo>
                    <a:pt x="22" y="94"/>
                  </a:lnTo>
                  <a:lnTo>
                    <a:pt x="22" y="94"/>
                  </a:lnTo>
                  <a:lnTo>
                    <a:pt x="20" y="94"/>
                  </a:lnTo>
                  <a:lnTo>
                    <a:pt x="19" y="95"/>
                  </a:lnTo>
                  <a:lnTo>
                    <a:pt x="15" y="99"/>
                  </a:lnTo>
                  <a:lnTo>
                    <a:pt x="14" y="105"/>
                  </a:lnTo>
                  <a:lnTo>
                    <a:pt x="13" y="109"/>
                  </a:lnTo>
                  <a:lnTo>
                    <a:pt x="13" y="109"/>
                  </a:lnTo>
                  <a:lnTo>
                    <a:pt x="13" y="115"/>
                  </a:lnTo>
                  <a:lnTo>
                    <a:pt x="12" y="120"/>
                  </a:lnTo>
                  <a:lnTo>
                    <a:pt x="11" y="123"/>
                  </a:lnTo>
                  <a:lnTo>
                    <a:pt x="9" y="124"/>
                  </a:lnTo>
                  <a:lnTo>
                    <a:pt x="7" y="126"/>
                  </a:lnTo>
                  <a:lnTo>
                    <a:pt x="3" y="126"/>
                  </a:lnTo>
                  <a:lnTo>
                    <a:pt x="3" y="126"/>
                  </a:lnTo>
                  <a:lnTo>
                    <a:pt x="4" y="129"/>
                  </a:lnTo>
                  <a:lnTo>
                    <a:pt x="3" y="132"/>
                  </a:lnTo>
                  <a:lnTo>
                    <a:pt x="3" y="132"/>
                  </a:lnTo>
                  <a:lnTo>
                    <a:pt x="2" y="134"/>
                  </a:lnTo>
                  <a:lnTo>
                    <a:pt x="2" y="136"/>
                  </a:lnTo>
                  <a:lnTo>
                    <a:pt x="1" y="140"/>
                  </a:lnTo>
                  <a:lnTo>
                    <a:pt x="1" y="140"/>
                  </a:lnTo>
                  <a:lnTo>
                    <a:pt x="0" y="141"/>
                  </a:lnTo>
                  <a:lnTo>
                    <a:pt x="0" y="144"/>
                  </a:lnTo>
                  <a:lnTo>
                    <a:pt x="0" y="144"/>
                  </a:lnTo>
                  <a:lnTo>
                    <a:pt x="3" y="148"/>
                  </a:lnTo>
                  <a:lnTo>
                    <a:pt x="3" y="148"/>
                  </a:lnTo>
                  <a:lnTo>
                    <a:pt x="8" y="156"/>
                  </a:lnTo>
                  <a:lnTo>
                    <a:pt x="12" y="162"/>
                  </a:lnTo>
                  <a:lnTo>
                    <a:pt x="14" y="166"/>
                  </a:lnTo>
                  <a:lnTo>
                    <a:pt x="18" y="168"/>
                  </a:lnTo>
                  <a:lnTo>
                    <a:pt x="21" y="170"/>
                  </a:lnTo>
                  <a:lnTo>
                    <a:pt x="25" y="171"/>
                  </a:lnTo>
                  <a:lnTo>
                    <a:pt x="25" y="171"/>
                  </a:lnTo>
                  <a:lnTo>
                    <a:pt x="25" y="174"/>
                  </a:lnTo>
                  <a:lnTo>
                    <a:pt x="25" y="176"/>
                  </a:lnTo>
                  <a:lnTo>
                    <a:pt x="26" y="178"/>
                  </a:lnTo>
                  <a:lnTo>
                    <a:pt x="26" y="178"/>
                  </a:lnTo>
                  <a:lnTo>
                    <a:pt x="29" y="179"/>
                  </a:lnTo>
                  <a:lnTo>
                    <a:pt x="31" y="180"/>
                  </a:lnTo>
                  <a:lnTo>
                    <a:pt x="32" y="181"/>
                  </a:lnTo>
                  <a:lnTo>
                    <a:pt x="33" y="182"/>
                  </a:lnTo>
                  <a:lnTo>
                    <a:pt x="33" y="182"/>
                  </a:lnTo>
                  <a:lnTo>
                    <a:pt x="34" y="187"/>
                  </a:lnTo>
                  <a:lnTo>
                    <a:pt x="34" y="191"/>
                  </a:lnTo>
                  <a:lnTo>
                    <a:pt x="34" y="199"/>
                  </a:lnTo>
                  <a:lnTo>
                    <a:pt x="34" y="199"/>
                  </a:lnTo>
                  <a:lnTo>
                    <a:pt x="34" y="201"/>
                  </a:lnTo>
                  <a:lnTo>
                    <a:pt x="33" y="203"/>
                  </a:lnTo>
                  <a:lnTo>
                    <a:pt x="32" y="206"/>
                  </a:lnTo>
                  <a:lnTo>
                    <a:pt x="33" y="208"/>
                  </a:lnTo>
                  <a:lnTo>
                    <a:pt x="33" y="208"/>
                  </a:lnTo>
                  <a:lnTo>
                    <a:pt x="35" y="216"/>
                  </a:lnTo>
                  <a:lnTo>
                    <a:pt x="36" y="223"/>
                  </a:lnTo>
                  <a:lnTo>
                    <a:pt x="36" y="231"/>
                  </a:lnTo>
                  <a:lnTo>
                    <a:pt x="34" y="239"/>
                  </a:lnTo>
                  <a:lnTo>
                    <a:pt x="34" y="239"/>
                  </a:lnTo>
                  <a:lnTo>
                    <a:pt x="34" y="241"/>
                  </a:lnTo>
                  <a:lnTo>
                    <a:pt x="34" y="243"/>
                  </a:lnTo>
                  <a:lnTo>
                    <a:pt x="35" y="244"/>
                  </a:lnTo>
                  <a:lnTo>
                    <a:pt x="36" y="245"/>
                  </a:lnTo>
                  <a:lnTo>
                    <a:pt x="36" y="245"/>
                  </a:lnTo>
                  <a:lnTo>
                    <a:pt x="42" y="245"/>
                  </a:lnTo>
                  <a:lnTo>
                    <a:pt x="47" y="245"/>
                  </a:lnTo>
                  <a:lnTo>
                    <a:pt x="52" y="243"/>
                  </a:lnTo>
                  <a:lnTo>
                    <a:pt x="56" y="241"/>
                  </a:lnTo>
                  <a:lnTo>
                    <a:pt x="61" y="238"/>
                  </a:lnTo>
                  <a:lnTo>
                    <a:pt x="64" y="233"/>
                  </a:lnTo>
                  <a:lnTo>
                    <a:pt x="67" y="229"/>
                  </a:lnTo>
                  <a:lnTo>
                    <a:pt x="70" y="223"/>
                  </a:lnTo>
                  <a:lnTo>
                    <a:pt x="70" y="223"/>
                  </a:lnTo>
                  <a:lnTo>
                    <a:pt x="71" y="222"/>
                  </a:lnTo>
                  <a:lnTo>
                    <a:pt x="72" y="223"/>
                  </a:lnTo>
                  <a:lnTo>
                    <a:pt x="73" y="225"/>
                  </a:lnTo>
                  <a:lnTo>
                    <a:pt x="73" y="225"/>
                  </a:lnTo>
                  <a:lnTo>
                    <a:pt x="74" y="230"/>
                  </a:lnTo>
                  <a:lnTo>
                    <a:pt x="76" y="233"/>
                  </a:lnTo>
                  <a:lnTo>
                    <a:pt x="78" y="235"/>
                  </a:lnTo>
                  <a:lnTo>
                    <a:pt x="83" y="238"/>
                  </a:lnTo>
                  <a:lnTo>
                    <a:pt x="83" y="238"/>
                  </a:lnTo>
                  <a:lnTo>
                    <a:pt x="83" y="239"/>
                  </a:lnTo>
                  <a:lnTo>
                    <a:pt x="84" y="241"/>
                  </a:lnTo>
                  <a:lnTo>
                    <a:pt x="84" y="241"/>
                  </a:lnTo>
                  <a:lnTo>
                    <a:pt x="84" y="245"/>
                  </a:lnTo>
                  <a:lnTo>
                    <a:pt x="83" y="250"/>
                  </a:lnTo>
                  <a:lnTo>
                    <a:pt x="83" y="253"/>
                  </a:lnTo>
                  <a:lnTo>
                    <a:pt x="84" y="258"/>
                  </a:lnTo>
                  <a:lnTo>
                    <a:pt x="84" y="258"/>
                  </a:lnTo>
                  <a:lnTo>
                    <a:pt x="86" y="261"/>
                  </a:lnTo>
                  <a:lnTo>
                    <a:pt x="86" y="265"/>
                  </a:lnTo>
                  <a:lnTo>
                    <a:pt x="88" y="272"/>
                  </a:lnTo>
                  <a:lnTo>
                    <a:pt x="88" y="272"/>
                  </a:lnTo>
                  <a:lnTo>
                    <a:pt x="92" y="284"/>
                  </a:lnTo>
                  <a:lnTo>
                    <a:pt x="94" y="296"/>
                  </a:lnTo>
                  <a:lnTo>
                    <a:pt x="97" y="322"/>
                  </a:lnTo>
                  <a:lnTo>
                    <a:pt x="97" y="322"/>
                  </a:lnTo>
                  <a:lnTo>
                    <a:pt x="99" y="324"/>
                  </a:lnTo>
                  <a:lnTo>
                    <a:pt x="99" y="324"/>
                  </a:lnTo>
                  <a:lnTo>
                    <a:pt x="99" y="327"/>
                  </a:lnTo>
                  <a:lnTo>
                    <a:pt x="99" y="329"/>
                  </a:lnTo>
                  <a:lnTo>
                    <a:pt x="99" y="336"/>
                  </a:lnTo>
                  <a:lnTo>
                    <a:pt x="98" y="342"/>
                  </a:lnTo>
                  <a:lnTo>
                    <a:pt x="98" y="344"/>
                  </a:lnTo>
                  <a:lnTo>
                    <a:pt x="99" y="347"/>
                  </a:lnTo>
                  <a:lnTo>
                    <a:pt x="99" y="347"/>
                  </a:lnTo>
                  <a:lnTo>
                    <a:pt x="104" y="344"/>
                  </a:lnTo>
                  <a:lnTo>
                    <a:pt x="106" y="340"/>
                  </a:lnTo>
                  <a:lnTo>
                    <a:pt x="109" y="337"/>
                  </a:lnTo>
                  <a:lnTo>
                    <a:pt x="110" y="333"/>
                  </a:lnTo>
                  <a:lnTo>
                    <a:pt x="110" y="333"/>
                  </a:lnTo>
                  <a:lnTo>
                    <a:pt x="112" y="324"/>
                  </a:lnTo>
                  <a:lnTo>
                    <a:pt x="112" y="315"/>
                  </a:lnTo>
                  <a:lnTo>
                    <a:pt x="110" y="306"/>
                  </a:lnTo>
                  <a:lnTo>
                    <a:pt x="109" y="297"/>
                  </a:lnTo>
                  <a:lnTo>
                    <a:pt x="104" y="281"/>
                  </a:lnTo>
                  <a:lnTo>
                    <a:pt x="98" y="264"/>
                  </a:lnTo>
                  <a:lnTo>
                    <a:pt x="98" y="264"/>
                  </a:lnTo>
                  <a:lnTo>
                    <a:pt x="97" y="261"/>
                  </a:lnTo>
                  <a:lnTo>
                    <a:pt x="97" y="259"/>
                  </a:lnTo>
                  <a:lnTo>
                    <a:pt x="98" y="253"/>
                  </a:lnTo>
                  <a:lnTo>
                    <a:pt x="101" y="248"/>
                  </a:lnTo>
                  <a:lnTo>
                    <a:pt x="101" y="242"/>
                  </a:lnTo>
                  <a:lnTo>
                    <a:pt x="101" y="242"/>
                  </a:lnTo>
                  <a:lnTo>
                    <a:pt x="101" y="240"/>
                  </a:lnTo>
                  <a:lnTo>
                    <a:pt x="99" y="238"/>
                  </a:lnTo>
                  <a:lnTo>
                    <a:pt x="97" y="233"/>
                  </a:lnTo>
                  <a:lnTo>
                    <a:pt x="94" y="230"/>
                  </a:lnTo>
                  <a:lnTo>
                    <a:pt x="92" y="224"/>
                  </a:lnTo>
                  <a:lnTo>
                    <a:pt x="92" y="224"/>
                  </a:lnTo>
                  <a:lnTo>
                    <a:pt x="88" y="216"/>
                  </a:lnTo>
                  <a:lnTo>
                    <a:pt x="88" y="210"/>
                  </a:lnTo>
                  <a:lnTo>
                    <a:pt x="88" y="204"/>
                  </a:lnTo>
                  <a:lnTo>
                    <a:pt x="88" y="204"/>
                  </a:lnTo>
                  <a:lnTo>
                    <a:pt x="88" y="202"/>
                  </a:lnTo>
                  <a:lnTo>
                    <a:pt x="87" y="199"/>
                  </a:lnTo>
                  <a:lnTo>
                    <a:pt x="87" y="199"/>
                  </a:lnTo>
                  <a:lnTo>
                    <a:pt x="86" y="199"/>
                  </a:lnTo>
                  <a:lnTo>
                    <a:pt x="84" y="200"/>
                  </a:lnTo>
                  <a:lnTo>
                    <a:pt x="83" y="200"/>
                  </a:lnTo>
                  <a:lnTo>
                    <a:pt x="82" y="200"/>
                  </a:lnTo>
                  <a:lnTo>
                    <a:pt x="82" y="200"/>
                  </a:lnTo>
                  <a:lnTo>
                    <a:pt x="80" y="198"/>
                  </a:lnTo>
                  <a:lnTo>
                    <a:pt x="80" y="195"/>
                  </a:lnTo>
                  <a:lnTo>
                    <a:pt x="80" y="190"/>
                  </a:lnTo>
                  <a:lnTo>
                    <a:pt x="81" y="187"/>
                  </a:lnTo>
                  <a:lnTo>
                    <a:pt x="81" y="187"/>
                  </a:lnTo>
                  <a:lnTo>
                    <a:pt x="82" y="185"/>
                  </a:lnTo>
                  <a:lnTo>
                    <a:pt x="85" y="183"/>
                  </a:lnTo>
                  <a:lnTo>
                    <a:pt x="87" y="182"/>
                  </a:lnTo>
                  <a:lnTo>
                    <a:pt x="88" y="181"/>
                  </a:lnTo>
                  <a:lnTo>
                    <a:pt x="88" y="181"/>
                  </a:lnTo>
                  <a:lnTo>
                    <a:pt x="89" y="176"/>
                  </a:lnTo>
                  <a:lnTo>
                    <a:pt x="91" y="172"/>
                  </a:lnTo>
                  <a:lnTo>
                    <a:pt x="93" y="170"/>
                  </a:lnTo>
                  <a:lnTo>
                    <a:pt x="95" y="169"/>
                  </a:lnTo>
                  <a:lnTo>
                    <a:pt x="99" y="168"/>
                  </a:lnTo>
                  <a:lnTo>
                    <a:pt x="102" y="167"/>
                  </a:lnTo>
                  <a:lnTo>
                    <a:pt x="104" y="166"/>
                  </a:lnTo>
                  <a:lnTo>
                    <a:pt x="104" y="166"/>
                  </a:lnTo>
                  <a:lnTo>
                    <a:pt x="105" y="164"/>
                  </a:lnTo>
                  <a:lnTo>
                    <a:pt x="106" y="160"/>
                  </a:lnTo>
                  <a:lnTo>
                    <a:pt x="107" y="157"/>
                  </a:lnTo>
                  <a:lnTo>
                    <a:pt x="109" y="156"/>
                  </a:lnTo>
                  <a:lnTo>
                    <a:pt x="109" y="156"/>
                  </a:lnTo>
                  <a:lnTo>
                    <a:pt x="113" y="156"/>
                  </a:lnTo>
                  <a:lnTo>
                    <a:pt x="117" y="157"/>
                  </a:lnTo>
                  <a:lnTo>
                    <a:pt x="120" y="157"/>
                  </a:lnTo>
                  <a:lnTo>
                    <a:pt x="122" y="157"/>
                  </a:lnTo>
                  <a:lnTo>
                    <a:pt x="123" y="156"/>
                  </a:lnTo>
                  <a:lnTo>
                    <a:pt x="123" y="156"/>
                  </a:lnTo>
                  <a:lnTo>
                    <a:pt x="128" y="147"/>
                  </a:lnTo>
                  <a:lnTo>
                    <a:pt x="131" y="137"/>
                  </a:lnTo>
                  <a:lnTo>
                    <a:pt x="131" y="13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6" name="Freeform 325"/>
            <p:cNvSpPr>
              <a:spLocks/>
            </p:cNvSpPr>
            <p:nvPr/>
          </p:nvSpPr>
          <p:spPr bwMode="gray">
            <a:xfrm>
              <a:off x="5955270" y="3828640"/>
              <a:ext cx="107957" cy="148804"/>
            </a:xfrm>
            <a:custGeom>
              <a:avLst/>
              <a:gdLst/>
              <a:ahLst/>
              <a:cxnLst>
                <a:cxn ang="0">
                  <a:pos x="65" y="88"/>
                </a:cxn>
                <a:cxn ang="0">
                  <a:pos x="65" y="94"/>
                </a:cxn>
                <a:cxn ang="0">
                  <a:pos x="64" y="96"/>
                </a:cxn>
                <a:cxn ang="0">
                  <a:pos x="63" y="102"/>
                </a:cxn>
                <a:cxn ang="0">
                  <a:pos x="62" y="103"/>
                </a:cxn>
                <a:cxn ang="0">
                  <a:pos x="62" y="106"/>
                </a:cxn>
                <a:cxn ang="0">
                  <a:pos x="56" y="99"/>
                </a:cxn>
                <a:cxn ang="0">
                  <a:pos x="55" y="97"/>
                </a:cxn>
                <a:cxn ang="0">
                  <a:pos x="52" y="80"/>
                </a:cxn>
                <a:cxn ang="0">
                  <a:pos x="50" y="75"/>
                </a:cxn>
                <a:cxn ang="0">
                  <a:pos x="45" y="74"/>
                </a:cxn>
                <a:cxn ang="0">
                  <a:pos x="41" y="70"/>
                </a:cxn>
                <a:cxn ang="0">
                  <a:pos x="38" y="75"/>
                </a:cxn>
                <a:cxn ang="0">
                  <a:pos x="34" y="86"/>
                </a:cxn>
                <a:cxn ang="0">
                  <a:pos x="34" y="91"/>
                </a:cxn>
                <a:cxn ang="0">
                  <a:pos x="31" y="95"/>
                </a:cxn>
                <a:cxn ang="0">
                  <a:pos x="21" y="99"/>
                </a:cxn>
                <a:cxn ang="0">
                  <a:pos x="12" y="103"/>
                </a:cxn>
                <a:cxn ang="0">
                  <a:pos x="6" y="103"/>
                </a:cxn>
                <a:cxn ang="0">
                  <a:pos x="2" y="96"/>
                </a:cxn>
                <a:cxn ang="0">
                  <a:pos x="1" y="95"/>
                </a:cxn>
                <a:cxn ang="0">
                  <a:pos x="0" y="96"/>
                </a:cxn>
                <a:cxn ang="0">
                  <a:pos x="2" y="82"/>
                </a:cxn>
                <a:cxn ang="0">
                  <a:pos x="4" y="76"/>
                </a:cxn>
                <a:cxn ang="0">
                  <a:pos x="4" y="67"/>
                </a:cxn>
                <a:cxn ang="0">
                  <a:pos x="6" y="50"/>
                </a:cxn>
                <a:cxn ang="0">
                  <a:pos x="4" y="43"/>
                </a:cxn>
                <a:cxn ang="0">
                  <a:pos x="3" y="38"/>
                </a:cxn>
                <a:cxn ang="0">
                  <a:pos x="3" y="32"/>
                </a:cxn>
                <a:cxn ang="0">
                  <a:pos x="8" y="23"/>
                </a:cxn>
                <a:cxn ang="0">
                  <a:pos x="12" y="17"/>
                </a:cxn>
                <a:cxn ang="0">
                  <a:pos x="12" y="15"/>
                </a:cxn>
                <a:cxn ang="0">
                  <a:pos x="7" y="14"/>
                </a:cxn>
                <a:cxn ang="0">
                  <a:pos x="3" y="13"/>
                </a:cxn>
                <a:cxn ang="0">
                  <a:pos x="2" y="12"/>
                </a:cxn>
                <a:cxn ang="0">
                  <a:pos x="6" y="10"/>
                </a:cxn>
                <a:cxn ang="0">
                  <a:pos x="10" y="1"/>
                </a:cxn>
                <a:cxn ang="0">
                  <a:pos x="11" y="0"/>
                </a:cxn>
                <a:cxn ang="0">
                  <a:pos x="12" y="0"/>
                </a:cxn>
                <a:cxn ang="0">
                  <a:pos x="18" y="2"/>
                </a:cxn>
                <a:cxn ang="0">
                  <a:pos x="24" y="1"/>
                </a:cxn>
                <a:cxn ang="0">
                  <a:pos x="27" y="2"/>
                </a:cxn>
                <a:cxn ang="0">
                  <a:pos x="33" y="14"/>
                </a:cxn>
                <a:cxn ang="0">
                  <a:pos x="44" y="21"/>
                </a:cxn>
                <a:cxn ang="0">
                  <a:pos x="59" y="22"/>
                </a:cxn>
                <a:cxn ang="0">
                  <a:pos x="72" y="22"/>
                </a:cxn>
                <a:cxn ang="0">
                  <a:pos x="75" y="23"/>
                </a:cxn>
                <a:cxn ang="0">
                  <a:pos x="75" y="32"/>
                </a:cxn>
                <a:cxn ang="0">
                  <a:pos x="74" y="36"/>
                </a:cxn>
                <a:cxn ang="0">
                  <a:pos x="71" y="42"/>
                </a:cxn>
                <a:cxn ang="0">
                  <a:pos x="60" y="49"/>
                </a:cxn>
                <a:cxn ang="0">
                  <a:pos x="56" y="55"/>
                </a:cxn>
                <a:cxn ang="0">
                  <a:pos x="55" y="57"/>
                </a:cxn>
                <a:cxn ang="0">
                  <a:pos x="59" y="60"/>
                </a:cxn>
                <a:cxn ang="0">
                  <a:pos x="65" y="64"/>
                </a:cxn>
                <a:cxn ang="0">
                  <a:pos x="66" y="69"/>
                </a:cxn>
                <a:cxn ang="0">
                  <a:pos x="67" y="81"/>
                </a:cxn>
                <a:cxn ang="0">
                  <a:pos x="65" y="87"/>
                </a:cxn>
                <a:cxn ang="0">
                  <a:pos x="65" y="88"/>
                </a:cxn>
              </a:cxnLst>
              <a:rect l="0" t="0" r="r" b="b"/>
              <a:pathLst>
                <a:path w="76" h="106">
                  <a:moveTo>
                    <a:pt x="65" y="88"/>
                  </a:moveTo>
                  <a:lnTo>
                    <a:pt x="65" y="88"/>
                  </a:lnTo>
                  <a:lnTo>
                    <a:pt x="66" y="91"/>
                  </a:lnTo>
                  <a:lnTo>
                    <a:pt x="65" y="94"/>
                  </a:lnTo>
                  <a:lnTo>
                    <a:pt x="65" y="94"/>
                  </a:lnTo>
                  <a:lnTo>
                    <a:pt x="64" y="96"/>
                  </a:lnTo>
                  <a:lnTo>
                    <a:pt x="64" y="98"/>
                  </a:lnTo>
                  <a:lnTo>
                    <a:pt x="63" y="102"/>
                  </a:lnTo>
                  <a:lnTo>
                    <a:pt x="63" y="102"/>
                  </a:lnTo>
                  <a:lnTo>
                    <a:pt x="62" y="103"/>
                  </a:lnTo>
                  <a:lnTo>
                    <a:pt x="62" y="106"/>
                  </a:lnTo>
                  <a:lnTo>
                    <a:pt x="62" y="106"/>
                  </a:lnTo>
                  <a:lnTo>
                    <a:pt x="59" y="101"/>
                  </a:lnTo>
                  <a:lnTo>
                    <a:pt x="56" y="99"/>
                  </a:lnTo>
                  <a:lnTo>
                    <a:pt x="55" y="97"/>
                  </a:lnTo>
                  <a:lnTo>
                    <a:pt x="55" y="97"/>
                  </a:lnTo>
                  <a:lnTo>
                    <a:pt x="53" y="86"/>
                  </a:lnTo>
                  <a:lnTo>
                    <a:pt x="52" y="80"/>
                  </a:lnTo>
                  <a:lnTo>
                    <a:pt x="50" y="75"/>
                  </a:lnTo>
                  <a:lnTo>
                    <a:pt x="50" y="75"/>
                  </a:lnTo>
                  <a:lnTo>
                    <a:pt x="48" y="74"/>
                  </a:lnTo>
                  <a:lnTo>
                    <a:pt x="45" y="74"/>
                  </a:lnTo>
                  <a:lnTo>
                    <a:pt x="43" y="73"/>
                  </a:lnTo>
                  <a:lnTo>
                    <a:pt x="41" y="70"/>
                  </a:lnTo>
                  <a:lnTo>
                    <a:pt x="41" y="70"/>
                  </a:lnTo>
                  <a:lnTo>
                    <a:pt x="38" y="75"/>
                  </a:lnTo>
                  <a:lnTo>
                    <a:pt x="35" y="80"/>
                  </a:lnTo>
                  <a:lnTo>
                    <a:pt x="34" y="86"/>
                  </a:lnTo>
                  <a:lnTo>
                    <a:pt x="34" y="91"/>
                  </a:lnTo>
                  <a:lnTo>
                    <a:pt x="34" y="91"/>
                  </a:lnTo>
                  <a:lnTo>
                    <a:pt x="33" y="94"/>
                  </a:lnTo>
                  <a:lnTo>
                    <a:pt x="31" y="95"/>
                  </a:lnTo>
                  <a:lnTo>
                    <a:pt x="31" y="95"/>
                  </a:lnTo>
                  <a:lnTo>
                    <a:pt x="21" y="99"/>
                  </a:lnTo>
                  <a:lnTo>
                    <a:pt x="12" y="103"/>
                  </a:lnTo>
                  <a:lnTo>
                    <a:pt x="12" y="103"/>
                  </a:lnTo>
                  <a:lnTo>
                    <a:pt x="8" y="105"/>
                  </a:lnTo>
                  <a:lnTo>
                    <a:pt x="6" y="103"/>
                  </a:lnTo>
                  <a:lnTo>
                    <a:pt x="3" y="100"/>
                  </a:lnTo>
                  <a:lnTo>
                    <a:pt x="2" y="96"/>
                  </a:lnTo>
                  <a:lnTo>
                    <a:pt x="2" y="96"/>
                  </a:lnTo>
                  <a:lnTo>
                    <a:pt x="1" y="95"/>
                  </a:lnTo>
                  <a:lnTo>
                    <a:pt x="0" y="96"/>
                  </a:lnTo>
                  <a:lnTo>
                    <a:pt x="0" y="96"/>
                  </a:lnTo>
                  <a:lnTo>
                    <a:pt x="1" y="89"/>
                  </a:lnTo>
                  <a:lnTo>
                    <a:pt x="2" y="82"/>
                  </a:lnTo>
                  <a:lnTo>
                    <a:pt x="2" y="82"/>
                  </a:lnTo>
                  <a:lnTo>
                    <a:pt x="4" y="76"/>
                  </a:lnTo>
                  <a:lnTo>
                    <a:pt x="4" y="76"/>
                  </a:lnTo>
                  <a:lnTo>
                    <a:pt x="4" y="67"/>
                  </a:lnTo>
                  <a:lnTo>
                    <a:pt x="6" y="59"/>
                  </a:lnTo>
                  <a:lnTo>
                    <a:pt x="6" y="50"/>
                  </a:lnTo>
                  <a:lnTo>
                    <a:pt x="6" y="46"/>
                  </a:lnTo>
                  <a:lnTo>
                    <a:pt x="4" y="43"/>
                  </a:lnTo>
                  <a:lnTo>
                    <a:pt x="4" y="43"/>
                  </a:lnTo>
                  <a:lnTo>
                    <a:pt x="3" y="38"/>
                  </a:lnTo>
                  <a:lnTo>
                    <a:pt x="2" y="35"/>
                  </a:lnTo>
                  <a:lnTo>
                    <a:pt x="3" y="32"/>
                  </a:lnTo>
                  <a:lnTo>
                    <a:pt x="4" y="28"/>
                  </a:lnTo>
                  <a:lnTo>
                    <a:pt x="8" y="23"/>
                  </a:lnTo>
                  <a:lnTo>
                    <a:pt x="12" y="17"/>
                  </a:lnTo>
                  <a:lnTo>
                    <a:pt x="12" y="17"/>
                  </a:lnTo>
                  <a:lnTo>
                    <a:pt x="12" y="16"/>
                  </a:lnTo>
                  <a:lnTo>
                    <a:pt x="12" y="15"/>
                  </a:lnTo>
                  <a:lnTo>
                    <a:pt x="10" y="14"/>
                  </a:lnTo>
                  <a:lnTo>
                    <a:pt x="7" y="14"/>
                  </a:lnTo>
                  <a:lnTo>
                    <a:pt x="3" y="13"/>
                  </a:lnTo>
                  <a:lnTo>
                    <a:pt x="3" y="13"/>
                  </a:lnTo>
                  <a:lnTo>
                    <a:pt x="2" y="12"/>
                  </a:lnTo>
                  <a:lnTo>
                    <a:pt x="2" y="12"/>
                  </a:lnTo>
                  <a:lnTo>
                    <a:pt x="2" y="12"/>
                  </a:lnTo>
                  <a:lnTo>
                    <a:pt x="6" y="10"/>
                  </a:lnTo>
                  <a:lnTo>
                    <a:pt x="7" y="6"/>
                  </a:lnTo>
                  <a:lnTo>
                    <a:pt x="10" y="1"/>
                  </a:lnTo>
                  <a:lnTo>
                    <a:pt x="10" y="1"/>
                  </a:lnTo>
                  <a:lnTo>
                    <a:pt x="11" y="0"/>
                  </a:lnTo>
                  <a:lnTo>
                    <a:pt x="12" y="0"/>
                  </a:lnTo>
                  <a:lnTo>
                    <a:pt x="12" y="0"/>
                  </a:lnTo>
                  <a:lnTo>
                    <a:pt x="16" y="1"/>
                  </a:lnTo>
                  <a:lnTo>
                    <a:pt x="18" y="2"/>
                  </a:lnTo>
                  <a:lnTo>
                    <a:pt x="24" y="1"/>
                  </a:lnTo>
                  <a:lnTo>
                    <a:pt x="24" y="1"/>
                  </a:lnTo>
                  <a:lnTo>
                    <a:pt x="27" y="2"/>
                  </a:lnTo>
                  <a:lnTo>
                    <a:pt x="27" y="2"/>
                  </a:lnTo>
                  <a:lnTo>
                    <a:pt x="29" y="10"/>
                  </a:lnTo>
                  <a:lnTo>
                    <a:pt x="33" y="14"/>
                  </a:lnTo>
                  <a:lnTo>
                    <a:pt x="39" y="18"/>
                  </a:lnTo>
                  <a:lnTo>
                    <a:pt x="44" y="21"/>
                  </a:lnTo>
                  <a:lnTo>
                    <a:pt x="51" y="22"/>
                  </a:lnTo>
                  <a:lnTo>
                    <a:pt x="59" y="22"/>
                  </a:lnTo>
                  <a:lnTo>
                    <a:pt x="72" y="22"/>
                  </a:lnTo>
                  <a:lnTo>
                    <a:pt x="72" y="22"/>
                  </a:lnTo>
                  <a:lnTo>
                    <a:pt x="74" y="22"/>
                  </a:lnTo>
                  <a:lnTo>
                    <a:pt x="75" y="23"/>
                  </a:lnTo>
                  <a:lnTo>
                    <a:pt x="76" y="27"/>
                  </a:lnTo>
                  <a:lnTo>
                    <a:pt x="75" y="32"/>
                  </a:lnTo>
                  <a:lnTo>
                    <a:pt x="74" y="36"/>
                  </a:lnTo>
                  <a:lnTo>
                    <a:pt x="74" y="36"/>
                  </a:lnTo>
                  <a:lnTo>
                    <a:pt x="73" y="38"/>
                  </a:lnTo>
                  <a:lnTo>
                    <a:pt x="71" y="42"/>
                  </a:lnTo>
                  <a:lnTo>
                    <a:pt x="65" y="46"/>
                  </a:lnTo>
                  <a:lnTo>
                    <a:pt x="60" y="49"/>
                  </a:lnTo>
                  <a:lnTo>
                    <a:pt x="58" y="53"/>
                  </a:lnTo>
                  <a:lnTo>
                    <a:pt x="56" y="55"/>
                  </a:lnTo>
                  <a:lnTo>
                    <a:pt x="56" y="55"/>
                  </a:lnTo>
                  <a:lnTo>
                    <a:pt x="55" y="57"/>
                  </a:lnTo>
                  <a:lnTo>
                    <a:pt x="56" y="59"/>
                  </a:lnTo>
                  <a:lnTo>
                    <a:pt x="59" y="60"/>
                  </a:lnTo>
                  <a:lnTo>
                    <a:pt x="62" y="61"/>
                  </a:lnTo>
                  <a:lnTo>
                    <a:pt x="65" y="64"/>
                  </a:lnTo>
                  <a:lnTo>
                    <a:pt x="65" y="64"/>
                  </a:lnTo>
                  <a:lnTo>
                    <a:pt x="66" y="69"/>
                  </a:lnTo>
                  <a:lnTo>
                    <a:pt x="67" y="75"/>
                  </a:lnTo>
                  <a:lnTo>
                    <a:pt x="67" y="81"/>
                  </a:lnTo>
                  <a:lnTo>
                    <a:pt x="65" y="87"/>
                  </a:lnTo>
                  <a:lnTo>
                    <a:pt x="65" y="87"/>
                  </a:lnTo>
                  <a:lnTo>
                    <a:pt x="65" y="88"/>
                  </a:lnTo>
                  <a:lnTo>
                    <a:pt x="65" y="8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7" name="Freeform 326"/>
            <p:cNvSpPr>
              <a:spLocks/>
            </p:cNvSpPr>
            <p:nvPr/>
          </p:nvSpPr>
          <p:spPr bwMode="gray">
            <a:xfrm>
              <a:off x="5533036" y="3552632"/>
              <a:ext cx="623754" cy="772820"/>
            </a:xfrm>
            <a:custGeom>
              <a:avLst/>
              <a:gdLst/>
              <a:ahLst/>
              <a:cxnLst>
                <a:cxn ang="0">
                  <a:pos x="219" y="126"/>
                </a:cxn>
                <a:cxn ang="0">
                  <a:pos x="243" y="142"/>
                </a:cxn>
                <a:cxn ang="0">
                  <a:pos x="248" y="148"/>
                </a:cxn>
                <a:cxn ang="0">
                  <a:pos x="275" y="166"/>
                </a:cxn>
                <a:cxn ang="0">
                  <a:pos x="303" y="168"/>
                </a:cxn>
                <a:cxn ang="0">
                  <a:pos x="318" y="174"/>
                </a:cxn>
                <a:cxn ang="0">
                  <a:pos x="343" y="163"/>
                </a:cxn>
                <a:cxn ang="0">
                  <a:pos x="392" y="148"/>
                </a:cxn>
                <a:cxn ang="0">
                  <a:pos x="432" y="146"/>
                </a:cxn>
                <a:cxn ang="0">
                  <a:pos x="440" y="158"/>
                </a:cxn>
                <a:cxn ang="0">
                  <a:pos x="423" y="180"/>
                </a:cxn>
                <a:cxn ang="0">
                  <a:pos x="404" y="217"/>
                </a:cxn>
                <a:cxn ang="0">
                  <a:pos x="389" y="247"/>
                </a:cxn>
                <a:cxn ang="0">
                  <a:pos x="372" y="265"/>
                </a:cxn>
                <a:cxn ang="0">
                  <a:pos x="362" y="281"/>
                </a:cxn>
                <a:cxn ang="0">
                  <a:pos x="352" y="251"/>
                </a:cxn>
                <a:cxn ang="0">
                  <a:pos x="371" y="230"/>
                </a:cxn>
                <a:cxn ang="0">
                  <a:pos x="341" y="215"/>
                </a:cxn>
                <a:cxn ang="0">
                  <a:pos x="313" y="195"/>
                </a:cxn>
                <a:cxn ang="0">
                  <a:pos x="299" y="206"/>
                </a:cxn>
                <a:cxn ang="0">
                  <a:pos x="309" y="211"/>
                </a:cxn>
                <a:cxn ang="0">
                  <a:pos x="303" y="244"/>
                </a:cxn>
                <a:cxn ang="0">
                  <a:pos x="297" y="290"/>
                </a:cxn>
                <a:cxn ang="0">
                  <a:pos x="282" y="304"/>
                </a:cxn>
                <a:cxn ang="0">
                  <a:pos x="261" y="333"/>
                </a:cxn>
                <a:cxn ang="0">
                  <a:pos x="220" y="377"/>
                </a:cxn>
                <a:cxn ang="0">
                  <a:pos x="210" y="398"/>
                </a:cxn>
                <a:cxn ang="0">
                  <a:pos x="187" y="414"/>
                </a:cxn>
                <a:cxn ang="0">
                  <a:pos x="183" y="441"/>
                </a:cxn>
                <a:cxn ang="0">
                  <a:pos x="178" y="478"/>
                </a:cxn>
                <a:cxn ang="0">
                  <a:pos x="175" y="504"/>
                </a:cxn>
                <a:cxn ang="0">
                  <a:pos x="160" y="525"/>
                </a:cxn>
                <a:cxn ang="0">
                  <a:pos x="141" y="544"/>
                </a:cxn>
                <a:cxn ang="0">
                  <a:pos x="125" y="520"/>
                </a:cxn>
                <a:cxn ang="0">
                  <a:pos x="99" y="439"/>
                </a:cxn>
                <a:cxn ang="0">
                  <a:pos x="84" y="384"/>
                </a:cxn>
                <a:cxn ang="0">
                  <a:pos x="72" y="335"/>
                </a:cxn>
                <a:cxn ang="0">
                  <a:pos x="69" y="294"/>
                </a:cxn>
                <a:cxn ang="0">
                  <a:pos x="69" y="279"/>
                </a:cxn>
                <a:cxn ang="0">
                  <a:pos x="41" y="305"/>
                </a:cxn>
                <a:cxn ang="0">
                  <a:pos x="23" y="292"/>
                </a:cxn>
                <a:cxn ang="0">
                  <a:pos x="22" y="279"/>
                </a:cxn>
                <a:cxn ang="0">
                  <a:pos x="42" y="268"/>
                </a:cxn>
                <a:cxn ang="0">
                  <a:pos x="13" y="263"/>
                </a:cxn>
                <a:cxn ang="0">
                  <a:pos x="9" y="255"/>
                </a:cxn>
                <a:cxn ang="0">
                  <a:pos x="34" y="240"/>
                </a:cxn>
                <a:cxn ang="0">
                  <a:pos x="46" y="218"/>
                </a:cxn>
                <a:cxn ang="0">
                  <a:pos x="35" y="196"/>
                </a:cxn>
                <a:cxn ang="0">
                  <a:pos x="35" y="183"/>
                </a:cxn>
                <a:cxn ang="0">
                  <a:pos x="58" y="174"/>
                </a:cxn>
                <a:cxn ang="0">
                  <a:pos x="95" y="120"/>
                </a:cxn>
                <a:cxn ang="0">
                  <a:pos x="101" y="95"/>
                </a:cxn>
                <a:cxn ang="0">
                  <a:pos x="99" y="78"/>
                </a:cxn>
                <a:cxn ang="0">
                  <a:pos x="103" y="42"/>
                </a:cxn>
                <a:cxn ang="0">
                  <a:pos x="128" y="48"/>
                </a:cxn>
                <a:cxn ang="0">
                  <a:pos x="150" y="20"/>
                </a:cxn>
                <a:cxn ang="0">
                  <a:pos x="141" y="5"/>
                </a:cxn>
                <a:cxn ang="0">
                  <a:pos x="185" y="22"/>
                </a:cxn>
                <a:cxn ang="0">
                  <a:pos x="170" y="53"/>
                </a:cxn>
                <a:cxn ang="0">
                  <a:pos x="169" y="86"/>
                </a:cxn>
                <a:cxn ang="0">
                  <a:pos x="173" y="110"/>
                </a:cxn>
              </a:cxnLst>
              <a:rect l="0" t="0" r="r" b="b"/>
              <a:pathLst>
                <a:path w="440" h="544">
                  <a:moveTo>
                    <a:pt x="198" y="125"/>
                  </a:moveTo>
                  <a:lnTo>
                    <a:pt x="198" y="125"/>
                  </a:lnTo>
                  <a:lnTo>
                    <a:pt x="200" y="126"/>
                  </a:lnTo>
                  <a:lnTo>
                    <a:pt x="203" y="126"/>
                  </a:lnTo>
                  <a:lnTo>
                    <a:pt x="209" y="124"/>
                  </a:lnTo>
                  <a:lnTo>
                    <a:pt x="209" y="124"/>
                  </a:lnTo>
                  <a:lnTo>
                    <a:pt x="211" y="123"/>
                  </a:lnTo>
                  <a:lnTo>
                    <a:pt x="213" y="123"/>
                  </a:lnTo>
                  <a:lnTo>
                    <a:pt x="219" y="126"/>
                  </a:lnTo>
                  <a:lnTo>
                    <a:pt x="224" y="131"/>
                  </a:lnTo>
                  <a:lnTo>
                    <a:pt x="229" y="135"/>
                  </a:lnTo>
                  <a:lnTo>
                    <a:pt x="229" y="135"/>
                  </a:lnTo>
                  <a:lnTo>
                    <a:pt x="230" y="137"/>
                  </a:lnTo>
                  <a:lnTo>
                    <a:pt x="232" y="139"/>
                  </a:lnTo>
                  <a:lnTo>
                    <a:pt x="235" y="141"/>
                  </a:lnTo>
                  <a:lnTo>
                    <a:pt x="238" y="141"/>
                  </a:lnTo>
                  <a:lnTo>
                    <a:pt x="238" y="141"/>
                  </a:lnTo>
                  <a:lnTo>
                    <a:pt x="243" y="142"/>
                  </a:lnTo>
                  <a:lnTo>
                    <a:pt x="243" y="142"/>
                  </a:lnTo>
                  <a:lnTo>
                    <a:pt x="244" y="143"/>
                  </a:lnTo>
                  <a:lnTo>
                    <a:pt x="245" y="144"/>
                  </a:lnTo>
                  <a:lnTo>
                    <a:pt x="244" y="147"/>
                  </a:lnTo>
                  <a:lnTo>
                    <a:pt x="244" y="147"/>
                  </a:lnTo>
                  <a:lnTo>
                    <a:pt x="244" y="148"/>
                  </a:lnTo>
                  <a:lnTo>
                    <a:pt x="246" y="148"/>
                  </a:lnTo>
                  <a:lnTo>
                    <a:pt x="248" y="148"/>
                  </a:lnTo>
                  <a:lnTo>
                    <a:pt x="248" y="148"/>
                  </a:lnTo>
                  <a:lnTo>
                    <a:pt x="252" y="148"/>
                  </a:lnTo>
                  <a:lnTo>
                    <a:pt x="255" y="149"/>
                  </a:lnTo>
                  <a:lnTo>
                    <a:pt x="255" y="149"/>
                  </a:lnTo>
                  <a:lnTo>
                    <a:pt x="259" y="154"/>
                  </a:lnTo>
                  <a:lnTo>
                    <a:pt x="263" y="159"/>
                  </a:lnTo>
                  <a:lnTo>
                    <a:pt x="267" y="163"/>
                  </a:lnTo>
                  <a:lnTo>
                    <a:pt x="273" y="166"/>
                  </a:lnTo>
                  <a:lnTo>
                    <a:pt x="273" y="166"/>
                  </a:lnTo>
                  <a:lnTo>
                    <a:pt x="275" y="166"/>
                  </a:lnTo>
                  <a:lnTo>
                    <a:pt x="277" y="166"/>
                  </a:lnTo>
                  <a:lnTo>
                    <a:pt x="280" y="164"/>
                  </a:lnTo>
                  <a:lnTo>
                    <a:pt x="284" y="162"/>
                  </a:lnTo>
                  <a:lnTo>
                    <a:pt x="285" y="162"/>
                  </a:lnTo>
                  <a:lnTo>
                    <a:pt x="287" y="162"/>
                  </a:lnTo>
                  <a:lnTo>
                    <a:pt x="287" y="162"/>
                  </a:lnTo>
                  <a:lnTo>
                    <a:pt x="295" y="166"/>
                  </a:lnTo>
                  <a:lnTo>
                    <a:pt x="298" y="167"/>
                  </a:lnTo>
                  <a:lnTo>
                    <a:pt x="303" y="168"/>
                  </a:lnTo>
                  <a:lnTo>
                    <a:pt x="303" y="168"/>
                  </a:lnTo>
                  <a:lnTo>
                    <a:pt x="305" y="167"/>
                  </a:lnTo>
                  <a:lnTo>
                    <a:pt x="305" y="167"/>
                  </a:lnTo>
                  <a:lnTo>
                    <a:pt x="307" y="166"/>
                  </a:lnTo>
                  <a:lnTo>
                    <a:pt x="308" y="165"/>
                  </a:lnTo>
                  <a:lnTo>
                    <a:pt x="310" y="166"/>
                  </a:lnTo>
                  <a:lnTo>
                    <a:pt x="310" y="166"/>
                  </a:lnTo>
                  <a:lnTo>
                    <a:pt x="315" y="169"/>
                  </a:lnTo>
                  <a:lnTo>
                    <a:pt x="318" y="174"/>
                  </a:lnTo>
                  <a:lnTo>
                    <a:pt x="318" y="174"/>
                  </a:lnTo>
                  <a:lnTo>
                    <a:pt x="320" y="170"/>
                  </a:lnTo>
                  <a:lnTo>
                    <a:pt x="321" y="168"/>
                  </a:lnTo>
                  <a:lnTo>
                    <a:pt x="322" y="166"/>
                  </a:lnTo>
                  <a:lnTo>
                    <a:pt x="325" y="166"/>
                  </a:lnTo>
                  <a:lnTo>
                    <a:pt x="325" y="166"/>
                  </a:lnTo>
                  <a:lnTo>
                    <a:pt x="335" y="165"/>
                  </a:lnTo>
                  <a:lnTo>
                    <a:pt x="343" y="163"/>
                  </a:lnTo>
                  <a:lnTo>
                    <a:pt x="343" y="163"/>
                  </a:lnTo>
                  <a:lnTo>
                    <a:pt x="347" y="163"/>
                  </a:lnTo>
                  <a:lnTo>
                    <a:pt x="350" y="164"/>
                  </a:lnTo>
                  <a:lnTo>
                    <a:pt x="352" y="165"/>
                  </a:lnTo>
                  <a:lnTo>
                    <a:pt x="355" y="166"/>
                  </a:lnTo>
                  <a:lnTo>
                    <a:pt x="355" y="166"/>
                  </a:lnTo>
                  <a:lnTo>
                    <a:pt x="359" y="166"/>
                  </a:lnTo>
                  <a:lnTo>
                    <a:pt x="364" y="164"/>
                  </a:lnTo>
                  <a:lnTo>
                    <a:pt x="378" y="156"/>
                  </a:lnTo>
                  <a:lnTo>
                    <a:pt x="392" y="148"/>
                  </a:lnTo>
                  <a:lnTo>
                    <a:pt x="403" y="144"/>
                  </a:lnTo>
                  <a:lnTo>
                    <a:pt x="403" y="144"/>
                  </a:lnTo>
                  <a:lnTo>
                    <a:pt x="411" y="142"/>
                  </a:lnTo>
                  <a:lnTo>
                    <a:pt x="419" y="142"/>
                  </a:lnTo>
                  <a:lnTo>
                    <a:pt x="419" y="142"/>
                  </a:lnTo>
                  <a:lnTo>
                    <a:pt x="425" y="143"/>
                  </a:lnTo>
                  <a:lnTo>
                    <a:pt x="429" y="144"/>
                  </a:lnTo>
                  <a:lnTo>
                    <a:pt x="432" y="146"/>
                  </a:lnTo>
                  <a:lnTo>
                    <a:pt x="432" y="146"/>
                  </a:lnTo>
                  <a:lnTo>
                    <a:pt x="433" y="148"/>
                  </a:lnTo>
                  <a:lnTo>
                    <a:pt x="432" y="152"/>
                  </a:lnTo>
                  <a:lnTo>
                    <a:pt x="431" y="154"/>
                  </a:lnTo>
                  <a:lnTo>
                    <a:pt x="431" y="156"/>
                  </a:lnTo>
                  <a:lnTo>
                    <a:pt x="431" y="156"/>
                  </a:lnTo>
                  <a:lnTo>
                    <a:pt x="432" y="158"/>
                  </a:lnTo>
                  <a:lnTo>
                    <a:pt x="434" y="159"/>
                  </a:lnTo>
                  <a:lnTo>
                    <a:pt x="440" y="158"/>
                  </a:lnTo>
                  <a:lnTo>
                    <a:pt x="440" y="158"/>
                  </a:lnTo>
                  <a:lnTo>
                    <a:pt x="440" y="160"/>
                  </a:lnTo>
                  <a:lnTo>
                    <a:pt x="439" y="162"/>
                  </a:lnTo>
                  <a:lnTo>
                    <a:pt x="437" y="164"/>
                  </a:lnTo>
                  <a:lnTo>
                    <a:pt x="436" y="165"/>
                  </a:lnTo>
                  <a:lnTo>
                    <a:pt x="436" y="165"/>
                  </a:lnTo>
                  <a:lnTo>
                    <a:pt x="435" y="170"/>
                  </a:lnTo>
                  <a:lnTo>
                    <a:pt x="432" y="175"/>
                  </a:lnTo>
                  <a:lnTo>
                    <a:pt x="429" y="178"/>
                  </a:lnTo>
                  <a:lnTo>
                    <a:pt x="423" y="180"/>
                  </a:lnTo>
                  <a:lnTo>
                    <a:pt x="423" y="180"/>
                  </a:lnTo>
                  <a:lnTo>
                    <a:pt x="421" y="181"/>
                  </a:lnTo>
                  <a:lnTo>
                    <a:pt x="420" y="185"/>
                  </a:lnTo>
                  <a:lnTo>
                    <a:pt x="420" y="185"/>
                  </a:lnTo>
                  <a:lnTo>
                    <a:pt x="419" y="190"/>
                  </a:lnTo>
                  <a:lnTo>
                    <a:pt x="416" y="196"/>
                  </a:lnTo>
                  <a:lnTo>
                    <a:pt x="414" y="201"/>
                  </a:lnTo>
                  <a:lnTo>
                    <a:pt x="412" y="207"/>
                  </a:lnTo>
                  <a:lnTo>
                    <a:pt x="404" y="217"/>
                  </a:lnTo>
                  <a:lnTo>
                    <a:pt x="397" y="225"/>
                  </a:lnTo>
                  <a:lnTo>
                    <a:pt x="397" y="225"/>
                  </a:lnTo>
                  <a:lnTo>
                    <a:pt x="394" y="228"/>
                  </a:lnTo>
                  <a:lnTo>
                    <a:pt x="393" y="230"/>
                  </a:lnTo>
                  <a:lnTo>
                    <a:pt x="393" y="230"/>
                  </a:lnTo>
                  <a:lnTo>
                    <a:pt x="393" y="238"/>
                  </a:lnTo>
                  <a:lnTo>
                    <a:pt x="392" y="243"/>
                  </a:lnTo>
                  <a:lnTo>
                    <a:pt x="391" y="246"/>
                  </a:lnTo>
                  <a:lnTo>
                    <a:pt x="389" y="247"/>
                  </a:lnTo>
                  <a:lnTo>
                    <a:pt x="385" y="249"/>
                  </a:lnTo>
                  <a:lnTo>
                    <a:pt x="381" y="250"/>
                  </a:lnTo>
                  <a:lnTo>
                    <a:pt x="381" y="250"/>
                  </a:lnTo>
                  <a:lnTo>
                    <a:pt x="379" y="250"/>
                  </a:lnTo>
                  <a:lnTo>
                    <a:pt x="378" y="251"/>
                  </a:lnTo>
                  <a:lnTo>
                    <a:pt x="374" y="255"/>
                  </a:lnTo>
                  <a:lnTo>
                    <a:pt x="373" y="261"/>
                  </a:lnTo>
                  <a:lnTo>
                    <a:pt x="372" y="265"/>
                  </a:lnTo>
                  <a:lnTo>
                    <a:pt x="372" y="265"/>
                  </a:lnTo>
                  <a:lnTo>
                    <a:pt x="372" y="271"/>
                  </a:lnTo>
                  <a:lnTo>
                    <a:pt x="371" y="276"/>
                  </a:lnTo>
                  <a:lnTo>
                    <a:pt x="370" y="279"/>
                  </a:lnTo>
                  <a:lnTo>
                    <a:pt x="368" y="280"/>
                  </a:lnTo>
                  <a:lnTo>
                    <a:pt x="366" y="282"/>
                  </a:lnTo>
                  <a:lnTo>
                    <a:pt x="362" y="282"/>
                  </a:lnTo>
                  <a:lnTo>
                    <a:pt x="362" y="282"/>
                  </a:lnTo>
                  <a:lnTo>
                    <a:pt x="362" y="281"/>
                  </a:lnTo>
                  <a:lnTo>
                    <a:pt x="362" y="281"/>
                  </a:lnTo>
                  <a:lnTo>
                    <a:pt x="364" y="275"/>
                  </a:lnTo>
                  <a:lnTo>
                    <a:pt x="364" y="269"/>
                  </a:lnTo>
                  <a:lnTo>
                    <a:pt x="363" y="263"/>
                  </a:lnTo>
                  <a:lnTo>
                    <a:pt x="362" y="258"/>
                  </a:lnTo>
                  <a:lnTo>
                    <a:pt x="362" y="258"/>
                  </a:lnTo>
                  <a:lnTo>
                    <a:pt x="359" y="255"/>
                  </a:lnTo>
                  <a:lnTo>
                    <a:pt x="356" y="254"/>
                  </a:lnTo>
                  <a:lnTo>
                    <a:pt x="353" y="253"/>
                  </a:lnTo>
                  <a:lnTo>
                    <a:pt x="352" y="251"/>
                  </a:lnTo>
                  <a:lnTo>
                    <a:pt x="353" y="249"/>
                  </a:lnTo>
                  <a:lnTo>
                    <a:pt x="353" y="249"/>
                  </a:lnTo>
                  <a:lnTo>
                    <a:pt x="355" y="247"/>
                  </a:lnTo>
                  <a:lnTo>
                    <a:pt x="357" y="243"/>
                  </a:lnTo>
                  <a:lnTo>
                    <a:pt x="362" y="240"/>
                  </a:lnTo>
                  <a:lnTo>
                    <a:pt x="368" y="236"/>
                  </a:lnTo>
                  <a:lnTo>
                    <a:pt x="370" y="232"/>
                  </a:lnTo>
                  <a:lnTo>
                    <a:pt x="371" y="230"/>
                  </a:lnTo>
                  <a:lnTo>
                    <a:pt x="371" y="230"/>
                  </a:lnTo>
                  <a:lnTo>
                    <a:pt x="372" y="226"/>
                  </a:lnTo>
                  <a:lnTo>
                    <a:pt x="373" y="221"/>
                  </a:lnTo>
                  <a:lnTo>
                    <a:pt x="372" y="217"/>
                  </a:lnTo>
                  <a:lnTo>
                    <a:pt x="371" y="216"/>
                  </a:lnTo>
                  <a:lnTo>
                    <a:pt x="369" y="216"/>
                  </a:lnTo>
                  <a:lnTo>
                    <a:pt x="369" y="216"/>
                  </a:lnTo>
                  <a:lnTo>
                    <a:pt x="356" y="216"/>
                  </a:lnTo>
                  <a:lnTo>
                    <a:pt x="348" y="216"/>
                  </a:lnTo>
                  <a:lnTo>
                    <a:pt x="341" y="215"/>
                  </a:lnTo>
                  <a:lnTo>
                    <a:pt x="336" y="212"/>
                  </a:lnTo>
                  <a:lnTo>
                    <a:pt x="330" y="208"/>
                  </a:lnTo>
                  <a:lnTo>
                    <a:pt x="326" y="204"/>
                  </a:lnTo>
                  <a:lnTo>
                    <a:pt x="324" y="196"/>
                  </a:lnTo>
                  <a:lnTo>
                    <a:pt x="324" y="196"/>
                  </a:lnTo>
                  <a:lnTo>
                    <a:pt x="321" y="195"/>
                  </a:lnTo>
                  <a:lnTo>
                    <a:pt x="321" y="195"/>
                  </a:lnTo>
                  <a:lnTo>
                    <a:pt x="315" y="196"/>
                  </a:lnTo>
                  <a:lnTo>
                    <a:pt x="313" y="195"/>
                  </a:lnTo>
                  <a:lnTo>
                    <a:pt x="309" y="194"/>
                  </a:lnTo>
                  <a:lnTo>
                    <a:pt x="309" y="194"/>
                  </a:lnTo>
                  <a:lnTo>
                    <a:pt x="308" y="194"/>
                  </a:lnTo>
                  <a:lnTo>
                    <a:pt x="307" y="195"/>
                  </a:lnTo>
                  <a:lnTo>
                    <a:pt x="307" y="195"/>
                  </a:lnTo>
                  <a:lnTo>
                    <a:pt x="304" y="200"/>
                  </a:lnTo>
                  <a:lnTo>
                    <a:pt x="303" y="204"/>
                  </a:lnTo>
                  <a:lnTo>
                    <a:pt x="299" y="206"/>
                  </a:lnTo>
                  <a:lnTo>
                    <a:pt x="299" y="206"/>
                  </a:lnTo>
                  <a:lnTo>
                    <a:pt x="299" y="206"/>
                  </a:lnTo>
                  <a:lnTo>
                    <a:pt x="300" y="207"/>
                  </a:lnTo>
                  <a:lnTo>
                    <a:pt x="300" y="207"/>
                  </a:lnTo>
                  <a:lnTo>
                    <a:pt x="304" y="208"/>
                  </a:lnTo>
                  <a:lnTo>
                    <a:pt x="307" y="208"/>
                  </a:lnTo>
                  <a:lnTo>
                    <a:pt x="309" y="209"/>
                  </a:lnTo>
                  <a:lnTo>
                    <a:pt x="309" y="210"/>
                  </a:lnTo>
                  <a:lnTo>
                    <a:pt x="309" y="211"/>
                  </a:lnTo>
                  <a:lnTo>
                    <a:pt x="309" y="211"/>
                  </a:lnTo>
                  <a:lnTo>
                    <a:pt x="305" y="217"/>
                  </a:lnTo>
                  <a:lnTo>
                    <a:pt x="301" y="222"/>
                  </a:lnTo>
                  <a:lnTo>
                    <a:pt x="300" y="226"/>
                  </a:lnTo>
                  <a:lnTo>
                    <a:pt x="299" y="229"/>
                  </a:lnTo>
                  <a:lnTo>
                    <a:pt x="300" y="232"/>
                  </a:lnTo>
                  <a:lnTo>
                    <a:pt x="301" y="237"/>
                  </a:lnTo>
                  <a:lnTo>
                    <a:pt x="301" y="237"/>
                  </a:lnTo>
                  <a:lnTo>
                    <a:pt x="303" y="240"/>
                  </a:lnTo>
                  <a:lnTo>
                    <a:pt x="303" y="244"/>
                  </a:lnTo>
                  <a:lnTo>
                    <a:pt x="303" y="253"/>
                  </a:lnTo>
                  <a:lnTo>
                    <a:pt x="301" y="261"/>
                  </a:lnTo>
                  <a:lnTo>
                    <a:pt x="301" y="270"/>
                  </a:lnTo>
                  <a:lnTo>
                    <a:pt x="301" y="270"/>
                  </a:lnTo>
                  <a:lnTo>
                    <a:pt x="299" y="276"/>
                  </a:lnTo>
                  <a:lnTo>
                    <a:pt x="299" y="276"/>
                  </a:lnTo>
                  <a:lnTo>
                    <a:pt x="298" y="283"/>
                  </a:lnTo>
                  <a:lnTo>
                    <a:pt x="297" y="290"/>
                  </a:lnTo>
                  <a:lnTo>
                    <a:pt x="297" y="290"/>
                  </a:lnTo>
                  <a:lnTo>
                    <a:pt x="292" y="294"/>
                  </a:lnTo>
                  <a:lnTo>
                    <a:pt x="288" y="296"/>
                  </a:lnTo>
                  <a:lnTo>
                    <a:pt x="285" y="297"/>
                  </a:lnTo>
                  <a:lnTo>
                    <a:pt x="285" y="297"/>
                  </a:lnTo>
                  <a:lnTo>
                    <a:pt x="284" y="299"/>
                  </a:lnTo>
                  <a:lnTo>
                    <a:pt x="283" y="300"/>
                  </a:lnTo>
                  <a:lnTo>
                    <a:pt x="283" y="300"/>
                  </a:lnTo>
                  <a:lnTo>
                    <a:pt x="282" y="302"/>
                  </a:lnTo>
                  <a:lnTo>
                    <a:pt x="282" y="304"/>
                  </a:lnTo>
                  <a:lnTo>
                    <a:pt x="280" y="310"/>
                  </a:lnTo>
                  <a:lnTo>
                    <a:pt x="280" y="310"/>
                  </a:lnTo>
                  <a:lnTo>
                    <a:pt x="278" y="316"/>
                  </a:lnTo>
                  <a:lnTo>
                    <a:pt x="276" y="322"/>
                  </a:lnTo>
                  <a:lnTo>
                    <a:pt x="276" y="322"/>
                  </a:lnTo>
                  <a:lnTo>
                    <a:pt x="272" y="325"/>
                  </a:lnTo>
                  <a:lnTo>
                    <a:pt x="268" y="328"/>
                  </a:lnTo>
                  <a:lnTo>
                    <a:pt x="264" y="331"/>
                  </a:lnTo>
                  <a:lnTo>
                    <a:pt x="261" y="333"/>
                  </a:lnTo>
                  <a:lnTo>
                    <a:pt x="261" y="333"/>
                  </a:lnTo>
                  <a:lnTo>
                    <a:pt x="253" y="344"/>
                  </a:lnTo>
                  <a:lnTo>
                    <a:pt x="244" y="354"/>
                  </a:lnTo>
                  <a:lnTo>
                    <a:pt x="235" y="364"/>
                  </a:lnTo>
                  <a:lnTo>
                    <a:pt x="230" y="367"/>
                  </a:lnTo>
                  <a:lnTo>
                    <a:pt x="224" y="370"/>
                  </a:lnTo>
                  <a:lnTo>
                    <a:pt x="224" y="370"/>
                  </a:lnTo>
                  <a:lnTo>
                    <a:pt x="221" y="374"/>
                  </a:lnTo>
                  <a:lnTo>
                    <a:pt x="220" y="377"/>
                  </a:lnTo>
                  <a:lnTo>
                    <a:pt x="220" y="381"/>
                  </a:lnTo>
                  <a:lnTo>
                    <a:pt x="222" y="385"/>
                  </a:lnTo>
                  <a:lnTo>
                    <a:pt x="222" y="385"/>
                  </a:lnTo>
                  <a:lnTo>
                    <a:pt x="223" y="387"/>
                  </a:lnTo>
                  <a:lnTo>
                    <a:pt x="223" y="389"/>
                  </a:lnTo>
                  <a:lnTo>
                    <a:pt x="222" y="390"/>
                  </a:lnTo>
                  <a:lnTo>
                    <a:pt x="221" y="391"/>
                  </a:lnTo>
                  <a:lnTo>
                    <a:pt x="221" y="391"/>
                  </a:lnTo>
                  <a:lnTo>
                    <a:pt x="210" y="398"/>
                  </a:lnTo>
                  <a:lnTo>
                    <a:pt x="199" y="405"/>
                  </a:lnTo>
                  <a:lnTo>
                    <a:pt x="199" y="405"/>
                  </a:lnTo>
                  <a:lnTo>
                    <a:pt x="196" y="406"/>
                  </a:lnTo>
                  <a:lnTo>
                    <a:pt x="193" y="407"/>
                  </a:lnTo>
                  <a:lnTo>
                    <a:pt x="190" y="408"/>
                  </a:lnTo>
                  <a:lnTo>
                    <a:pt x="188" y="410"/>
                  </a:lnTo>
                  <a:lnTo>
                    <a:pt x="188" y="410"/>
                  </a:lnTo>
                  <a:lnTo>
                    <a:pt x="187" y="412"/>
                  </a:lnTo>
                  <a:lnTo>
                    <a:pt x="187" y="414"/>
                  </a:lnTo>
                  <a:lnTo>
                    <a:pt x="188" y="417"/>
                  </a:lnTo>
                  <a:lnTo>
                    <a:pt x="188" y="417"/>
                  </a:lnTo>
                  <a:lnTo>
                    <a:pt x="187" y="422"/>
                  </a:lnTo>
                  <a:lnTo>
                    <a:pt x="185" y="428"/>
                  </a:lnTo>
                  <a:lnTo>
                    <a:pt x="184" y="433"/>
                  </a:lnTo>
                  <a:lnTo>
                    <a:pt x="185" y="439"/>
                  </a:lnTo>
                  <a:lnTo>
                    <a:pt x="185" y="439"/>
                  </a:lnTo>
                  <a:lnTo>
                    <a:pt x="184" y="440"/>
                  </a:lnTo>
                  <a:lnTo>
                    <a:pt x="183" y="441"/>
                  </a:lnTo>
                  <a:lnTo>
                    <a:pt x="183" y="441"/>
                  </a:lnTo>
                  <a:lnTo>
                    <a:pt x="184" y="444"/>
                  </a:lnTo>
                  <a:lnTo>
                    <a:pt x="185" y="448"/>
                  </a:lnTo>
                  <a:lnTo>
                    <a:pt x="187" y="451"/>
                  </a:lnTo>
                  <a:lnTo>
                    <a:pt x="187" y="454"/>
                  </a:lnTo>
                  <a:lnTo>
                    <a:pt x="187" y="454"/>
                  </a:lnTo>
                  <a:lnTo>
                    <a:pt x="185" y="460"/>
                  </a:lnTo>
                  <a:lnTo>
                    <a:pt x="182" y="465"/>
                  </a:lnTo>
                  <a:lnTo>
                    <a:pt x="178" y="478"/>
                  </a:lnTo>
                  <a:lnTo>
                    <a:pt x="177" y="483"/>
                  </a:lnTo>
                  <a:lnTo>
                    <a:pt x="175" y="489"/>
                  </a:lnTo>
                  <a:lnTo>
                    <a:pt x="177" y="494"/>
                  </a:lnTo>
                  <a:lnTo>
                    <a:pt x="179" y="501"/>
                  </a:lnTo>
                  <a:lnTo>
                    <a:pt x="179" y="501"/>
                  </a:lnTo>
                  <a:lnTo>
                    <a:pt x="179" y="502"/>
                  </a:lnTo>
                  <a:lnTo>
                    <a:pt x="179" y="503"/>
                  </a:lnTo>
                  <a:lnTo>
                    <a:pt x="175" y="504"/>
                  </a:lnTo>
                  <a:lnTo>
                    <a:pt x="175" y="504"/>
                  </a:lnTo>
                  <a:lnTo>
                    <a:pt x="172" y="505"/>
                  </a:lnTo>
                  <a:lnTo>
                    <a:pt x="169" y="506"/>
                  </a:lnTo>
                  <a:lnTo>
                    <a:pt x="168" y="509"/>
                  </a:lnTo>
                  <a:lnTo>
                    <a:pt x="167" y="512"/>
                  </a:lnTo>
                  <a:lnTo>
                    <a:pt x="166" y="517"/>
                  </a:lnTo>
                  <a:lnTo>
                    <a:pt x="163" y="524"/>
                  </a:lnTo>
                  <a:lnTo>
                    <a:pt x="163" y="524"/>
                  </a:lnTo>
                  <a:lnTo>
                    <a:pt x="162" y="525"/>
                  </a:lnTo>
                  <a:lnTo>
                    <a:pt x="160" y="525"/>
                  </a:lnTo>
                  <a:lnTo>
                    <a:pt x="158" y="525"/>
                  </a:lnTo>
                  <a:lnTo>
                    <a:pt x="156" y="527"/>
                  </a:lnTo>
                  <a:lnTo>
                    <a:pt x="156" y="527"/>
                  </a:lnTo>
                  <a:lnTo>
                    <a:pt x="153" y="531"/>
                  </a:lnTo>
                  <a:lnTo>
                    <a:pt x="151" y="535"/>
                  </a:lnTo>
                  <a:lnTo>
                    <a:pt x="149" y="540"/>
                  </a:lnTo>
                  <a:lnTo>
                    <a:pt x="145" y="543"/>
                  </a:lnTo>
                  <a:lnTo>
                    <a:pt x="145" y="543"/>
                  </a:lnTo>
                  <a:lnTo>
                    <a:pt x="141" y="544"/>
                  </a:lnTo>
                  <a:lnTo>
                    <a:pt x="139" y="543"/>
                  </a:lnTo>
                  <a:lnTo>
                    <a:pt x="136" y="541"/>
                  </a:lnTo>
                  <a:lnTo>
                    <a:pt x="133" y="538"/>
                  </a:lnTo>
                  <a:lnTo>
                    <a:pt x="133" y="538"/>
                  </a:lnTo>
                  <a:lnTo>
                    <a:pt x="131" y="534"/>
                  </a:lnTo>
                  <a:lnTo>
                    <a:pt x="129" y="528"/>
                  </a:lnTo>
                  <a:lnTo>
                    <a:pt x="129" y="528"/>
                  </a:lnTo>
                  <a:lnTo>
                    <a:pt x="127" y="524"/>
                  </a:lnTo>
                  <a:lnTo>
                    <a:pt x="125" y="520"/>
                  </a:lnTo>
                  <a:lnTo>
                    <a:pt x="125" y="520"/>
                  </a:lnTo>
                  <a:lnTo>
                    <a:pt x="125" y="515"/>
                  </a:lnTo>
                  <a:lnTo>
                    <a:pt x="125" y="511"/>
                  </a:lnTo>
                  <a:lnTo>
                    <a:pt x="124" y="505"/>
                  </a:lnTo>
                  <a:lnTo>
                    <a:pt x="122" y="501"/>
                  </a:lnTo>
                  <a:lnTo>
                    <a:pt x="122" y="501"/>
                  </a:lnTo>
                  <a:lnTo>
                    <a:pt x="110" y="471"/>
                  </a:lnTo>
                  <a:lnTo>
                    <a:pt x="105" y="456"/>
                  </a:lnTo>
                  <a:lnTo>
                    <a:pt x="99" y="439"/>
                  </a:lnTo>
                  <a:lnTo>
                    <a:pt x="99" y="439"/>
                  </a:lnTo>
                  <a:lnTo>
                    <a:pt x="97" y="431"/>
                  </a:lnTo>
                  <a:lnTo>
                    <a:pt x="93" y="425"/>
                  </a:lnTo>
                  <a:lnTo>
                    <a:pt x="93" y="425"/>
                  </a:lnTo>
                  <a:lnTo>
                    <a:pt x="90" y="420"/>
                  </a:lnTo>
                  <a:lnTo>
                    <a:pt x="88" y="416"/>
                  </a:lnTo>
                  <a:lnTo>
                    <a:pt x="86" y="405"/>
                  </a:lnTo>
                  <a:lnTo>
                    <a:pt x="85" y="395"/>
                  </a:lnTo>
                  <a:lnTo>
                    <a:pt x="84" y="384"/>
                  </a:lnTo>
                  <a:lnTo>
                    <a:pt x="84" y="384"/>
                  </a:lnTo>
                  <a:lnTo>
                    <a:pt x="82" y="378"/>
                  </a:lnTo>
                  <a:lnTo>
                    <a:pt x="79" y="373"/>
                  </a:lnTo>
                  <a:lnTo>
                    <a:pt x="79" y="373"/>
                  </a:lnTo>
                  <a:lnTo>
                    <a:pt x="79" y="370"/>
                  </a:lnTo>
                  <a:lnTo>
                    <a:pt x="79" y="366"/>
                  </a:lnTo>
                  <a:lnTo>
                    <a:pt x="79" y="366"/>
                  </a:lnTo>
                  <a:lnTo>
                    <a:pt x="74" y="351"/>
                  </a:lnTo>
                  <a:lnTo>
                    <a:pt x="72" y="335"/>
                  </a:lnTo>
                  <a:lnTo>
                    <a:pt x="72" y="327"/>
                  </a:lnTo>
                  <a:lnTo>
                    <a:pt x="72" y="320"/>
                  </a:lnTo>
                  <a:lnTo>
                    <a:pt x="73" y="312"/>
                  </a:lnTo>
                  <a:lnTo>
                    <a:pt x="75" y="304"/>
                  </a:lnTo>
                  <a:lnTo>
                    <a:pt x="75" y="304"/>
                  </a:lnTo>
                  <a:lnTo>
                    <a:pt x="75" y="301"/>
                  </a:lnTo>
                  <a:lnTo>
                    <a:pt x="74" y="299"/>
                  </a:lnTo>
                  <a:lnTo>
                    <a:pt x="69" y="294"/>
                  </a:lnTo>
                  <a:lnTo>
                    <a:pt x="69" y="294"/>
                  </a:lnTo>
                  <a:lnTo>
                    <a:pt x="69" y="292"/>
                  </a:lnTo>
                  <a:lnTo>
                    <a:pt x="69" y="290"/>
                  </a:lnTo>
                  <a:lnTo>
                    <a:pt x="69" y="290"/>
                  </a:lnTo>
                  <a:lnTo>
                    <a:pt x="72" y="283"/>
                  </a:lnTo>
                  <a:lnTo>
                    <a:pt x="73" y="280"/>
                  </a:lnTo>
                  <a:lnTo>
                    <a:pt x="73" y="276"/>
                  </a:lnTo>
                  <a:lnTo>
                    <a:pt x="73" y="276"/>
                  </a:lnTo>
                  <a:lnTo>
                    <a:pt x="71" y="278"/>
                  </a:lnTo>
                  <a:lnTo>
                    <a:pt x="69" y="279"/>
                  </a:lnTo>
                  <a:lnTo>
                    <a:pt x="69" y="279"/>
                  </a:lnTo>
                  <a:lnTo>
                    <a:pt x="67" y="288"/>
                  </a:lnTo>
                  <a:lnTo>
                    <a:pt x="63" y="296"/>
                  </a:lnTo>
                  <a:lnTo>
                    <a:pt x="59" y="300"/>
                  </a:lnTo>
                  <a:lnTo>
                    <a:pt x="57" y="302"/>
                  </a:lnTo>
                  <a:lnTo>
                    <a:pt x="53" y="304"/>
                  </a:lnTo>
                  <a:lnTo>
                    <a:pt x="48" y="305"/>
                  </a:lnTo>
                  <a:lnTo>
                    <a:pt x="48" y="305"/>
                  </a:lnTo>
                  <a:lnTo>
                    <a:pt x="41" y="305"/>
                  </a:lnTo>
                  <a:lnTo>
                    <a:pt x="35" y="304"/>
                  </a:lnTo>
                  <a:lnTo>
                    <a:pt x="32" y="303"/>
                  </a:lnTo>
                  <a:lnTo>
                    <a:pt x="30" y="300"/>
                  </a:lnTo>
                  <a:lnTo>
                    <a:pt x="27" y="297"/>
                  </a:lnTo>
                  <a:lnTo>
                    <a:pt x="26" y="293"/>
                  </a:lnTo>
                  <a:lnTo>
                    <a:pt x="26" y="293"/>
                  </a:lnTo>
                  <a:lnTo>
                    <a:pt x="25" y="292"/>
                  </a:lnTo>
                  <a:lnTo>
                    <a:pt x="23" y="292"/>
                  </a:lnTo>
                  <a:lnTo>
                    <a:pt x="23" y="292"/>
                  </a:lnTo>
                  <a:lnTo>
                    <a:pt x="22" y="290"/>
                  </a:lnTo>
                  <a:lnTo>
                    <a:pt x="22" y="290"/>
                  </a:lnTo>
                  <a:lnTo>
                    <a:pt x="20" y="288"/>
                  </a:lnTo>
                  <a:lnTo>
                    <a:pt x="20" y="288"/>
                  </a:lnTo>
                  <a:lnTo>
                    <a:pt x="19" y="285"/>
                  </a:lnTo>
                  <a:lnTo>
                    <a:pt x="19" y="283"/>
                  </a:lnTo>
                  <a:lnTo>
                    <a:pt x="20" y="280"/>
                  </a:lnTo>
                  <a:lnTo>
                    <a:pt x="22" y="279"/>
                  </a:lnTo>
                  <a:lnTo>
                    <a:pt x="22" y="279"/>
                  </a:lnTo>
                  <a:lnTo>
                    <a:pt x="25" y="278"/>
                  </a:lnTo>
                  <a:lnTo>
                    <a:pt x="30" y="278"/>
                  </a:lnTo>
                  <a:lnTo>
                    <a:pt x="33" y="275"/>
                  </a:lnTo>
                  <a:lnTo>
                    <a:pt x="33" y="275"/>
                  </a:lnTo>
                  <a:lnTo>
                    <a:pt x="40" y="273"/>
                  </a:lnTo>
                  <a:lnTo>
                    <a:pt x="42" y="271"/>
                  </a:lnTo>
                  <a:lnTo>
                    <a:pt x="44" y="268"/>
                  </a:lnTo>
                  <a:lnTo>
                    <a:pt x="44" y="268"/>
                  </a:lnTo>
                  <a:lnTo>
                    <a:pt x="42" y="268"/>
                  </a:lnTo>
                  <a:lnTo>
                    <a:pt x="40" y="267"/>
                  </a:lnTo>
                  <a:lnTo>
                    <a:pt x="35" y="268"/>
                  </a:lnTo>
                  <a:lnTo>
                    <a:pt x="30" y="269"/>
                  </a:lnTo>
                  <a:lnTo>
                    <a:pt x="24" y="270"/>
                  </a:lnTo>
                  <a:lnTo>
                    <a:pt x="24" y="270"/>
                  </a:lnTo>
                  <a:lnTo>
                    <a:pt x="22" y="269"/>
                  </a:lnTo>
                  <a:lnTo>
                    <a:pt x="19" y="267"/>
                  </a:lnTo>
                  <a:lnTo>
                    <a:pt x="15" y="264"/>
                  </a:lnTo>
                  <a:lnTo>
                    <a:pt x="13" y="263"/>
                  </a:lnTo>
                  <a:lnTo>
                    <a:pt x="13" y="263"/>
                  </a:lnTo>
                  <a:lnTo>
                    <a:pt x="8" y="263"/>
                  </a:lnTo>
                  <a:lnTo>
                    <a:pt x="3" y="263"/>
                  </a:lnTo>
                  <a:lnTo>
                    <a:pt x="3" y="263"/>
                  </a:lnTo>
                  <a:lnTo>
                    <a:pt x="1" y="262"/>
                  </a:lnTo>
                  <a:lnTo>
                    <a:pt x="0" y="260"/>
                  </a:lnTo>
                  <a:lnTo>
                    <a:pt x="0" y="260"/>
                  </a:lnTo>
                  <a:lnTo>
                    <a:pt x="4" y="258"/>
                  </a:lnTo>
                  <a:lnTo>
                    <a:pt x="9" y="255"/>
                  </a:lnTo>
                  <a:lnTo>
                    <a:pt x="13" y="252"/>
                  </a:lnTo>
                  <a:lnTo>
                    <a:pt x="15" y="248"/>
                  </a:lnTo>
                  <a:lnTo>
                    <a:pt x="15" y="248"/>
                  </a:lnTo>
                  <a:lnTo>
                    <a:pt x="16" y="244"/>
                  </a:lnTo>
                  <a:lnTo>
                    <a:pt x="17" y="242"/>
                  </a:lnTo>
                  <a:lnTo>
                    <a:pt x="20" y="240"/>
                  </a:lnTo>
                  <a:lnTo>
                    <a:pt x="22" y="239"/>
                  </a:lnTo>
                  <a:lnTo>
                    <a:pt x="27" y="239"/>
                  </a:lnTo>
                  <a:lnTo>
                    <a:pt x="34" y="240"/>
                  </a:lnTo>
                  <a:lnTo>
                    <a:pt x="34" y="240"/>
                  </a:lnTo>
                  <a:lnTo>
                    <a:pt x="46" y="241"/>
                  </a:lnTo>
                  <a:lnTo>
                    <a:pt x="46" y="241"/>
                  </a:lnTo>
                  <a:lnTo>
                    <a:pt x="47" y="234"/>
                  </a:lnTo>
                  <a:lnTo>
                    <a:pt x="50" y="229"/>
                  </a:lnTo>
                  <a:lnTo>
                    <a:pt x="50" y="222"/>
                  </a:lnTo>
                  <a:lnTo>
                    <a:pt x="48" y="220"/>
                  </a:lnTo>
                  <a:lnTo>
                    <a:pt x="46" y="218"/>
                  </a:lnTo>
                  <a:lnTo>
                    <a:pt x="46" y="218"/>
                  </a:lnTo>
                  <a:lnTo>
                    <a:pt x="42" y="213"/>
                  </a:lnTo>
                  <a:lnTo>
                    <a:pt x="41" y="211"/>
                  </a:lnTo>
                  <a:lnTo>
                    <a:pt x="38" y="209"/>
                  </a:lnTo>
                  <a:lnTo>
                    <a:pt x="38" y="209"/>
                  </a:lnTo>
                  <a:lnTo>
                    <a:pt x="38" y="204"/>
                  </a:lnTo>
                  <a:lnTo>
                    <a:pt x="37" y="200"/>
                  </a:lnTo>
                  <a:lnTo>
                    <a:pt x="36" y="198"/>
                  </a:lnTo>
                  <a:lnTo>
                    <a:pt x="36" y="198"/>
                  </a:lnTo>
                  <a:lnTo>
                    <a:pt x="35" y="196"/>
                  </a:lnTo>
                  <a:lnTo>
                    <a:pt x="33" y="195"/>
                  </a:lnTo>
                  <a:lnTo>
                    <a:pt x="31" y="194"/>
                  </a:lnTo>
                  <a:lnTo>
                    <a:pt x="29" y="192"/>
                  </a:lnTo>
                  <a:lnTo>
                    <a:pt x="29" y="192"/>
                  </a:lnTo>
                  <a:lnTo>
                    <a:pt x="29" y="190"/>
                  </a:lnTo>
                  <a:lnTo>
                    <a:pt x="29" y="189"/>
                  </a:lnTo>
                  <a:lnTo>
                    <a:pt x="31" y="187"/>
                  </a:lnTo>
                  <a:lnTo>
                    <a:pt x="33" y="185"/>
                  </a:lnTo>
                  <a:lnTo>
                    <a:pt x="35" y="183"/>
                  </a:lnTo>
                  <a:lnTo>
                    <a:pt x="35" y="183"/>
                  </a:lnTo>
                  <a:lnTo>
                    <a:pt x="38" y="179"/>
                  </a:lnTo>
                  <a:lnTo>
                    <a:pt x="41" y="176"/>
                  </a:lnTo>
                  <a:lnTo>
                    <a:pt x="44" y="175"/>
                  </a:lnTo>
                  <a:lnTo>
                    <a:pt x="47" y="175"/>
                  </a:lnTo>
                  <a:lnTo>
                    <a:pt x="47" y="175"/>
                  </a:lnTo>
                  <a:lnTo>
                    <a:pt x="52" y="176"/>
                  </a:lnTo>
                  <a:lnTo>
                    <a:pt x="56" y="175"/>
                  </a:lnTo>
                  <a:lnTo>
                    <a:pt x="58" y="174"/>
                  </a:lnTo>
                  <a:lnTo>
                    <a:pt x="61" y="170"/>
                  </a:lnTo>
                  <a:lnTo>
                    <a:pt x="61" y="170"/>
                  </a:lnTo>
                  <a:lnTo>
                    <a:pt x="66" y="162"/>
                  </a:lnTo>
                  <a:lnTo>
                    <a:pt x="72" y="155"/>
                  </a:lnTo>
                  <a:lnTo>
                    <a:pt x="78" y="147"/>
                  </a:lnTo>
                  <a:lnTo>
                    <a:pt x="83" y="139"/>
                  </a:lnTo>
                  <a:lnTo>
                    <a:pt x="83" y="139"/>
                  </a:lnTo>
                  <a:lnTo>
                    <a:pt x="88" y="129"/>
                  </a:lnTo>
                  <a:lnTo>
                    <a:pt x="95" y="120"/>
                  </a:lnTo>
                  <a:lnTo>
                    <a:pt x="95" y="120"/>
                  </a:lnTo>
                  <a:lnTo>
                    <a:pt x="98" y="116"/>
                  </a:lnTo>
                  <a:lnTo>
                    <a:pt x="100" y="113"/>
                  </a:lnTo>
                  <a:lnTo>
                    <a:pt x="103" y="110"/>
                  </a:lnTo>
                  <a:lnTo>
                    <a:pt x="101" y="105"/>
                  </a:lnTo>
                  <a:lnTo>
                    <a:pt x="101" y="105"/>
                  </a:lnTo>
                  <a:lnTo>
                    <a:pt x="100" y="102"/>
                  </a:lnTo>
                  <a:lnTo>
                    <a:pt x="100" y="99"/>
                  </a:lnTo>
                  <a:lnTo>
                    <a:pt x="101" y="95"/>
                  </a:lnTo>
                  <a:lnTo>
                    <a:pt x="104" y="92"/>
                  </a:lnTo>
                  <a:lnTo>
                    <a:pt x="104" y="92"/>
                  </a:lnTo>
                  <a:lnTo>
                    <a:pt x="104" y="90"/>
                  </a:lnTo>
                  <a:lnTo>
                    <a:pt x="104" y="87"/>
                  </a:lnTo>
                  <a:lnTo>
                    <a:pt x="104" y="87"/>
                  </a:lnTo>
                  <a:lnTo>
                    <a:pt x="99" y="83"/>
                  </a:lnTo>
                  <a:lnTo>
                    <a:pt x="99" y="81"/>
                  </a:lnTo>
                  <a:lnTo>
                    <a:pt x="99" y="78"/>
                  </a:lnTo>
                  <a:lnTo>
                    <a:pt x="99" y="78"/>
                  </a:lnTo>
                  <a:lnTo>
                    <a:pt x="101" y="72"/>
                  </a:lnTo>
                  <a:lnTo>
                    <a:pt x="101" y="66"/>
                  </a:lnTo>
                  <a:lnTo>
                    <a:pt x="101" y="61"/>
                  </a:lnTo>
                  <a:lnTo>
                    <a:pt x="99" y="54"/>
                  </a:lnTo>
                  <a:lnTo>
                    <a:pt x="99" y="54"/>
                  </a:lnTo>
                  <a:lnTo>
                    <a:pt x="98" y="53"/>
                  </a:lnTo>
                  <a:lnTo>
                    <a:pt x="98" y="51"/>
                  </a:lnTo>
                  <a:lnTo>
                    <a:pt x="99" y="47"/>
                  </a:lnTo>
                  <a:lnTo>
                    <a:pt x="103" y="42"/>
                  </a:lnTo>
                  <a:lnTo>
                    <a:pt x="106" y="39"/>
                  </a:lnTo>
                  <a:lnTo>
                    <a:pt x="106" y="39"/>
                  </a:lnTo>
                  <a:lnTo>
                    <a:pt x="108" y="38"/>
                  </a:lnTo>
                  <a:lnTo>
                    <a:pt x="110" y="38"/>
                  </a:lnTo>
                  <a:lnTo>
                    <a:pt x="116" y="39"/>
                  </a:lnTo>
                  <a:lnTo>
                    <a:pt x="120" y="42"/>
                  </a:lnTo>
                  <a:lnTo>
                    <a:pt x="124" y="45"/>
                  </a:lnTo>
                  <a:lnTo>
                    <a:pt x="124" y="45"/>
                  </a:lnTo>
                  <a:lnTo>
                    <a:pt x="128" y="48"/>
                  </a:lnTo>
                  <a:lnTo>
                    <a:pt x="132" y="49"/>
                  </a:lnTo>
                  <a:lnTo>
                    <a:pt x="137" y="48"/>
                  </a:lnTo>
                  <a:lnTo>
                    <a:pt x="140" y="45"/>
                  </a:lnTo>
                  <a:lnTo>
                    <a:pt x="140" y="45"/>
                  </a:lnTo>
                  <a:lnTo>
                    <a:pt x="146" y="38"/>
                  </a:lnTo>
                  <a:lnTo>
                    <a:pt x="148" y="33"/>
                  </a:lnTo>
                  <a:lnTo>
                    <a:pt x="149" y="29"/>
                  </a:lnTo>
                  <a:lnTo>
                    <a:pt x="150" y="24"/>
                  </a:lnTo>
                  <a:lnTo>
                    <a:pt x="150" y="20"/>
                  </a:lnTo>
                  <a:lnTo>
                    <a:pt x="148" y="17"/>
                  </a:lnTo>
                  <a:lnTo>
                    <a:pt x="145" y="13"/>
                  </a:lnTo>
                  <a:lnTo>
                    <a:pt x="145" y="13"/>
                  </a:lnTo>
                  <a:lnTo>
                    <a:pt x="139" y="10"/>
                  </a:lnTo>
                  <a:lnTo>
                    <a:pt x="136" y="7"/>
                  </a:lnTo>
                  <a:lnTo>
                    <a:pt x="133" y="3"/>
                  </a:lnTo>
                  <a:lnTo>
                    <a:pt x="131" y="0"/>
                  </a:lnTo>
                  <a:lnTo>
                    <a:pt x="131" y="0"/>
                  </a:lnTo>
                  <a:lnTo>
                    <a:pt x="141" y="5"/>
                  </a:lnTo>
                  <a:lnTo>
                    <a:pt x="151" y="7"/>
                  </a:lnTo>
                  <a:lnTo>
                    <a:pt x="172" y="9"/>
                  </a:lnTo>
                  <a:lnTo>
                    <a:pt x="172" y="9"/>
                  </a:lnTo>
                  <a:lnTo>
                    <a:pt x="180" y="9"/>
                  </a:lnTo>
                  <a:lnTo>
                    <a:pt x="182" y="11"/>
                  </a:lnTo>
                  <a:lnTo>
                    <a:pt x="184" y="13"/>
                  </a:lnTo>
                  <a:lnTo>
                    <a:pt x="184" y="13"/>
                  </a:lnTo>
                  <a:lnTo>
                    <a:pt x="185" y="18"/>
                  </a:lnTo>
                  <a:lnTo>
                    <a:pt x="185" y="22"/>
                  </a:lnTo>
                  <a:lnTo>
                    <a:pt x="183" y="26"/>
                  </a:lnTo>
                  <a:lnTo>
                    <a:pt x="181" y="30"/>
                  </a:lnTo>
                  <a:lnTo>
                    <a:pt x="175" y="37"/>
                  </a:lnTo>
                  <a:lnTo>
                    <a:pt x="170" y="44"/>
                  </a:lnTo>
                  <a:lnTo>
                    <a:pt x="170" y="44"/>
                  </a:lnTo>
                  <a:lnTo>
                    <a:pt x="169" y="49"/>
                  </a:lnTo>
                  <a:lnTo>
                    <a:pt x="169" y="51"/>
                  </a:lnTo>
                  <a:lnTo>
                    <a:pt x="170" y="53"/>
                  </a:lnTo>
                  <a:lnTo>
                    <a:pt x="170" y="53"/>
                  </a:lnTo>
                  <a:lnTo>
                    <a:pt x="174" y="60"/>
                  </a:lnTo>
                  <a:lnTo>
                    <a:pt x="177" y="65"/>
                  </a:lnTo>
                  <a:lnTo>
                    <a:pt x="177" y="72"/>
                  </a:lnTo>
                  <a:lnTo>
                    <a:pt x="175" y="79"/>
                  </a:lnTo>
                  <a:lnTo>
                    <a:pt x="175" y="79"/>
                  </a:lnTo>
                  <a:lnTo>
                    <a:pt x="174" y="82"/>
                  </a:lnTo>
                  <a:lnTo>
                    <a:pt x="172" y="84"/>
                  </a:lnTo>
                  <a:lnTo>
                    <a:pt x="172" y="84"/>
                  </a:lnTo>
                  <a:lnTo>
                    <a:pt x="169" y="86"/>
                  </a:lnTo>
                  <a:lnTo>
                    <a:pt x="167" y="90"/>
                  </a:lnTo>
                  <a:lnTo>
                    <a:pt x="166" y="93"/>
                  </a:lnTo>
                  <a:lnTo>
                    <a:pt x="164" y="96"/>
                  </a:lnTo>
                  <a:lnTo>
                    <a:pt x="166" y="102"/>
                  </a:lnTo>
                  <a:lnTo>
                    <a:pt x="167" y="105"/>
                  </a:lnTo>
                  <a:lnTo>
                    <a:pt x="168" y="107"/>
                  </a:lnTo>
                  <a:lnTo>
                    <a:pt x="168" y="107"/>
                  </a:lnTo>
                  <a:lnTo>
                    <a:pt x="170" y="108"/>
                  </a:lnTo>
                  <a:lnTo>
                    <a:pt x="173" y="110"/>
                  </a:lnTo>
                  <a:lnTo>
                    <a:pt x="181" y="112"/>
                  </a:lnTo>
                  <a:lnTo>
                    <a:pt x="188" y="114"/>
                  </a:lnTo>
                  <a:lnTo>
                    <a:pt x="190" y="116"/>
                  </a:lnTo>
                  <a:lnTo>
                    <a:pt x="192" y="120"/>
                  </a:lnTo>
                  <a:lnTo>
                    <a:pt x="192" y="120"/>
                  </a:lnTo>
                  <a:lnTo>
                    <a:pt x="194" y="123"/>
                  </a:lnTo>
                  <a:lnTo>
                    <a:pt x="198" y="125"/>
                  </a:lnTo>
                  <a:lnTo>
                    <a:pt x="198" y="1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8" name="Freeform 327"/>
            <p:cNvSpPr>
              <a:spLocks/>
            </p:cNvSpPr>
            <p:nvPr/>
          </p:nvSpPr>
          <p:spPr bwMode="gray">
            <a:xfrm>
              <a:off x="5979261" y="3785439"/>
              <a:ext cx="76770" cy="33601"/>
            </a:xfrm>
            <a:custGeom>
              <a:avLst/>
              <a:gdLst/>
              <a:ahLst/>
              <a:cxnLst>
                <a:cxn ang="0">
                  <a:pos x="3" y="11"/>
                </a:cxn>
                <a:cxn ang="0">
                  <a:pos x="3" y="11"/>
                </a:cxn>
                <a:cxn ang="0">
                  <a:pos x="5" y="7"/>
                </a:cxn>
                <a:cxn ang="0">
                  <a:pos x="6" y="5"/>
                </a:cxn>
                <a:cxn ang="0">
                  <a:pos x="7" y="3"/>
                </a:cxn>
                <a:cxn ang="0">
                  <a:pos x="10" y="3"/>
                </a:cxn>
                <a:cxn ang="0">
                  <a:pos x="10" y="3"/>
                </a:cxn>
                <a:cxn ang="0">
                  <a:pos x="20" y="2"/>
                </a:cxn>
                <a:cxn ang="0">
                  <a:pos x="28" y="0"/>
                </a:cxn>
                <a:cxn ang="0">
                  <a:pos x="28" y="0"/>
                </a:cxn>
                <a:cxn ang="0">
                  <a:pos x="32" y="0"/>
                </a:cxn>
                <a:cxn ang="0">
                  <a:pos x="35" y="1"/>
                </a:cxn>
                <a:cxn ang="0">
                  <a:pos x="37" y="2"/>
                </a:cxn>
                <a:cxn ang="0">
                  <a:pos x="40" y="3"/>
                </a:cxn>
                <a:cxn ang="0">
                  <a:pos x="41" y="3"/>
                </a:cxn>
                <a:cxn ang="0">
                  <a:pos x="41" y="3"/>
                </a:cxn>
                <a:cxn ang="0">
                  <a:pos x="44" y="6"/>
                </a:cxn>
                <a:cxn ang="0">
                  <a:pos x="48" y="7"/>
                </a:cxn>
                <a:cxn ang="0">
                  <a:pos x="52" y="11"/>
                </a:cxn>
                <a:cxn ang="0">
                  <a:pos x="53" y="12"/>
                </a:cxn>
                <a:cxn ang="0">
                  <a:pos x="54" y="14"/>
                </a:cxn>
                <a:cxn ang="0">
                  <a:pos x="54" y="14"/>
                </a:cxn>
                <a:cxn ang="0">
                  <a:pos x="54" y="18"/>
                </a:cxn>
                <a:cxn ang="0">
                  <a:pos x="53" y="20"/>
                </a:cxn>
                <a:cxn ang="0">
                  <a:pos x="51" y="21"/>
                </a:cxn>
                <a:cxn ang="0">
                  <a:pos x="51" y="21"/>
                </a:cxn>
                <a:cxn ang="0">
                  <a:pos x="45" y="23"/>
                </a:cxn>
                <a:cxn ang="0">
                  <a:pos x="40" y="24"/>
                </a:cxn>
                <a:cxn ang="0">
                  <a:pos x="27" y="25"/>
                </a:cxn>
                <a:cxn ang="0">
                  <a:pos x="15" y="24"/>
                </a:cxn>
                <a:cxn ang="0">
                  <a:pos x="4" y="21"/>
                </a:cxn>
                <a:cxn ang="0">
                  <a:pos x="4" y="21"/>
                </a:cxn>
                <a:cxn ang="0">
                  <a:pos x="2" y="20"/>
                </a:cxn>
                <a:cxn ang="0">
                  <a:pos x="1" y="18"/>
                </a:cxn>
                <a:cxn ang="0">
                  <a:pos x="1" y="18"/>
                </a:cxn>
                <a:cxn ang="0">
                  <a:pos x="0" y="16"/>
                </a:cxn>
                <a:cxn ang="0">
                  <a:pos x="0" y="13"/>
                </a:cxn>
                <a:cxn ang="0">
                  <a:pos x="3" y="10"/>
                </a:cxn>
                <a:cxn ang="0">
                  <a:pos x="3" y="10"/>
                </a:cxn>
                <a:cxn ang="0">
                  <a:pos x="3" y="11"/>
                </a:cxn>
                <a:cxn ang="0">
                  <a:pos x="3" y="11"/>
                </a:cxn>
              </a:cxnLst>
              <a:rect l="0" t="0" r="r" b="b"/>
              <a:pathLst>
                <a:path w="54" h="25">
                  <a:moveTo>
                    <a:pt x="3" y="11"/>
                  </a:moveTo>
                  <a:lnTo>
                    <a:pt x="3" y="11"/>
                  </a:lnTo>
                  <a:lnTo>
                    <a:pt x="5" y="7"/>
                  </a:lnTo>
                  <a:lnTo>
                    <a:pt x="6" y="5"/>
                  </a:lnTo>
                  <a:lnTo>
                    <a:pt x="7" y="3"/>
                  </a:lnTo>
                  <a:lnTo>
                    <a:pt x="10" y="3"/>
                  </a:lnTo>
                  <a:lnTo>
                    <a:pt x="10" y="3"/>
                  </a:lnTo>
                  <a:lnTo>
                    <a:pt x="20" y="2"/>
                  </a:lnTo>
                  <a:lnTo>
                    <a:pt x="28" y="0"/>
                  </a:lnTo>
                  <a:lnTo>
                    <a:pt x="28" y="0"/>
                  </a:lnTo>
                  <a:lnTo>
                    <a:pt x="32" y="0"/>
                  </a:lnTo>
                  <a:lnTo>
                    <a:pt x="35" y="1"/>
                  </a:lnTo>
                  <a:lnTo>
                    <a:pt x="37" y="2"/>
                  </a:lnTo>
                  <a:lnTo>
                    <a:pt x="40" y="3"/>
                  </a:lnTo>
                  <a:lnTo>
                    <a:pt x="41" y="3"/>
                  </a:lnTo>
                  <a:lnTo>
                    <a:pt x="41" y="3"/>
                  </a:lnTo>
                  <a:lnTo>
                    <a:pt x="44" y="6"/>
                  </a:lnTo>
                  <a:lnTo>
                    <a:pt x="48" y="7"/>
                  </a:lnTo>
                  <a:lnTo>
                    <a:pt x="52" y="11"/>
                  </a:lnTo>
                  <a:lnTo>
                    <a:pt x="53" y="12"/>
                  </a:lnTo>
                  <a:lnTo>
                    <a:pt x="54" y="14"/>
                  </a:lnTo>
                  <a:lnTo>
                    <a:pt x="54" y="14"/>
                  </a:lnTo>
                  <a:lnTo>
                    <a:pt x="54" y="18"/>
                  </a:lnTo>
                  <a:lnTo>
                    <a:pt x="53" y="20"/>
                  </a:lnTo>
                  <a:lnTo>
                    <a:pt x="51" y="21"/>
                  </a:lnTo>
                  <a:lnTo>
                    <a:pt x="51" y="21"/>
                  </a:lnTo>
                  <a:lnTo>
                    <a:pt x="45" y="23"/>
                  </a:lnTo>
                  <a:lnTo>
                    <a:pt x="40" y="24"/>
                  </a:lnTo>
                  <a:lnTo>
                    <a:pt x="27" y="25"/>
                  </a:lnTo>
                  <a:lnTo>
                    <a:pt x="15" y="24"/>
                  </a:lnTo>
                  <a:lnTo>
                    <a:pt x="4" y="21"/>
                  </a:lnTo>
                  <a:lnTo>
                    <a:pt x="4" y="21"/>
                  </a:lnTo>
                  <a:lnTo>
                    <a:pt x="2" y="20"/>
                  </a:lnTo>
                  <a:lnTo>
                    <a:pt x="1" y="18"/>
                  </a:lnTo>
                  <a:lnTo>
                    <a:pt x="1" y="18"/>
                  </a:lnTo>
                  <a:lnTo>
                    <a:pt x="0" y="16"/>
                  </a:lnTo>
                  <a:lnTo>
                    <a:pt x="0" y="13"/>
                  </a:lnTo>
                  <a:lnTo>
                    <a:pt x="3" y="10"/>
                  </a:lnTo>
                  <a:lnTo>
                    <a:pt x="3" y="10"/>
                  </a:lnTo>
                  <a:lnTo>
                    <a:pt x="3" y="11"/>
                  </a:lnTo>
                  <a:lnTo>
                    <a:pt x="3"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29" name="Freeform 328"/>
            <p:cNvSpPr>
              <a:spLocks/>
            </p:cNvSpPr>
            <p:nvPr/>
          </p:nvSpPr>
          <p:spPr bwMode="gray">
            <a:xfrm>
              <a:off x="5796932" y="3727837"/>
              <a:ext cx="165534" cy="108002"/>
            </a:xfrm>
            <a:custGeom>
              <a:avLst/>
              <a:gdLst/>
              <a:ahLst/>
              <a:cxnLst>
                <a:cxn ang="0">
                  <a:pos x="118" y="45"/>
                </a:cxn>
                <a:cxn ang="0">
                  <a:pos x="110" y="43"/>
                </a:cxn>
                <a:cxn ang="0">
                  <a:pos x="102" y="39"/>
                </a:cxn>
                <a:cxn ang="0">
                  <a:pos x="99" y="39"/>
                </a:cxn>
                <a:cxn ang="0">
                  <a:pos x="92" y="43"/>
                </a:cxn>
                <a:cxn ang="0">
                  <a:pos x="88" y="43"/>
                </a:cxn>
                <a:cxn ang="0">
                  <a:pos x="82" y="40"/>
                </a:cxn>
                <a:cxn ang="0">
                  <a:pos x="74" y="31"/>
                </a:cxn>
                <a:cxn ang="0">
                  <a:pos x="70" y="26"/>
                </a:cxn>
                <a:cxn ang="0">
                  <a:pos x="63" y="25"/>
                </a:cxn>
                <a:cxn ang="0">
                  <a:pos x="61" y="25"/>
                </a:cxn>
                <a:cxn ang="0">
                  <a:pos x="59" y="24"/>
                </a:cxn>
                <a:cxn ang="0">
                  <a:pos x="60" y="21"/>
                </a:cxn>
                <a:cxn ang="0">
                  <a:pos x="58" y="19"/>
                </a:cxn>
                <a:cxn ang="0">
                  <a:pos x="53" y="18"/>
                </a:cxn>
                <a:cxn ang="0">
                  <a:pos x="50" y="18"/>
                </a:cxn>
                <a:cxn ang="0">
                  <a:pos x="45" y="14"/>
                </a:cxn>
                <a:cxn ang="0">
                  <a:pos x="44" y="12"/>
                </a:cxn>
                <a:cxn ang="0">
                  <a:pos x="34" y="3"/>
                </a:cxn>
                <a:cxn ang="0">
                  <a:pos x="26" y="0"/>
                </a:cxn>
                <a:cxn ang="0">
                  <a:pos x="24" y="1"/>
                </a:cxn>
                <a:cxn ang="0">
                  <a:pos x="15" y="3"/>
                </a:cxn>
                <a:cxn ang="0">
                  <a:pos x="13" y="2"/>
                </a:cxn>
                <a:cxn ang="0">
                  <a:pos x="11" y="10"/>
                </a:cxn>
                <a:cxn ang="0">
                  <a:pos x="10" y="18"/>
                </a:cxn>
                <a:cxn ang="0">
                  <a:pos x="7" y="20"/>
                </a:cxn>
                <a:cxn ang="0">
                  <a:pos x="2" y="24"/>
                </a:cxn>
                <a:cxn ang="0">
                  <a:pos x="0" y="29"/>
                </a:cxn>
                <a:cxn ang="0">
                  <a:pos x="4" y="31"/>
                </a:cxn>
                <a:cxn ang="0">
                  <a:pos x="8" y="33"/>
                </a:cxn>
                <a:cxn ang="0">
                  <a:pos x="20" y="43"/>
                </a:cxn>
                <a:cxn ang="0">
                  <a:pos x="23" y="44"/>
                </a:cxn>
                <a:cxn ang="0">
                  <a:pos x="29" y="44"/>
                </a:cxn>
                <a:cxn ang="0">
                  <a:pos x="32" y="45"/>
                </a:cxn>
                <a:cxn ang="0">
                  <a:pos x="39" y="53"/>
                </a:cxn>
                <a:cxn ang="0">
                  <a:pos x="42" y="55"/>
                </a:cxn>
                <a:cxn ang="0">
                  <a:pos x="67" y="66"/>
                </a:cxn>
                <a:cxn ang="0">
                  <a:pos x="91" y="75"/>
                </a:cxn>
                <a:cxn ang="0">
                  <a:pos x="103" y="75"/>
                </a:cxn>
                <a:cxn ang="0">
                  <a:pos x="114" y="71"/>
                </a:cxn>
                <a:cxn ang="0">
                  <a:pos x="115" y="68"/>
                </a:cxn>
                <a:cxn ang="0">
                  <a:pos x="118" y="58"/>
                </a:cxn>
                <a:cxn ang="0">
                  <a:pos x="118" y="45"/>
                </a:cxn>
              </a:cxnLst>
              <a:rect l="0" t="0" r="r" b="b"/>
              <a:pathLst>
                <a:path w="118" h="76">
                  <a:moveTo>
                    <a:pt x="118" y="45"/>
                  </a:moveTo>
                  <a:lnTo>
                    <a:pt x="118" y="45"/>
                  </a:lnTo>
                  <a:lnTo>
                    <a:pt x="113" y="44"/>
                  </a:lnTo>
                  <a:lnTo>
                    <a:pt x="110" y="43"/>
                  </a:lnTo>
                  <a:lnTo>
                    <a:pt x="102" y="39"/>
                  </a:lnTo>
                  <a:lnTo>
                    <a:pt x="102" y="39"/>
                  </a:lnTo>
                  <a:lnTo>
                    <a:pt x="100" y="39"/>
                  </a:lnTo>
                  <a:lnTo>
                    <a:pt x="99" y="39"/>
                  </a:lnTo>
                  <a:lnTo>
                    <a:pt x="95" y="41"/>
                  </a:lnTo>
                  <a:lnTo>
                    <a:pt x="92" y="43"/>
                  </a:lnTo>
                  <a:lnTo>
                    <a:pt x="90" y="43"/>
                  </a:lnTo>
                  <a:lnTo>
                    <a:pt x="88" y="43"/>
                  </a:lnTo>
                  <a:lnTo>
                    <a:pt x="88" y="43"/>
                  </a:lnTo>
                  <a:lnTo>
                    <a:pt x="82" y="40"/>
                  </a:lnTo>
                  <a:lnTo>
                    <a:pt x="78" y="36"/>
                  </a:lnTo>
                  <a:lnTo>
                    <a:pt x="74" y="31"/>
                  </a:lnTo>
                  <a:lnTo>
                    <a:pt x="70" y="26"/>
                  </a:lnTo>
                  <a:lnTo>
                    <a:pt x="70" y="26"/>
                  </a:lnTo>
                  <a:lnTo>
                    <a:pt x="67" y="25"/>
                  </a:lnTo>
                  <a:lnTo>
                    <a:pt x="63" y="25"/>
                  </a:lnTo>
                  <a:lnTo>
                    <a:pt x="63" y="25"/>
                  </a:lnTo>
                  <a:lnTo>
                    <a:pt x="61" y="25"/>
                  </a:lnTo>
                  <a:lnTo>
                    <a:pt x="59" y="25"/>
                  </a:lnTo>
                  <a:lnTo>
                    <a:pt x="59" y="24"/>
                  </a:lnTo>
                  <a:lnTo>
                    <a:pt x="59" y="24"/>
                  </a:lnTo>
                  <a:lnTo>
                    <a:pt x="60" y="21"/>
                  </a:lnTo>
                  <a:lnTo>
                    <a:pt x="59" y="20"/>
                  </a:lnTo>
                  <a:lnTo>
                    <a:pt x="58" y="19"/>
                  </a:lnTo>
                  <a:lnTo>
                    <a:pt x="58" y="19"/>
                  </a:lnTo>
                  <a:lnTo>
                    <a:pt x="53" y="18"/>
                  </a:lnTo>
                  <a:lnTo>
                    <a:pt x="53" y="18"/>
                  </a:lnTo>
                  <a:lnTo>
                    <a:pt x="50" y="18"/>
                  </a:lnTo>
                  <a:lnTo>
                    <a:pt x="47" y="16"/>
                  </a:lnTo>
                  <a:lnTo>
                    <a:pt x="45" y="14"/>
                  </a:lnTo>
                  <a:lnTo>
                    <a:pt x="44" y="12"/>
                  </a:lnTo>
                  <a:lnTo>
                    <a:pt x="44" y="12"/>
                  </a:lnTo>
                  <a:lnTo>
                    <a:pt x="39" y="8"/>
                  </a:lnTo>
                  <a:lnTo>
                    <a:pt x="34" y="3"/>
                  </a:lnTo>
                  <a:lnTo>
                    <a:pt x="28" y="0"/>
                  </a:lnTo>
                  <a:lnTo>
                    <a:pt x="26" y="0"/>
                  </a:lnTo>
                  <a:lnTo>
                    <a:pt x="24" y="1"/>
                  </a:lnTo>
                  <a:lnTo>
                    <a:pt x="24" y="1"/>
                  </a:lnTo>
                  <a:lnTo>
                    <a:pt x="18" y="3"/>
                  </a:lnTo>
                  <a:lnTo>
                    <a:pt x="15" y="3"/>
                  </a:lnTo>
                  <a:lnTo>
                    <a:pt x="13" y="2"/>
                  </a:lnTo>
                  <a:lnTo>
                    <a:pt x="13" y="2"/>
                  </a:lnTo>
                  <a:lnTo>
                    <a:pt x="11" y="6"/>
                  </a:lnTo>
                  <a:lnTo>
                    <a:pt x="11" y="10"/>
                  </a:lnTo>
                  <a:lnTo>
                    <a:pt x="11" y="14"/>
                  </a:lnTo>
                  <a:lnTo>
                    <a:pt x="10" y="18"/>
                  </a:lnTo>
                  <a:lnTo>
                    <a:pt x="10" y="18"/>
                  </a:lnTo>
                  <a:lnTo>
                    <a:pt x="7" y="20"/>
                  </a:lnTo>
                  <a:lnTo>
                    <a:pt x="4" y="22"/>
                  </a:lnTo>
                  <a:lnTo>
                    <a:pt x="2" y="24"/>
                  </a:lnTo>
                  <a:lnTo>
                    <a:pt x="0" y="29"/>
                  </a:lnTo>
                  <a:lnTo>
                    <a:pt x="0" y="29"/>
                  </a:lnTo>
                  <a:lnTo>
                    <a:pt x="2" y="30"/>
                  </a:lnTo>
                  <a:lnTo>
                    <a:pt x="4" y="31"/>
                  </a:lnTo>
                  <a:lnTo>
                    <a:pt x="4" y="31"/>
                  </a:lnTo>
                  <a:lnTo>
                    <a:pt x="8" y="33"/>
                  </a:lnTo>
                  <a:lnTo>
                    <a:pt x="13" y="35"/>
                  </a:lnTo>
                  <a:lnTo>
                    <a:pt x="20" y="43"/>
                  </a:lnTo>
                  <a:lnTo>
                    <a:pt x="20" y="43"/>
                  </a:lnTo>
                  <a:lnTo>
                    <a:pt x="23" y="44"/>
                  </a:lnTo>
                  <a:lnTo>
                    <a:pt x="26" y="44"/>
                  </a:lnTo>
                  <a:lnTo>
                    <a:pt x="29" y="44"/>
                  </a:lnTo>
                  <a:lnTo>
                    <a:pt x="32" y="45"/>
                  </a:lnTo>
                  <a:lnTo>
                    <a:pt x="32" y="45"/>
                  </a:lnTo>
                  <a:lnTo>
                    <a:pt x="37" y="51"/>
                  </a:lnTo>
                  <a:lnTo>
                    <a:pt x="39" y="53"/>
                  </a:lnTo>
                  <a:lnTo>
                    <a:pt x="42" y="55"/>
                  </a:lnTo>
                  <a:lnTo>
                    <a:pt x="42" y="55"/>
                  </a:lnTo>
                  <a:lnTo>
                    <a:pt x="67" y="66"/>
                  </a:lnTo>
                  <a:lnTo>
                    <a:pt x="67" y="66"/>
                  </a:lnTo>
                  <a:lnTo>
                    <a:pt x="79" y="72"/>
                  </a:lnTo>
                  <a:lnTo>
                    <a:pt x="91" y="75"/>
                  </a:lnTo>
                  <a:lnTo>
                    <a:pt x="98" y="76"/>
                  </a:lnTo>
                  <a:lnTo>
                    <a:pt x="103" y="75"/>
                  </a:lnTo>
                  <a:lnTo>
                    <a:pt x="109" y="74"/>
                  </a:lnTo>
                  <a:lnTo>
                    <a:pt x="114" y="71"/>
                  </a:lnTo>
                  <a:lnTo>
                    <a:pt x="114" y="71"/>
                  </a:lnTo>
                  <a:lnTo>
                    <a:pt x="115" y="68"/>
                  </a:lnTo>
                  <a:lnTo>
                    <a:pt x="116" y="65"/>
                  </a:lnTo>
                  <a:lnTo>
                    <a:pt x="118" y="58"/>
                  </a:lnTo>
                  <a:lnTo>
                    <a:pt x="118" y="52"/>
                  </a:lnTo>
                  <a:lnTo>
                    <a:pt x="118" y="45"/>
                  </a:lnTo>
                  <a:lnTo>
                    <a:pt x="118" y="4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0" name="Freeform 329"/>
            <p:cNvSpPr>
              <a:spLocks/>
            </p:cNvSpPr>
            <p:nvPr/>
          </p:nvSpPr>
          <p:spPr bwMode="gray">
            <a:xfrm>
              <a:off x="6382302" y="4006245"/>
              <a:ext cx="62375" cy="52801"/>
            </a:xfrm>
            <a:custGeom>
              <a:avLst/>
              <a:gdLst/>
              <a:ahLst/>
              <a:cxnLst>
                <a:cxn ang="0">
                  <a:pos x="41" y="12"/>
                </a:cxn>
                <a:cxn ang="0">
                  <a:pos x="41" y="12"/>
                </a:cxn>
                <a:cxn ang="0">
                  <a:pos x="44" y="6"/>
                </a:cxn>
                <a:cxn ang="0">
                  <a:pos x="44" y="6"/>
                </a:cxn>
                <a:cxn ang="0">
                  <a:pos x="44" y="4"/>
                </a:cxn>
                <a:cxn ang="0">
                  <a:pos x="44" y="2"/>
                </a:cxn>
                <a:cxn ang="0">
                  <a:pos x="42" y="0"/>
                </a:cxn>
                <a:cxn ang="0">
                  <a:pos x="39" y="1"/>
                </a:cxn>
                <a:cxn ang="0">
                  <a:pos x="39" y="1"/>
                </a:cxn>
                <a:cxn ang="0">
                  <a:pos x="35" y="2"/>
                </a:cxn>
                <a:cxn ang="0">
                  <a:pos x="29" y="3"/>
                </a:cxn>
                <a:cxn ang="0">
                  <a:pos x="20" y="4"/>
                </a:cxn>
                <a:cxn ang="0">
                  <a:pos x="20" y="4"/>
                </a:cxn>
                <a:cxn ang="0">
                  <a:pos x="15" y="5"/>
                </a:cxn>
                <a:cxn ang="0">
                  <a:pos x="11" y="7"/>
                </a:cxn>
                <a:cxn ang="0">
                  <a:pos x="11" y="7"/>
                </a:cxn>
                <a:cxn ang="0">
                  <a:pos x="10" y="8"/>
                </a:cxn>
                <a:cxn ang="0">
                  <a:pos x="10" y="8"/>
                </a:cxn>
                <a:cxn ang="0">
                  <a:pos x="6" y="14"/>
                </a:cxn>
                <a:cxn ang="0">
                  <a:pos x="1" y="18"/>
                </a:cxn>
                <a:cxn ang="0">
                  <a:pos x="1" y="18"/>
                </a:cxn>
                <a:cxn ang="0">
                  <a:pos x="0" y="19"/>
                </a:cxn>
                <a:cxn ang="0">
                  <a:pos x="0" y="22"/>
                </a:cxn>
                <a:cxn ang="0">
                  <a:pos x="1" y="25"/>
                </a:cxn>
                <a:cxn ang="0">
                  <a:pos x="4" y="31"/>
                </a:cxn>
                <a:cxn ang="0">
                  <a:pos x="4" y="31"/>
                </a:cxn>
                <a:cxn ang="0">
                  <a:pos x="4" y="33"/>
                </a:cxn>
                <a:cxn ang="0">
                  <a:pos x="4" y="35"/>
                </a:cxn>
                <a:cxn ang="0">
                  <a:pos x="4" y="35"/>
                </a:cxn>
                <a:cxn ang="0">
                  <a:pos x="4" y="36"/>
                </a:cxn>
                <a:cxn ang="0">
                  <a:pos x="6" y="36"/>
                </a:cxn>
                <a:cxn ang="0">
                  <a:pos x="8" y="35"/>
                </a:cxn>
                <a:cxn ang="0">
                  <a:pos x="8" y="35"/>
                </a:cxn>
                <a:cxn ang="0">
                  <a:pos x="12" y="35"/>
                </a:cxn>
                <a:cxn ang="0">
                  <a:pos x="14" y="36"/>
                </a:cxn>
                <a:cxn ang="0">
                  <a:pos x="18" y="37"/>
                </a:cxn>
                <a:cxn ang="0">
                  <a:pos x="18" y="37"/>
                </a:cxn>
                <a:cxn ang="0">
                  <a:pos x="22" y="36"/>
                </a:cxn>
                <a:cxn ang="0">
                  <a:pos x="23" y="34"/>
                </a:cxn>
                <a:cxn ang="0">
                  <a:pos x="24" y="28"/>
                </a:cxn>
                <a:cxn ang="0">
                  <a:pos x="24" y="28"/>
                </a:cxn>
                <a:cxn ang="0">
                  <a:pos x="25" y="26"/>
                </a:cxn>
                <a:cxn ang="0">
                  <a:pos x="27" y="25"/>
                </a:cxn>
                <a:cxn ang="0">
                  <a:pos x="33" y="24"/>
                </a:cxn>
                <a:cxn ang="0">
                  <a:pos x="33" y="24"/>
                </a:cxn>
                <a:cxn ang="0">
                  <a:pos x="35" y="23"/>
                </a:cxn>
                <a:cxn ang="0">
                  <a:pos x="35" y="23"/>
                </a:cxn>
                <a:cxn ang="0">
                  <a:pos x="37" y="17"/>
                </a:cxn>
                <a:cxn ang="0">
                  <a:pos x="41" y="12"/>
                </a:cxn>
                <a:cxn ang="0">
                  <a:pos x="41" y="12"/>
                </a:cxn>
              </a:cxnLst>
              <a:rect l="0" t="0" r="r" b="b"/>
              <a:pathLst>
                <a:path w="44" h="37">
                  <a:moveTo>
                    <a:pt x="41" y="12"/>
                  </a:moveTo>
                  <a:lnTo>
                    <a:pt x="41" y="12"/>
                  </a:lnTo>
                  <a:lnTo>
                    <a:pt x="44" y="6"/>
                  </a:lnTo>
                  <a:lnTo>
                    <a:pt x="44" y="6"/>
                  </a:lnTo>
                  <a:lnTo>
                    <a:pt x="44" y="4"/>
                  </a:lnTo>
                  <a:lnTo>
                    <a:pt x="44" y="2"/>
                  </a:lnTo>
                  <a:lnTo>
                    <a:pt x="42" y="0"/>
                  </a:lnTo>
                  <a:lnTo>
                    <a:pt x="39" y="1"/>
                  </a:lnTo>
                  <a:lnTo>
                    <a:pt x="39" y="1"/>
                  </a:lnTo>
                  <a:lnTo>
                    <a:pt x="35" y="2"/>
                  </a:lnTo>
                  <a:lnTo>
                    <a:pt x="29" y="3"/>
                  </a:lnTo>
                  <a:lnTo>
                    <a:pt x="20" y="4"/>
                  </a:lnTo>
                  <a:lnTo>
                    <a:pt x="20" y="4"/>
                  </a:lnTo>
                  <a:lnTo>
                    <a:pt x="15" y="5"/>
                  </a:lnTo>
                  <a:lnTo>
                    <a:pt x="11" y="7"/>
                  </a:lnTo>
                  <a:lnTo>
                    <a:pt x="11" y="7"/>
                  </a:lnTo>
                  <a:lnTo>
                    <a:pt x="10" y="8"/>
                  </a:lnTo>
                  <a:lnTo>
                    <a:pt x="10" y="8"/>
                  </a:lnTo>
                  <a:lnTo>
                    <a:pt x="6" y="14"/>
                  </a:lnTo>
                  <a:lnTo>
                    <a:pt x="1" y="18"/>
                  </a:lnTo>
                  <a:lnTo>
                    <a:pt x="1" y="18"/>
                  </a:lnTo>
                  <a:lnTo>
                    <a:pt x="0" y="19"/>
                  </a:lnTo>
                  <a:lnTo>
                    <a:pt x="0" y="22"/>
                  </a:lnTo>
                  <a:lnTo>
                    <a:pt x="1" y="25"/>
                  </a:lnTo>
                  <a:lnTo>
                    <a:pt x="4" y="31"/>
                  </a:lnTo>
                  <a:lnTo>
                    <a:pt x="4" y="31"/>
                  </a:lnTo>
                  <a:lnTo>
                    <a:pt x="4" y="33"/>
                  </a:lnTo>
                  <a:lnTo>
                    <a:pt x="4" y="35"/>
                  </a:lnTo>
                  <a:lnTo>
                    <a:pt x="4" y="35"/>
                  </a:lnTo>
                  <a:lnTo>
                    <a:pt x="4" y="36"/>
                  </a:lnTo>
                  <a:lnTo>
                    <a:pt x="6" y="36"/>
                  </a:lnTo>
                  <a:lnTo>
                    <a:pt x="8" y="35"/>
                  </a:lnTo>
                  <a:lnTo>
                    <a:pt x="8" y="35"/>
                  </a:lnTo>
                  <a:lnTo>
                    <a:pt x="12" y="35"/>
                  </a:lnTo>
                  <a:lnTo>
                    <a:pt x="14" y="36"/>
                  </a:lnTo>
                  <a:lnTo>
                    <a:pt x="18" y="37"/>
                  </a:lnTo>
                  <a:lnTo>
                    <a:pt x="18" y="37"/>
                  </a:lnTo>
                  <a:lnTo>
                    <a:pt x="22" y="36"/>
                  </a:lnTo>
                  <a:lnTo>
                    <a:pt x="23" y="34"/>
                  </a:lnTo>
                  <a:lnTo>
                    <a:pt x="24" y="28"/>
                  </a:lnTo>
                  <a:lnTo>
                    <a:pt x="24" y="28"/>
                  </a:lnTo>
                  <a:lnTo>
                    <a:pt x="25" y="26"/>
                  </a:lnTo>
                  <a:lnTo>
                    <a:pt x="27" y="25"/>
                  </a:lnTo>
                  <a:lnTo>
                    <a:pt x="33" y="24"/>
                  </a:lnTo>
                  <a:lnTo>
                    <a:pt x="33" y="24"/>
                  </a:lnTo>
                  <a:lnTo>
                    <a:pt x="35" y="23"/>
                  </a:lnTo>
                  <a:lnTo>
                    <a:pt x="35" y="23"/>
                  </a:lnTo>
                  <a:lnTo>
                    <a:pt x="37" y="17"/>
                  </a:lnTo>
                  <a:lnTo>
                    <a:pt x="41" y="12"/>
                  </a:lnTo>
                  <a:lnTo>
                    <a:pt x="41"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1" name="Freeform 330"/>
            <p:cNvSpPr>
              <a:spLocks/>
            </p:cNvSpPr>
            <p:nvPr/>
          </p:nvSpPr>
          <p:spPr bwMode="gray">
            <a:xfrm>
              <a:off x="5652989" y="3024618"/>
              <a:ext cx="1288291" cy="976826"/>
            </a:xfrm>
            <a:custGeom>
              <a:avLst/>
              <a:gdLst/>
              <a:ahLst/>
              <a:cxnLst>
                <a:cxn ang="0">
                  <a:pos x="82" y="463"/>
                </a:cxn>
                <a:cxn ang="0">
                  <a:pos x="96" y="403"/>
                </a:cxn>
                <a:cxn ang="0">
                  <a:pos x="41" y="363"/>
                </a:cxn>
                <a:cxn ang="0">
                  <a:pos x="15" y="339"/>
                </a:cxn>
                <a:cxn ang="0">
                  <a:pos x="0" y="315"/>
                </a:cxn>
                <a:cxn ang="0">
                  <a:pos x="31" y="296"/>
                </a:cxn>
                <a:cxn ang="0">
                  <a:pos x="64" y="278"/>
                </a:cxn>
                <a:cxn ang="0">
                  <a:pos x="106" y="228"/>
                </a:cxn>
                <a:cxn ang="0">
                  <a:pos x="98" y="192"/>
                </a:cxn>
                <a:cxn ang="0">
                  <a:pos x="134" y="158"/>
                </a:cxn>
                <a:cxn ang="0">
                  <a:pos x="176" y="124"/>
                </a:cxn>
                <a:cxn ang="0">
                  <a:pos x="218" y="119"/>
                </a:cxn>
                <a:cxn ang="0">
                  <a:pos x="272" y="160"/>
                </a:cxn>
                <a:cxn ang="0">
                  <a:pos x="328" y="215"/>
                </a:cxn>
                <a:cxn ang="0">
                  <a:pos x="412" y="244"/>
                </a:cxn>
                <a:cxn ang="0">
                  <a:pos x="483" y="252"/>
                </a:cxn>
                <a:cxn ang="0">
                  <a:pos x="555" y="218"/>
                </a:cxn>
                <a:cxn ang="0">
                  <a:pos x="573" y="193"/>
                </a:cxn>
                <a:cxn ang="0">
                  <a:pos x="626" y="160"/>
                </a:cxn>
                <a:cxn ang="0">
                  <a:pos x="681" y="147"/>
                </a:cxn>
                <a:cxn ang="0">
                  <a:pos x="624" y="117"/>
                </a:cxn>
                <a:cxn ang="0">
                  <a:pos x="639" y="82"/>
                </a:cxn>
                <a:cxn ang="0">
                  <a:pos x="699" y="18"/>
                </a:cxn>
                <a:cxn ang="0">
                  <a:pos x="776" y="10"/>
                </a:cxn>
                <a:cxn ang="0">
                  <a:pos x="813" y="73"/>
                </a:cxn>
                <a:cxn ang="0">
                  <a:pos x="841" y="89"/>
                </a:cxn>
                <a:cxn ang="0">
                  <a:pos x="876" y="124"/>
                </a:cxn>
                <a:cxn ang="0">
                  <a:pos x="907" y="132"/>
                </a:cxn>
                <a:cxn ang="0">
                  <a:pos x="883" y="179"/>
                </a:cxn>
                <a:cxn ang="0">
                  <a:pos x="857" y="211"/>
                </a:cxn>
                <a:cxn ang="0">
                  <a:pos x="825" y="242"/>
                </a:cxn>
                <a:cxn ang="0">
                  <a:pos x="782" y="259"/>
                </a:cxn>
                <a:cxn ang="0">
                  <a:pos x="739" y="302"/>
                </a:cxn>
                <a:cxn ang="0">
                  <a:pos x="701" y="316"/>
                </a:cxn>
                <a:cxn ang="0">
                  <a:pos x="715" y="274"/>
                </a:cxn>
                <a:cxn ang="0">
                  <a:pos x="671" y="311"/>
                </a:cxn>
                <a:cxn ang="0">
                  <a:pos x="662" y="337"/>
                </a:cxn>
                <a:cxn ang="0">
                  <a:pos x="707" y="344"/>
                </a:cxn>
                <a:cxn ang="0">
                  <a:pos x="696" y="372"/>
                </a:cxn>
                <a:cxn ang="0">
                  <a:pos x="692" y="431"/>
                </a:cxn>
                <a:cxn ang="0">
                  <a:pos x="715" y="469"/>
                </a:cxn>
                <a:cxn ang="0">
                  <a:pos x="717" y="497"/>
                </a:cxn>
                <a:cxn ang="0">
                  <a:pos x="710" y="523"/>
                </a:cxn>
                <a:cxn ang="0">
                  <a:pos x="691" y="560"/>
                </a:cxn>
                <a:cxn ang="0">
                  <a:pos x="665" y="600"/>
                </a:cxn>
                <a:cxn ang="0">
                  <a:pos x="653" y="625"/>
                </a:cxn>
                <a:cxn ang="0">
                  <a:pos x="622" y="633"/>
                </a:cxn>
                <a:cxn ang="0">
                  <a:pos x="587" y="646"/>
                </a:cxn>
                <a:cxn ang="0">
                  <a:pos x="559" y="664"/>
                </a:cxn>
                <a:cxn ang="0">
                  <a:pos x="534" y="685"/>
                </a:cxn>
                <a:cxn ang="0">
                  <a:pos x="535" y="663"/>
                </a:cxn>
                <a:cxn ang="0">
                  <a:pos x="487" y="651"/>
                </a:cxn>
                <a:cxn ang="0">
                  <a:pos x="436" y="643"/>
                </a:cxn>
                <a:cxn ang="0">
                  <a:pos x="420" y="665"/>
                </a:cxn>
                <a:cxn ang="0">
                  <a:pos x="394" y="651"/>
                </a:cxn>
                <a:cxn ang="0">
                  <a:pos x="390" y="628"/>
                </a:cxn>
                <a:cxn ang="0">
                  <a:pos x="359" y="607"/>
                </a:cxn>
                <a:cxn ang="0">
                  <a:pos x="359" y="530"/>
                </a:cxn>
                <a:cxn ang="0">
                  <a:pos x="318" y="517"/>
                </a:cxn>
                <a:cxn ang="0">
                  <a:pos x="236" y="541"/>
                </a:cxn>
                <a:cxn ang="0">
                  <a:pos x="200" y="535"/>
                </a:cxn>
                <a:cxn ang="0">
                  <a:pos x="159" y="520"/>
                </a:cxn>
                <a:cxn ang="0">
                  <a:pos x="124" y="497"/>
                </a:cxn>
              </a:cxnLst>
              <a:rect l="0" t="0" r="r" b="b"/>
              <a:pathLst>
                <a:path w="907" h="688">
                  <a:moveTo>
                    <a:pt x="113" y="498"/>
                  </a:moveTo>
                  <a:lnTo>
                    <a:pt x="113" y="498"/>
                  </a:lnTo>
                  <a:lnTo>
                    <a:pt x="109" y="496"/>
                  </a:lnTo>
                  <a:lnTo>
                    <a:pt x="107" y="493"/>
                  </a:lnTo>
                  <a:lnTo>
                    <a:pt x="107" y="493"/>
                  </a:lnTo>
                  <a:lnTo>
                    <a:pt x="105" y="489"/>
                  </a:lnTo>
                  <a:lnTo>
                    <a:pt x="103" y="487"/>
                  </a:lnTo>
                  <a:lnTo>
                    <a:pt x="96" y="485"/>
                  </a:lnTo>
                  <a:lnTo>
                    <a:pt x="88" y="483"/>
                  </a:lnTo>
                  <a:lnTo>
                    <a:pt x="85" y="481"/>
                  </a:lnTo>
                  <a:lnTo>
                    <a:pt x="83" y="480"/>
                  </a:lnTo>
                  <a:lnTo>
                    <a:pt x="83" y="480"/>
                  </a:lnTo>
                  <a:lnTo>
                    <a:pt x="82" y="478"/>
                  </a:lnTo>
                  <a:lnTo>
                    <a:pt x="81" y="475"/>
                  </a:lnTo>
                  <a:lnTo>
                    <a:pt x="79" y="469"/>
                  </a:lnTo>
                  <a:lnTo>
                    <a:pt x="81" y="466"/>
                  </a:lnTo>
                  <a:lnTo>
                    <a:pt x="82" y="463"/>
                  </a:lnTo>
                  <a:lnTo>
                    <a:pt x="84" y="459"/>
                  </a:lnTo>
                  <a:lnTo>
                    <a:pt x="87" y="457"/>
                  </a:lnTo>
                  <a:lnTo>
                    <a:pt x="87" y="457"/>
                  </a:lnTo>
                  <a:lnTo>
                    <a:pt x="89" y="455"/>
                  </a:lnTo>
                  <a:lnTo>
                    <a:pt x="90" y="452"/>
                  </a:lnTo>
                  <a:lnTo>
                    <a:pt x="90" y="452"/>
                  </a:lnTo>
                  <a:lnTo>
                    <a:pt x="92" y="445"/>
                  </a:lnTo>
                  <a:lnTo>
                    <a:pt x="92" y="438"/>
                  </a:lnTo>
                  <a:lnTo>
                    <a:pt x="89" y="433"/>
                  </a:lnTo>
                  <a:lnTo>
                    <a:pt x="85" y="426"/>
                  </a:lnTo>
                  <a:lnTo>
                    <a:pt x="85" y="426"/>
                  </a:lnTo>
                  <a:lnTo>
                    <a:pt x="84" y="424"/>
                  </a:lnTo>
                  <a:lnTo>
                    <a:pt x="84" y="422"/>
                  </a:lnTo>
                  <a:lnTo>
                    <a:pt x="85" y="417"/>
                  </a:lnTo>
                  <a:lnTo>
                    <a:pt x="85" y="417"/>
                  </a:lnTo>
                  <a:lnTo>
                    <a:pt x="90" y="410"/>
                  </a:lnTo>
                  <a:lnTo>
                    <a:pt x="96" y="403"/>
                  </a:lnTo>
                  <a:lnTo>
                    <a:pt x="98" y="399"/>
                  </a:lnTo>
                  <a:lnTo>
                    <a:pt x="100" y="395"/>
                  </a:lnTo>
                  <a:lnTo>
                    <a:pt x="100" y="391"/>
                  </a:lnTo>
                  <a:lnTo>
                    <a:pt x="99" y="386"/>
                  </a:lnTo>
                  <a:lnTo>
                    <a:pt x="99" y="386"/>
                  </a:lnTo>
                  <a:lnTo>
                    <a:pt x="97" y="384"/>
                  </a:lnTo>
                  <a:lnTo>
                    <a:pt x="95" y="382"/>
                  </a:lnTo>
                  <a:lnTo>
                    <a:pt x="87" y="382"/>
                  </a:lnTo>
                  <a:lnTo>
                    <a:pt x="87" y="382"/>
                  </a:lnTo>
                  <a:lnTo>
                    <a:pt x="66" y="380"/>
                  </a:lnTo>
                  <a:lnTo>
                    <a:pt x="56" y="378"/>
                  </a:lnTo>
                  <a:lnTo>
                    <a:pt x="46" y="373"/>
                  </a:lnTo>
                  <a:lnTo>
                    <a:pt x="46" y="373"/>
                  </a:lnTo>
                  <a:lnTo>
                    <a:pt x="44" y="368"/>
                  </a:lnTo>
                  <a:lnTo>
                    <a:pt x="43" y="365"/>
                  </a:lnTo>
                  <a:lnTo>
                    <a:pt x="41" y="363"/>
                  </a:lnTo>
                  <a:lnTo>
                    <a:pt x="41" y="363"/>
                  </a:lnTo>
                  <a:lnTo>
                    <a:pt x="39" y="361"/>
                  </a:lnTo>
                  <a:lnTo>
                    <a:pt x="35" y="361"/>
                  </a:lnTo>
                  <a:lnTo>
                    <a:pt x="29" y="362"/>
                  </a:lnTo>
                  <a:lnTo>
                    <a:pt x="22" y="364"/>
                  </a:lnTo>
                  <a:lnTo>
                    <a:pt x="15" y="365"/>
                  </a:lnTo>
                  <a:lnTo>
                    <a:pt x="15" y="365"/>
                  </a:lnTo>
                  <a:lnTo>
                    <a:pt x="16" y="363"/>
                  </a:lnTo>
                  <a:lnTo>
                    <a:pt x="18" y="361"/>
                  </a:lnTo>
                  <a:lnTo>
                    <a:pt x="18" y="354"/>
                  </a:lnTo>
                  <a:lnTo>
                    <a:pt x="18" y="354"/>
                  </a:lnTo>
                  <a:lnTo>
                    <a:pt x="20" y="353"/>
                  </a:lnTo>
                  <a:lnTo>
                    <a:pt x="20" y="352"/>
                  </a:lnTo>
                  <a:lnTo>
                    <a:pt x="20" y="350"/>
                  </a:lnTo>
                  <a:lnTo>
                    <a:pt x="20" y="350"/>
                  </a:lnTo>
                  <a:lnTo>
                    <a:pt x="16" y="344"/>
                  </a:lnTo>
                  <a:lnTo>
                    <a:pt x="15" y="341"/>
                  </a:lnTo>
                  <a:lnTo>
                    <a:pt x="15" y="339"/>
                  </a:lnTo>
                  <a:lnTo>
                    <a:pt x="15" y="339"/>
                  </a:lnTo>
                  <a:lnTo>
                    <a:pt x="19" y="334"/>
                  </a:lnTo>
                  <a:lnTo>
                    <a:pt x="19" y="333"/>
                  </a:lnTo>
                  <a:lnTo>
                    <a:pt x="19" y="331"/>
                  </a:lnTo>
                  <a:lnTo>
                    <a:pt x="19" y="331"/>
                  </a:lnTo>
                  <a:lnTo>
                    <a:pt x="16" y="329"/>
                  </a:lnTo>
                  <a:lnTo>
                    <a:pt x="14" y="327"/>
                  </a:lnTo>
                  <a:lnTo>
                    <a:pt x="14" y="327"/>
                  </a:lnTo>
                  <a:lnTo>
                    <a:pt x="11" y="327"/>
                  </a:lnTo>
                  <a:lnTo>
                    <a:pt x="9" y="328"/>
                  </a:lnTo>
                  <a:lnTo>
                    <a:pt x="7" y="329"/>
                  </a:lnTo>
                  <a:lnTo>
                    <a:pt x="4" y="329"/>
                  </a:lnTo>
                  <a:lnTo>
                    <a:pt x="4" y="329"/>
                  </a:lnTo>
                  <a:lnTo>
                    <a:pt x="2" y="326"/>
                  </a:lnTo>
                  <a:lnTo>
                    <a:pt x="0" y="322"/>
                  </a:lnTo>
                  <a:lnTo>
                    <a:pt x="0" y="319"/>
                  </a:lnTo>
                  <a:lnTo>
                    <a:pt x="0" y="315"/>
                  </a:lnTo>
                  <a:lnTo>
                    <a:pt x="2" y="306"/>
                  </a:lnTo>
                  <a:lnTo>
                    <a:pt x="7" y="298"/>
                  </a:lnTo>
                  <a:lnTo>
                    <a:pt x="7" y="298"/>
                  </a:lnTo>
                  <a:lnTo>
                    <a:pt x="8" y="297"/>
                  </a:lnTo>
                  <a:lnTo>
                    <a:pt x="10" y="296"/>
                  </a:lnTo>
                  <a:lnTo>
                    <a:pt x="14" y="295"/>
                  </a:lnTo>
                  <a:lnTo>
                    <a:pt x="14" y="295"/>
                  </a:lnTo>
                  <a:lnTo>
                    <a:pt x="20" y="291"/>
                  </a:lnTo>
                  <a:lnTo>
                    <a:pt x="22" y="290"/>
                  </a:lnTo>
                  <a:lnTo>
                    <a:pt x="25" y="289"/>
                  </a:lnTo>
                  <a:lnTo>
                    <a:pt x="25" y="289"/>
                  </a:lnTo>
                  <a:lnTo>
                    <a:pt x="26" y="290"/>
                  </a:lnTo>
                  <a:lnTo>
                    <a:pt x="27" y="291"/>
                  </a:lnTo>
                  <a:lnTo>
                    <a:pt x="27" y="294"/>
                  </a:lnTo>
                  <a:lnTo>
                    <a:pt x="29" y="295"/>
                  </a:lnTo>
                  <a:lnTo>
                    <a:pt x="29" y="295"/>
                  </a:lnTo>
                  <a:lnTo>
                    <a:pt x="31" y="296"/>
                  </a:lnTo>
                  <a:lnTo>
                    <a:pt x="33" y="296"/>
                  </a:lnTo>
                  <a:lnTo>
                    <a:pt x="36" y="295"/>
                  </a:lnTo>
                  <a:lnTo>
                    <a:pt x="41" y="294"/>
                  </a:lnTo>
                  <a:lnTo>
                    <a:pt x="45" y="291"/>
                  </a:lnTo>
                  <a:lnTo>
                    <a:pt x="45" y="291"/>
                  </a:lnTo>
                  <a:lnTo>
                    <a:pt x="45" y="289"/>
                  </a:lnTo>
                  <a:lnTo>
                    <a:pt x="45" y="287"/>
                  </a:lnTo>
                  <a:lnTo>
                    <a:pt x="45" y="285"/>
                  </a:lnTo>
                  <a:lnTo>
                    <a:pt x="45" y="283"/>
                  </a:lnTo>
                  <a:lnTo>
                    <a:pt x="45" y="283"/>
                  </a:lnTo>
                  <a:lnTo>
                    <a:pt x="45" y="281"/>
                  </a:lnTo>
                  <a:lnTo>
                    <a:pt x="46" y="280"/>
                  </a:lnTo>
                  <a:lnTo>
                    <a:pt x="46" y="280"/>
                  </a:lnTo>
                  <a:lnTo>
                    <a:pt x="56" y="281"/>
                  </a:lnTo>
                  <a:lnTo>
                    <a:pt x="61" y="280"/>
                  </a:lnTo>
                  <a:lnTo>
                    <a:pt x="64" y="278"/>
                  </a:lnTo>
                  <a:lnTo>
                    <a:pt x="64" y="278"/>
                  </a:lnTo>
                  <a:lnTo>
                    <a:pt x="69" y="273"/>
                  </a:lnTo>
                  <a:lnTo>
                    <a:pt x="76" y="269"/>
                  </a:lnTo>
                  <a:lnTo>
                    <a:pt x="83" y="266"/>
                  </a:lnTo>
                  <a:lnTo>
                    <a:pt x="89" y="264"/>
                  </a:lnTo>
                  <a:lnTo>
                    <a:pt x="89" y="264"/>
                  </a:lnTo>
                  <a:lnTo>
                    <a:pt x="93" y="263"/>
                  </a:lnTo>
                  <a:lnTo>
                    <a:pt x="96" y="260"/>
                  </a:lnTo>
                  <a:lnTo>
                    <a:pt x="97" y="257"/>
                  </a:lnTo>
                  <a:lnTo>
                    <a:pt x="98" y="253"/>
                  </a:lnTo>
                  <a:lnTo>
                    <a:pt x="98" y="253"/>
                  </a:lnTo>
                  <a:lnTo>
                    <a:pt x="98" y="250"/>
                  </a:lnTo>
                  <a:lnTo>
                    <a:pt x="96" y="248"/>
                  </a:lnTo>
                  <a:lnTo>
                    <a:pt x="95" y="247"/>
                  </a:lnTo>
                  <a:lnTo>
                    <a:pt x="95" y="245"/>
                  </a:lnTo>
                  <a:lnTo>
                    <a:pt x="95" y="245"/>
                  </a:lnTo>
                  <a:lnTo>
                    <a:pt x="104" y="232"/>
                  </a:lnTo>
                  <a:lnTo>
                    <a:pt x="106" y="228"/>
                  </a:lnTo>
                  <a:lnTo>
                    <a:pt x="107" y="224"/>
                  </a:lnTo>
                  <a:lnTo>
                    <a:pt x="107" y="221"/>
                  </a:lnTo>
                  <a:lnTo>
                    <a:pt x="106" y="216"/>
                  </a:lnTo>
                  <a:lnTo>
                    <a:pt x="106" y="216"/>
                  </a:lnTo>
                  <a:lnTo>
                    <a:pt x="105" y="214"/>
                  </a:lnTo>
                  <a:lnTo>
                    <a:pt x="103" y="213"/>
                  </a:lnTo>
                  <a:lnTo>
                    <a:pt x="102" y="211"/>
                  </a:lnTo>
                  <a:lnTo>
                    <a:pt x="100" y="208"/>
                  </a:lnTo>
                  <a:lnTo>
                    <a:pt x="100" y="208"/>
                  </a:lnTo>
                  <a:lnTo>
                    <a:pt x="99" y="205"/>
                  </a:lnTo>
                  <a:lnTo>
                    <a:pt x="97" y="202"/>
                  </a:lnTo>
                  <a:lnTo>
                    <a:pt x="96" y="199"/>
                  </a:lnTo>
                  <a:lnTo>
                    <a:pt x="95" y="195"/>
                  </a:lnTo>
                  <a:lnTo>
                    <a:pt x="95" y="195"/>
                  </a:lnTo>
                  <a:lnTo>
                    <a:pt x="96" y="193"/>
                  </a:lnTo>
                  <a:lnTo>
                    <a:pt x="98" y="192"/>
                  </a:lnTo>
                  <a:lnTo>
                    <a:pt x="98" y="192"/>
                  </a:lnTo>
                  <a:lnTo>
                    <a:pt x="107" y="191"/>
                  </a:lnTo>
                  <a:lnTo>
                    <a:pt x="116" y="191"/>
                  </a:lnTo>
                  <a:lnTo>
                    <a:pt x="125" y="190"/>
                  </a:lnTo>
                  <a:lnTo>
                    <a:pt x="129" y="190"/>
                  </a:lnTo>
                  <a:lnTo>
                    <a:pt x="134" y="187"/>
                  </a:lnTo>
                  <a:lnTo>
                    <a:pt x="134" y="187"/>
                  </a:lnTo>
                  <a:lnTo>
                    <a:pt x="136" y="185"/>
                  </a:lnTo>
                  <a:lnTo>
                    <a:pt x="136" y="185"/>
                  </a:lnTo>
                  <a:lnTo>
                    <a:pt x="137" y="184"/>
                  </a:lnTo>
                  <a:lnTo>
                    <a:pt x="137" y="183"/>
                  </a:lnTo>
                  <a:lnTo>
                    <a:pt x="136" y="181"/>
                  </a:lnTo>
                  <a:lnTo>
                    <a:pt x="134" y="179"/>
                  </a:lnTo>
                  <a:lnTo>
                    <a:pt x="132" y="176"/>
                  </a:lnTo>
                  <a:lnTo>
                    <a:pt x="132" y="176"/>
                  </a:lnTo>
                  <a:lnTo>
                    <a:pt x="132" y="169"/>
                  </a:lnTo>
                  <a:lnTo>
                    <a:pt x="132" y="161"/>
                  </a:lnTo>
                  <a:lnTo>
                    <a:pt x="134" y="158"/>
                  </a:lnTo>
                  <a:lnTo>
                    <a:pt x="136" y="154"/>
                  </a:lnTo>
                  <a:lnTo>
                    <a:pt x="138" y="152"/>
                  </a:lnTo>
                  <a:lnTo>
                    <a:pt x="142" y="152"/>
                  </a:lnTo>
                  <a:lnTo>
                    <a:pt x="142" y="152"/>
                  </a:lnTo>
                  <a:lnTo>
                    <a:pt x="149" y="152"/>
                  </a:lnTo>
                  <a:lnTo>
                    <a:pt x="155" y="153"/>
                  </a:lnTo>
                  <a:lnTo>
                    <a:pt x="160" y="153"/>
                  </a:lnTo>
                  <a:lnTo>
                    <a:pt x="166" y="152"/>
                  </a:lnTo>
                  <a:lnTo>
                    <a:pt x="166" y="152"/>
                  </a:lnTo>
                  <a:lnTo>
                    <a:pt x="169" y="151"/>
                  </a:lnTo>
                  <a:lnTo>
                    <a:pt x="172" y="148"/>
                  </a:lnTo>
                  <a:lnTo>
                    <a:pt x="173" y="144"/>
                  </a:lnTo>
                  <a:lnTo>
                    <a:pt x="173" y="141"/>
                  </a:lnTo>
                  <a:lnTo>
                    <a:pt x="174" y="132"/>
                  </a:lnTo>
                  <a:lnTo>
                    <a:pt x="174" y="129"/>
                  </a:lnTo>
                  <a:lnTo>
                    <a:pt x="176" y="124"/>
                  </a:lnTo>
                  <a:lnTo>
                    <a:pt x="176" y="124"/>
                  </a:lnTo>
                  <a:lnTo>
                    <a:pt x="177" y="123"/>
                  </a:lnTo>
                  <a:lnTo>
                    <a:pt x="178" y="121"/>
                  </a:lnTo>
                  <a:lnTo>
                    <a:pt x="178" y="121"/>
                  </a:lnTo>
                  <a:lnTo>
                    <a:pt x="184" y="119"/>
                  </a:lnTo>
                  <a:lnTo>
                    <a:pt x="190" y="116"/>
                  </a:lnTo>
                  <a:lnTo>
                    <a:pt x="199" y="107"/>
                  </a:lnTo>
                  <a:lnTo>
                    <a:pt x="199" y="107"/>
                  </a:lnTo>
                  <a:lnTo>
                    <a:pt x="202" y="105"/>
                  </a:lnTo>
                  <a:lnTo>
                    <a:pt x="204" y="105"/>
                  </a:lnTo>
                  <a:lnTo>
                    <a:pt x="209" y="103"/>
                  </a:lnTo>
                  <a:lnTo>
                    <a:pt x="211" y="102"/>
                  </a:lnTo>
                  <a:lnTo>
                    <a:pt x="211" y="102"/>
                  </a:lnTo>
                  <a:lnTo>
                    <a:pt x="215" y="99"/>
                  </a:lnTo>
                  <a:lnTo>
                    <a:pt x="215" y="99"/>
                  </a:lnTo>
                  <a:lnTo>
                    <a:pt x="215" y="107"/>
                  </a:lnTo>
                  <a:lnTo>
                    <a:pt x="216" y="115"/>
                  </a:lnTo>
                  <a:lnTo>
                    <a:pt x="218" y="119"/>
                  </a:lnTo>
                  <a:lnTo>
                    <a:pt x="219" y="122"/>
                  </a:lnTo>
                  <a:lnTo>
                    <a:pt x="221" y="124"/>
                  </a:lnTo>
                  <a:lnTo>
                    <a:pt x="224" y="127"/>
                  </a:lnTo>
                  <a:lnTo>
                    <a:pt x="224" y="127"/>
                  </a:lnTo>
                  <a:lnTo>
                    <a:pt x="228" y="129"/>
                  </a:lnTo>
                  <a:lnTo>
                    <a:pt x="231" y="132"/>
                  </a:lnTo>
                  <a:lnTo>
                    <a:pt x="233" y="134"/>
                  </a:lnTo>
                  <a:lnTo>
                    <a:pt x="236" y="134"/>
                  </a:lnTo>
                  <a:lnTo>
                    <a:pt x="236" y="134"/>
                  </a:lnTo>
                  <a:lnTo>
                    <a:pt x="242" y="133"/>
                  </a:lnTo>
                  <a:lnTo>
                    <a:pt x="246" y="134"/>
                  </a:lnTo>
                  <a:lnTo>
                    <a:pt x="251" y="136"/>
                  </a:lnTo>
                  <a:lnTo>
                    <a:pt x="255" y="138"/>
                  </a:lnTo>
                  <a:lnTo>
                    <a:pt x="262" y="144"/>
                  </a:lnTo>
                  <a:lnTo>
                    <a:pt x="270" y="151"/>
                  </a:lnTo>
                  <a:lnTo>
                    <a:pt x="270" y="151"/>
                  </a:lnTo>
                  <a:lnTo>
                    <a:pt x="272" y="160"/>
                  </a:lnTo>
                  <a:lnTo>
                    <a:pt x="274" y="170"/>
                  </a:lnTo>
                  <a:lnTo>
                    <a:pt x="276" y="179"/>
                  </a:lnTo>
                  <a:lnTo>
                    <a:pt x="278" y="183"/>
                  </a:lnTo>
                  <a:lnTo>
                    <a:pt x="281" y="186"/>
                  </a:lnTo>
                  <a:lnTo>
                    <a:pt x="281" y="186"/>
                  </a:lnTo>
                  <a:lnTo>
                    <a:pt x="283" y="189"/>
                  </a:lnTo>
                  <a:lnTo>
                    <a:pt x="285" y="189"/>
                  </a:lnTo>
                  <a:lnTo>
                    <a:pt x="289" y="191"/>
                  </a:lnTo>
                  <a:lnTo>
                    <a:pt x="289" y="191"/>
                  </a:lnTo>
                  <a:lnTo>
                    <a:pt x="303" y="199"/>
                  </a:lnTo>
                  <a:lnTo>
                    <a:pt x="309" y="202"/>
                  </a:lnTo>
                  <a:lnTo>
                    <a:pt x="318" y="204"/>
                  </a:lnTo>
                  <a:lnTo>
                    <a:pt x="318" y="204"/>
                  </a:lnTo>
                  <a:lnTo>
                    <a:pt x="321" y="205"/>
                  </a:lnTo>
                  <a:lnTo>
                    <a:pt x="325" y="210"/>
                  </a:lnTo>
                  <a:lnTo>
                    <a:pt x="325" y="210"/>
                  </a:lnTo>
                  <a:lnTo>
                    <a:pt x="328" y="215"/>
                  </a:lnTo>
                  <a:lnTo>
                    <a:pt x="333" y="221"/>
                  </a:lnTo>
                  <a:lnTo>
                    <a:pt x="336" y="226"/>
                  </a:lnTo>
                  <a:lnTo>
                    <a:pt x="339" y="231"/>
                  </a:lnTo>
                  <a:lnTo>
                    <a:pt x="339" y="231"/>
                  </a:lnTo>
                  <a:lnTo>
                    <a:pt x="342" y="234"/>
                  </a:lnTo>
                  <a:lnTo>
                    <a:pt x="346" y="237"/>
                  </a:lnTo>
                  <a:lnTo>
                    <a:pt x="349" y="238"/>
                  </a:lnTo>
                  <a:lnTo>
                    <a:pt x="354" y="239"/>
                  </a:lnTo>
                  <a:lnTo>
                    <a:pt x="354" y="239"/>
                  </a:lnTo>
                  <a:lnTo>
                    <a:pt x="365" y="242"/>
                  </a:lnTo>
                  <a:lnTo>
                    <a:pt x="375" y="244"/>
                  </a:lnTo>
                  <a:lnTo>
                    <a:pt x="396" y="247"/>
                  </a:lnTo>
                  <a:lnTo>
                    <a:pt x="396" y="247"/>
                  </a:lnTo>
                  <a:lnTo>
                    <a:pt x="398" y="248"/>
                  </a:lnTo>
                  <a:lnTo>
                    <a:pt x="401" y="247"/>
                  </a:lnTo>
                  <a:lnTo>
                    <a:pt x="407" y="245"/>
                  </a:lnTo>
                  <a:lnTo>
                    <a:pt x="412" y="244"/>
                  </a:lnTo>
                  <a:lnTo>
                    <a:pt x="415" y="243"/>
                  </a:lnTo>
                  <a:lnTo>
                    <a:pt x="419" y="243"/>
                  </a:lnTo>
                  <a:lnTo>
                    <a:pt x="419" y="243"/>
                  </a:lnTo>
                  <a:lnTo>
                    <a:pt x="421" y="244"/>
                  </a:lnTo>
                  <a:lnTo>
                    <a:pt x="424" y="246"/>
                  </a:lnTo>
                  <a:lnTo>
                    <a:pt x="428" y="250"/>
                  </a:lnTo>
                  <a:lnTo>
                    <a:pt x="432" y="255"/>
                  </a:lnTo>
                  <a:lnTo>
                    <a:pt x="435" y="257"/>
                  </a:lnTo>
                  <a:lnTo>
                    <a:pt x="435" y="257"/>
                  </a:lnTo>
                  <a:lnTo>
                    <a:pt x="443" y="259"/>
                  </a:lnTo>
                  <a:lnTo>
                    <a:pt x="450" y="260"/>
                  </a:lnTo>
                  <a:lnTo>
                    <a:pt x="450" y="260"/>
                  </a:lnTo>
                  <a:lnTo>
                    <a:pt x="463" y="260"/>
                  </a:lnTo>
                  <a:lnTo>
                    <a:pt x="468" y="260"/>
                  </a:lnTo>
                  <a:lnTo>
                    <a:pt x="475" y="257"/>
                  </a:lnTo>
                  <a:lnTo>
                    <a:pt x="475" y="257"/>
                  </a:lnTo>
                  <a:lnTo>
                    <a:pt x="483" y="252"/>
                  </a:lnTo>
                  <a:lnTo>
                    <a:pt x="491" y="245"/>
                  </a:lnTo>
                  <a:lnTo>
                    <a:pt x="494" y="243"/>
                  </a:lnTo>
                  <a:lnTo>
                    <a:pt x="498" y="241"/>
                  </a:lnTo>
                  <a:lnTo>
                    <a:pt x="503" y="241"/>
                  </a:lnTo>
                  <a:lnTo>
                    <a:pt x="506" y="241"/>
                  </a:lnTo>
                  <a:lnTo>
                    <a:pt x="506" y="241"/>
                  </a:lnTo>
                  <a:lnTo>
                    <a:pt x="512" y="242"/>
                  </a:lnTo>
                  <a:lnTo>
                    <a:pt x="516" y="243"/>
                  </a:lnTo>
                  <a:lnTo>
                    <a:pt x="526" y="242"/>
                  </a:lnTo>
                  <a:lnTo>
                    <a:pt x="536" y="239"/>
                  </a:lnTo>
                  <a:lnTo>
                    <a:pt x="545" y="236"/>
                  </a:lnTo>
                  <a:lnTo>
                    <a:pt x="545" y="236"/>
                  </a:lnTo>
                  <a:lnTo>
                    <a:pt x="550" y="232"/>
                  </a:lnTo>
                  <a:lnTo>
                    <a:pt x="554" y="227"/>
                  </a:lnTo>
                  <a:lnTo>
                    <a:pt x="555" y="224"/>
                  </a:lnTo>
                  <a:lnTo>
                    <a:pt x="555" y="221"/>
                  </a:lnTo>
                  <a:lnTo>
                    <a:pt x="555" y="218"/>
                  </a:lnTo>
                  <a:lnTo>
                    <a:pt x="554" y="215"/>
                  </a:lnTo>
                  <a:lnTo>
                    <a:pt x="554" y="215"/>
                  </a:lnTo>
                  <a:lnTo>
                    <a:pt x="551" y="213"/>
                  </a:lnTo>
                  <a:lnTo>
                    <a:pt x="549" y="212"/>
                  </a:lnTo>
                  <a:lnTo>
                    <a:pt x="546" y="210"/>
                  </a:lnTo>
                  <a:lnTo>
                    <a:pt x="545" y="206"/>
                  </a:lnTo>
                  <a:lnTo>
                    <a:pt x="545" y="206"/>
                  </a:lnTo>
                  <a:lnTo>
                    <a:pt x="545" y="203"/>
                  </a:lnTo>
                  <a:lnTo>
                    <a:pt x="546" y="200"/>
                  </a:lnTo>
                  <a:lnTo>
                    <a:pt x="548" y="193"/>
                  </a:lnTo>
                  <a:lnTo>
                    <a:pt x="550" y="190"/>
                  </a:lnTo>
                  <a:lnTo>
                    <a:pt x="554" y="187"/>
                  </a:lnTo>
                  <a:lnTo>
                    <a:pt x="556" y="186"/>
                  </a:lnTo>
                  <a:lnTo>
                    <a:pt x="559" y="187"/>
                  </a:lnTo>
                  <a:lnTo>
                    <a:pt x="559" y="187"/>
                  </a:lnTo>
                  <a:lnTo>
                    <a:pt x="567" y="190"/>
                  </a:lnTo>
                  <a:lnTo>
                    <a:pt x="573" y="193"/>
                  </a:lnTo>
                  <a:lnTo>
                    <a:pt x="578" y="194"/>
                  </a:lnTo>
                  <a:lnTo>
                    <a:pt x="581" y="194"/>
                  </a:lnTo>
                  <a:lnTo>
                    <a:pt x="584" y="193"/>
                  </a:lnTo>
                  <a:lnTo>
                    <a:pt x="588" y="191"/>
                  </a:lnTo>
                  <a:lnTo>
                    <a:pt x="588" y="191"/>
                  </a:lnTo>
                  <a:lnTo>
                    <a:pt x="601" y="180"/>
                  </a:lnTo>
                  <a:lnTo>
                    <a:pt x="604" y="180"/>
                  </a:lnTo>
                  <a:lnTo>
                    <a:pt x="617" y="176"/>
                  </a:lnTo>
                  <a:lnTo>
                    <a:pt x="617" y="176"/>
                  </a:lnTo>
                  <a:lnTo>
                    <a:pt x="618" y="176"/>
                  </a:lnTo>
                  <a:lnTo>
                    <a:pt x="619" y="174"/>
                  </a:lnTo>
                  <a:lnTo>
                    <a:pt x="620" y="170"/>
                  </a:lnTo>
                  <a:lnTo>
                    <a:pt x="622" y="165"/>
                  </a:lnTo>
                  <a:lnTo>
                    <a:pt x="624" y="162"/>
                  </a:lnTo>
                  <a:lnTo>
                    <a:pt x="624" y="162"/>
                  </a:lnTo>
                  <a:lnTo>
                    <a:pt x="625" y="160"/>
                  </a:lnTo>
                  <a:lnTo>
                    <a:pt x="626" y="160"/>
                  </a:lnTo>
                  <a:lnTo>
                    <a:pt x="626" y="160"/>
                  </a:lnTo>
                  <a:lnTo>
                    <a:pt x="633" y="163"/>
                  </a:lnTo>
                  <a:lnTo>
                    <a:pt x="636" y="163"/>
                  </a:lnTo>
                  <a:lnTo>
                    <a:pt x="638" y="163"/>
                  </a:lnTo>
                  <a:lnTo>
                    <a:pt x="639" y="162"/>
                  </a:lnTo>
                  <a:lnTo>
                    <a:pt x="639" y="162"/>
                  </a:lnTo>
                  <a:lnTo>
                    <a:pt x="642" y="159"/>
                  </a:lnTo>
                  <a:lnTo>
                    <a:pt x="645" y="157"/>
                  </a:lnTo>
                  <a:lnTo>
                    <a:pt x="647" y="154"/>
                  </a:lnTo>
                  <a:lnTo>
                    <a:pt x="651" y="154"/>
                  </a:lnTo>
                  <a:lnTo>
                    <a:pt x="659" y="153"/>
                  </a:lnTo>
                  <a:lnTo>
                    <a:pt x="665" y="153"/>
                  </a:lnTo>
                  <a:lnTo>
                    <a:pt x="665" y="153"/>
                  </a:lnTo>
                  <a:lnTo>
                    <a:pt x="674" y="151"/>
                  </a:lnTo>
                  <a:lnTo>
                    <a:pt x="678" y="149"/>
                  </a:lnTo>
                  <a:lnTo>
                    <a:pt x="681" y="147"/>
                  </a:lnTo>
                  <a:lnTo>
                    <a:pt x="681" y="147"/>
                  </a:lnTo>
                  <a:lnTo>
                    <a:pt x="681" y="143"/>
                  </a:lnTo>
                  <a:lnTo>
                    <a:pt x="681" y="140"/>
                  </a:lnTo>
                  <a:lnTo>
                    <a:pt x="680" y="137"/>
                  </a:lnTo>
                  <a:lnTo>
                    <a:pt x="677" y="133"/>
                  </a:lnTo>
                  <a:lnTo>
                    <a:pt x="672" y="128"/>
                  </a:lnTo>
                  <a:lnTo>
                    <a:pt x="665" y="124"/>
                  </a:lnTo>
                  <a:lnTo>
                    <a:pt x="665" y="124"/>
                  </a:lnTo>
                  <a:lnTo>
                    <a:pt x="662" y="123"/>
                  </a:lnTo>
                  <a:lnTo>
                    <a:pt x="657" y="123"/>
                  </a:lnTo>
                  <a:lnTo>
                    <a:pt x="649" y="123"/>
                  </a:lnTo>
                  <a:lnTo>
                    <a:pt x="640" y="124"/>
                  </a:lnTo>
                  <a:lnTo>
                    <a:pt x="635" y="124"/>
                  </a:lnTo>
                  <a:lnTo>
                    <a:pt x="632" y="123"/>
                  </a:lnTo>
                  <a:lnTo>
                    <a:pt x="632" y="123"/>
                  </a:lnTo>
                  <a:lnTo>
                    <a:pt x="629" y="122"/>
                  </a:lnTo>
                  <a:lnTo>
                    <a:pt x="626" y="121"/>
                  </a:lnTo>
                  <a:lnTo>
                    <a:pt x="624" y="117"/>
                  </a:lnTo>
                  <a:lnTo>
                    <a:pt x="624" y="117"/>
                  </a:lnTo>
                  <a:lnTo>
                    <a:pt x="623" y="113"/>
                  </a:lnTo>
                  <a:lnTo>
                    <a:pt x="623" y="111"/>
                  </a:lnTo>
                  <a:lnTo>
                    <a:pt x="625" y="106"/>
                  </a:lnTo>
                  <a:lnTo>
                    <a:pt x="629" y="102"/>
                  </a:lnTo>
                  <a:lnTo>
                    <a:pt x="631" y="97"/>
                  </a:lnTo>
                  <a:lnTo>
                    <a:pt x="631" y="97"/>
                  </a:lnTo>
                  <a:lnTo>
                    <a:pt x="631" y="96"/>
                  </a:lnTo>
                  <a:lnTo>
                    <a:pt x="630" y="95"/>
                  </a:lnTo>
                  <a:lnTo>
                    <a:pt x="628" y="92"/>
                  </a:lnTo>
                  <a:lnTo>
                    <a:pt x="628" y="92"/>
                  </a:lnTo>
                  <a:lnTo>
                    <a:pt x="628" y="89"/>
                  </a:lnTo>
                  <a:lnTo>
                    <a:pt x="629" y="86"/>
                  </a:lnTo>
                  <a:lnTo>
                    <a:pt x="634" y="80"/>
                  </a:lnTo>
                  <a:lnTo>
                    <a:pt x="634" y="80"/>
                  </a:lnTo>
                  <a:lnTo>
                    <a:pt x="639" y="82"/>
                  </a:lnTo>
                  <a:lnTo>
                    <a:pt x="639" y="82"/>
                  </a:lnTo>
                  <a:lnTo>
                    <a:pt x="643" y="86"/>
                  </a:lnTo>
                  <a:lnTo>
                    <a:pt x="647" y="88"/>
                  </a:lnTo>
                  <a:lnTo>
                    <a:pt x="652" y="89"/>
                  </a:lnTo>
                  <a:lnTo>
                    <a:pt x="655" y="88"/>
                  </a:lnTo>
                  <a:lnTo>
                    <a:pt x="659" y="87"/>
                  </a:lnTo>
                  <a:lnTo>
                    <a:pt x="662" y="85"/>
                  </a:lnTo>
                  <a:lnTo>
                    <a:pt x="668" y="79"/>
                  </a:lnTo>
                  <a:lnTo>
                    <a:pt x="674" y="71"/>
                  </a:lnTo>
                  <a:lnTo>
                    <a:pt x="678" y="63"/>
                  </a:lnTo>
                  <a:lnTo>
                    <a:pt x="687" y="47"/>
                  </a:lnTo>
                  <a:lnTo>
                    <a:pt x="687" y="47"/>
                  </a:lnTo>
                  <a:lnTo>
                    <a:pt x="695" y="34"/>
                  </a:lnTo>
                  <a:lnTo>
                    <a:pt x="699" y="27"/>
                  </a:lnTo>
                  <a:lnTo>
                    <a:pt x="701" y="21"/>
                  </a:lnTo>
                  <a:lnTo>
                    <a:pt x="701" y="21"/>
                  </a:lnTo>
                  <a:lnTo>
                    <a:pt x="701" y="18"/>
                  </a:lnTo>
                  <a:lnTo>
                    <a:pt x="699" y="18"/>
                  </a:lnTo>
                  <a:lnTo>
                    <a:pt x="696" y="18"/>
                  </a:lnTo>
                  <a:lnTo>
                    <a:pt x="693" y="18"/>
                  </a:lnTo>
                  <a:lnTo>
                    <a:pt x="688" y="18"/>
                  </a:lnTo>
                  <a:lnTo>
                    <a:pt x="688" y="18"/>
                  </a:lnTo>
                  <a:lnTo>
                    <a:pt x="694" y="8"/>
                  </a:lnTo>
                  <a:lnTo>
                    <a:pt x="698" y="4"/>
                  </a:lnTo>
                  <a:lnTo>
                    <a:pt x="704" y="2"/>
                  </a:lnTo>
                  <a:lnTo>
                    <a:pt x="704" y="2"/>
                  </a:lnTo>
                  <a:lnTo>
                    <a:pt x="712" y="0"/>
                  </a:lnTo>
                  <a:lnTo>
                    <a:pt x="720" y="0"/>
                  </a:lnTo>
                  <a:lnTo>
                    <a:pt x="730" y="0"/>
                  </a:lnTo>
                  <a:lnTo>
                    <a:pt x="740" y="1"/>
                  </a:lnTo>
                  <a:lnTo>
                    <a:pt x="758" y="4"/>
                  </a:lnTo>
                  <a:lnTo>
                    <a:pt x="766" y="6"/>
                  </a:lnTo>
                  <a:lnTo>
                    <a:pt x="772" y="10"/>
                  </a:lnTo>
                  <a:lnTo>
                    <a:pt x="772" y="10"/>
                  </a:lnTo>
                  <a:lnTo>
                    <a:pt x="776" y="10"/>
                  </a:lnTo>
                  <a:lnTo>
                    <a:pt x="777" y="12"/>
                  </a:lnTo>
                  <a:lnTo>
                    <a:pt x="779" y="17"/>
                  </a:lnTo>
                  <a:lnTo>
                    <a:pt x="779" y="17"/>
                  </a:lnTo>
                  <a:lnTo>
                    <a:pt x="780" y="24"/>
                  </a:lnTo>
                  <a:lnTo>
                    <a:pt x="782" y="31"/>
                  </a:lnTo>
                  <a:lnTo>
                    <a:pt x="782" y="31"/>
                  </a:lnTo>
                  <a:lnTo>
                    <a:pt x="786" y="38"/>
                  </a:lnTo>
                  <a:lnTo>
                    <a:pt x="789" y="46"/>
                  </a:lnTo>
                  <a:lnTo>
                    <a:pt x="793" y="54"/>
                  </a:lnTo>
                  <a:lnTo>
                    <a:pt x="796" y="63"/>
                  </a:lnTo>
                  <a:lnTo>
                    <a:pt x="796" y="63"/>
                  </a:lnTo>
                  <a:lnTo>
                    <a:pt x="798" y="67"/>
                  </a:lnTo>
                  <a:lnTo>
                    <a:pt x="802" y="71"/>
                  </a:lnTo>
                  <a:lnTo>
                    <a:pt x="804" y="73"/>
                  </a:lnTo>
                  <a:lnTo>
                    <a:pt x="808" y="74"/>
                  </a:lnTo>
                  <a:lnTo>
                    <a:pt x="811" y="74"/>
                  </a:lnTo>
                  <a:lnTo>
                    <a:pt x="813" y="73"/>
                  </a:lnTo>
                  <a:lnTo>
                    <a:pt x="813" y="73"/>
                  </a:lnTo>
                  <a:lnTo>
                    <a:pt x="815" y="71"/>
                  </a:lnTo>
                  <a:lnTo>
                    <a:pt x="817" y="73"/>
                  </a:lnTo>
                  <a:lnTo>
                    <a:pt x="818" y="75"/>
                  </a:lnTo>
                  <a:lnTo>
                    <a:pt x="818" y="75"/>
                  </a:lnTo>
                  <a:lnTo>
                    <a:pt x="822" y="76"/>
                  </a:lnTo>
                  <a:lnTo>
                    <a:pt x="827" y="77"/>
                  </a:lnTo>
                  <a:lnTo>
                    <a:pt x="834" y="77"/>
                  </a:lnTo>
                  <a:lnTo>
                    <a:pt x="834" y="77"/>
                  </a:lnTo>
                  <a:lnTo>
                    <a:pt x="838" y="78"/>
                  </a:lnTo>
                  <a:lnTo>
                    <a:pt x="840" y="80"/>
                  </a:lnTo>
                  <a:lnTo>
                    <a:pt x="840" y="80"/>
                  </a:lnTo>
                  <a:lnTo>
                    <a:pt x="840" y="82"/>
                  </a:lnTo>
                  <a:lnTo>
                    <a:pt x="840" y="85"/>
                  </a:lnTo>
                  <a:lnTo>
                    <a:pt x="840" y="87"/>
                  </a:lnTo>
                  <a:lnTo>
                    <a:pt x="841" y="89"/>
                  </a:lnTo>
                  <a:lnTo>
                    <a:pt x="841" y="89"/>
                  </a:lnTo>
                  <a:lnTo>
                    <a:pt x="845" y="94"/>
                  </a:lnTo>
                  <a:lnTo>
                    <a:pt x="848" y="99"/>
                  </a:lnTo>
                  <a:lnTo>
                    <a:pt x="848" y="99"/>
                  </a:lnTo>
                  <a:lnTo>
                    <a:pt x="849" y="106"/>
                  </a:lnTo>
                  <a:lnTo>
                    <a:pt x="849" y="112"/>
                  </a:lnTo>
                  <a:lnTo>
                    <a:pt x="850" y="119"/>
                  </a:lnTo>
                  <a:lnTo>
                    <a:pt x="851" y="122"/>
                  </a:lnTo>
                  <a:lnTo>
                    <a:pt x="853" y="124"/>
                  </a:lnTo>
                  <a:lnTo>
                    <a:pt x="853" y="124"/>
                  </a:lnTo>
                  <a:lnTo>
                    <a:pt x="855" y="127"/>
                  </a:lnTo>
                  <a:lnTo>
                    <a:pt x="860" y="129"/>
                  </a:lnTo>
                  <a:lnTo>
                    <a:pt x="864" y="130"/>
                  </a:lnTo>
                  <a:lnTo>
                    <a:pt x="869" y="130"/>
                  </a:lnTo>
                  <a:lnTo>
                    <a:pt x="869" y="130"/>
                  </a:lnTo>
                  <a:lnTo>
                    <a:pt x="871" y="129"/>
                  </a:lnTo>
                  <a:lnTo>
                    <a:pt x="873" y="128"/>
                  </a:lnTo>
                  <a:lnTo>
                    <a:pt x="876" y="124"/>
                  </a:lnTo>
                  <a:lnTo>
                    <a:pt x="882" y="116"/>
                  </a:lnTo>
                  <a:lnTo>
                    <a:pt x="882" y="116"/>
                  </a:lnTo>
                  <a:lnTo>
                    <a:pt x="883" y="115"/>
                  </a:lnTo>
                  <a:lnTo>
                    <a:pt x="885" y="112"/>
                  </a:lnTo>
                  <a:lnTo>
                    <a:pt x="892" y="111"/>
                  </a:lnTo>
                  <a:lnTo>
                    <a:pt x="898" y="112"/>
                  </a:lnTo>
                  <a:lnTo>
                    <a:pt x="905" y="113"/>
                  </a:lnTo>
                  <a:lnTo>
                    <a:pt x="905" y="113"/>
                  </a:lnTo>
                  <a:lnTo>
                    <a:pt x="906" y="113"/>
                  </a:lnTo>
                  <a:lnTo>
                    <a:pt x="906" y="115"/>
                  </a:lnTo>
                  <a:lnTo>
                    <a:pt x="906" y="118"/>
                  </a:lnTo>
                  <a:lnTo>
                    <a:pt x="904" y="124"/>
                  </a:lnTo>
                  <a:lnTo>
                    <a:pt x="904" y="124"/>
                  </a:lnTo>
                  <a:lnTo>
                    <a:pt x="904" y="127"/>
                  </a:lnTo>
                  <a:lnTo>
                    <a:pt x="904" y="129"/>
                  </a:lnTo>
                  <a:lnTo>
                    <a:pt x="907" y="132"/>
                  </a:lnTo>
                  <a:lnTo>
                    <a:pt x="907" y="132"/>
                  </a:lnTo>
                  <a:lnTo>
                    <a:pt x="907" y="133"/>
                  </a:lnTo>
                  <a:lnTo>
                    <a:pt x="907" y="133"/>
                  </a:lnTo>
                  <a:lnTo>
                    <a:pt x="903" y="138"/>
                  </a:lnTo>
                  <a:lnTo>
                    <a:pt x="898" y="142"/>
                  </a:lnTo>
                  <a:lnTo>
                    <a:pt x="897" y="144"/>
                  </a:lnTo>
                  <a:lnTo>
                    <a:pt x="896" y="148"/>
                  </a:lnTo>
                  <a:lnTo>
                    <a:pt x="896" y="150"/>
                  </a:lnTo>
                  <a:lnTo>
                    <a:pt x="897" y="153"/>
                  </a:lnTo>
                  <a:lnTo>
                    <a:pt x="897" y="153"/>
                  </a:lnTo>
                  <a:lnTo>
                    <a:pt x="897" y="154"/>
                  </a:lnTo>
                  <a:lnTo>
                    <a:pt x="897" y="157"/>
                  </a:lnTo>
                  <a:lnTo>
                    <a:pt x="894" y="160"/>
                  </a:lnTo>
                  <a:lnTo>
                    <a:pt x="894" y="160"/>
                  </a:lnTo>
                  <a:lnTo>
                    <a:pt x="892" y="165"/>
                  </a:lnTo>
                  <a:lnTo>
                    <a:pt x="890" y="172"/>
                  </a:lnTo>
                  <a:lnTo>
                    <a:pt x="885" y="178"/>
                  </a:lnTo>
                  <a:lnTo>
                    <a:pt x="883" y="179"/>
                  </a:lnTo>
                  <a:lnTo>
                    <a:pt x="880" y="181"/>
                  </a:lnTo>
                  <a:lnTo>
                    <a:pt x="880" y="181"/>
                  </a:lnTo>
                  <a:lnTo>
                    <a:pt x="875" y="182"/>
                  </a:lnTo>
                  <a:lnTo>
                    <a:pt x="871" y="181"/>
                  </a:lnTo>
                  <a:lnTo>
                    <a:pt x="862" y="178"/>
                  </a:lnTo>
                  <a:lnTo>
                    <a:pt x="862" y="178"/>
                  </a:lnTo>
                  <a:lnTo>
                    <a:pt x="860" y="178"/>
                  </a:lnTo>
                  <a:lnTo>
                    <a:pt x="857" y="178"/>
                  </a:lnTo>
                  <a:lnTo>
                    <a:pt x="855" y="180"/>
                  </a:lnTo>
                  <a:lnTo>
                    <a:pt x="854" y="181"/>
                  </a:lnTo>
                  <a:lnTo>
                    <a:pt x="854" y="181"/>
                  </a:lnTo>
                  <a:lnTo>
                    <a:pt x="853" y="185"/>
                  </a:lnTo>
                  <a:lnTo>
                    <a:pt x="852" y="189"/>
                  </a:lnTo>
                  <a:lnTo>
                    <a:pt x="853" y="196"/>
                  </a:lnTo>
                  <a:lnTo>
                    <a:pt x="854" y="203"/>
                  </a:lnTo>
                  <a:lnTo>
                    <a:pt x="857" y="211"/>
                  </a:lnTo>
                  <a:lnTo>
                    <a:pt x="857" y="211"/>
                  </a:lnTo>
                  <a:lnTo>
                    <a:pt x="859" y="214"/>
                  </a:lnTo>
                  <a:lnTo>
                    <a:pt x="859" y="217"/>
                  </a:lnTo>
                  <a:lnTo>
                    <a:pt x="859" y="222"/>
                  </a:lnTo>
                  <a:lnTo>
                    <a:pt x="856" y="225"/>
                  </a:lnTo>
                  <a:lnTo>
                    <a:pt x="853" y="232"/>
                  </a:lnTo>
                  <a:lnTo>
                    <a:pt x="849" y="238"/>
                  </a:lnTo>
                  <a:lnTo>
                    <a:pt x="849" y="238"/>
                  </a:lnTo>
                  <a:lnTo>
                    <a:pt x="848" y="234"/>
                  </a:lnTo>
                  <a:lnTo>
                    <a:pt x="844" y="231"/>
                  </a:lnTo>
                  <a:lnTo>
                    <a:pt x="841" y="229"/>
                  </a:lnTo>
                  <a:lnTo>
                    <a:pt x="840" y="229"/>
                  </a:lnTo>
                  <a:lnTo>
                    <a:pt x="838" y="231"/>
                  </a:lnTo>
                  <a:lnTo>
                    <a:pt x="838" y="231"/>
                  </a:lnTo>
                  <a:lnTo>
                    <a:pt x="832" y="236"/>
                  </a:lnTo>
                  <a:lnTo>
                    <a:pt x="830" y="239"/>
                  </a:lnTo>
                  <a:lnTo>
                    <a:pt x="825" y="242"/>
                  </a:lnTo>
                  <a:lnTo>
                    <a:pt x="825" y="242"/>
                  </a:lnTo>
                  <a:lnTo>
                    <a:pt x="824" y="244"/>
                  </a:lnTo>
                  <a:lnTo>
                    <a:pt x="822" y="246"/>
                  </a:lnTo>
                  <a:lnTo>
                    <a:pt x="821" y="248"/>
                  </a:lnTo>
                  <a:lnTo>
                    <a:pt x="820" y="250"/>
                  </a:lnTo>
                  <a:lnTo>
                    <a:pt x="820" y="250"/>
                  </a:lnTo>
                  <a:lnTo>
                    <a:pt x="811" y="256"/>
                  </a:lnTo>
                  <a:lnTo>
                    <a:pt x="802" y="262"/>
                  </a:lnTo>
                  <a:lnTo>
                    <a:pt x="802" y="262"/>
                  </a:lnTo>
                  <a:lnTo>
                    <a:pt x="801" y="263"/>
                  </a:lnTo>
                  <a:lnTo>
                    <a:pt x="799" y="262"/>
                  </a:lnTo>
                  <a:lnTo>
                    <a:pt x="799" y="262"/>
                  </a:lnTo>
                  <a:lnTo>
                    <a:pt x="797" y="258"/>
                  </a:lnTo>
                  <a:lnTo>
                    <a:pt x="792" y="257"/>
                  </a:lnTo>
                  <a:lnTo>
                    <a:pt x="788" y="257"/>
                  </a:lnTo>
                  <a:lnTo>
                    <a:pt x="785" y="258"/>
                  </a:lnTo>
                  <a:lnTo>
                    <a:pt x="785" y="258"/>
                  </a:lnTo>
                  <a:lnTo>
                    <a:pt x="782" y="259"/>
                  </a:lnTo>
                  <a:lnTo>
                    <a:pt x="781" y="260"/>
                  </a:lnTo>
                  <a:lnTo>
                    <a:pt x="780" y="265"/>
                  </a:lnTo>
                  <a:lnTo>
                    <a:pt x="780" y="270"/>
                  </a:lnTo>
                  <a:lnTo>
                    <a:pt x="779" y="275"/>
                  </a:lnTo>
                  <a:lnTo>
                    <a:pt x="779" y="275"/>
                  </a:lnTo>
                  <a:lnTo>
                    <a:pt x="771" y="278"/>
                  </a:lnTo>
                  <a:lnTo>
                    <a:pt x="769" y="280"/>
                  </a:lnTo>
                  <a:lnTo>
                    <a:pt x="766" y="283"/>
                  </a:lnTo>
                  <a:lnTo>
                    <a:pt x="766" y="283"/>
                  </a:lnTo>
                  <a:lnTo>
                    <a:pt x="760" y="290"/>
                  </a:lnTo>
                  <a:lnTo>
                    <a:pt x="757" y="294"/>
                  </a:lnTo>
                  <a:lnTo>
                    <a:pt x="752" y="296"/>
                  </a:lnTo>
                  <a:lnTo>
                    <a:pt x="752" y="296"/>
                  </a:lnTo>
                  <a:lnTo>
                    <a:pt x="749" y="296"/>
                  </a:lnTo>
                  <a:lnTo>
                    <a:pt x="747" y="297"/>
                  </a:lnTo>
                  <a:lnTo>
                    <a:pt x="747" y="297"/>
                  </a:lnTo>
                  <a:lnTo>
                    <a:pt x="739" y="302"/>
                  </a:lnTo>
                  <a:lnTo>
                    <a:pt x="735" y="305"/>
                  </a:lnTo>
                  <a:lnTo>
                    <a:pt x="729" y="305"/>
                  </a:lnTo>
                  <a:lnTo>
                    <a:pt x="729" y="305"/>
                  </a:lnTo>
                  <a:lnTo>
                    <a:pt x="727" y="305"/>
                  </a:lnTo>
                  <a:lnTo>
                    <a:pt x="725" y="306"/>
                  </a:lnTo>
                  <a:lnTo>
                    <a:pt x="723" y="309"/>
                  </a:lnTo>
                  <a:lnTo>
                    <a:pt x="723" y="309"/>
                  </a:lnTo>
                  <a:lnTo>
                    <a:pt x="722" y="312"/>
                  </a:lnTo>
                  <a:lnTo>
                    <a:pt x="719" y="315"/>
                  </a:lnTo>
                  <a:lnTo>
                    <a:pt x="717" y="317"/>
                  </a:lnTo>
                  <a:lnTo>
                    <a:pt x="714" y="319"/>
                  </a:lnTo>
                  <a:lnTo>
                    <a:pt x="707" y="320"/>
                  </a:lnTo>
                  <a:lnTo>
                    <a:pt x="702" y="319"/>
                  </a:lnTo>
                  <a:lnTo>
                    <a:pt x="702" y="319"/>
                  </a:lnTo>
                  <a:lnTo>
                    <a:pt x="701" y="319"/>
                  </a:lnTo>
                  <a:lnTo>
                    <a:pt x="699" y="318"/>
                  </a:lnTo>
                  <a:lnTo>
                    <a:pt x="701" y="316"/>
                  </a:lnTo>
                  <a:lnTo>
                    <a:pt x="701" y="316"/>
                  </a:lnTo>
                  <a:lnTo>
                    <a:pt x="702" y="315"/>
                  </a:lnTo>
                  <a:lnTo>
                    <a:pt x="704" y="313"/>
                  </a:lnTo>
                  <a:lnTo>
                    <a:pt x="706" y="312"/>
                  </a:lnTo>
                  <a:lnTo>
                    <a:pt x="708" y="311"/>
                  </a:lnTo>
                  <a:lnTo>
                    <a:pt x="708" y="311"/>
                  </a:lnTo>
                  <a:lnTo>
                    <a:pt x="708" y="309"/>
                  </a:lnTo>
                  <a:lnTo>
                    <a:pt x="707" y="307"/>
                  </a:lnTo>
                  <a:lnTo>
                    <a:pt x="707" y="305"/>
                  </a:lnTo>
                  <a:lnTo>
                    <a:pt x="707" y="304"/>
                  </a:lnTo>
                  <a:lnTo>
                    <a:pt x="707" y="304"/>
                  </a:lnTo>
                  <a:lnTo>
                    <a:pt x="710" y="297"/>
                  </a:lnTo>
                  <a:lnTo>
                    <a:pt x="714" y="290"/>
                  </a:lnTo>
                  <a:lnTo>
                    <a:pt x="715" y="283"/>
                  </a:lnTo>
                  <a:lnTo>
                    <a:pt x="715" y="276"/>
                  </a:lnTo>
                  <a:lnTo>
                    <a:pt x="715" y="276"/>
                  </a:lnTo>
                  <a:lnTo>
                    <a:pt x="715" y="274"/>
                  </a:lnTo>
                  <a:lnTo>
                    <a:pt x="713" y="271"/>
                  </a:lnTo>
                  <a:lnTo>
                    <a:pt x="710" y="270"/>
                  </a:lnTo>
                  <a:lnTo>
                    <a:pt x="708" y="270"/>
                  </a:lnTo>
                  <a:lnTo>
                    <a:pt x="708" y="270"/>
                  </a:lnTo>
                  <a:lnTo>
                    <a:pt x="703" y="277"/>
                  </a:lnTo>
                  <a:lnTo>
                    <a:pt x="696" y="285"/>
                  </a:lnTo>
                  <a:lnTo>
                    <a:pt x="684" y="299"/>
                  </a:lnTo>
                  <a:lnTo>
                    <a:pt x="684" y="299"/>
                  </a:lnTo>
                  <a:lnTo>
                    <a:pt x="683" y="301"/>
                  </a:lnTo>
                  <a:lnTo>
                    <a:pt x="683" y="305"/>
                  </a:lnTo>
                  <a:lnTo>
                    <a:pt x="682" y="307"/>
                  </a:lnTo>
                  <a:lnTo>
                    <a:pt x="680" y="309"/>
                  </a:lnTo>
                  <a:lnTo>
                    <a:pt x="680" y="309"/>
                  </a:lnTo>
                  <a:lnTo>
                    <a:pt x="678" y="310"/>
                  </a:lnTo>
                  <a:lnTo>
                    <a:pt x="676" y="310"/>
                  </a:lnTo>
                  <a:lnTo>
                    <a:pt x="671" y="311"/>
                  </a:lnTo>
                  <a:lnTo>
                    <a:pt x="671" y="311"/>
                  </a:lnTo>
                  <a:lnTo>
                    <a:pt x="667" y="311"/>
                  </a:lnTo>
                  <a:lnTo>
                    <a:pt x="665" y="310"/>
                  </a:lnTo>
                  <a:lnTo>
                    <a:pt x="662" y="308"/>
                  </a:lnTo>
                  <a:lnTo>
                    <a:pt x="660" y="308"/>
                  </a:lnTo>
                  <a:lnTo>
                    <a:pt x="660" y="308"/>
                  </a:lnTo>
                  <a:lnTo>
                    <a:pt x="656" y="310"/>
                  </a:lnTo>
                  <a:lnTo>
                    <a:pt x="654" y="313"/>
                  </a:lnTo>
                  <a:lnTo>
                    <a:pt x="652" y="318"/>
                  </a:lnTo>
                  <a:lnTo>
                    <a:pt x="652" y="322"/>
                  </a:lnTo>
                  <a:lnTo>
                    <a:pt x="652" y="322"/>
                  </a:lnTo>
                  <a:lnTo>
                    <a:pt x="653" y="323"/>
                  </a:lnTo>
                  <a:lnTo>
                    <a:pt x="654" y="325"/>
                  </a:lnTo>
                  <a:lnTo>
                    <a:pt x="656" y="326"/>
                  </a:lnTo>
                  <a:lnTo>
                    <a:pt x="656" y="326"/>
                  </a:lnTo>
                  <a:lnTo>
                    <a:pt x="659" y="330"/>
                  </a:lnTo>
                  <a:lnTo>
                    <a:pt x="660" y="333"/>
                  </a:lnTo>
                  <a:lnTo>
                    <a:pt x="662" y="337"/>
                  </a:lnTo>
                  <a:lnTo>
                    <a:pt x="665" y="340"/>
                  </a:lnTo>
                  <a:lnTo>
                    <a:pt x="665" y="340"/>
                  </a:lnTo>
                  <a:lnTo>
                    <a:pt x="666" y="341"/>
                  </a:lnTo>
                  <a:lnTo>
                    <a:pt x="666" y="344"/>
                  </a:lnTo>
                  <a:lnTo>
                    <a:pt x="666" y="347"/>
                  </a:lnTo>
                  <a:lnTo>
                    <a:pt x="666" y="349"/>
                  </a:lnTo>
                  <a:lnTo>
                    <a:pt x="666" y="349"/>
                  </a:lnTo>
                  <a:lnTo>
                    <a:pt x="671" y="352"/>
                  </a:lnTo>
                  <a:lnTo>
                    <a:pt x="674" y="353"/>
                  </a:lnTo>
                  <a:lnTo>
                    <a:pt x="678" y="353"/>
                  </a:lnTo>
                  <a:lnTo>
                    <a:pt x="684" y="352"/>
                  </a:lnTo>
                  <a:lnTo>
                    <a:pt x="693" y="349"/>
                  </a:lnTo>
                  <a:lnTo>
                    <a:pt x="701" y="343"/>
                  </a:lnTo>
                  <a:lnTo>
                    <a:pt x="701" y="343"/>
                  </a:lnTo>
                  <a:lnTo>
                    <a:pt x="703" y="343"/>
                  </a:lnTo>
                  <a:lnTo>
                    <a:pt x="704" y="343"/>
                  </a:lnTo>
                  <a:lnTo>
                    <a:pt x="707" y="344"/>
                  </a:lnTo>
                  <a:lnTo>
                    <a:pt x="707" y="344"/>
                  </a:lnTo>
                  <a:lnTo>
                    <a:pt x="709" y="346"/>
                  </a:lnTo>
                  <a:lnTo>
                    <a:pt x="713" y="347"/>
                  </a:lnTo>
                  <a:lnTo>
                    <a:pt x="718" y="347"/>
                  </a:lnTo>
                  <a:lnTo>
                    <a:pt x="724" y="348"/>
                  </a:lnTo>
                  <a:lnTo>
                    <a:pt x="726" y="348"/>
                  </a:lnTo>
                  <a:lnTo>
                    <a:pt x="727" y="350"/>
                  </a:lnTo>
                  <a:lnTo>
                    <a:pt x="727" y="350"/>
                  </a:lnTo>
                  <a:lnTo>
                    <a:pt x="728" y="352"/>
                  </a:lnTo>
                  <a:lnTo>
                    <a:pt x="726" y="357"/>
                  </a:lnTo>
                  <a:lnTo>
                    <a:pt x="724" y="360"/>
                  </a:lnTo>
                  <a:lnTo>
                    <a:pt x="722" y="362"/>
                  </a:lnTo>
                  <a:lnTo>
                    <a:pt x="722" y="362"/>
                  </a:lnTo>
                  <a:lnTo>
                    <a:pt x="714" y="363"/>
                  </a:lnTo>
                  <a:lnTo>
                    <a:pt x="707" y="364"/>
                  </a:lnTo>
                  <a:lnTo>
                    <a:pt x="702" y="368"/>
                  </a:lnTo>
                  <a:lnTo>
                    <a:pt x="696" y="372"/>
                  </a:lnTo>
                  <a:lnTo>
                    <a:pt x="692" y="376"/>
                  </a:lnTo>
                  <a:lnTo>
                    <a:pt x="687" y="382"/>
                  </a:lnTo>
                  <a:lnTo>
                    <a:pt x="684" y="388"/>
                  </a:lnTo>
                  <a:lnTo>
                    <a:pt x="682" y="394"/>
                  </a:lnTo>
                  <a:lnTo>
                    <a:pt x="682" y="394"/>
                  </a:lnTo>
                  <a:lnTo>
                    <a:pt x="678" y="399"/>
                  </a:lnTo>
                  <a:lnTo>
                    <a:pt x="678" y="399"/>
                  </a:lnTo>
                  <a:lnTo>
                    <a:pt x="678" y="400"/>
                  </a:lnTo>
                  <a:lnTo>
                    <a:pt x="680" y="401"/>
                  </a:lnTo>
                  <a:lnTo>
                    <a:pt x="683" y="403"/>
                  </a:lnTo>
                  <a:lnTo>
                    <a:pt x="683" y="403"/>
                  </a:lnTo>
                  <a:lnTo>
                    <a:pt x="694" y="418"/>
                  </a:lnTo>
                  <a:lnTo>
                    <a:pt x="694" y="418"/>
                  </a:lnTo>
                  <a:lnTo>
                    <a:pt x="694" y="422"/>
                  </a:lnTo>
                  <a:lnTo>
                    <a:pt x="693" y="424"/>
                  </a:lnTo>
                  <a:lnTo>
                    <a:pt x="692" y="427"/>
                  </a:lnTo>
                  <a:lnTo>
                    <a:pt x="692" y="431"/>
                  </a:lnTo>
                  <a:lnTo>
                    <a:pt x="692" y="431"/>
                  </a:lnTo>
                  <a:lnTo>
                    <a:pt x="693" y="434"/>
                  </a:lnTo>
                  <a:lnTo>
                    <a:pt x="695" y="437"/>
                  </a:lnTo>
                  <a:lnTo>
                    <a:pt x="695" y="437"/>
                  </a:lnTo>
                  <a:lnTo>
                    <a:pt x="695" y="438"/>
                  </a:lnTo>
                  <a:lnTo>
                    <a:pt x="695" y="441"/>
                  </a:lnTo>
                  <a:lnTo>
                    <a:pt x="695" y="441"/>
                  </a:lnTo>
                  <a:lnTo>
                    <a:pt x="695" y="441"/>
                  </a:lnTo>
                  <a:lnTo>
                    <a:pt x="699" y="442"/>
                  </a:lnTo>
                  <a:lnTo>
                    <a:pt x="703" y="443"/>
                  </a:lnTo>
                  <a:lnTo>
                    <a:pt x="705" y="445"/>
                  </a:lnTo>
                  <a:lnTo>
                    <a:pt x="706" y="447"/>
                  </a:lnTo>
                  <a:lnTo>
                    <a:pt x="706" y="447"/>
                  </a:lnTo>
                  <a:lnTo>
                    <a:pt x="709" y="462"/>
                  </a:lnTo>
                  <a:lnTo>
                    <a:pt x="712" y="466"/>
                  </a:lnTo>
                  <a:lnTo>
                    <a:pt x="715" y="469"/>
                  </a:lnTo>
                  <a:lnTo>
                    <a:pt x="715" y="469"/>
                  </a:lnTo>
                  <a:lnTo>
                    <a:pt x="716" y="472"/>
                  </a:lnTo>
                  <a:lnTo>
                    <a:pt x="716" y="475"/>
                  </a:lnTo>
                  <a:lnTo>
                    <a:pt x="715" y="477"/>
                  </a:lnTo>
                  <a:lnTo>
                    <a:pt x="713" y="480"/>
                  </a:lnTo>
                  <a:lnTo>
                    <a:pt x="706" y="485"/>
                  </a:lnTo>
                  <a:lnTo>
                    <a:pt x="703" y="489"/>
                  </a:lnTo>
                  <a:lnTo>
                    <a:pt x="703" y="489"/>
                  </a:lnTo>
                  <a:lnTo>
                    <a:pt x="699" y="491"/>
                  </a:lnTo>
                  <a:lnTo>
                    <a:pt x="698" y="494"/>
                  </a:lnTo>
                  <a:lnTo>
                    <a:pt x="698" y="495"/>
                  </a:lnTo>
                  <a:lnTo>
                    <a:pt x="699" y="496"/>
                  </a:lnTo>
                  <a:lnTo>
                    <a:pt x="699" y="496"/>
                  </a:lnTo>
                  <a:lnTo>
                    <a:pt x="702" y="498"/>
                  </a:lnTo>
                  <a:lnTo>
                    <a:pt x="704" y="498"/>
                  </a:lnTo>
                  <a:lnTo>
                    <a:pt x="708" y="498"/>
                  </a:lnTo>
                  <a:lnTo>
                    <a:pt x="713" y="497"/>
                  </a:lnTo>
                  <a:lnTo>
                    <a:pt x="717" y="497"/>
                  </a:lnTo>
                  <a:lnTo>
                    <a:pt x="717" y="497"/>
                  </a:lnTo>
                  <a:lnTo>
                    <a:pt x="718" y="497"/>
                  </a:lnTo>
                  <a:lnTo>
                    <a:pt x="719" y="499"/>
                  </a:lnTo>
                  <a:lnTo>
                    <a:pt x="720" y="504"/>
                  </a:lnTo>
                  <a:lnTo>
                    <a:pt x="718" y="508"/>
                  </a:lnTo>
                  <a:lnTo>
                    <a:pt x="716" y="511"/>
                  </a:lnTo>
                  <a:lnTo>
                    <a:pt x="716" y="511"/>
                  </a:lnTo>
                  <a:lnTo>
                    <a:pt x="714" y="512"/>
                  </a:lnTo>
                  <a:lnTo>
                    <a:pt x="710" y="512"/>
                  </a:lnTo>
                  <a:lnTo>
                    <a:pt x="708" y="512"/>
                  </a:lnTo>
                  <a:lnTo>
                    <a:pt x="706" y="515"/>
                  </a:lnTo>
                  <a:lnTo>
                    <a:pt x="706" y="515"/>
                  </a:lnTo>
                  <a:lnTo>
                    <a:pt x="705" y="516"/>
                  </a:lnTo>
                  <a:lnTo>
                    <a:pt x="706" y="518"/>
                  </a:lnTo>
                  <a:lnTo>
                    <a:pt x="709" y="520"/>
                  </a:lnTo>
                  <a:lnTo>
                    <a:pt x="709" y="520"/>
                  </a:lnTo>
                  <a:lnTo>
                    <a:pt x="710" y="523"/>
                  </a:lnTo>
                  <a:lnTo>
                    <a:pt x="710" y="527"/>
                  </a:lnTo>
                  <a:lnTo>
                    <a:pt x="709" y="535"/>
                  </a:lnTo>
                  <a:lnTo>
                    <a:pt x="709" y="535"/>
                  </a:lnTo>
                  <a:lnTo>
                    <a:pt x="709" y="537"/>
                  </a:lnTo>
                  <a:lnTo>
                    <a:pt x="710" y="540"/>
                  </a:lnTo>
                  <a:lnTo>
                    <a:pt x="710" y="540"/>
                  </a:lnTo>
                  <a:lnTo>
                    <a:pt x="710" y="541"/>
                  </a:lnTo>
                  <a:lnTo>
                    <a:pt x="709" y="542"/>
                  </a:lnTo>
                  <a:lnTo>
                    <a:pt x="709" y="542"/>
                  </a:lnTo>
                  <a:lnTo>
                    <a:pt x="706" y="542"/>
                  </a:lnTo>
                  <a:lnTo>
                    <a:pt x="704" y="542"/>
                  </a:lnTo>
                  <a:lnTo>
                    <a:pt x="702" y="543"/>
                  </a:lnTo>
                  <a:lnTo>
                    <a:pt x="699" y="546"/>
                  </a:lnTo>
                  <a:lnTo>
                    <a:pt x="696" y="550"/>
                  </a:lnTo>
                  <a:lnTo>
                    <a:pt x="694" y="554"/>
                  </a:lnTo>
                  <a:lnTo>
                    <a:pt x="694" y="554"/>
                  </a:lnTo>
                  <a:lnTo>
                    <a:pt x="691" y="560"/>
                  </a:lnTo>
                  <a:lnTo>
                    <a:pt x="687" y="563"/>
                  </a:lnTo>
                  <a:lnTo>
                    <a:pt x="683" y="567"/>
                  </a:lnTo>
                  <a:lnTo>
                    <a:pt x="682" y="570"/>
                  </a:lnTo>
                  <a:lnTo>
                    <a:pt x="681" y="572"/>
                  </a:lnTo>
                  <a:lnTo>
                    <a:pt x="681" y="572"/>
                  </a:lnTo>
                  <a:lnTo>
                    <a:pt x="678" y="580"/>
                  </a:lnTo>
                  <a:lnTo>
                    <a:pt x="677" y="583"/>
                  </a:lnTo>
                  <a:lnTo>
                    <a:pt x="677" y="588"/>
                  </a:lnTo>
                  <a:lnTo>
                    <a:pt x="677" y="588"/>
                  </a:lnTo>
                  <a:lnTo>
                    <a:pt x="676" y="589"/>
                  </a:lnTo>
                  <a:lnTo>
                    <a:pt x="675" y="590"/>
                  </a:lnTo>
                  <a:lnTo>
                    <a:pt x="675" y="590"/>
                  </a:lnTo>
                  <a:lnTo>
                    <a:pt x="671" y="591"/>
                  </a:lnTo>
                  <a:lnTo>
                    <a:pt x="667" y="593"/>
                  </a:lnTo>
                  <a:lnTo>
                    <a:pt x="665" y="595"/>
                  </a:lnTo>
                  <a:lnTo>
                    <a:pt x="664" y="598"/>
                  </a:lnTo>
                  <a:lnTo>
                    <a:pt x="665" y="600"/>
                  </a:lnTo>
                  <a:lnTo>
                    <a:pt x="665" y="600"/>
                  </a:lnTo>
                  <a:lnTo>
                    <a:pt x="666" y="602"/>
                  </a:lnTo>
                  <a:lnTo>
                    <a:pt x="667" y="603"/>
                  </a:lnTo>
                  <a:lnTo>
                    <a:pt x="667" y="603"/>
                  </a:lnTo>
                  <a:lnTo>
                    <a:pt x="667" y="605"/>
                  </a:lnTo>
                  <a:lnTo>
                    <a:pt x="667" y="606"/>
                  </a:lnTo>
                  <a:lnTo>
                    <a:pt x="667" y="606"/>
                  </a:lnTo>
                  <a:lnTo>
                    <a:pt x="657" y="613"/>
                  </a:lnTo>
                  <a:lnTo>
                    <a:pt x="653" y="617"/>
                  </a:lnTo>
                  <a:lnTo>
                    <a:pt x="652" y="620"/>
                  </a:lnTo>
                  <a:lnTo>
                    <a:pt x="651" y="622"/>
                  </a:lnTo>
                  <a:lnTo>
                    <a:pt x="651" y="622"/>
                  </a:lnTo>
                  <a:lnTo>
                    <a:pt x="651" y="623"/>
                  </a:lnTo>
                  <a:lnTo>
                    <a:pt x="652" y="623"/>
                  </a:lnTo>
                  <a:lnTo>
                    <a:pt x="653" y="624"/>
                  </a:lnTo>
                  <a:lnTo>
                    <a:pt x="653" y="625"/>
                  </a:lnTo>
                  <a:lnTo>
                    <a:pt x="653" y="625"/>
                  </a:lnTo>
                  <a:lnTo>
                    <a:pt x="652" y="626"/>
                  </a:lnTo>
                  <a:lnTo>
                    <a:pt x="652" y="626"/>
                  </a:lnTo>
                  <a:lnTo>
                    <a:pt x="652" y="626"/>
                  </a:lnTo>
                  <a:lnTo>
                    <a:pt x="646" y="626"/>
                  </a:lnTo>
                  <a:lnTo>
                    <a:pt x="642" y="627"/>
                  </a:lnTo>
                  <a:lnTo>
                    <a:pt x="639" y="631"/>
                  </a:lnTo>
                  <a:lnTo>
                    <a:pt x="636" y="635"/>
                  </a:lnTo>
                  <a:lnTo>
                    <a:pt x="636" y="635"/>
                  </a:lnTo>
                  <a:lnTo>
                    <a:pt x="634" y="637"/>
                  </a:lnTo>
                  <a:lnTo>
                    <a:pt x="630" y="640"/>
                  </a:lnTo>
                  <a:lnTo>
                    <a:pt x="625" y="641"/>
                  </a:lnTo>
                  <a:lnTo>
                    <a:pt x="623" y="640"/>
                  </a:lnTo>
                  <a:lnTo>
                    <a:pt x="622" y="638"/>
                  </a:lnTo>
                  <a:lnTo>
                    <a:pt x="622" y="638"/>
                  </a:lnTo>
                  <a:lnTo>
                    <a:pt x="622" y="636"/>
                  </a:lnTo>
                  <a:lnTo>
                    <a:pt x="622" y="633"/>
                  </a:lnTo>
                  <a:lnTo>
                    <a:pt x="622" y="633"/>
                  </a:lnTo>
                  <a:lnTo>
                    <a:pt x="620" y="632"/>
                  </a:lnTo>
                  <a:lnTo>
                    <a:pt x="619" y="632"/>
                  </a:lnTo>
                  <a:lnTo>
                    <a:pt x="619" y="632"/>
                  </a:lnTo>
                  <a:lnTo>
                    <a:pt x="615" y="635"/>
                  </a:lnTo>
                  <a:lnTo>
                    <a:pt x="613" y="637"/>
                  </a:lnTo>
                  <a:lnTo>
                    <a:pt x="610" y="638"/>
                  </a:lnTo>
                  <a:lnTo>
                    <a:pt x="607" y="640"/>
                  </a:lnTo>
                  <a:lnTo>
                    <a:pt x="600" y="638"/>
                  </a:lnTo>
                  <a:lnTo>
                    <a:pt x="593" y="637"/>
                  </a:lnTo>
                  <a:lnTo>
                    <a:pt x="593" y="637"/>
                  </a:lnTo>
                  <a:lnTo>
                    <a:pt x="591" y="637"/>
                  </a:lnTo>
                  <a:lnTo>
                    <a:pt x="590" y="638"/>
                  </a:lnTo>
                  <a:lnTo>
                    <a:pt x="589" y="644"/>
                  </a:lnTo>
                  <a:lnTo>
                    <a:pt x="589" y="644"/>
                  </a:lnTo>
                  <a:lnTo>
                    <a:pt x="588" y="645"/>
                  </a:lnTo>
                  <a:lnTo>
                    <a:pt x="587" y="646"/>
                  </a:lnTo>
                  <a:lnTo>
                    <a:pt x="587" y="646"/>
                  </a:lnTo>
                  <a:lnTo>
                    <a:pt x="587" y="652"/>
                  </a:lnTo>
                  <a:lnTo>
                    <a:pt x="584" y="655"/>
                  </a:lnTo>
                  <a:lnTo>
                    <a:pt x="581" y="658"/>
                  </a:lnTo>
                  <a:lnTo>
                    <a:pt x="578" y="659"/>
                  </a:lnTo>
                  <a:lnTo>
                    <a:pt x="578" y="659"/>
                  </a:lnTo>
                  <a:lnTo>
                    <a:pt x="577" y="658"/>
                  </a:lnTo>
                  <a:lnTo>
                    <a:pt x="577" y="656"/>
                  </a:lnTo>
                  <a:lnTo>
                    <a:pt x="577" y="654"/>
                  </a:lnTo>
                  <a:lnTo>
                    <a:pt x="577" y="652"/>
                  </a:lnTo>
                  <a:lnTo>
                    <a:pt x="577" y="652"/>
                  </a:lnTo>
                  <a:lnTo>
                    <a:pt x="575" y="652"/>
                  </a:lnTo>
                  <a:lnTo>
                    <a:pt x="573" y="652"/>
                  </a:lnTo>
                  <a:lnTo>
                    <a:pt x="571" y="654"/>
                  </a:lnTo>
                  <a:lnTo>
                    <a:pt x="568" y="659"/>
                  </a:lnTo>
                  <a:lnTo>
                    <a:pt x="568" y="659"/>
                  </a:lnTo>
                  <a:lnTo>
                    <a:pt x="563" y="662"/>
                  </a:lnTo>
                  <a:lnTo>
                    <a:pt x="559" y="664"/>
                  </a:lnTo>
                  <a:lnTo>
                    <a:pt x="559" y="664"/>
                  </a:lnTo>
                  <a:lnTo>
                    <a:pt x="554" y="666"/>
                  </a:lnTo>
                  <a:lnTo>
                    <a:pt x="548" y="669"/>
                  </a:lnTo>
                  <a:lnTo>
                    <a:pt x="544" y="674"/>
                  </a:lnTo>
                  <a:lnTo>
                    <a:pt x="542" y="676"/>
                  </a:lnTo>
                  <a:lnTo>
                    <a:pt x="541" y="678"/>
                  </a:lnTo>
                  <a:lnTo>
                    <a:pt x="541" y="678"/>
                  </a:lnTo>
                  <a:lnTo>
                    <a:pt x="542" y="680"/>
                  </a:lnTo>
                  <a:lnTo>
                    <a:pt x="544" y="683"/>
                  </a:lnTo>
                  <a:lnTo>
                    <a:pt x="545" y="685"/>
                  </a:lnTo>
                  <a:lnTo>
                    <a:pt x="546" y="687"/>
                  </a:lnTo>
                  <a:lnTo>
                    <a:pt x="546" y="687"/>
                  </a:lnTo>
                  <a:lnTo>
                    <a:pt x="544" y="688"/>
                  </a:lnTo>
                  <a:lnTo>
                    <a:pt x="541" y="688"/>
                  </a:lnTo>
                  <a:lnTo>
                    <a:pt x="541" y="688"/>
                  </a:lnTo>
                  <a:lnTo>
                    <a:pt x="534" y="685"/>
                  </a:lnTo>
                  <a:lnTo>
                    <a:pt x="534" y="685"/>
                  </a:lnTo>
                  <a:lnTo>
                    <a:pt x="533" y="683"/>
                  </a:lnTo>
                  <a:lnTo>
                    <a:pt x="533" y="682"/>
                  </a:lnTo>
                  <a:lnTo>
                    <a:pt x="534" y="679"/>
                  </a:lnTo>
                  <a:lnTo>
                    <a:pt x="534" y="677"/>
                  </a:lnTo>
                  <a:lnTo>
                    <a:pt x="534" y="677"/>
                  </a:lnTo>
                  <a:lnTo>
                    <a:pt x="533" y="675"/>
                  </a:lnTo>
                  <a:lnTo>
                    <a:pt x="531" y="672"/>
                  </a:lnTo>
                  <a:lnTo>
                    <a:pt x="531" y="672"/>
                  </a:lnTo>
                  <a:lnTo>
                    <a:pt x="531" y="670"/>
                  </a:lnTo>
                  <a:lnTo>
                    <a:pt x="533" y="669"/>
                  </a:lnTo>
                  <a:lnTo>
                    <a:pt x="535" y="667"/>
                  </a:lnTo>
                  <a:lnTo>
                    <a:pt x="536" y="666"/>
                  </a:lnTo>
                  <a:lnTo>
                    <a:pt x="537" y="665"/>
                  </a:lnTo>
                  <a:lnTo>
                    <a:pt x="537" y="664"/>
                  </a:lnTo>
                  <a:lnTo>
                    <a:pt x="537" y="664"/>
                  </a:lnTo>
                  <a:lnTo>
                    <a:pt x="536" y="663"/>
                  </a:lnTo>
                  <a:lnTo>
                    <a:pt x="535" y="663"/>
                  </a:lnTo>
                  <a:lnTo>
                    <a:pt x="531" y="663"/>
                  </a:lnTo>
                  <a:lnTo>
                    <a:pt x="531" y="663"/>
                  </a:lnTo>
                  <a:lnTo>
                    <a:pt x="529" y="664"/>
                  </a:lnTo>
                  <a:lnTo>
                    <a:pt x="528" y="665"/>
                  </a:lnTo>
                  <a:lnTo>
                    <a:pt x="527" y="666"/>
                  </a:lnTo>
                  <a:lnTo>
                    <a:pt x="526" y="667"/>
                  </a:lnTo>
                  <a:lnTo>
                    <a:pt x="526" y="667"/>
                  </a:lnTo>
                  <a:lnTo>
                    <a:pt x="514" y="668"/>
                  </a:lnTo>
                  <a:lnTo>
                    <a:pt x="514" y="668"/>
                  </a:lnTo>
                  <a:lnTo>
                    <a:pt x="512" y="665"/>
                  </a:lnTo>
                  <a:lnTo>
                    <a:pt x="508" y="663"/>
                  </a:lnTo>
                  <a:lnTo>
                    <a:pt x="503" y="659"/>
                  </a:lnTo>
                  <a:lnTo>
                    <a:pt x="496" y="656"/>
                  </a:lnTo>
                  <a:lnTo>
                    <a:pt x="489" y="653"/>
                  </a:lnTo>
                  <a:lnTo>
                    <a:pt x="489" y="653"/>
                  </a:lnTo>
                  <a:lnTo>
                    <a:pt x="487" y="652"/>
                  </a:lnTo>
                  <a:lnTo>
                    <a:pt x="487" y="651"/>
                  </a:lnTo>
                  <a:lnTo>
                    <a:pt x="487" y="647"/>
                  </a:lnTo>
                  <a:lnTo>
                    <a:pt x="488" y="643"/>
                  </a:lnTo>
                  <a:lnTo>
                    <a:pt x="488" y="641"/>
                  </a:lnTo>
                  <a:lnTo>
                    <a:pt x="488" y="640"/>
                  </a:lnTo>
                  <a:lnTo>
                    <a:pt x="488" y="640"/>
                  </a:lnTo>
                  <a:lnTo>
                    <a:pt x="484" y="634"/>
                  </a:lnTo>
                  <a:lnTo>
                    <a:pt x="480" y="632"/>
                  </a:lnTo>
                  <a:lnTo>
                    <a:pt x="475" y="630"/>
                  </a:lnTo>
                  <a:lnTo>
                    <a:pt x="468" y="631"/>
                  </a:lnTo>
                  <a:lnTo>
                    <a:pt x="468" y="631"/>
                  </a:lnTo>
                  <a:lnTo>
                    <a:pt x="459" y="634"/>
                  </a:lnTo>
                  <a:lnTo>
                    <a:pt x="459" y="634"/>
                  </a:lnTo>
                  <a:lnTo>
                    <a:pt x="451" y="636"/>
                  </a:lnTo>
                  <a:lnTo>
                    <a:pt x="444" y="641"/>
                  </a:lnTo>
                  <a:lnTo>
                    <a:pt x="444" y="641"/>
                  </a:lnTo>
                  <a:lnTo>
                    <a:pt x="441" y="642"/>
                  </a:lnTo>
                  <a:lnTo>
                    <a:pt x="436" y="643"/>
                  </a:lnTo>
                  <a:lnTo>
                    <a:pt x="430" y="642"/>
                  </a:lnTo>
                  <a:lnTo>
                    <a:pt x="430" y="642"/>
                  </a:lnTo>
                  <a:lnTo>
                    <a:pt x="428" y="643"/>
                  </a:lnTo>
                  <a:lnTo>
                    <a:pt x="425" y="645"/>
                  </a:lnTo>
                  <a:lnTo>
                    <a:pt x="425" y="645"/>
                  </a:lnTo>
                  <a:lnTo>
                    <a:pt x="421" y="644"/>
                  </a:lnTo>
                  <a:lnTo>
                    <a:pt x="419" y="644"/>
                  </a:lnTo>
                  <a:lnTo>
                    <a:pt x="417" y="645"/>
                  </a:lnTo>
                  <a:lnTo>
                    <a:pt x="417" y="645"/>
                  </a:lnTo>
                  <a:lnTo>
                    <a:pt x="417" y="647"/>
                  </a:lnTo>
                  <a:lnTo>
                    <a:pt x="415" y="648"/>
                  </a:lnTo>
                  <a:lnTo>
                    <a:pt x="417" y="652"/>
                  </a:lnTo>
                  <a:lnTo>
                    <a:pt x="421" y="658"/>
                  </a:lnTo>
                  <a:lnTo>
                    <a:pt x="421" y="658"/>
                  </a:lnTo>
                  <a:lnTo>
                    <a:pt x="421" y="663"/>
                  </a:lnTo>
                  <a:lnTo>
                    <a:pt x="421" y="664"/>
                  </a:lnTo>
                  <a:lnTo>
                    <a:pt x="420" y="665"/>
                  </a:lnTo>
                  <a:lnTo>
                    <a:pt x="420" y="665"/>
                  </a:lnTo>
                  <a:lnTo>
                    <a:pt x="417" y="667"/>
                  </a:lnTo>
                  <a:lnTo>
                    <a:pt x="413" y="668"/>
                  </a:lnTo>
                  <a:lnTo>
                    <a:pt x="410" y="667"/>
                  </a:lnTo>
                  <a:lnTo>
                    <a:pt x="405" y="666"/>
                  </a:lnTo>
                  <a:lnTo>
                    <a:pt x="405" y="666"/>
                  </a:lnTo>
                  <a:lnTo>
                    <a:pt x="407" y="664"/>
                  </a:lnTo>
                  <a:lnTo>
                    <a:pt x="407" y="664"/>
                  </a:lnTo>
                  <a:lnTo>
                    <a:pt x="405" y="662"/>
                  </a:lnTo>
                  <a:lnTo>
                    <a:pt x="405" y="661"/>
                  </a:lnTo>
                  <a:lnTo>
                    <a:pt x="402" y="659"/>
                  </a:lnTo>
                  <a:lnTo>
                    <a:pt x="397" y="659"/>
                  </a:lnTo>
                  <a:lnTo>
                    <a:pt x="397" y="659"/>
                  </a:lnTo>
                  <a:lnTo>
                    <a:pt x="396" y="658"/>
                  </a:lnTo>
                  <a:lnTo>
                    <a:pt x="394" y="657"/>
                  </a:lnTo>
                  <a:lnTo>
                    <a:pt x="394" y="654"/>
                  </a:lnTo>
                  <a:lnTo>
                    <a:pt x="394" y="651"/>
                  </a:lnTo>
                  <a:lnTo>
                    <a:pt x="393" y="649"/>
                  </a:lnTo>
                  <a:lnTo>
                    <a:pt x="392" y="649"/>
                  </a:lnTo>
                  <a:lnTo>
                    <a:pt x="392" y="649"/>
                  </a:lnTo>
                  <a:lnTo>
                    <a:pt x="388" y="651"/>
                  </a:lnTo>
                  <a:lnTo>
                    <a:pt x="386" y="651"/>
                  </a:lnTo>
                  <a:lnTo>
                    <a:pt x="383" y="651"/>
                  </a:lnTo>
                  <a:lnTo>
                    <a:pt x="383" y="651"/>
                  </a:lnTo>
                  <a:lnTo>
                    <a:pt x="382" y="649"/>
                  </a:lnTo>
                  <a:lnTo>
                    <a:pt x="382" y="647"/>
                  </a:lnTo>
                  <a:lnTo>
                    <a:pt x="382" y="647"/>
                  </a:lnTo>
                  <a:lnTo>
                    <a:pt x="384" y="643"/>
                  </a:lnTo>
                  <a:lnTo>
                    <a:pt x="388" y="640"/>
                  </a:lnTo>
                  <a:lnTo>
                    <a:pt x="391" y="635"/>
                  </a:lnTo>
                  <a:lnTo>
                    <a:pt x="392" y="631"/>
                  </a:lnTo>
                  <a:lnTo>
                    <a:pt x="392" y="631"/>
                  </a:lnTo>
                  <a:lnTo>
                    <a:pt x="392" y="628"/>
                  </a:lnTo>
                  <a:lnTo>
                    <a:pt x="390" y="628"/>
                  </a:lnTo>
                  <a:lnTo>
                    <a:pt x="386" y="628"/>
                  </a:lnTo>
                  <a:lnTo>
                    <a:pt x="386" y="628"/>
                  </a:lnTo>
                  <a:lnTo>
                    <a:pt x="383" y="627"/>
                  </a:lnTo>
                  <a:lnTo>
                    <a:pt x="382" y="625"/>
                  </a:lnTo>
                  <a:lnTo>
                    <a:pt x="382" y="621"/>
                  </a:lnTo>
                  <a:lnTo>
                    <a:pt x="382" y="615"/>
                  </a:lnTo>
                  <a:lnTo>
                    <a:pt x="382" y="613"/>
                  </a:lnTo>
                  <a:lnTo>
                    <a:pt x="381" y="612"/>
                  </a:lnTo>
                  <a:lnTo>
                    <a:pt x="381" y="612"/>
                  </a:lnTo>
                  <a:lnTo>
                    <a:pt x="379" y="612"/>
                  </a:lnTo>
                  <a:lnTo>
                    <a:pt x="376" y="612"/>
                  </a:lnTo>
                  <a:lnTo>
                    <a:pt x="370" y="613"/>
                  </a:lnTo>
                  <a:lnTo>
                    <a:pt x="365" y="614"/>
                  </a:lnTo>
                  <a:lnTo>
                    <a:pt x="362" y="613"/>
                  </a:lnTo>
                  <a:lnTo>
                    <a:pt x="361" y="612"/>
                  </a:lnTo>
                  <a:lnTo>
                    <a:pt x="361" y="612"/>
                  </a:lnTo>
                  <a:lnTo>
                    <a:pt x="359" y="607"/>
                  </a:lnTo>
                  <a:lnTo>
                    <a:pt x="359" y="604"/>
                  </a:lnTo>
                  <a:lnTo>
                    <a:pt x="359" y="601"/>
                  </a:lnTo>
                  <a:lnTo>
                    <a:pt x="360" y="596"/>
                  </a:lnTo>
                  <a:lnTo>
                    <a:pt x="363" y="589"/>
                  </a:lnTo>
                  <a:lnTo>
                    <a:pt x="367" y="581"/>
                  </a:lnTo>
                  <a:lnTo>
                    <a:pt x="367" y="581"/>
                  </a:lnTo>
                  <a:lnTo>
                    <a:pt x="369" y="577"/>
                  </a:lnTo>
                  <a:lnTo>
                    <a:pt x="370" y="572"/>
                  </a:lnTo>
                  <a:lnTo>
                    <a:pt x="371" y="562"/>
                  </a:lnTo>
                  <a:lnTo>
                    <a:pt x="370" y="541"/>
                  </a:lnTo>
                  <a:lnTo>
                    <a:pt x="370" y="541"/>
                  </a:lnTo>
                  <a:lnTo>
                    <a:pt x="369" y="537"/>
                  </a:lnTo>
                  <a:lnTo>
                    <a:pt x="367" y="532"/>
                  </a:lnTo>
                  <a:lnTo>
                    <a:pt x="362" y="530"/>
                  </a:lnTo>
                  <a:lnTo>
                    <a:pt x="360" y="529"/>
                  </a:lnTo>
                  <a:lnTo>
                    <a:pt x="359" y="530"/>
                  </a:lnTo>
                  <a:lnTo>
                    <a:pt x="359" y="530"/>
                  </a:lnTo>
                  <a:lnTo>
                    <a:pt x="355" y="531"/>
                  </a:lnTo>
                  <a:lnTo>
                    <a:pt x="355" y="531"/>
                  </a:lnTo>
                  <a:lnTo>
                    <a:pt x="349" y="532"/>
                  </a:lnTo>
                  <a:lnTo>
                    <a:pt x="347" y="531"/>
                  </a:lnTo>
                  <a:lnTo>
                    <a:pt x="346" y="529"/>
                  </a:lnTo>
                  <a:lnTo>
                    <a:pt x="346" y="529"/>
                  </a:lnTo>
                  <a:lnTo>
                    <a:pt x="346" y="527"/>
                  </a:lnTo>
                  <a:lnTo>
                    <a:pt x="347" y="525"/>
                  </a:lnTo>
                  <a:lnTo>
                    <a:pt x="348" y="521"/>
                  </a:lnTo>
                  <a:lnTo>
                    <a:pt x="347" y="519"/>
                  </a:lnTo>
                  <a:lnTo>
                    <a:pt x="347" y="519"/>
                  </a:lnTo>
                  <a:lnTo>
                    <a:pt x="344" y="517"/>
                  </a:lnTo>
                  <a:lnTo>
                    <a:pt x="340" y="516"/>
                  </a:lnTo>
                  <a:lnTo>
                    <a:pt x="334" y="515"/>
                  </a:lnTo>
                  <a:lnTo>
                    <a:pt x="334" y="515"/>
                  </a:lnTo>
                  <a:lnTo>
                    <a:pt x="326" y="515"/>
                  </a:lnTo>
                  <a:lnTo>
                    <a:pt x="318" y="517"/>
                  </a:lnTo>
                  <a:lnTo>
                    <a:pt x="318" y="517"/>
                  </a:lnTo>
                  <a:lnTo>
                    <a:pt x="307" y="521"/>
                  </a:lnTo>
                  <a:lnTo>
                    <a:pt x="293" y="529"/>
                  </a:lnTo>
                  <a:lnTo>
                    <a:pt x="279" y="537"/>
                  </a:lnTo>
                  <a:lnTo>
                    <a:pt x="274" y="539"/>
                  </a:lnTo>
                  <a:lnTo>
                    <a:pt x="270" y="539"/>
                  </a:lnTo>
                  <a:lnTo>
                    <a:pt x="270" y="539"/>
                  </a:lnTo>
                  <a:lnTo>
                    <a:pt x="267" y="538"/>
                  </a:lnTo>
                  <a:lnTo>
                    <a:pt x="265" y="537"/>
                  </a:lnTo>
                  <a:lnTo>
                    <a:pt x="262" y="536"/>
                  </a:lnTo>
                  <a:lnTo>
                    <a:pt x="258" y="536"/>
                  </a:lnTo>
                  <a:lnTo>
                    <a:pt x="258" y="536"/>
                  </a:lnTo>
                  <a:lnTo>
                    <a:pt x="250" y="538"/>
                  </a:lnTo>
                  <a:lnTo>
                    <a:pt x="240" y="539"/>
                  </a:lnTo>
                  <a:lnTo>
                    <a:pt x="240" y="539"/>
                  </a:lnTo>
                  <a:lnTo>
                    <a:pt x="237" y="539"/>
                  </a:lnTo>
                  <a:lnTo>
                    <a:pt x="236" y="541"/>
                  </a:lnTo>
                  <a:lnTo>
                    <a:pt x="235" y="543"/>
                  </a:lnTo>
                  <a:lnTo>
                    <a:pt x="233" y="547"/>
                  </a:lnTo>
                  <a:lnTo>
                    <a:pt x="233" y="547"/>
                  </a:lnTo>
                  <a:lnTo>
                    <a:pt x="230" y="542"/>
                  </a:lnTo>
                  <a:lnTo>
                    <a:pt x="225" y="539"/>
                  </a:lnTo>
                  <a:lnTo>
                    <a:pt x="225" y="539"/>
                  </a:lnTo>
                  <a:lnTo>
                    <a:pt x="223" y="538"/>
                  </a:lnTo>
                  <a:lnTo>
                    <a:pt x="222" y="539"/>
                  </a:lnTo>
                  <a:lnTo>
                    <a:pt x="220" y="540"/>
                  </a:lnTo>
                  <a:lnTo>
                    <a:pt x="220" y="540"/>
                  </a:lnTo>
                  <a:lnTo>
                    <a:pt x="218" y="541"/>
                  </a:lnTo>
                  <a:lnTo>
                    <a:pt x="218" y="541"/>
                  </a:lnTo>
                  <a:lnTo>
                    <a:pt x="213" y="540"/>
                  </a:lnTo>
                  <a:lnTo>
                    <a:pt x="210" y="539"/>
                  </a:lnTo>
                  <a:lnTo>
                    <a:pt x="202" y="535"/>
                  </a:lnTo>
                  <a:lnTo>
                    <a:pt x="202" y="535"/>
                  </a:lnTo>
                  <a:lnTo>
                    <a:pt x="200" y="535"/>
                  </a:lnTo>
                  <a:lnTo>
                    <a:pt x="199" y="535"/>
                  </a:lnTo>
                  <a:lnTo>
                    <a:pt x="195" y="537"/>
                  </a:lnTo>
                  <a:lnTo>
                    <a:pt x="192" y="539"/>
                  </a:lnTo>
                  <a:lnTo>
                    <a:pt x="190" y="539"/>
                  </a:lnTo>
                  <a:lnTo>
                    <a:pt x="188" y="539"/>
                  </a:lnTo>
                  <a:lnTo>
                    <a:pt x="188" y="539"/>
                  </a:lnTo>
                  <a:lnTo>
                    <a:pt x="182" y="536"/>
                  </a:lnTo>
                  <a:lnTo>
                    <a:pt x="178" y="532"/>
                  </a:lnTo>
                  <a:lnTo>
                    <a:pt x="174" y="527"/>
                  </a:lnTo>
                  <a:lnTo>
                    <a:pt x="170" y="522"/>
                  </a:lnTo>
                  <a:lnTo>
                    <a:pt x="170" y="522"/>
                  </a:lnTo>
                  <a:lnTo>
                    <a:pt x="167" y="521"/>
                  </a:lnTo>
                  <a:lnTo>
                    <a:pt x="163" y="521"/>
                  </a:lnTo>
                  <a:lnTo>
                    <a:pt x="163" y="521"/>
                  </a:lnTo>
                  <a:lnTo>
                    <a:pt x="161" y="521"/>
                  </a:lnTo>
                  <a:lnTo>
                    <a:pt x="159" y="521"/>
                  </a:lnTo>
                  <a:lnTo>
                    <a:pt x="159" y="520"/>
                  </a:lnTo>
                  <a:lnTo>
                    <a:pt x="159" y="520"/>
                  </a:lnTo>
                  <a:lnTo>
                    <a:pt x="160" y="517"/>
                  </a:lnTo>
                  <a:lnTo>
                    <a:pt x="159" y="516"/>
                  </a:lnTo>
                  <a:lnTo>
                    <a:pt x="158" y="515"/>
                  </a:lnTo>
                  <a:lnTo>
                    <a:pt x="158" y="515"/>
                  </a:lnTo>
                  <a:lnTo>
                    <a:pt x="153" y="514"/>
                  </a:lnTo>
                  <a:lnTo>
                    <a:pt x="153" y="514"/>
                  </a:lnTo>
                  <a:lnTo>
                    <a:pt x="150" y="514"/>
                  </a:lnTo>
                  <a:lnTo>
                    <a:pt x="147" y="512"/>
                  </a:lnTo>
                  <a:lnTo>
                    <a:pt x="145" y="510"/>
                  </a:lnTo>
                  <a:lnTo>
                    <a:pt x="144" y="508"/>
                  </a:lnTo>
                  <a:lnTo>
                    <a:pt x="144" y="508"/>
                  </a:lnTo>
                  <a:lnTo>
                    <a:pt x="139" y="504"/>
                  </a:lnTo>
                  <a:lnTo>
                    <a:pt x="134" y="499"/>
                  </a:lnTo>
                  <a:lnTo>
                    <a:pt x="128" y="496"/>
                  </a:lnTo>
                  <a:lnTo>
                    <a:pt x="126" y="496"/>
                  </a:lnTo>
                  <a:lnTo>
                    <a:pt x="124" y="497"/>
                  </a:lnTo>
                  <a:lnTo>
                    <a:pt x="124" y="497"/>
                  </a:lnTo>
                  <a:lnTo>
                    <a:pt x="118" y="499"/>
                  </a:lnTo>
                  <a:lnTo>
                    <a:pt x="115" y="499"/>
                  </a:lnTo>
                  <a:lnTo>
                    <a:pt x="113" y="498"/>
                  </a:lnTo>
                  <a:lnTo>
                    <a:pt x="113" y="49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2" name="Freeform 331"/>
            <p:cNvSpPr>
              <a:spLocks/>
            </p:cNvSpPr>
            <p:nvPr/>
          </p:nvSpPr>
          <p:spPr bwMode="gray">
            <a:xfrm>
              <a:off x="5396290" y="3535832"/>
              <a:ext cx="347864" cy="386409"/>
            </a:xfrm>
            <a:custGeom>
              <a:avLst/>
              <a:gdLst/>
              <a:ahLst/>
              <a:cxnLst>
                <a:cxn ang="0">
                  <a:pos x="217" y="0"/>
                </a:cxn>
                <a:cxn ang="0">
                  <a:pos x="226" y="7"/>
                </a:cxn>
                <a:cxn ang="0">
                  <a:pos x="236" y="22"/>
                </a:cxn>
                <a:cxn ang="0">
                  <a:pos x="247" y="36"/>
                </a:cxn>
                <a:cxn ang="0">
                  <a:pos x="237" y="57"/>
                </a:cxn>
                <a:cxn ang="0">
                  <a:pos x="221" y="57"/>
                </a:cxn>
                <a:cxn ang="0">
                  <a:pos x="203" y="51"/>
                </a:cxn>
                <a:cxn ang="0">
                  <a:pos x="195" y="65"/>
                </a:cxn>
                <a:cxn ang="0">
                  <a:pos x="198" y="84"/>
                </a:cxn>
                <a:cxn ang="0">
                  <a:pos x="201" y="99"/>
                </a:cxn>
                <a:cxn ang="0">
                  <a:pos x="198" y="107"/>
                </a:cxn>
                <a:cxn ang="0">
                  <a:pos x="200" y="122"/>
                </a:cxn>
                <a:cxn ang="0">
                  <a:pos x="185" y="141"/>
                </a:cxn>
                <a:cxn ang="0">
                  <a:pos x="163" y="174"/>
                </a:cxn>
                <a:cxn ang="0">
                  <a:pos x="149" y="188"/>
                </a:cxn>
                <a:cxn ang="0">
                  <a:pos x="135" y="191"/>
                </a:cxn>
                <a:cxn ang="0">
                  <a:pos x="126" y="201"/>
                </a:cxn>
                <a:cxn ang="0">
                  <a:pos x="130" y="207"/>
                </a:cxn>
                <a:cxn ang="0">
                  <a:pos x="135" y="216"/>
                </a:cxn>
                <a:cxn ang="0">
                  <a:pos x="143" y="230"/>
                </a:cxn>
                <a:cxn ang="0">
                  <a:pos x="144" y="246"/>
                </a:cxn>
                <a:cxn ang="0">
                  <a:pos x="124" y="251"/>
                </a:cxn>
                <a:cxn ang="0">
                  <a:pos x="112" y="260"/>
                </a:cxn>
                <a:cxn ang="0">
                  <a:pos x="97" y="272"/>
                </a:cxn>
                <a:cxn ang="0">
                  <a:pos x="95" y="254"/>
                </a:cxn>
                <a:cxn ang="0">
                  <a:pos x="85" y="249"/>
                </a:cxn>
                <a:cxn ang="0">
                  <a:pos x="84" y="238"/>
                </a:cxn>
                <a:cxn ang="0">
                  <a:pos x="56" y="242"/>
                </a:cxn>
                <a:cxn ang="0">
                  <a:pos x="32" y="239"/>
                </a:cxn>
                <a:cxn ang="0">
                  <a:pos x="8" y="237"/>
                </a:cxn>
                <a:cxn ang="0">
                  <a:pos x="11" y="212"/>
                </a:cxn>
                <a:cxn ang="0">
                  <a:pos x="26" y="202"/>
                </a:cxn>
                <a:cxn ang="0">
                  <a:pos x="24" y="193"/>
                </a:cxn>
                <a:cxn ang="0">
                  <a:pos x="18" y="177"/>
                </a:cxn>
                <a:cxn ang="0">
                  <a:pos x="0" y="149"/>
                </a:cxn>
                <a:cxn ang="0">
                  <a:pos x="14" y="151"/>
                </a:cxn>
                <a:cxn ang="0">
                  <a:pos x="34" y="151"/>
                </a:cxn>
                <a:cxn ang="0">
                  <a:pos x="50" y="154"/>
                </a:cxn>
                <a:cxn ang="0">
                  <a:pos x="72" y="147"/>
                </a:cxn>
                <a:cxn ang="0">
                  <a:pos x="77" y="124"/>
                </a:cxn>
                <a:cxn ang="0">
                  <a:pos x="97" y="111"/>
                </a:cxn>
                <a:cxn ang="0">
                  <a:pos x="110" y="103"/>
                </a:cxn>
                <a:cxn ang="0">
                  <a:pos x="123" y="84"/>
                </a:cxn>
                <a:cxn ang="0">
                  <a:pos x="130" y="77"/>
                </a:cxn>
                <a:cxn ang="0">
                  <a:pos x="130" y="57"/>
                </a:cxn>
                <a:cxn ang="0">
                  <a:pos x="137" y="59"/>
                </a:cxn>
                <a:cxn ang="0">
                  <a:pos x="148" y="55"/>
                </a:cxn>
                <a:cxn ang="0">
                  <a:pos x="145" y="46"/>
                </a:cxn>
                <a:cxn ang="0">
                  <a:pos x="158" y="33"/>
                </a:cxn>
                <a:cxn ang="0">
                  <a:pos x="153" y="23"/>
                </a:cxn>
                <a:cxn ang="0">
                  <a:pos x="153" y="14"/>
                </a:cxn>
                <a:cxn ang="0">
                  <a:pos x="182" y="4"/>
                </a:cxn>
                <a:cxn ang="0">
                  <a:pos x="197" y="4"/>
                </a:cxn>
              </a:cxnLst>
              <a:rect l="0" t="0" r="r" b="b"/>
              <a:pathLst>
                <a:path w="247" h="272">
                  <a:moveTo>
                    <a:pt x="197" y="4"/>
                  </a:moveTo>
                  <a:lnTo>
                    <a:pt x="197" y="4"/>
                  </a:lnTo>
                  <a:lnTo>
                    <a:pt x="204" y="3"/>
                  </a:lnTo>
                  <a:lnTo>
                    <a:pt x="211" y="1"/>
                  </a:lnTo>
                  <a:lnTo>
                    <a:pt x="217" y="0"/>
                  </a:lnTo>
                  <a:lnTo>
                    <a:pt x="221" y="0"/>
                  </a:lnTo>
                  <a:lnTo>
                    <a:pt x="223" y="2"/>
                  </a:lnTo>
                  <a:lnTo>
                    <a:pt x="223" y="2"/>
                  </a:lnTo>
                  <a:lnTo>
                    <a:pt x="225" y="4"/>
                  </a:lnTo>
                  <a:lnTo>
                    <a:pt x="226" y="7"/>
                  </a:lnTo>
                  <a:lnTo>
                    <a:pt x="228" y="12"/>
                  </a:lnTo>
                  <a:lnTo>
                    <a:pt x="228" y="12"/>
                  </a:lnTo>
                  <a:lnTo>
                    <a:pt x="230" y="15"/>
                  </a:lnTo>
                  <a:lnTo>
                    <a:pt x="233" y="19"/>
                  </a:lnTo>
                  <a:lnTo>
                    <a:pt x="236" y="22"/>
                  </a:lnTo>
                  <a:lnTo>
                    <a:pt x="242" y="25"/>
                  </a:lnTo>
                  <a:lnTo>
                    <a:pt x="242" y="25"/>
                  </a:lnTo>
                  <a:lnTo>
                    <a:pt x="245" y="29"/>
                  </a:lnTo>
                  <a:lnTo>
                    <a:pt x="247" y="32"/>
                  </a:lnTo>
                  <a:lnTo>
                    <a:pt x="247" y="36"/>
                  </a:lnTo>
                  <a:lnTo>
                    <a:pt x="246" y="41"/>
                  </a:lnTo>
                  <a:lnTo>
                    <a:pt x="245" y="45"/>
                  </a:lnTo>
                  <a:lnTo>
                    <a:pt x="243" y="50"/>
                  </a:lnTo>
                  <a:lnTo>
                    <a:pt x="237" y="57"/>
                  </a:lnTo>
                  <a:lnTo>
                    <a:pt x="237" y="57"/>
                  </a:lnTo>
                  <a:lnTo>
                    <a:pt x="234" y="60"/>
                  </a:lnTo>
                  <a:lnTo>
                    <a:pt x="229" y="61"/>
                  </a:lnTo>
                  <a:lnTo>
                    <a:pt x="225" y="60"/>
                  </a:lnTo>
                  <a:lnTo>
                    <a:pt x="221" y="57"/>
                  </a:lnTo>
                  <a:lnTo>
                    <a:pt x="221" y="57"/>
                  </a:lnTo>
                  <a:lnTo>
                    <a:pt x="217" y="54"/>
                  </a:lnTo>
                  <a:lnTo>
                    <a:pt x="213" y="51"/>
                  </a:lnTo>
                  <a:lnTo>
                    <a:pt x="207" y="50"/>
                  </a:lnTo>
                  <a:lnTo>
                    <a:pt x="205" y="50"/>
                  </a:lnTo>
                  <a:lnTo>
                    <a:pt x="203" y="51"/>
                  </a:lnTo>
                  <a:lnTo>
                    <a:pt x="203" y="51"/>
                  </a:lnTo>
                  <a:lnTo>
                    <a:pt x="200" y="54"/>
                  </a:lnTo>
                  <a:lnTo>
                    <a:pt x="196" y="59"/>
                  </a:lnTo>
                  <a:lnTo>
                    <a:pt x="195" y="63"/>
                  </a:lnTo>
                  <a:lnTo>
                    <a:pt x="195" y="65"/>
                  </a:lnTo>
                  <a:lnTo>
                    <a:pt x="196" y="66"/>
                  </a:lnTo>
                  <a:lnTo>
                    <a:pt x="196" y="66"/>
                  </a:lnTo>
                  <a:lnTo>
                    <a:pt x="198" y="73"/>
                  </a:lnTo>
                  <a:lnTo>
                    <a:pt x="198" y="78"/>
                  </a:lnTo>
                  <a:lnTo>
                    <a:pt x="198" y="84"/>
                  </a:lnTo>
                  <a:lnTo>
                    <a:pt x="196" y="90"/>
                  </a:lnTo>
                  <a:lnTo>
                    <a:pt x="196" y="90"/>
                  </a:lnTo>
                  <a:lnTo>
                    <a:pt x="196" y="93"/>
                  </a:lnTo>
                  <a:lnTo>
                    <a:pt x="196" y="95"/>
                  </a:lnTo>
                  <a:lnTo>
                    <a:pt x="201" y="99"/>
                  </a:lnTo>
                  <a:lnTo>
                    <a:pt x="201" y="99"/>
                  </a:lnTo>
                  <a:lnTo>
                    <a:pt x="201" y="102"/>
                  </a:lnTo>
                  <a:lnTo>
                    <a:pt x="201" y="104"/>
                  </a:lnTo>
                  <a:lnTo>
                    <a:pt x="201" y="104"/>
                  </a:lnTo>
                  <a:lnTo>
                    <a:pt x="198" y="107"/>
                  </a:lnTo>
                  <a:lnTo>
                    <a:pt x="197" y="111"/>
                  </a:lnTo>
                  <a:lnTo>
                    <a:pt x="197" y="114"/>
                  </a:lnTo>
                  <a:lnTo>
                    <a:pt x="198" y="117"/>
                  </a:lnTo>
                  <a:lnTo>
                    <a:pt x="198" y="117"/>
                  </a:lnTo>
                  <a:lnTo>
                    <a:pt x="200" y="122"/>
                  </a:lnTo>
                  <a:lnTo>
                    <a:pt x="197" y="125"/>
                  </a:lnTo>
                  <a:lnTo>
                    <a:pt x="195" y="128"/>
                  </a:lnTo>
                  <a:lnTo>
                    <a:pt x="192" y="132"/>
                  </a:lnTo>
                  <a:lnTo>
                    <a:pt x="192" y="132"/>
                  </a:lnTo>
                  <a:lnTo>
                    <a:pt x="185" y="141"/>
                  </a:lnTo>
                  <a:lnTo>
                    <a:pt x="180" y="151"/>
                  </a:lnTo>
                  <a:lnTo>
                    <a:pt x="180" y="151"/>
                  </a:lnTo>
                  <a:lnTo>
                    <a:pt x="175" y="159"/>
                  </a:lnTo>
                  <a:lnTo>
                    <a:pt x="169" y="167"/>
                  </a:lnTo>
                  <a:lnTo>
                    <a:pt x="163" y="174"/>
                  </a:lnTo>
                  <a:lnTo>
                    <a:pt x="158" y="182"/>
                  </a:lnTo>
                  <a:lnTo>
                    <a:pt x="158" y="182"/>
                  </a:lnTo>
                  <a:lnTo>
                    <a:pt x="155" y="186"/>
                  </a:lnTo>
                  <a:lnTo>
                    <a:pt x="153" y="187"/>
                  </a:lnTo>
                  <a:lnTo>
                    <a:pt x="149" y="188"/>
                  </a:lnTo>
                  <a:lnTo>
                    <a:pt x="144" y="187"/>
                  </a:lnTo>
                  <a:lnTo>
                    <a:pt x="144" y="187"/>
                  </a:lnTo>
                  <a:lnTo>
                    <a:pt x="141" y="187"/>
                  </a:lnTo>
                  <a:lnTo>
                    <a:pt x="138" y="188"/>
                  </a:lnTo>
                  <a:lnTo>
                    <a:pt x="135" y="191"/>
                  </a:lnTo>
                  <a:lnTo>
                    <a:pt x="132" y="195"/>
                  </a:lnTo>
                  <a:lnTo>
                    <a:pt x="132" y="195"/>
                  </a:lnTo>
                  <a:lnTo>
                    <a:pt x="130" y="197"/>
                  </a:lnTo>
                  <a:lnTo>
                    <a:pt x="128" y="199"/>
                  </a:lnTo>
                  <a:lnTo>
                    <a:pt x="126" y="201"/>
                  </a:lnTo>
                  <a:lnTo>
                    <a:pt x="126" y="202"/>
                  </a:lnTo>
                  <a:lnTo>
                    <a:pt x="126" y="204"/>
                  </a:lnTo>
                  <a:lnTo>
                    <a:pt x="126" y="204"/>
                  </a:lnTo>
                  <a:lnTo>
                    <a:pt x="128" y="206"/>
                  </a:lnTo>
                  <a:lnTo>
                    <a:pt x="130" y="207"/>
                  </a:lnTo>
                  <a:lnTo>
                    <a:pt x="132" y="208"/>
                  </a:lnTo>
                  <a:lnTo>
                    <a:pt x="133" y="210"/>
                  </a:lnTo>
                  <a:lnTo>
                    <a:pt x="133" y="210"/>
                  </a:lnTo>
                  <a:lnTo>
                    <a:pt x="134" y="212"/>
                  </a:lnTo>
                  <a:lnTo>
                    <a:pt x="135" y="216"/>
                  </a:lnTo>
                  <a:lnTo>
                    <a:pt x="135" y="221"/>
                  </a:lnTo>
                  <a:lnTo>
                    <a:pt x="135" y="221"/>
                  </a:lnTo>
                  <a:lnTo>
                    <a:pt x="138" y="223"/>
                  </a:lnTo>
                  <a:lnTo>
                    <a:pt x="139" y="225"/>
                  </a:lnTo>
                  <a:lnTo>
                    <a:pt x="143" y="230"/>
                  </a:lnTo>
                  <a:lnTo>
                    <a:pt x="143" y="230"/>
                  </a:lnTo>
                  <a:lnTo>
                    <a:pt x="145" y="232"/>
                  </a:lnTo>
                  <a:lnTo>
                    <a:pt x="147" y="234"/>
                  </a:lnTo>
                  <a:lnTo>
                    <a:pt x="147" y="241"/>
                  </a:lnTo>
                  <a:lnTo>
                    <a:pt x="144" y="246"/>
                  </a:lnTo>
                  <a:lnTo>
                    <a:pt x="143" y="253"/>
                  </a:lnTo>
                  <a:lnTo>
                    <a:pt x="143" y="253"/>
                  </a:lnTo>
                  <a:lnTo>
                    <a:pt x="131" y="252"/>
                  </a:lnTo>
                  <a:lnTo>
                    <a:pt x="131" y="252"/>
                  </a:lnTo>
                  <a:lnTo>
                    <a:pt x="124" y="251"/>
                  </a:lnTo>
                  <a:lnTo>
                    <a:pt x="119" y="251"/>
                  </a:lnTo>
                  <a:lnTo>
                    <a:pt x="117" y="252"/>
                  </a:lnTo>
                  <a:lnTo>
                    <a:pt x="114" y="254"/>
                  </a:lnTo>
                  <a:lnTo>
                    <a:pt x="113" y="256"/>
                  </a:lnTo>
                  <a:lnTo>
                    <a:pt x="112" y="260"/>
                  </a:lnTo>
                  <a:lnTo>
                    <a:pt x="112" y="260"/>
                  </a:lnTo>
                  <a:lnTo>
                    <a:pt x="110" y="264"/>
                  </a:lnTo>
                  <a:lnTo>
                    <a:pt x="106" y="267"/>
                  </a:lnTo>
                  <a:lnTo>
                    <a:pt x="101" y="270"/>
                  </a:lnTo>
                  <a:lnTo>
                    <a:pt x="97" y="272"/>
                  </a:lnTo>
                  <a:lnTo>
                    <a:pt x="97" y="272"/>
                  </a:lnTo>
                  <a:lnTo>
                    <a:pt x="96" y="267"/>
                  </a:lnTo>
                  <a:lnTo>
                    <a:pt x="96" y="263"/>
                  </a:lnTo>
                  <a:lnTo>
                    <a:pt x="95" y="254"/>
                  </a:lnTo>
                  <a:lnTo>
                    <a:pt x="95" y="254"/>
                  </a:lnTo>
                  <a:lnTo>
                    <a:pt x="95" y="253"/>
                  </a:lnTo>
                  <a:lnTo>
                    <a:pt x="91" y="252"/>
                  </a:lnTo>
                  <a:lnTo>
                    <a:pt x="86" y="251"/>
                  </a:lnTo>
                  <a:lnTo>
                    <a:pt x="86" y="251"/>
                  </a:lnTo>
                  <a:lnTo>
                    <a:pt x="85" y="249"/>
                  </a:lnTo>
                  <a:lnTo>
                    <a:pt x="85" y="246"/>
                  </a:lnTo>
                  <a:lnTo>
                    <a:pt x="86" y="242"/>
                  </a:lnTo>
                  <a:lnTo>
                    <a:pt x="86" y="242"/>
                  </a:lnTo>
                  <a:lnTo>
                    <a:pt x="86" y="240"/>
                  </a:lnTo>
                  <a:lnTo>
                    <a:pt x="84" y="238"/>
                  </a:lnTo>
                  <a:lnTo>
                    <a:pt x="81" y="237"/>
                  </a:lnTo>
                  <a:lnTo>
                    <a:pt x="77" y="237"/>
                  </a:lnTo>
                  <a:lnTo>
                    <a:pt x="77" y="237"/>
                  </a:lnTo>
                  <a:lnTo>
                    <a:pt x="66" y="240"/>
                  </a:lnTo>
                  <a:lnTo>
                    <a:pt x="56" y="242"/>
                  </a:lnTo>
                  <a:lnTo>
                    <a:pt x="56" y="242"/>
                  </a:lnTo>
                  <a:lnTo>
                    <a:pt x="49" y="241"/>
                  </a:lnTo>
                  <a:lnTo>
                    <a:pt x="44" y="241"/>
                  </a:lnTo>
                  <a:lnTo>
                    <a:pt x="38" y="239"/>
                  </a:lnTo>
                  <a:lnTo>
                    <a:pt x="32" y="239"/>
                  </a:lnTo>
                  <a:lnTo>
                    <a:pt x="32" y="239"/>
                  </a:lnTo>
                  <a:lnTo>
                    <a:pt x="23" y="239"/>
                  </a:lnTo>
                  <a:lnTo>
                    <a:pt x="14" y="240"/>
                  </a:lnTo>
                  <a:lnTo>
                    <a:pt x="14" y="240"/>
                  </a:lnTo>
                  <a:lnTo>
                    <a:pt x="8" y="237"/>
                  </a:lnTo>
                  <a:lnTo>
                    <a:pt x="5" y="235"/>
                  </a:lnTo>
                  <a:lnTo>
                    <a:pt x="2" y="234"/>
                  </a:lnTo>
                  <a:lnTo>
                    <a:pt x="2" y="234"/>
                  </a:lnTo>
                  <a:lnTo>
                    <a:pt x="7" y="220"/>
                  </a:lnTo>
                  <a:lnTo>
                    <a:pt x="11" y="212"/>
                  </a:lnTo>
                  <a:lnTo>
                    <a:pt x="15" y="207"/>
                  </a:lnTo>
                  <a:lnTo>
                    <a:pt x="15" y="207"/>
                  </a:lnTo>
                  <a:lnTo>
                    <a:pt x="18" y="206"/>
                  </a:lnTo>
                  <a:lnTo>
                    <a:pt x="23" y="204"/>
                  </a:lnTo>
                  <a:lnTo>
                    <a:pt x="26" y="202"/>
                  </a:lnTo>
                  <a:lnTo>
                    <a:pt x="27" y="201"/>
                  </a:lnTo>
                  <a:lnTo>
                    <a:pt x="27" y="199"/>
                  </a:lnTo>
                  <a:lnTo>
                    <a:pt x="27" y="199"/>
                  </a:lnTo>
                  <a:lnTo>
                    <a:pt x="25" y="196"/>
                  </a:lnTo>
                  <a:lnTo>
                    <a:pt x="24" y="193"/>
                  </a:lnTo>
                  <a:lnTo>
                    <a:pt x="22" y="190"/>
                  </a:lnTo>
                  <a:lnTo>
                    <a:pt x="21" y="187"/>
                  </a:lnTo>
                  <a:lnTo>
                    <a:pt x="21" y="187"/>
                  </a:lnTo>
                  <a:lnTo>
                    <a:pt x="19" y="180"/>
                  </a:lnTo>
                  <a:lnTo>
                    <a:pt x="18" y="177"/>
                  </a:lnTo>
                  <a:lnTo>
                    <a:pt x="16" y="174"/>
                  </a:lnTo>
                  <a:lnTo>
                    <a:pt x="16" y="174"/>
                  </a:lnTo>
                  <a:lnTo>
                    <a:pt x="5" y="160"/>
                  </a:lnTo>
                  <a:lnTo>
                    <a:pt x="1" y="154"/>
                  </a:lnTo>
                  <a:lnTo>
                    <a:pt x="0" y="149"/>
                  </a:lnTo>
                  <a:lnTo>
                    <a:pt x="0" y="146"/>
                  </a:lnTo>
                  <a:lnTo>
                    <a:pt x="0" y="146"/>
                  </a:lnTo>
                  <a:lnTo>
                    <a:pt x="5" y="149"/>
                  </a:lnTo>
                  <a:lnTo>
                    <a:pt x="9" y="150"/>
                  </a:lnTo>
                  <a:lnTo>
                    <a:pt x="14" y="151"/>
                  </a:lnTo>
                  <a:lnTo>
                    <a:pt x="18" y="151"/>
                  </a:lnTo>
                  <a:lnTo>
                    <a:pt x="27" y="151"/>
                  </a:lnTo>
                  <a:lnTo>
                    <a:pt x="30" y="151"/>
                  </a:lnTo>
                  <a:lnTo>
                    <a:pt x="34" y="151"/>
                  </a:lnTo>
                  <a:lnTo>
                    <a:pt x="34" y="151"/>
                  </a:lnTo>
                  <a:lnTo>
                    <a:pt x="43" y="155"/>
                  </a:lnTo>
                  <a:lnTo>
                    <a:pt x="47" y="155"/>
                  </a:lnTo>
                  <a:lnTo>
                    <a:pt x="49" y="155"/>
                  </a:lnTo>
                  <a:lnTo>
                    <a:pt x="50" y="154"/>
                  </a:lnTo>
                  <a:lnTo>
                    <a:pt x="50" y="154"/>
                  </a:lnTo>
                  <a:lnTo>
                    <a:pt x="56" y="149"/>
                  </a:lnTo>
                  <a:lnTo>
                    <a:pt x="61" y="148"/>
                  </a:lnTo>
                  <a:lnTo>
                    <a:pt x="67" y="147"/>
                  </a:lnTo>
                  <a:lnTo>
                    <a:pt x="72" y="147"/>
                  </a:lnTo>
                  <a:lnTo>
                    <a:pt x="72" y="147"/>
                  </a:lnTo>
                  <a:lnTo>
                    <a:pt x="70" y="144"/>
                  </a:lnTo>
                  <a:lnTo>
                    <a:pt x="70" y="139"/>
                  </a:lnTo>
                  <a:lnTo>
                    <a:pt x="70" y="134"/>
                  </a:lnTo>
                  <a:lnTo>
                    <a:pt x="72" y="128"/>
                  </a:lnTo>
                  <a:lnTo>
                    <a:pt x="77" y="124"/>
                  </a:lnTo>
                  <a:lnTo>
                    <a:pt x="81" y="119"/>
                  </a:lnTo>
                  <a:lnTo>
                    <a:pt x="87" y="117"/>
                  </a:lnTo>
                  <a:lnTo>
                    <a:pt x="96" y="113"/>
                  </a:lnTo>
                  <a:lnTo>
                    <a:pt x="96" y="113"/>
                  </a:lnTo>
                  <a:lnTo>
                    <a:pt x="97" y="111"/>
                  </a:lnTo>
                  <a:lnTo>
                    <a:pt x="98" y="109"/>
                  </a:lnTo>
                  <a:lnTo>
                    <a:pt x="100" y="107"/>
                  </a:lnTo>
                  <a:lnTo>
                    <a:pt x="101" y="106"/>
                  </a:lnTo>
                  <a:lnTo>
                    <a:pt x="101" y="106"/>
                  </a:lnTo>
                  <a:lnTo>
                    <a:pt x="110" y="103"/>
                  </a:lnTo>
                  <a:lnTo>
                    <a:pt x="113" y="102"/>
                  </a:lnTo>
                  <a:lnTo>
                    <a:pt x="116" y="99"/>
                  </a:lnTo>
                  <a:lnTo>
                    <a:pt x="119" y="94"/>
                  </a:lnTo>
                  <a:lnTo>
                    <a:pt x="123" y="84"/>
                  </a:lnTo>
                  <a:lnTo>
                    <a:pt x="123" y="84"/>
                  </a:lnTo>
                  <a:lnTo>
                    <a:pt x="124" y="81"/>
                  </a:lnTo>
                  <a:lnTo>
                    <a:pt x="126" y="80"/>
                  </a:lnTo>
                  <a:lnTo>
                    <a:pt x="128" y="78"/>
                  </a:lnTo>
                  <a:lnTo>
                    <a:pt x="128" y="78"/>
                  </a:lnTo>
                  <a:lnTo>
                    <a:pt x="130" y="77"/>
                  </a:lnTo>
                  <a:lnTo>
                    <a:pt x="132" y="75"/>
                  </a:lnTo>
                  <a:lnTo>
                    <a:pt x="132" y="75"/>
                  </a:lnTo>
                  <a:lnTo>
                    <a:pt x="132" y="71"/>
                  </a:lnTo>
                  <a:lnTo>
                    <a:pt x="131" y="66"/>
                  </a:lnTo>
                  <a:lnTo>
                    <a:pt x="130" y="57"/>
                  </a:lnTo>
                  <a:lnTo>
                    <a:pt x="130" y="57"/>
                  </a:lnTo>
                  <a:lnTo>
                    <a:pt x="131" y="57"/>
                  </a:lnTo>
                  <a:lnTo>
                    <a:pt x="133" y="57"/>
                  </a:lnTo>
                  <a:lnTo>
                    <a:pt x="133" y="57"/>
                  </a:lnTo>
                  <a:lnTo>
                    <a:pt x="137" y="59"/>
                  </a:lnTo>
                  <a:lnTo>
                    <a:pt x="140" y="59"/>
                  </a:lnTo>
                  <a:lnTo>
                    <a:pt x="143" y="59"/>
                  </a:lnTo>
                  <a:lnTo>
                    <a:pt x="147" y="56"/>
                  </a:lnTo>
                  <a:lnTo>
                    <a:pt x="147" y="56"/>
                  </a:lnTo>
                  <a:lnTo>
                    <a:pt x="148" y="55"/>
                  </a:lnTo>
                  <a:lnTo>
                    <a:pt x="148" y="54"/>
                  </a:lnTo>
                  <a:lnTo>
                    <a:pt x="145" y="51"/>
                  </a:lnTo>
                  <a:lnTo>
                    <a:pt x="144" y="49"/>
                  </a:lnTo>
                  <a:lnTo>
                    <a:pt x="144" y="46"/>
                  </a:lnTo>
                  <a:lnTo>
                    <a:pt x="145" y="46"/>
                  </a:lnTo>
                  <a:lnTo>
                    <a:pt x="145" y="46"/>
                  </a:lnTo>
                  <a:lnTo>
                    <a:pt x="150" y="43"/>
                  </a:lnTo>
                  <a:lnTo>
                    <a:pt x="154" y="40"/>
                  </a:lnTo>
                  <a:lnTo>
                    <a:pt x="158" y="35"/>
                  </a:lnTo>
                  <a:lnTo>
                    <a:pt x="158" y="33"/>
                  </a:lnTo>
                  <a:lnTo>
                    <a:pt x="158" y="30"/>
                  </a:lnTo>
                  <a:lnTo>
                    <a:pt x="158" y="30"/>
                  </a:lnTo>
                  <a:lnTo>
                    <a:pt x="156" y="28"/>
                  </a:lnTo>
                  <a:lnTo>
                    <a:pt x="154" y="25"/>
                  </a:lnTo>
                  <a:lnTo>
                    <a:pt x="153" y="23"/>
                  </a:lnTo>
                  <a:lnTo>
                    <a:pt x="151" y="21"/>
                  </a:lnTo>
                  <a:lnTo>
                    <a:pt x="151" y="21"/>
                  </a:lnTo>
                  <a:lnTo>
                    <a:pt x="151" y="19"/>
                  </a:lnTo>
                  <a:lnTo>
                    <a:pt x="152" y="17"/>
                  </a:lnTo>
                  <a:lnTo>
                    <a:pt x="153" y="14"/>
                  </a:lnTo>
                  <a:lnTo>
                    <a:pt x="155" y="13"/>
                  </a:lnTo>
                  <a:lnTo>
                    <a:pt x="155" y="13"/>
                  </a:lnTo>
                  <a:lnTo>
                    <a:pt x="173" y="7"/>
                  </a:lnTo>
                  <a:lnTo>
                    <a:pt x="177" y="6"/>
                  </a:lnTo>
                  <a:lnTo>
                    <a:pt x="182" y="4"/>
                  </a:lnTo>
                  <a:lnTo>
                    <a:pt x="187" y="4"/>
                  </a:lnTo>
                  <a:lnTo>
                    <a:pt x="192" y="6"/>
                  </a:lnTo>
                  <a:lnTo>
                    <a:pt x="192" y="6"/>
                  </a:lnTo>
                  <a:lnTo>
                    <a:pt x="195" y="6"/>
                  </a:lnTo>
                  <a:lnTo>
                    <a:pt x="197" y="4"/>
                  </a:lnTo>
                  <a:lnTo>
                    <a:pt x="197"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3" name="Freeform 332"/>
            <p:cNvSpPr>
              <a:spLocks/>
            </p:cNvSpPr>
            <p:nvPr/>
          </p:nvSpPr>
          <p:spPr bwMode="gray">
            <a:xfrm>
              <a:off x="5377097" y="3490230"/>
              <a:ext cx="302281" cy="266408"/>
            </a:xfrm>
            <a:custGeom>
              <a:avLst/>
              <a:gdLst/>
              <a:ahLst/>
              <a:cxnLst>
                <a:cxn ang="0">
                  <a:pos x="31" y="62"/>
                </a:cxn>
                <a:cxn ang="0">
                  <a:pos x="40" y="61"/>
                </a:cxn>
                <a:cxn ang="0">
                  <a:pos x="46" y="51"/>
                </a:cxn>
                <a:cxn ang="0">
                  <a:pos x="53" y="50"/>
                </a:cxn>
                <a:cxn ang="0">
                  <a:pos x="61" y="33"/>
                </a:cxn>
                <a:cxn ang="0">
                  <a:pos x="66" y="30"/>
                </a:cxn>
                <a:cxn ang="0">
                  <a:pos x="80" y="23"/>
                </a:cxn>
                <a:cxn ang="0">
                  <a:pos x="85" y="24"/>
                </a:cxn>
                <a:cxn ang="0">
                  <a:pos x="98" y="25"/>
                </a:cxn>
                <a:cxn ang="0">
                  <a:pos x="109" y="32"/>
                </a:cxn>
                <a:cxn ang="0">
                  <a:pos x="116" y="31"/>
                </a:cxn>
                <a:cxn ang="0">
                  <a:pos x="127" y="29"/>
                </a:cxn>
                <a:cxn ang="0">
                  <a:pos x="137" y="27"/>
                </a:cxn>
                <a:cxn ang="0">
                  <a:pos x="156" y="6"/>
                </a:cxn>
                <a:cxn ang="0">
                  <a:pos x="167" y="0"/>
                </a:cxn>
                <a:cxn ang="0">
                  <a:pos x="166" y="8"/>
                </a:cxn>
                <a:cxn ang="0">
                  <a:pos x="166" y="13"/>
                </a:cxn>
                <a:cxn ang="0">
                  <a:pos x="173" y="21"/>
                </a:cxn>
                <a:cxn ang="0">
                  <a:pos x="174" y="33"/>
                </a:cxn>
                <a:cxn ang="0">
                  <a:pos x="184" y="30"/>
                </a:cxn>
                <a:cxn ang="0">
                  <a:pos x="188" y="30"/>
                </a:cxn>
                <a:cxn ang="0">
                  <a:pos x="208" y="26"/>
                </a:cxn>
                <a:cxn ang="0">
                  <a:pos x="211" y="35"/>
                </a:cxn>
                <a:cxn ang="0">
                  <a:pos x="205" y="39"/>
                </a:cxn>
                <a:cxn ang="0">
                  <a:pos x="190" y="39"/>
                </a:cxn>
                <a:cxn ang="0">
                  <a:pos x="166" y="47"/>
                </a:cxn>
                <a:cxn ang="0">
                  <a:pos x="164" y="54"/>
                </a:cxn>
                <a:cxn ang="0">
                  <a:pos x="171" y="63"/>
                </a:cxn>
                <a:cxn ang="0">
                  <a:pos x="167" y="73"/>
                </a:cxn>
                <a:cxn ang="0">
                  <a:pos x="157" y="79"/>
                </a:cxn>
                <a:cxn ang="0">
                  <a:pos x="161" y="88"/>
                </a:cxn>
                <a:cxn ang="0">
                  <a:pos x="153" y="92"/>
                </a:cxn>
                <a:cxn ang="0">
                  <a:pos x="144" y="90"/>
                </a:cxn>
                <a:cxn ang="0">
                  <a:pos x="145" y="104"/>
                </a:cxn>
                <a:cxn ang="0">
                  <a:pos x="141" y="111"/>
                </a:cxn>
                <a:cxn ang="0">
                  <a:pos x="136" y="117"/>
                </a:cxn>
                <a:cxn ang="0">
                  <a:pos x="126" y="135"/>
                </a:cxn>
                <a:cxn ang="0">
                  <a:pos x="113" y="140"/>
                </a:cxn>
                <a:cxn ang="0">
                  <a:pos x="109" y="146"/>
                </a:cxn>
                <a:cxn ang="0">
                  <a:pos x="85" y="161"/>
                </a:cxn>
                <a:cxn ang="0">
                  <a:pos x="85" y="180"/>
                </a:cxn>
                <a:cxn ang="0">
                  <a:pos x="69" y="182"/>
                </a:cxn>
                <a:cxn ang="0">
                  <a:pos x="60" y="188"/>
                </a:cxn>
                <a:cxn ang="0">
                  <a:pos x="43" y="184"/>
                </a:cxn>
                <a:cxn ang="0">
                  <a:pos x="22" y="183"/>
                </a:cxn>
                <a:cxn ang="0">
                  <a:pos x="14" y="176"/>
                </a:cxn>
                <a:cxn ang="0">
                  <a:pos x="28" y="157"/>
                </a:cxn>
                <a:cxn ang="0">
                  <a:pos x="30" y="147"/>
                </a:cxn>
                <a:cxn ang="0">
                  <a:pos x="15" y="138"/>
                </a:cxn>
                <a:cxn ang="0">
                  <a:pos x="8" y="135"/>
                </a:cxn>
                <a:cxn ang="0">
                  <a:pos x="7" y="125"/>
                </a:cxn>
                <a:cxn ang="0">
                  <a:pos x="0" y="106"/>
                </a:cxn>
                <a:cxn ang="0">
                  <a:pos x="4" y="97"/>
                </a:cxn>
                <a:cxn ang="0">
                  <a:pos x="1" y="90"/>
                </a:cxn>
                <a:cxn ang="0">
                  <a:pos x="1" y="85"/>
                </a:cxn>
                <a:cxn ang="0">
                  <a:pos x="14" y="65"/>
                </a:cxn>
              </a:cxnLst>
              <a:rect l="0" t="0" r="r" b="b"/>
              <a:pathLst>
                <a:path w="213" h="188">
                  <a:moveTo>
                    <a:pt x="15" y="58"/>
                  </a:moveTo>
                  <a:lnTo>
                    <a:pt x="15" y="58"/>
                  </a:lnTo>
                  <a:lnTo>
                    <a:pt x="26" y="61"/>
                  </a:lnTo>
                  <a:lnTo>
                    <a:pt x="31" y="62"/>
                  </a:lnTo>
                  <a:lnTo>
                    <a:pt x="38" y="62"/>
                  </a:lnTo>
                  <a:lnTo>
                    <a:pt x="38" y="62"/>
                  </a:lnTo>
                  <a:lnTo>
                    <a:pt x="39" y="62"/>
                  </a:lnTo>
                  <a:lnTo>
                    <a:pt x="40" y="61"/>
                  </a:lnTo>
                  <a:lnTo>
                    <a:pt x="42" y="57"/>
                  </a:lnTo>
                  <a:lnTo>
                    <a:pt x="43" y="54"/>
                  </a:lnTo>
                  <a:lnTo>
                    <a:pt x="46" y="51"/>
                  </a:lnTo>
                  <a:lnTo>
                    <a:pt x="46" y="51"/>
                  </a:lnTo>
                  <a:lnTo>
                    <a:pt x="48" y="50"/>
                  </a:lnTo>
                  <a:lnTo>
                    <a:pt x="49" y="50"/>
                  </a:lnTo>
                  <a:lnTo>
                    <a:pt x="51" y="50"/>
                  </a:lnTo>
                  <a:lnTo>
                    <a:pt x="53" y="50"/>
                  </a:lnTo>
                  <a:lnTo>
                    <a:pt x="53" y="50"/>
                  </a:lnTo>
                  <a:lnTo>
                    <a:pt x="56" y="45"/>
                  </a:lnTo>
                  <a:lnTo>
                    <a:pt x="58" y="42"/>
                  </a:lnTo>
                  <a:lnTo>
                    <a:pt x="61" y="33"/>
                  </a:lnTo>
                  <a:lnTo>
                    <a:pt x="61" y="33"/>
                  </a:lnTo>
                  <a:lnTo>
                    <a:pt x="62" y="31"/>
                  </a:lnTo>
                  <a:lnTo>
                    <a:pt x="66" y="30"/>
                  </a:lnTo>
                  <a:lnTo>
                    <a:pt x="66" y="30"/>
                  </a:lnTo>
                  <a:lnTo>
                    <a:pt x="70" y="29"/>
                  </a:lnTo>
                  <a:lnTo>
                    <a:pt x="73" y="27"/>
                  </a:lnTo>
                  <a:lnTo>
                    <a:pt x="77" y="25"/>
                  </a:lnTo>
                  <a:lnTo>
                    <a:pt x="80" y="23"/>
                  </a:lnTo>
                  <a:lnTo>
                    <a:pt x="80" y="23"/>
                  </a:lnTo>
                  <a:lnTo>
                    <a:pt x="82" y="22"/>
                  </a:lnTo>
                  <a:lnTo>
                    <a:pt x="84" y="23"/>
                  </a:lnTo>
                  <a:lnTo>
                    <a:pt x="85" y="24"/>
                  </a:lnTo>
                  <a:lnTo>
                    <a:pt x="88" y="25"/>
                  </a:lnTo>
                  <a:lnTo>
                    <a:pt x="88" y="25"/>
                  </a:lnTo>
                  <a:lnTo>
                    <a:pt x="93" y="25"/>
                  </a:lnTo>
                  <a:lnTo>
                    <a:pt x="98" y="25"/>
                  </a:lnTo>
                  <a:lnTo>
                    <a:pt x="102" y="27"/>
                  </a:lnTo>
                  <a:lnTo>
                    <a:pt x="106" y="31"/>
                  </a:lnTo>
                  <a:lnTo>
                    <a:pt x="106" y="31"/>
                  </a:lnTo>
                  <a:lnTo>
                    <a:pt x="109" y="32"/>
                  </a:lnTo>
                  <a:lnTo>
                    <a:pt x="110" y="32"/>
                  </a:lnTo>
                  <a:lnTo>
                    <a:pt x="110" y="32"/>
                  </a:lnTo>
                  <a:lnTo>
                    <a:pt x="113" y="30"/>
                  </a:lnTo>
                  <a:lnTo>
                    <a:pt x="116" y="31"/>
                  </a:lnTo>
                  <a:lnTo>
                    <a:pt x="123" y="31"/>
                  </a:lnTo>
                  <a:lnTo>
                    <a:pt x="123" y="31"/>
                  </a:lnTo>
                  <a:lnTo>
                    <a:pt x="126" y="30"/>
                  </a:lnTo>
                  <a:lnTo>
                    <a:pt x="127" y="29"/>
                  </a:lnTo>
                  <a:lnTo>
                    <a:pt x="129" y="29"/>
                  </a:lnTo>
                  <a:lnTo>
                    <a:pt x="129" y="29"/>
                  </a:lnTo>
                  <a:lnTo>
                    <a:pt x="133" y="29"/>
                  </a:lnTo>
                  <a:lnTo>
                    <a:pt x="137" y="27"/>
                  </a:lnTo>
                  <a:lnTo>
                    <a:pt x="142" y="25"/>
                  </a:lnTo>
                  <a:lnTo>
                    <a:pt x="146" y="22"/>
                  </a:lnTo>
                  <a:lnTo>
                    <a:pt x="152" y="15"/>
                  </a:lnTo>
                  <a:lnTo>
                    <a:pt x="156" y="6"/>
                  </a:lnTo>
                  <a:lnTo>
                    <a:pt x="156" y="6"/>
                  </a:lnTo>
                  <a:lnTo>
                    <a:pt x="163" y="2"/>
                  </a:lnTo>
                  <a:lnTo>
                    <a:pt x="166" y="0"/>
                  </a:lnTo>
                  <a:lnTo>
                    <a:pt x="167" y="0"/>
                  </a:lnTo>
                  <a:lnTo>
                    <a:pt x="168" y="1"/>
                  </a:lnTo>
                  <a:lnTo>
                    <a:pt x="168" y="1"/>
                  </a:lnTo>
                  <a:lnTo>
                    <a:pt x="168" y="4"/>
                  </a:lnTo>
                  <a:lnTo>
                    <a:pt x="166" y="8"/>
                  </a:lnTo>
                  <a:lnTo>
                    <a:pt x="165" y="11"/>
                  </a:lnTo>
                  <a:lnTo>
                    <a:pt x="165" y="12"/>
                  </a:lnTo>
                  <a:lnTo>
                    <a:pt x="166" y="13"/>
                  </a:lnTo>
                  <a:lnTo>
                    <a:pt x="166" y="13"/>
                  </a:lnTo>
                  <a:lnTo>
                    <a:pt x="169" y="14"/>
                  </a:lnTo>
                  <a:lnTo>
                    <a:pt x="172" y="15"/>
                  </a:lnTo>
                  <a:lnTo>
                    <a:pt x="173" y="18"/>
                  </a:lnTo>
                  <a:lnTo>
                    <a:pt x="173" y="21"/>
                  </a:lnTo>
                  <a:lnTo>
                    <a:pt x="174" y="26"/>
                  </a:lnTo>
                  <a:lnTo>
                    <a:pt x="174" y="31"/>
                  </a:lnTo>
                  <a:lnTo>
                    <a:pt x="174" y="31"/>
                  </a:lnTo>
                  <a:lnTo>
                    <a:pt x="174" y="33"/>
                  </a:lnTo>
                  <a:lnTo>
                    <a:pt x="176" y="33"/>
                  </a:lnTo>
                  <a:lnTo>
                    <a:pt x="176" y="33"/>
                  </a:lnTo>
                  <a:lnTo>
                    <a:pt x="179" y="32"/>
                  </a:lnTo>
                  <a:lnTo>
                    <a:pt x="184" y="30"/>
                  </a:lnTo>
                  <a:lnTo>
                    <a:pt x="184" y="30"/>
                  </a:lnTo>
                  <a:lnTo>
                    <a:pt x="186" y="30"/>
                  </a:lnTo>
                  <a:lnTo>
                    <a:pt x="188" y="30"/>
                  </a:lnTo>
                  <a:lnTo>
                    <a:pt x="188" y="30"/>
                  </a:lnTo>
                  <a:lnTo>
                    <a:pt x="198" y="27"/>
                  </a:lnTo>
                  <a:lnTo>
                    <a:pt x="204" y="26"/>
                  </a:lnTo>
                  <a:lnTo>
                    <a:pt x="208" y="26"/>
                  </a:lnTo>
                  <a:lnTo>
                    <a:pt x="208" y="26"/>
                  </a:lnTo>
                  <a:lnTo>
                    <a:pt x="213" y="26"/>
                  </a:lnTo>
                  <a:lnTo>
                    <a:pt x="213" y="26"/>
                  </a:lnTo>
                  <a:lnTo>
                    <a:pt x="213" y="33"/>
                  </a:lnTo>
                  <a:lnTo>
                    <a:pt x="211" y="35"/>
                  </a:lnTo>
                  <a:lnTo>
                    <a:pt x="210" y="37"/>
                  </a:lnTo>
                  <a:lnTo>
                    <a:pt x="210" y="37"/>
                  </a:lnTo>
                  <a:lnTo>
                    <a:pt x="208" y="39"/>
                  </a:lnTo>
                  <a:lnTo>
                    <a:pt x="205" y="39"/>
                  </a:lnTo>
                  <a:lnTo>
                    <a:pt x="205" y="39"/>
                  </a:lnTo>
                  <a:lnTo>
                    <a:pt x="200" y="37"/>
                  </a:lnTo>
                  <a:lnTo>
                    <a:pt x="195" y="37"/>
                  </a:lnTo>
                  <a:lnTo>
                    <a:pt x="190" y="39"/>
                  </a:lnTo>
                  <a:lnTo>
                    <a:pt x="186" y="40"/>
                  </a:lnTo>
                  <a:lnTo>
                    <a:pt x="168" y="46"/>
                  </a:lnTo>
                  <a:lnTo>
                    <a:pt x="168" y="46"/>
                  </a:lnTo>
                  <a:lnTo>
                    <a:pt x="166" y="47"/>
                  </a:lnTo>
                  <a:lnTo>
                    <a:pt x="165" y="50"/>
                  </a:lnTo>
                  <a:lnTo>
                    <a:pt x="164" y="52"/>
                  </a:lnTo>
                  <a:lnTo>
                    <a:pt x="164" y="54"/>
                  </a:lnTo>
                  <a:lnTo>
                    <a:pt x="164" y="54"/>
                  </a:lnTo>
                  <a:lnTo>
                    <a:pt x="166" y="56"/>
                  </a:lnTo>
                  <a:lnTo>
                    <a:pt x="167" y="58"/>
                  </a:lnTo>
                  <a:lnTo>
                    <a:pt x="169" y="61"/>
                  </a:lnTo>
                  <a:lnTo>
                    <a:pt x="171" y="63"/>
                  </a:lnTo>
                  <a:lnTo>
                    <a:pt x="171" y="63"/>
                  </a:lnTo>
                  <a:lnTo>
                    <a:pt x="171" y="66"/>
                  </a:lnTo>
                  <a:lnTo>
                    <a:pt x="171" y="68"/>
                  </a:lnTo>
                  <a:lnTo>
                    <a:pt x="167" y="73"/>
                  </a:lnTo>
                  <a:lnTo>
                    <a:pt x="163" y="76"/>
                  </a:lnTo>
                  <a:lnTo>
                    <a:pt x="158" y="79"/>
                  </a:lnTo>
                  <a:lnTo>
                    <a:pt x="158" y="79"/>
                  </a:lnTo>
                  <a:lnTo>
                    <a:pt x="157" y="79"/>
                  </a:lnTo>
                  <a:lnTo>
                    <a:pt x="157" y="82"/>
                  </a:lnTo>
                  <a:lnTo>
                    <a:pt x="158" y="84"/>
                  </a:lnTo>
                  <a:lnTo>
                    <a:pt x="161" y="87"/>
                  </a:lnTo>
                  <a:lnTo>
                    <a:pt x="161" y="88"/>
                  </a:lnTo>
                  <a:lnTo>
                    <a:pt x="160" y="89"/>
                  </a:lnTo>
                  <a:lnTo>
                    <a:pt x="160" y="89"/>
                  </a:lnTo>
                  <a:lnTo>
                    <a:pt x="156" y="92"/>
                  </a:lnTo>
                  <a:lnTo>
                    <a:pt x="153" y="92"/>
                  </a:lnTo>
                  <a:lnTo>
                    <a:pt x="150" y="92"/>
                  </a:lnTo>
                  <a:lnTo>
                    <a:pt x="146" y="90"/>
                  </a:lnTo>
                  <a:lnTo>
                    <a:pt x="146" y="90"/>
                  </a:lnTo>
                  <a:lnTo>
                    <a:pt x="144" y="90"/>
                  </a:lnTo>
                  <a:lnTo>
                    <a:pt x="143" y="90"/>
                  </a:lnTo>
                  <a:lnTo>
                    <a:pt x="143" y="90"/>
                  </a:lnTo>
                  <a:lnTo>
                    <a:pt x="144" y="99"/>
                  </a:lnTo>
                  <a:lnTo>
                    <a:pt x="145" y="104"/>
                  </a:lnTo>
                  <a:lnTo>
                    <a:pt x="145" y="108"/>
                  </a:lnTo>
                  <a:lnTo>
                    <a:pt x="145" y="108"/>
                  </a:lnTo>
                  <a:lnTo>
                    <a:pt x="143" y="110"/>
                  </a:lnTo>
                  <a:lnTo>
                    <a:pt x="141" y="111"/>
                  </a:lnTo>
                  <a:lnTo>
                    <a:pt x="141" y="111"/>
                  </a:lnTo>
                  <a:lnTo>
                    <a:pt x="139" y="113"/>
                  </a:lnTo>
                  <a:lnTo>
                    <a:pt x="137" y="114"/>
                  </a:lnTo>
                  <a:lnTo>
                    <a:pt x="136" y="117"/>
                  </a:lnTo>
                  <a:lnTo>
                    <a:pt x="136" y="117"/>
                  </a:lnTo>
                  <a:lnTo>
                    <a:pt x="132" y="127"/>
                  </a:lnTo>
                  <a:lnTo>
                    <a:pt x="129" y="132"/>
                  </a:lnTo>
                  <a:lnTo>
                    <a:pt x="126" y="135"/>
                  </a:lnTo>
                  <a:lnTo>
                    <a:pt x="123" y="136"/>
                  </a:lnTo>
                  <a:lnTo>
                    <a:pt x="114" y="139"/>
                  </a:lnTo>
                  <a:lnTo>
                    <a:pt x="114" y="139"/>
                  </a:lnTo>
                  <a:lnTo>
                    <a:pt x="113" y="140"/>
                  </a:lnTo>
                  <a:lnTo>
                    <a:pt x="111" y="142"/>
                  </a:lnTo>
                  <a:lnTo>
                    <a:pt x="110" y="144"/>
                  </a:lnTo>
                  <a:lnTo>
                    <a:pt x="109" y="146"/>
                  </a:lnTo>
                  <a:lnTo>
                    <a:pt x="109" y="146"/>
                  </a:lnTo>
                  <a:lnTo>
                    <a:pt x="100" y="150"/>
                  </a:lnTo>
                  <a:lnTo>
                    <a:pt x="94" y="152"/>
                  </a:lnTo>
                  <a:lnTo>
                    <a:pt x="90" y="157"/>
                  </a:lnTo>
                  <a:lnTo>
                    <a:pt x="85" y="161"/>
                  </a:lnTo>
                  <a:lnTo>
                    <a:pt x="83" y="167"/>
                  </a:lnTo>
                  <a:lnTo>
                    <a:pt x="83" y="172"/>
                  </a:lnTo>
                  <a:lnTo>
                    <a:pt x="83" y="177"/>
                  </a:lnTo>
                  <a:lnTo>
                    <a:pt x="85" y="180"/>
                  </a:lnTo>
                  <a:lnTo>
                    <a:pt x="85" y="180"/>
                  </a:lnTo>
                  <a:lnTo>
                    <a:pt x="80" y="180"/>
                  </a:lnTo>
                  <a:lnTo>
                    <a:pt x="74" y="181"/>
                  </a:lnTo>
                  <a:lnTo>
                    <a:pt x="69" y="182"/>
                  </a:lnTo>
                  <a:lnTo>
                    <a:pt x="63" y="187"/>
                  </a:lnTo>
                  <a:lnTo>
                    <a:pt x="63" y="187"/>
                  </a:lnTo>
                  <a:lnTo>
                    <a:pt x="62" y="188"/>
                  </a:lnTo>
                  <a:lnTo>
                    <a:pt x="60" y="188"/>
                  </a:lnTo>
                  <a:lnTo>
                    <a:pt x="56" y="188"/>
                  </a:lnTo>
                  <a:lnTo>
                    <a:pt x="47" y="184"/>
                  </a:lnTo>
                  <a:lnTo>
                    <a:pt x="47" y="184"/>
                  </a:lnTo>
                  <a:lnTo>
                    <a:pt x="43" y="184"/>
                  </a:lnTo>
                  <a:lnTo>
                    <a:pt x="40" y="184"/>
                  </a:lnTo>
                  <a:lnTo>
                    <a:pt x="31" y="184"/>
                  </a:lnTo>
                  <a:lnTo>
                    <a:pt x="27" y="184"/>
                  </a:lnTo>
                  <a:lnTo>
                    <a:pt x="22" y="183"/>
                  </a:lnTo>
                  <a:lnTo>
                    <a:pt x="18" y="182"/>
                  </a:lnTo>
                  <a:lnTo>
                    <a:pt x="13" y="179"/>
                  </a:lnTo>
                  <a:lnTo>
                    <a:pt x="13" y="179"/>
                  </a:lnTo>
                  <a:lnTo>
                    <a:pt x="14" y="176"/>
                  </a:lnTo>
                  <a:lnTo>
                    <a:pt x="14" y="176"/>
                  </a:lnTo>
                  <a:lnTo>
                    <a:pt x="18" y="169"/>
                  </a:lnTo>
                  <a:lnTo>
                    <a:pt x="24" y="162"/>
                  </a:lnTo>
                  <a:lnTo>
                    <a:pt x="28" y="157"/>
                  </a:lnTo>
                  <a:lnTo>
                    <a:pt x="30" y="153"/>
                  </a:lnTo>
                  <a:lnTo>
                    <a:pt x="31" y="149"/>
                  </a:lnTo>
                  <a:lnTo>
                    <a:pt x="31" y="149"/>
                  </a:lnTo>
                  <a:lnTo>
                    <a:pt x="30" y="147"/>
                  </a:lnTo>
                  <a:lnTo>
                    <a:pt x="29" y="146"/>
                  </a:lnTo>
                  <a:lnTo>
                    <a:pt x="26" y="144"/>
                  </a:lnTo>
                  <a:lnTo>
                    <a:pt x="20" y="141"/>
                  </a:lnTo>
                  <a:lnTo>
                    <a:pt x="15" y="138"/>
                  </a:lnTo>
                  <a:lnTo>
                    <a:pt x="15" y="138"/>
                  </a:lnTo>
                  <a:lnTo>
                    <a:pt x="11" y="137"/>
                  </a:lnTo>
                  <a:lnTo>
                    <a:pt x="9" y="136"/>
                  </a:lnTo>
                  <a:lnTo>
                    <a:pt x="8" y="135"/>
                  </a:lnTo>
                  <a:lnTo>
                    <a:pt x="8" y="135"/>
                  </a:lnTo>
                  <a:lnTo>
                    <a:pt x="8" y="131"/>
                  </a:lnTo>
                  <a:lnTo>
                    <a:pt x="8" y="128"/>
                  </a:lnTo>
                  <a:lnTo>
                    <a:pt x="7" y="125"/>
                  </a:lnTo>
                  <a:lnTo>
                    <a:pt x="7" y="121"/>
                  </a:lnTo>
                  <a:lnTo>
                    <a:pt x="7" y="121"/>
                  </a:lnTo>
                  <a:lnTo>
                    <a:pt x="1" y="109"/>
                  </a:lnTo>
                  <a:lnTo>
                    <a:pt x="0" y="106"/>
                  </a:lnTo>
                  <a:lnTo>
                    <a:pt x="0" y="103"/>
                  </a:lnTo>
                  <a:lnTo>
                    <a:pt x="1" y="99"/>
                  </a:lnTo>
                  <a:lnTo>
                    <a:pt x="4" y="97"/>
                  </a:lnTo>
                  <a:lnTo>
                    <a:pt x="4" y="97"/>
                  </a:lnTo>
                  <a:lnTo>
                    <a:pt x="4" y="95"/>
                  </a:lnTo>
                  <a:lnTo>
                    <a:pt x="3" y="93"/>
                  </a:lnTo>
                  <a:lnTo>
                    <a:pt x="3" y="93"/>
                  </a:lnTo>
                  <a:lnTo>
                    <a:pt x="1" y="90"/>
                  </a:lnTo>
                  <a:lnTo>
                    <a:pt x="0" y="88"/>
                  </a:lnTo>
                  <a:lnTo>
                    <a:pt x="1" y="86"/>
                  </a:lnTo>
                  <a:lnTo>
                    <a:pt x="1" y="85"/>
                  </a:lnTo>
                  <a:lnTo>
                    <a:pt x="1" y="85"/>
                  </a:lnTo>
                  <a:lnTo>
                    <a:pt x="5" y="82"/>
                  </a:lnTo>
                  <a:lnTo>
                    <a:pt x="8" y="78"/>
                  </a:lnTo>
                  <a:lnTo>
                    <a:pt x="11" y="73"/>
                  </a:lnTo>
                  <a:lnTo>
                    <a:pt x="14" y="65"/>
                  </a:lnTo>
                  <a:lnTo>
                    <a:pt x="15" y="58"/>
                  </a:lnTo>
                  <a:lnTo>
                    <a:pt x="15" y="5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4" name="Freeform 333"/>
            <p:cNvSpPr>
              <a:spLocks/>
            </p:cNvSpPr>
            <p:nvPr/>
          </p:nvSpPr>
          <p:spPr bwMode="gray">
            <a:xfrm>
              <a:off x="5271539" y="3828640"/>
              <a:ext cx="19192" cy="14400"/>
            </a:xfrm>
            <a:custGeom>
              <a:avLst/>
              <a:gdLst/>
              <a:ahLst/>
              <a:cxnLst>
                <a:cxn ang="0">
                  <a:pos x="7" y="6"/>
                </a:cxn>
                <a:cxn ang="0">
                  <a:pos x="7" y="6"/>
                </a:cxn>
                <a:cxn ang="0">
                  <a:pos x="9" y="4"/>
                </a:cxn>
                <a:cxn ang="0">
                  <a:pos x="11" y="3"/>
                </a:cxn>
                <a:cxn ang="0">
                  <a:pos x="11" y="3"/>
                </a:cxn>
                <a:cxn ang="0">
                  <a:pos x="12" y="2"/>
                </a:cxn>
                <a:cxn ang="0">
                  <a:pos x="12" y="1"/>
                </a:cxn>
                <a:cxn ang="0">
                  <a:pos x="12" y="0"/>
                </a:cxn>
                <a:cxn ang="0">
                  <a:pos x="12" y="0"/>
                </a:cxn>
                <a:cxn ang="0">
                  <a:pos x="10" y="1"/>
                </a:cxn>
                <a:cxn ang="0">
                  <a:pos x="8" y="2"/>
                </a:cxn>
                <a:cxn ang="0">
                  <a:pos x="4" y="6"/>
                </a:cxn>
                <a:cxn ang="0">
                  <a:pos x="4" y="6"/>
                </a:cxn>
                <a:cxn ang="0">
                  <a:pos x="3" y="6"/>
                </a:cxn>
                <a:cxn ang="0">
                  <a:pos x="3" y="6"/>
                </a:cxn>
                <a:cxn ang="0">
                  <a:pos x="0" y="7"/>
                </a:cxn>
                <a:cxn ang="0">
                  <a:pos x="0" y="10"/>
                </a:cxn>
                <a:cxn ang="0">
                  <a:pos x="0" y="10"/>
                </a:cxn>
                <a:cxn ang="0">
                  <a:pos x="3" y="10"/>
                </a:cxn>
                <a:cxn ang="0">
                  <a:pos x="4" y="9"/>
                </a:cxn>
                <a:cxn ang="0">
                  <a:pos x="7" y="6"/>
                </a:cxn>
                <a:cxn ang="0">
                  <a:pos x="7" y="6"/>
                </a:cxn>
              </a:cxnLst>
              <a:rect l="0" t="0" r="r" b="b"/>
              <a:pathLst>
                <a:path w="12" h="10">
                  <a:moveTo>
                    <a:pt x="7" y="6"/>
                  </a:moveTo>
                  <a:lnTo>
                    <a:pt x="7" y="6"/>
                  </a:lnTo>
                  <a:lnTo>
                    <a:pt x="9" y="4"/>
                  </a:lnTo>
                  <a:lnTo>
                    <a:pt x="11" y="3"/>
                  </a:lnTo>
                  <a:lnTo>
                    <a:pt x="11" y="3"/>
                  </a:lnTo>
                  <a:lnTo>
                    <a:pt x="12" y="2"/>
                  </a:lnTo>
                  <a:lnTo>
                    <a:pt x="12" y="1"/>
                  </a:lnTo>
                  <a:lnTo>
                    <a:pt x="12" y="0"/>
                  </a:lnTo>
                  <a:lnTo>
                    <a:pt x="12" y="0"/>
                  </a:lnTo>
                  <a:lnTo>
                    <a:pt x="10" y="1"/>
                  </a:lnTo>
                  <a:lnTo>
                    <a:pt x="8" y="2"/>
                  </a:lnTo>
                  <a:lnTo>
                    <a:pt x="4" y="6"/>
                  </a:lnTo>
                  <a:lnTo>
                    <a:pt x="4" y="6"/>
                  </a:lnTo>
                  <a:lnTo>
                    <a:pt x="3" y="6"/>
                  </a:lnTo>
                  <a:lnTo>
                    <a:pt x="3" y="6"/>
                  </a:lnTo>
                  <a:lnTo>
                    <a:pt x="0" y="7"/>
                  </a:lnTo>
                  <a:lnTo>
                    <a:pt x="0" y="10"/>
                  </a:lnTo>
                  <a:lnTo>
                    <a:pt x="0" y="10"/>
                  </a:lnTo>
                  <a:lnTo>
                    <a:pt x="3" y="10"/>
                  </a:lnTo>
                  <a:lnTo>
                    <a:pt x="4" y="9"/>
                  </a:lnTo>
                  <a:lnTo>
                    <a:pt x="7" y="6"/>
                  </a:lnTo>
                  <a:lnTo>
                    <a:pt x="7"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5" name="Freeform 334"/>
            <p:cNvSpPr>
              <a:spLocks/>
            </p:cNvSpPr>
            <p:nvPr/>
          </p:nvSpPr>
          <p:spPr bwMode="gray">
            <a:xfrm>
              <a:off x="5026835" y="3471030"/>
              <a:ext cx="407839" cy="400811"/>
            </a:xfrm>
            <a:custGeom>
              <a:avLst/>
              <a:gdLst/>
              <a:ahLst/>
              <a:cxnLst>
                <a:cxn ang="0">
                  <a:pos x="0" y="15"/>
                </a:cxn>
                <a:cxn ang="0">
                  <a:pos x="4" y="0"/>
                </a:cxn>
                <a:cxn ang="0">
                  <a:pos x="12" y="2"/>
                </a:cxn>
                <a:cxn ang="0">
                  <a:pos x="29" y="15"/>
                </a:cxn>
                <a:cxn ang="0">
                  <a:pos x="47" y="6"/>
                </a:cxn>
                <a:cxn ang="0">
                  <a:pos x="57" y="6"/>
                </a:cxn>
                <a:cxn ang="0">
                  <a:pos x="58" y="21"/>
                </a:cxn>
                <a:cxn ang="0">
                  <a:pos x="74" y="31"/>
                </a:cxn>
                <a:cxn ang="0">
                  <a:pos x="77" y="42"/>
                </a:cxn>
                <a:cxn ang="0">
                  <a:pos x="96" y="47"/>
                </a:cxn>
                <a:cxn ang="0">
                  <a:pos x="110" y="59"/>
                </a:cxn>
                <a:cxn ang="0">
                  <a:pos x="121" y="60"/>
                </a:cxn>
                <a:cxn ang="0">
                  <a:pos x="136" y="56"/>
                </a:cxn>
                <a:cxn ang="0">
                  <a:pos x="148" y="54"/>
                </a:cxn>
                <a:cxn ang="0">
                  <a:pos x="159" y="38"/>
                </a:cxn>
                <a:cxn ang="0">
                  <a:pos x="187" y="24"/>
                </a:cxn>
                <a:cxn ang="0">
                  <a:pos x="198" y="26"/>
                </a:cxn>
                <a:cxn ang="0">
                  <a:pos x="208" y="29"/>
                </a:cxn>
                <a:cxn ang="0">
                  <a:pos x="231" y="37"/>
                </a:cxn>
                <a:cxn ang="0">
                  <a:pos x="254" y="50"/>
                </a:cxn>
                <a:cxn ang="0">
                  <a:pos x="261" y="59"/>
                </a:cxn>
                <a:cxn ang="0">
                  <a:pos x="257" y="86"/>
                </a:cxn>
                <a:cxn ang="0">
                  <a:pos x="247" y="99"/>
                </a:cxn>
                <a:cxn ang="0">
                  <a:pos x="250" y="108"/>
                </a:cxn>
                <a:cxn ang="0">
                  <a:pos x="246" y="119"/>
                </a:cxn>
                <a:cxn ang="0">
                  <a:pos x="254" y="141"/>
                </a:cxn>
                <a:cxn ang="0">
                  <a:pos x="257" y="150"/>
                </a:cxn>
                <a:cxn ang="0">
                  <a:pos x="275" y="159"/>
                </a:cxn>
                <a:cxn ang="0">
                  <a:pos x="274" y="170"/>
                </a:cxn>
                <a:cxn ang="0">
                  <a:pos x="259" y="192"/>
                </a:cxn>
                <a:cxn ang="0">
                  <a:pos x="275" y="220"/>
                </a:cxn>
                <a:cxn ang="0">
                  <a:pos x="280" y="233"/>
                </a:cxn>
                <a:cxn ang="0">
                  <a:pos x="286" y="245"/>
                </a:cxn>
                <a:cxn ang="0">
                  <a:pos x="274" y="253"/>
                </a:cxn>
                <a:cxn ang="0">
                  <a:pos x="261" y="280"/>
                </a:cxn>
                <a:cxn ang="0">
                  <a:pos x="251" y="280"/>
                </a:cxn>
                <a:cxn ang="0">
                  <a:pos x="228" y="283"/>
                </a:cxn>
                <a:cxn ang="0">
                  <a:pos x="199" y="264"/>
                </a:cxn>
                <a:cxn ang="0">
                  <a:pos x="190" y="245"/>
                </a:cxn>
                <a:cxn ang="0">
                  <a:pos x="175" y="255"/>
                </a:cxn>
                <a:cxn ang="0">
                  <a:pos x="139" y="254"/>
                </a:cxn>
                <a:cxn ang="0">
                  <a:pos x="128" y="244"/>
                </a:cxn>
                <a:cxn ang="0">
                  <a:pos x="117" y="233"/>
                </a:cxn>
                <a:cxn ang="0">
                  <a:pos x="113" y="227"/>
                </a:cxn>
                <a:cxn ang="0">
                  <a:pos x="106" y="216"/>
                </a:cxn>
                <a:cxn ang="0">
                  <a:pos x="100" y="202"/>
                </a:cxn>
                <a:cxn ang="0">
                  <a:pos x="91" y="189"/>
                </a:cxn>
                <a:cxn ang="0">
                  <a:pos x="82" y="180"/>
                </a:cxn>
                <a:cxn ang="0">
                  <a:pos x="75" y="185"/>
                </a:cxn>
                <a:cxn ang="0">
                  <a:pos x="56" y="162"/>
                </a:cxn>
                <a:cxn ang="0">
                  <a:pos x="45" y="134"/>
                </a:cxn>
                <a:cxn ang="0">
                  <a:pos x="29" y="118"/>
                </a:cxn>
                <a:cxn ang="0">
                  <a:pos x="26" y="111"/>
                </a:cxn>
                <a:cxn ang="0">
                  <a:pos x="20" y="99"/>
                </a:cxn>
                <a:cxn ang="0">
                  <a:pos x="32" y="80"/>
                </a:cxn>
                <a:cxn ang="0">
                  <a:pos x="24" y="68"/>
                </a:cxn>
                <a:cxn ang="0">
                  <a:pos x="16" y="55"/>
                </a:cxn>
                <a:cxn ang="0">
                  <a:pos x="5" y="40"/>
                </a:cxn>
              </a:cxnLst>
              <a:rect l="0" t="0" r="r" b="b"/>
              <a:pathLst>
                <a:path w="286" h="283">
                  <a:moveTo>
                    <a:pt x="5" y="40"/>
                  </a:moveTo>
                  <a:lnTo>
                    <a:pt x="5" y="40"/>
                  </a:lnTo>
                  <a:lnTo>
                    <a:pt x="2" y="33"/>
                  </a:lnTo>
                  <a:lnTo>
                    <a:pt x="1" y="24"/>
                  </a:lnTo>
                  <a:lnTo>
                    <a:pt x="0" y="15"/>
                  </a:lnTo>
                  <a:lnTo>
                    <a:pt x="0" y="6"/>
                  </a:lnTo>
                  <a:lnTo>
                    <a:pt x="0" y="6"/>
                  </a:lnTo>
                  <a:lnTo>
                    <a:pt x="1" y="3"/>
                  </a:lnTo>
                  <a:lnTo>
                    <a:pt x="2" y="2"/>
                  </a:lnTo>
                  <a:lnTo>
                    <a:pt x="4" y="0"/>
                  </a:lnTo>
                  <a:lnTo>
                    <a:pt x="7" y="0"/>
                  </a:lnTo>
                  <a:lnTo>
                    <a:pt x="7" y="0"/>
                  </a:lnTo>
                  <a:lnTo>
                    <a:pt x="10" y="0"/>
                  </a:lnTo>
                  <a:lnTo>
                    <a:pt x="12" y="2"/>
                  </a:lnTo>
                  <a:lnTo>
                    <a:pt x="12" y="2"/>
                  </a:lnTo>
                  <a:lnTo>
                    <a:pt x="15" y="7"/>
                  </a:lnTo>
                  <a:lnTo>
                    <a:pt x="20" y="12"/>
                  </a:lnTo>
                  <a:lnTo>
                    <a:pt x="23" y="14"/>
                  </a:lnTo>
                  <a:lnTo>
                    <a:pt x="25" y="15"/>
                  </a:lnTo>
                  <a:lnTo>
                    <a:pt x="29" y="15"/>
                  </a:lnTo>
                  <a:lnTo>
                    <a:pt x="32" y="15"/>
                  </a:lnTo>
                  <a:lnTo>
                    <a:pt x="32" y="15"/>
                  </a:lnTo>
                  <a:lnTo>
                    <a:pt x="37" y="13"/>
                  </a:lnTo>
                  <a:lnTo>
                    <a:pt x="42" y="10"/>
                  </a:lnTo>
                  <a:lnTo>
                    <a:pt x="47" y="6"/>
                  </a:lnTo>
                  <a:lnTo>
                    <a:pt x="53" y="3"/>
                  </a:lnTo>
                  <a:lnTo>
                    <a:pt x="53" y="3"/>
                  </a:lnTo>
                  <a:lnTo>
                    <a:pt x="54" y="3"/>
                  </a:lnTo>
                  <a:lnTo>
                    <a:pt x="55" y="3"/>
                  </a:lnTo>
                  <a:lnTo>
                    <a:pt x="57" y="6"/>
                  </a:lnTo>
                  <a:lnTo>
                    <a:pt x="58" y="10"/>
                  </a:lnTo>
                  <a:lnTo>
                    <a:pt x="57" y="12"/>
                  </a:lnTo>
                  <a:lnTo>
                    <a:pt x="57" y="12"/>
                  </a:lnTo>
                  <a:lnTo>
                    <a:pt x="57" y="16"/>
                  </a:lnTo>
                  <a:lnTo>
                    <a:pt x="58" y="21"/>
                  </a:lnTo>
                  <a:lnTo>
                    <a:pt x="60" y="23"/>
                  </a:lnTo>
                  <a:lnTo>
                    <a:pt x="62" y="26"/>
                  </a:lnTo>
                  <a:lnTo>
                    <a:pt x="64" y="27"/>
                  </a:lnTo>
                  <a:lnTo>
                    <a:pt x="67" y="29"/>
                  </a:lnTo>
                  <a:lnTo>
                    <a:pt x="74" y="31"/>
                  </a:lnTo>
                  <a:lnTo>
                    <a:pt x="74" y="31"/>
                  </a:lnTo>
                  <a:lnTo>
                    <a:pt x="75" y="38"/>
                  </a:lnTo>
                  <a:lnTo>
                    <a:pt x="75" y="38"/>
                  </a:lnTo>
                  <a:lnTo>
                    <a:pt x="76" y="40"/>
                  </a:lnTo>
                  <a:lnTo>
                    <a:pt x="77" y="42"/>
                  </a:lnTo>
                  <a:lnTo>
                    <a:pt x="82" y="43"/>
                  </a:lnTo>
                  <a:lnTo>
                    <a:pt x="91" y="44"/>
                  </a:lnTo>
                  <a:lnTo>
                    <a:pt x="91" y="44"/>
                  </a:lnTo>
                  <a:lnTo>
                    <a:pt x="94" y="45"/>
                  </a:lnTo>
                  <a:lnTo>
                    <a:pt x="96" y="47"/>
                  </a:lnTo>
                  <a:lnTo>
                    <a:pt x="98" y="49"/>
                  </a:lnTo>
                  <a:lnTo>
                    <a:pt x="102" y="52"/>
                  </a:lnTo>
                  <a:lnTo>
                    <a:pt x="102" y="52"/>
                  </a:lnTo>
                  <a:lnTo>
                    <a:pt x="108" y="56"/>
                  </a:lnTo>
                  <a:lnTo>
                    <a:pt x="110" y="59"/>
                  </a:lnTo>
                  <a:lnTo>
                    <a:pt x="113" y="60"/>
                  </a:lnTo>
                  <a:lnTo>
                    <a:pt x="116" y="60"/>
                  </a:lnTo>
                  <a:lnTo>
                    <a:pt x="116" y="60"/>
                  </a:lnTo>
                  <a:lnTo>
                    <a:pt x="119" y="60"/>
                  </a:lnTo>
                  <a:lnTo>
                    <a:pt x="121" y="60"/>
                  </a:lnTo>
                  <a:lnTo>
                    <a:pt x="125" y="58"/>
                  </a:lnTo>
                  <a:lnTo>
                    <a:pt x="129" y="56"/>
                  </a:lnTo>
                  <a:lnTo>
                    <a:pt x="133" y="56"/>
                  </a:lnTo>
                  <a:lnTo>
                    <a:pt x="136" y="56"/>
                  </a:lnTo>
                  <a:lnTo>
                    <a:pt x="136" y="56"/>
                  </a:lnTo>
                  <a:lnTo>
                    <a:pt x="140" y="56"/>
                  </a:lnTo>
                  <a:lnTo>
                    <a:pt x="144" y="56"/>
                  </a:lnTo>
                  <a:lnTo>
                    <a:pt x="144" y="56"/>
                  </a:lnTo>
                  <a:lnTo>
                    <a:pt x="146" y="55"/>
                  </a:lnTo>
                  <a:lnTo>
                    <a:pt x="148" y="54"/>
                  </a:lnTo>
                  <a:lnTo>
                    <a:pt x="150" y="49"/>
                  </a:lnTo>
                  <a:lnTo>
                    <a:pt x="151" y="45"/>
                  </a:lnTo>
                  <a:lnTo>
                    <a:pt x="151" y="39"/>
                  </a:lnTo>
                  <a:lnTo>
                    <a:pt x="151" y="39"/>
                  </a:lnTo>
                  <a:lnTo>
                    <a:pt x="159" y="38"/>
                  </a:lnTo>
                  <a:lnTo>
                    <a:pt x="166" y="35"/>
                  </a:lnTo>
                  <a:lnTo>
                    <a:pt x="178" y="27"/>
                  </a:lnTo>
                  <a:lnTo>
                    <a:pt x="178" y="27"/>
                  </a:lnTo>
                  <a:lnTo>
                    <a:pt x="182" y="25"/>
                  </a:lnTo>
                  <a:lnTo>
                    <a:pt x="187" y="24"/>
                  </a:lnTo>
                  <a:lnTo>
                    <a:pt x="187" y="24"/>
                  </a:lnTo>
                  <a:lnTo>
                    <a:pt x="192" y="19"/>
                  </a:lnTo>
                  <a:lnTo>
                    <a:pt x="192" y="19"/>
                  </a:lnTo>
                  <a:lnTo>
                    <a:pt x="194" y="24"/>
                  </a:lnTo>
                  <a:lnTo>
                    <a:pt x="198" y="26"/>
                  </a:lnTo>
                  <a:lnTo>
                    <a:pt x="198" y="26"/>
                  </a:lnTo>
                  <a:lnTo>
                    <a:pt x="201" y="26"/>
                  </a:lnTo>
                  <a:lnTo>
                    <a:pt x="203" y="27"/>
                  </a:lnTo>
                  <a:lnTo>
                    <a:pt x="203" y="27"/>
                  </a:lnTo>
                  <a:lnTo>
                    <a:pt x="208" y="29"/>
                  </a:lnTo>
                  <a:lnTo>
                    <a:pt x="213" y="32"/>
                  </a:lnTo>
                  <a:lnTo>
                    <a:pt x="223" y="33"/>
                  </a:lnTo>
                  <a:lnTo>
                    <a:pt x="223" y="33"/>
                  </a:lnTo>
                  <a:lnTo>
                    <a:pt x="229" y="35"/>
                  </a:lnTo>
                  <a:lnTo>
                    <a:pt x="231" y="37"/>
                  </a:lnTo>
                  <a:lnTo>
                    <a:pt x="233" y="39"/>
                  </a:lnTo>
                  <a:lnTo>
                    <a:pt x="233" y="39"/>
                  </a:lnTo>
                  <a:lnTo>
                    <a:pt x="238" y="44"/>
                  </a:lnTo>
                  <a:lnTo>
                    <a:pt x="243" y="47"/>
                  </a:lnTo>
                  <a:lnTo>
                    <a:pt x="254" y="50"/>
                  </a:lnTo>
                  <a:lnTo>
                    <a:pt x="254" y="50"/>
                  </a:lnTo>
                  <a:lnTo>
                    <a:pt x="257" y="53"/>
                  </a:lnTo>
                  <a:lnTo>
                    <a:pt x="260" y="56"/>
                  </a:lnTo>
                  <a:lnTo>
                    <a:pt x="260" y="56"/>
                  </a:lnTo>
                  <a:lnTo>
                    <a:pt x="261" y="59"/>
                  </a:lnTo>
                  <a:lnTo>
                    <a:pt x="261" y="64"/>
                  </a:lnTo>
                  <a:lnTo>
                    <a:pt x="261" y="71"/>
                  </a:lnTo>
                  <a:lnTo>
                    <a:pt x="261" y="71"/>
                  </a:lnTo>
                  <a:lnTo>
                    <a:pt x="260" y="78"/>
                  </a:lnTo>
                  <a:lnTo>
                    <a:pt x="257" y="86"/>
                  </a:lnTo>
                  <a:lnTo>
                    <a:pt x="254" y="91"/>
                  </a:lnTo>
                  <a:lnTo>
                    <a:pt x="251" y="95"/>
                  </a:lnTo>
                  <a:lnTo>
                    <a:pt x="247" y="98"/>
                  </a:lnTo>
                  <a:lnTo>
                    <a:pt x="247" y="98"/>
                  </a:lnTo>
                  <a:lnTo>
                    <a:pt x="247" y="99"/>
                  </a:lnTo>
                  <a:lnTo>
                    <a:pt x="246" y="101"/>
                  </a:lnTo>
                  <a:lnTo>
                    <a:pt x="247" y="103"/>
                  </a:lnTo>
                  <a:lnTo>
                    <a:pt x="249" y="106"/>
                  </a:lnTo>
                  <a:lnTo>
                    <a:pt x="249" y="106"/>
                  </a:lnTo>
                  <a:lnTo>
                    <a:pt x="250" y="108"/>
                  </a:lnTo>
                  <a:lnTo>
                    <a:pt x="250" y="110"/>
                  </a:lnTo>
                  <a:lnTo>
                    <a:pt x="250" y="110"/>
                  </a:lnTo>
                  <a:lnTo>
                    <a:pt x="247" y="112"/>
                  </a:lnTo>
                  <a:lnTo>
                    <a:pt x="246" y="116"/>
                  </a:lnTo>
                  <a:lnTo>
                    <a:pt x="246" y="119"/>
                  </a:lnTo>
                  <a:lnTo>
                    <a:pt x="247" y="122"/>
                  </a:lnTo>
                  <a:lnTo>
                    <a:pt x="253" y="134"/>
                  </a:lnTo>
                  <a:lnTo>
                    <a:pt x="253" y="134"/>
                  </a:lnTo>
                  <a:lnTo>
                    <a:pt x="253" y="138"/>
                  </a:lnTo>
                  <a:lnTo>
                    <a:pt x="254" y="141"/>
                  </a:lnTo>
                  <a:lnTo>
                    <a:pt x="254" y="144"/>
                  </a:lnTo>
                  <a:lnTo>
                    <a:pt x="254" y="148"/>
                  </a:lnTo>
                  <a:lnTo>
                    <a:pt x="254" y="148"/>
                  </a:lnTo>
                  <a:lnTo>
                    <a:pt x="255" y="149"/>
                  </a:lnTo>
                  <a:lnTo>
                    <a:pt x="257" y="150"/>
                  </a:lnTo>
                  <a:lnTo>
                    <a:pt x="261" y="151"/>
                  </a:lnTo>
                  <a:lnTo>
                    <a:pt x="261" y="151"/>
                  </a:lnTo>
                  <a:lnTo>
                    <a:pt x="266" y="154"/>
                  </a:lnTo>
                  <a:lnTo>
                    <a:pt x="272" y="157"/>
                  </a:lnTo>
                  <a:lnTo>
                    <a:pt x="275" y="159"/>
                  </a:lnTo>
                  <a:lnTo>
                    <a:pt x="276" y="160"/>
                  </a:lnTo>
                  <a:lnTo>
                    <a:pt x="277" y="162"/>
                  </a:lnTo>
                  <a:lnTo>
                    <a:pt x="277" y="162"/>
                  </a:lnTo>
                  <a:lnTo>
                    <a:pt x="276" y="166"/>
                  </a:lnTo>
                  <a:lnTo>
                    <a:pt x="274" y="170"/>
                  </a:lnTo>
                  <a:lnTo>
                    <a:pt x="270" y="175"/>
                  </a:lnTo>
                  <a:lnTo>
                    <a:pt x="264" y="182"/>
                  </a:lnTo>
                  <a:lnTo>
                    <a:pt x="260" y="189"/>
                  </a:lnTo>
                  <a:lnTo>
                    <a:pt x="260" y="189"/>
                  </a:lnTo>
                  <a:lnTo>
                    <a:pt x="259" y="192"/>
                  </a:lnTo>
                  <a:lnTo>
                    <a:pt x="259" y="192"/>
                  </a:lnTo>
                  <a:lnTo>
                    <a:pt x="259" y="195"/>
                  </a:lnTo>
                  <a:lnTo>
                    <a:pt x="260" y="200"/>
                  </a:lnTo>
                  <a:lnTo>
                    <a:pt x="264" y="206"/>
                  </a:lnTo>
                  <a:lnTo>
                    <a:pt x="275" y="220"/>
                  </a:lnTo>
                  <a:lnTo>
                    <a:pt x="275" y="220"/>
                  </a:lnTo>
                  <a:lnTo>
                    <a:pt x="277" y="223"/>
                  </a:lnTo>
                  <a:lnTo>
                    <a:pt x="278" y="226"/>
                  </a:lnTo>
                  <a:lnTo>
                    <a:pt x="280" y="233"/>
                  </a:lnTo>
                  <a:lnTo>
                    <a:pt x="280" y="233"/>
                  </a:lnTo>
                  <a:lnTo>
                    <a:pt x="281" y="236"/>
                  </a:lnTo>
                  <a:lnTo>
                    <a:pt x="283" y="239"/>
                  </a:lnTo>
                  <a:lnTo>
                    <a:pt x="284" y="242"/>
                  </a:lnTo>
                  <a:lnTo>
                    <a:pt x="286" y="245"/>
                  </a:lnTo>
                  <a:lnTo>
                    <a:pt x="286" y="245"/>
                  </a:lnTo>
                  <a:lnTo>
                    <a:pt x="286" y="247"/>
                  </a:lnTo>
                  <a:lnTo>
                    <a:pt x="285" y="248"/>
                  </a:lnTo>
                  <a:lnTo>
                    <a:pt x="282" y="250"/>
                  </a:lnTo>
                  <a:lnTo>
                    <a:pt x="277" y="252"/>
                  </a:lnTo>
                  <a:lnTo>
                    <a:pt x="274" y="253"/>
                  </a:lnTo>
                  <a:lnTo>
                    <a:pt x="274" y="253"/>
                  </a:lnTo>
                  <a:lnTo>
                    <a:pt x="270" y="258"/>
                  </a:lnTo>
                  <a:lnTo>
                    <a:pt x="266" y="266"/>
                  </a:lnTo>
                  <a:lnTo>
                    <a:pt x="261" y="280"/>
                  </a:lnTo>
                  <a:lnTo>
                    <a:pt x="261" y="280"/>
                  </a:lnTo>
                  <a:lnTo>
                    <a:pt x="259" y="281"/>
                  </a:lnTo>
                  <a:lnTo>
                    <a:pt x="257" y="281"/>
                  </a:lnTo>
                  <a:lnTo>
                    <a:pt x="256" y="281"/>
                  </a:lnTo>
                  <a:lnTo>
                    <a:pt x="256" y="281"/>
                  </a:lnTo>
                  <a:lnTo>
                    <a:pt x="251" y="280"/>
                  </a:lnTo>
                  <a:lnTo>
                    <a:pt x="246" y="279"/>
                  </a:lnTo>
                  <a:lnTo>
                    <a:pt x="241" y="280"/>
                  </a:lnTo>
                  <a:lnTo>
                    <a:pt x="235" y="281"/>
                  </a:lnTo>
                  <a:lnTo>
                    <a:pt x="235" y="281"/>
                  </a:lnTo>
                  <a:lnTo>
                    <a:pt x="228" y="283"/>
                  </a:lnTo>
                  <a:lnTo>
                    <a:pt x="220" y="283"/>
                  </a:lnTo>
                  <a:lnTo>
                    <a:pt x="213" y="279"/>
                  </a:lnTo>
                  <a:lnTo>
                    <a:pt x="208" y="275"/>
                  </a:lnTo>
                  <a:lnTo>
                    <a:pt x="202" y="269"/>
                  </a:lnTo>
                  <a:lnTo>
                    <a:pt x="199" y="264"/>
                  </a:lnTo>
                  <a:lnTo>
                    <a:pt x="196" y="256"/>
                  </a:lnTo>
                  <a:lnTo>
                    <a:pt x="194" y="248"/>
                  </a:lnTo>
                  <a:lnTo>
                    <a:pt x="194" y="248"/>
                  </a:lnTo>
                  <a:lnTo>
                    <a:pt x="192" y="246"/>
                  </a:lnTo>
                  <a:lnTo>
                    <a:pt x="190" y="245"/>
                  </a:lnTo>
                  <a:lnTo>
                    <a:pt x="187" y="245"/>
                  </a:lnTo>
                  <a:lnTo>
                    <a:pt x="184" y="246"/>
                  </a:lnTo>
                  <a:lnTo>
                    <a:pt x="184" y="246"/>
                  </a:lnTo>
                  <a:lnTo>
                    <a:pt x="180" y="252"/>
                  </a:lnTo>
                  <a:lnTo>
                    <a:pt x="175" y="255"/>
                  </a:lnTo>
                  <a:lnTo>
                    <a:pt x="168" y="258"/>
                  </a:lnTo>
                  <a:lnTo>
                    <a:pt x="161" y="260"/>
                  </a:lnTo>
                  <a:lnTo>
                    <a:pt x="154" y="260"/>
                  </a:lnTo>
                  <a:lnTo>
                    <a:pt x="147" y="258"/>
                  </a:lnTo>
                  <a:lnTo>
                    <a:pt x="139" y="254"/>
                  </a:lnTo>
                  <a:lnTo>
                    <a:pt x="133" y="246"/>
                  </a:lnTo>
                  <a:lnTo>
                    <a:pt x="133" y="246"/>
                  </a:lnTo>
                  <a:lnTo>
                    <a:pt x="130" y="245"/>
                  </a:lnTo>
                  <a:lnTo>
                    <a:pt x="129" y="245"/>
                  </a:lnTo>
                  <a:lnTo>
                    <a:pt x="128" y="244"/>
                  </a:lnTo>
                  <a:lnTo>
                    <a:pt x="128" y="244"/>
                  </a:lnTo>
                  <a:lnTo>
                    <a:pt x="126" y="239"/>
                  </a:lnTo>
                  <a:lnTo>
                    <a:pt x="121" y="235"/>
                  </a:lnTo>
                  <a:lnTo>
                    <a:pt x="121" y="235"/>
                  </a:lnTo>
                  <a:lnTo>
                    <a:pt x="117" y="233"/>
                  </a:lnTo>
                  <a:lnTo>
                    <a:pt x="115" y="233"/>
                  </a:lnTo>
                  <a:lnTo>
                    <a:pt x="114" y="231"/>
                  </a:lnTo>
                  <a:lnTo>
                    <a:pt x="114" y="231"/>
                  </a:lnTo>
                  <a:lnTo>
                    <a:pt x="113" y="229"/>
                  </a:lnTo>
                  <a:lnTo>
                    <a:pt x="113" y="227"/>
                  </a:lnTo>
                  <a:lnTo>
                    <a:pt x="112" y="223"/>
                  </a:lnTo>
                  <a:lnTo>
                    <a:pt x="112" y="223"/>
                  </a:lnTo>
                  <a:lnTo>
                    <a:pt x="109" y="220"/>
                  </a:lnTo>
                  <a:lnTo>
                    <a:pt x="106" y="216"/>
                  </a:lnTo>
                  <a:lnTo>
                    <a:pt x="106" y="216"/>
                  </a:lnTo>
                  <a:lnTo>
                    <a:pt x="106" y="212"/>
                  </a:lnTo>
                  <a:lnTo>
                    <a:pt x="104" y="207"/>
                  </a:lnTo>
                  <a:lnTo>
                    <a:pt x="104" y="207"/>
                  </a:lnTo>
                  <a:lnTo>
                    <a:pt x="103" y="205"/>
                  </a:lnTo>
                  <a:lnTo>
                    <a:pt x="100" y="202"/>
                  </a:lnTo>
                  <a:lnTo>
                    <a:pt x="100" y="202"/>
                  </a:lnTo>
                  <a:lnTo>
                    <a:pt x="97" y="196"/>
                  </a:lnTo>
                  <a:lnTo>
                    <a:pt x="94" y="190"/>
                  </a:lnTo>
                  <a:lnTo>
                    <a:pt x="94" y="190"/>
                  </a:lnTo>
                  <a:lnTo>
                    <a:pt x="91" y="189"/>
                  </a:lnTo>
                  <a:lnTo>
                    <a:pt x="86" y="186"/>
                  </a:lnTo>
                  <a:lnTo>
                    <a:pt x="86" y="186"/>
                  </a:lnTo>
                  <a:lnTo>
                    <a:pt x="85" y="183"/>
                  </a:lnTo>
                  <a:lnTo>
                    <a:pt x="84" y="182"/>
                  </a:lnTo>
                  <a:lnTo>
                    <a:pt x="82" y="180"/>
                  </a:lnTo>
                  <a:lnTo>
                    <a:pt x="82" y="180"/>
                  </a:lnTo>
                  <a:lnTo>
                    <a:pt x="79" y="180"/>
                  </a:lnTo>
                  <a:lnTo>
                    <a:pt x="78" y="181"/>
                  </a:lnTo>
                  <a:lnTo>
                    <a:pt x="75" y="185"/>
                  </a:lnTo>
                  <a:lnTo>
                    <a:pt x="75" y="185"/>
                  </a:lnTo>
                  <a:lnTo>
                    <a:pt x="65" y="176"/>
                  </a:lnTo>
                  <a:lnTo>
                    <a:pt x="62" y="173"/>
                  </a:lnTo>
                  <a:lnTo>
                    <a:pt x="60" y="170"/>
                  </a:lnTo>
                  <a:lnTo>
                    <a:pt x="57" y="166"/>
                  </a:lnTo>
                  <a:lnTo>
                    <a:pt x="56" y="162"/>
                  </a:lnTo>
                  <a:lnTo>
                    <a:pt x="56" y="148"/>
                  </a:lnTo>
                  <a:lnTo>
                    <a:pt x="56" y="148"/>
                  </a:lnTo>
                  <a:lnTo>
                    <a:pt x="55" y="143"/>
                  </a:lnTo>
                  <a:lnTo>
                    <a:pt x="53" y="140"/>
                  </a:lnTo>
                  <a:lnTo>
                    <a:pt x="45" y="134"/>
                  </a:lnTo>
                  <a:lnTo>
                    <a:pt x="45" y="134"/>
                  </a:lnTo>
                  <a:lnTo>
                    <a:pt x="39" y="130"/>
                  </a:lnTo>
                  <a:lnTo>
                    <a:pt x="34" y="126"/>
                  </a:lnTo>
                  <a:lnTo>
                    <a:pt x="30" y="121"/>
                  </a:lnTo>
                  <a:lnTo>
                    <a:pt x="29" y="118"/>
                  </a:lnTo>
                  <a:lnTo>
                    <a:pt x="29" y="113"/>
                  </a:lnTo>
                  <a:lnTo>
                    <a:pt x="29" y="113"/>
                  </a:lnTo>
                  <a:lnTo>
                    <a:pt x="28" y="112"/>
                  </a:lnTo>
                  <a:lnTo>
                    <a:pt x="26" y="111"/>
                  </a:lnTo>
                  <a:lnTo>
                    <a:pt x="26" y="111"/>
                  </a:lnTo>
                  <a:lnTo>
                    <a:pt x="23" y="109"/>
                  </a:lnTo>
                  <a:lnTo>
                    <a:pt x="20" y="106"/>
                  </a:lnTo>
                  <a:lnTo>
                    <a:pt x="19" y="102"/>
                  </a:lnTo>
                  <a:lnTo>
                    <a:pt x="19" y="100"/>
                  </a:lnTo>
                  <a:lnTo>
                    <a:pt x="20" y="99"/>
                  </a:lnTo>
                  <a:lnTo>
                    <a:pt x="20" y="99"/>
                  </a:lnTo>
                  <a:lnTo>
                    <a:pt x="24" y="92"/>
                  </a:lnTo>
                  <a:lnTo>
                    <a:pt x="29" y="87"/>
                  </a:lnTo>
                  <a:lnTo>
                    <a:pt x="31" y="84"/>
                  </a:lnTo>
                  <a:lnTo>
                    <a:pt x="32" y="80"/>
                  </a:lnTo>
                  <a:lnTo>
                    <a:pt x="32" y="77"/>
                  </a:lnTo>
                  <a:lnTo>
                    <a:pt x="31" y="74"/>
                  </a:lnTo>
                  <a:lnTo>
                    <a:pt x="31" y="74"/>
                  </a:lnTo>
                  <a:lnTo>
                    <a:pt x="28" y="70"/>
                  </a:lnTo>
                  <a:lnTo>
                    <a:pt x="24" y="68"/>
                  </a:lnTo>
                  <a:lnTo>
                    <a:pt x="20" y="66"/>
                  </a:lnTo>
                  <a:lnTo>
                    <a:pt x="19" y="64"/>
                  </a:lnTo>
                  <a:lnTo>
                    <a:pt x="18" y="61"/>
                  </a:lnTo>
                  <a:lnTo>
                    <a:pt x="18" y="61"/>
                  </a:lnTo>
                  <a:lnTo>
                    <a:pt x="16" y="55"/>
                  </a:lnTo>
                  <a:lnTo>
                    <a:pt x="16" y="53"/>
                  </a:lnTo>
                  <a:lnTo>
                    <a:pt x="14" y="50"/>
                  </a:lnTo>
                  <a:lnTo>
                    <a:pt x="14" y="50"/>
                  </a:lnTo>
                  <a:lnTo>
                    <a:pt x="10" y="46"/>
                  </a:lnTo>
                  <a:lnTo>
                    <a:pt x="5" y="40"/>
                  </a:lnTo>
                  <a:lnTo>
                    <a:pt x="5" y="4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6" name="Freeform 335"/>
            <p:cNvSpPr>
              <a:spLocks/>
            </p:cNvSpPr>
            <p:nvPr/>
          </p:nvSpPr>
          <p:spPr bwMode="gray">
            <a:xfrm>
              <a:off x="4885292" y="3523831"/>
              <a:ext cx="249502" cy="232807"/>
            </a:xfrm>
            <a:custGeom>
              <a:avLst/>
              <a:gdLst/>
              <a:ahLst/>
              <a:cxnLst>
                <a:cxn ang="0">
                  <a:pos x="166" y="138"/>
                </a:cxn>
                <a:cxn ang="0">
                  <a:pos x="158" y="128"/>
                </a:cxn>
                <a:cxn ang="0">
                  <a:pos x="157" y="110"/>
                </a:cxn>
                <a:cxn ang="0">
                  <a:pos x="146" y="96"/>
                </a:cxn>
                <a:cxn ang="0">
                  <a:pos x="135" y="88"/>
                </a:cxn>
                <a:cxn ang="0">
                  <a:pos x="130" y="75"/>
                </a:cxn>
                <a:cxn ang="0">
                  <a:pos x="127" y="73"/>
                </a:cxn>
                <a:cxn ang="0">
                  <a:pos x="121" y="68"/>
                </a:cxn>
                <a:cxn ang="0">
                  <a:pos x="121" y="61"/>
                </a:cxn>
                <a:cxn ang="0">
                  <a:pos x="130" y="49"/>
                </a:cxn>
                <a:cxn ang="0">
                  <a:pos x="133" y="39"/>
                </a:cxn>
                <a:cxn ang="0">
                  <a:pos x="129" y="32"/>
                </a:cxn>
                <a:cxn ang="0">
                  <a:pos x="120" y="26"/>
                </a:cxn>
                <a:cxn ang="0">
                  <a:pos x="117" y="17"/>
                </a:cxn>
                <a:cxn ang="0">
                  <a:pos x="115" y="12"/>
                </a:cxn>
                <a:cxn ang="0">
                  <a:pos x="106" y="2"/>
                </a:cxn>
                <a:cxn ang="0">
                  <a:pos x="88" y="0"/>
                </a:cxn>
                <a:cxn ang="0">
                  <a:pos x="77" y="4"/>
                </a:cxn>
                <a:cxn ang="0">
                  <a:pos x="73" y="5"/>
                </a:cxn>
                <a:cxn ang="0">
                  <a:pos x="63" y="18"/>
                </a:cxn>
                <a:cxn ang="0">
                  <a:pos x="60" y="32"/>
                </a:cxn>
                <a:cxn ang="0">
                  <a:pos x="48" y="60"/>
                </a:cxn>
                <a:cxn ang="0">
                  <a:pos x="31" y="74"/>
                </a:cxn>
                <a:cxn ang="0">
                  <a:pos x="5" y="92"/>
                </a:cxn>
                <a:cxn ang="0">
                  <a:pos x="5" y="103"/>
                </a:cxn>
                <a:cxn ang="0">
                  <a:pos x="15" y="121"/>
                </a:cxn>
                <a:cxn ang="0">
                  <a:pos x="22" y="122"/>
                </a:cxn>
                <a:cxn ang="0">
                  <a:pos x="40" y="125"/>
                </a:cxn>
                <a:cxn ang="0">
                  <a:pos x="59" y="134"/>
                </a:cxn>
                <a:cxn ang="0">
                  <a:pos x="71" y="137"/>
                </a:cxn>
                <a:cxn ang="0">
                  <a:pos x="80" y="144"/>
                </a:cxn>
                <a:cxn ang="0">
                  <a:pos x="82" y="146"/>
                </a:cxn>
                <a:cxn ang="0">
                  <a:pos x="90" y="145"/>
                </a:cxn>
                <a:cxn ang="0">
                  <a:pos x="92" y="152"/>
                </a:cxn>
                <a:cxn ang="0">
                  <a:pos x="93" y="156"/>
                </a:cxn>
                <a:cxn ang="0">
                  <a:pos x="104" y="156"/>
                </a:cxn>
                <a:cxn ang="0">
                  <a:pos x="114" y="156"/>
                </a:cxn>
                <a:cxn ang="0">
                  <a:pos x="131" y="163"/>
                </a:cxn>
                <a:cxn ang="0">
                  <a:pos x="143" y="151"/>
                </a:cxn>
                <a:cxn ang="0">
                  <a:pos x="154" y="148"/>
                </a:cxn>
                <a:cxn ang="0">
                  <a:pos x="167" y="153"/>
                </a:cxn>
                <a:cxn ang="0">
                  <a:pos x="168" y="151"/>
                </a:cxn>
                <a:cxn ang="0">
                  <a:pos x="173" y="151"/>
                </a:cxn>
                <a:cxn ang="0">
                  <a:pos x="176" y="147"/>
                </a:cxn>
              </a:cxnLst>
              <a:rect l="0" t="0" r="r" b="b"/>
              <a:pathLst>
                <a:path w="176" h="163">
                  <a:moveTo>
                    <a:pt x="176" y="147"/>
                  </a:moveTo>
                  <a:lnTo>
                    <a:pt x="176" y="147"/>
                  </a:lnTo>
                  <a:lnTo>
                    <a:pt x="166" y="138"/>
                  </a:lnTo>
                  <a:lnTo>
                    <a:pt x="163" y="135"/>
                  </a:lnTo>
                  <a:lnTo>
                    <a:pt x="161" y="132"/>
                  </a:lnTo>
                  <a:lnTo>
                    <a:pt x="158" y="128"/>
                  </a:lnTo>
                  <a:lnTo>
                    <a:pt x="157" y="124"/>
                  </a:lnTo>
                  <a:lnTo>
                    <a:pt x="157" y="110"/>
                  </a:lnTo>
                  <a:lnTo>
                    <a:pt x="157" y="110"/>
                  </a:lnTo>
                  <a:lnTo>
                    <a:pt x="156" y="105"/>
                  </a:lnTo>
                  <a:lnTo>
                    <a:pt x="154" y="102"/>
                  </a:lnTo>
                  <a:lnTo>
                    <a:pt x="146" y="96"/>
                  </a:lnTo>
                  <a:lnTo>
                    <a:pt x="146" y="96"/>
                  </a:lnTo>
                  <a:lnTo>
                    <a:pt x="140" y="92"/>
                  </a:lnTo>
                  <a:lnTo>
                    <a:pt x="135" y="88"/>
                  </a:lnTo>
                  <a:lnTo>
                    <a:pt x="131" y="83"/>
                  </a:lnTo>
                  <a:lnTo>
                    <a:pt x="130" y="80"/>
                  </a:lnTo>
                  <a:lnTo>
                    <a:pt x="130" y="75"/>
                  </a:lnTo>
                  <a:lnTo>
                    <a:pt x="130" y="75"/>
                  </a:lnTo>
                  <a:lnTo>
                    <a:pt x="129" y="74"/>
                  </a:lnTo>
                  <a:lnTo>
                    <a:pt x="127" y="73"/>
                  </a:lnTo>
                  <a:lnTo>
                    <a:pt x="127" y="73"/>
                  </a:lnTo>
                  <a:lnTo>
                    <a:pt x="124" y="71"/>
                  </a:lnTo>
                  <a:lnTo>
                    <a:pt x="121" y="68"/>
                  </a:lnTo>
                  <a:lnTo>
                    <a:pt x="120" y="64"/>
                  </a:lnTo>
                  <a:lnTo>
                    <a:pt x="120" y="62"/>
                  </a:lnTo>
                  <a:lnTo>
                    <a:pt x="121" y="61"/>
                  </a:lnTo>
                  <a:lnTo>
                    <a:pt x="121" y="61"/>
                  </a:lnTo>
                  <a:lnTo>
                    <a:pt x="125" y="54"/>
                  </a:lnTo>
                  <a:lnTo>
                    <a:pt x="130" y="49"/>
                  </a:lnTo>
                  <a:lnTo>
                    <a:pt x="132" y="46"/>
                  </a:lnTo>
                  <a:lnTo>
                    <a:pt x="133" y="42"/>
                  </a:lnTo>
                  <a:lnTo>
                    <a:pt x="133" y="39"/>
                  </a:lnTo>
                  <a:lnTo>
                    <a:pt x="132" y="36"/>
                  </a:lnTo>
                  <a:lnTo>
                    <a:pt x="132" y="36"/>
                  </a:lnTo>
                  <a:lnTo>
                    <a:pt x="129" y="32"/>
                  </a:lnTo>
                  <a:lnTo>
                    <a:pt x="125" y="30"/>
                  </a:lnTo>
                  <a:lnTo>
                    <a:pt x="121" y="28"/>
                  </a:lnTo>
                  <a:lnTo>
                    <a:pt x="120" y="26"/>
                  </a:lnTo>
                  <a:lnTo>
                    <a:pt x="119" y="23"/>
                  </a:lnTo>
                  <a:lnTo>
                    <a:pt x="119" y="23"/>
                  </a:lnTo>
                  <a:lnTo>
                    <a:pt x="117" y="17"/>
                  </a:lnTo>
                  <a:lnTo>
                    <a:pt x="117" y="15"/>
                  </a:lnTo>
                  <a:lnTo>
                    <a:pt x="115" y="12"/>
                  </a:lnTo>
                  <a:lnTo>
                    <a:pt x="115" y="12"/>
                  </a:lnTo>
                  <a:lnTo>
                    <a:pt x="111" y="8"/>
                  </a:lnTo>
                  <a:lnTo>
                    <a:pt x="106" y="2"/>
                  </a:lnTo>
                  <a:lnTo>
                    <a:pt x="106" y="2"/>
                  </a:lnTo>
                  <a:lnTo>
                    <a:pt x="98" y="2"/>
                  </a:lnTo>
                  <a:lnTo>
                    <a:pt x="88" y="0"/>
                  </a:lnTo>
                  <a:lnTo>
                    <a:pt x="88" y="0"/>
                  </a:lnTo>
                  <a:lnTo>
                    <a:pt x="82" y="1"/>
                  </a:lnTo>
                  <a:lnTo>
                    <a:pt x="82" y="1"/>
                  </a:lnTo>
                  <a:lnTo>
                    <a:pt x="77" y="4"/>
                  </a:lnTo>
                  <a:lnTo>
                    <a:pt x="77" y="4"/>
                  </a:lnTo>
                  <a:lnTo>
                    <a:pt x="73" y="5"/>
                  </a:lnTo>
                  <a:lnTo>
                    <a:pt x="73" y="5"/>
                  </a:lnTo>
                  <a:lnTo>
                    <a:pt x="69" y="8"/>
                  </a:lnTo>
                  <a:lnTo>
                    <a:pt x="66" y="12"/>
                  </a:lnTo>
                  <a:lnTo>
                    <a:pt x="63" y="18"/>
                  </a:lnTo>
                  <a:lnTo>
                    <a:pt x="62" y="21"/>
                  </a:lnTo>
                  <a:lnTo>
                    <a:pt x="62" y="21"/>
                  </a:lnTo>
                  <a:lnTo>
                    <a:pt x="60" y="32"/>
                  </a:lnTo>
                  <a:lnTo>
                    <a:pt x="57" y="42"/>
                  </a:lnTo>
                  <a:lnTo>
                    <a:pt x="52" y="52"/>
                  </a:lnTo>
                  <a:lnTo>
                    <a:pt x="48" y="60"/>
                  </a:lnTo>
                  <a:lnTo>
                    <a:pt x="48" y="60"/>
                  </a:lnTo>
                  <a:lnTo>
                    <a:pt x="40" y="67"/>
                  </a:lnTo>
                  <a:lnTo>
                    <a:pt x="31" y="74"/>
                  </a:lnTo>
                  <a:lnTo>
                    <a:pt x="10" y="88"/>
                  </a:lnTo>
                  <a:lnTo>
                    <a:pt x="10" y="88"/>
                  </a:lnTo>
                  <a:lnTo>
                    <a:pt x="5" y="92"/>
                  </a:lnTo>
                  <a:lnTo>
                    <a:pt x="0" y="98"/>
                  </a:lnTo>
                  <a:lnTo>
                    <a:pt x="0" y="98"/>
                  </a:lnTo>
                  <a:lnTo>
                    <a:pt x="5" y="103"/>
                  </a:lnTo>
                  <a:lnTo>
                    <a:pt x="8" y="109"/>
                  </a:lnTo>
                  <a:lnTo>
                    <a:pt x="15" y="121"/>
                  </a:lnTo>
                  <a:lnTo>
                    <a:pt x="15" y="121"/>
                  </a:lnTo>
                  <a:lnTo>
                    <a:pt x="19" y="121"/>
                  </a:lnTo>
                  <a:lnTo>
                    <a:pt x="22" y="122"/>
                  </a:lnTo>
                  <a:lnTo>
                    <a:pt x="22" y="122"/>
                  </a:lnTo>
                  <a:lnTo>
                    <a:pt x="31" y="124"/>
                  </a:lnTo>
                  <a:lnTo>
                    <a:pt x="40" y="125"/>
                  </a:lnTo>
                  <a:lnTo>
                    <a:pt x="40" y="125"/>
                  </a:lnTo>
                  <a:lnTo>
                    <a:pt x="47" y="127"/>
                  </a:lnTo>
                  <a:lnTo>
                    <a:pt x="53" y="131"/>
                  </a:lnTo>
                  <a:lnTo>
                    <a:pt x="59" y="134"/>
                  </a:lnTo>
                  <a:lnTo>
                    <a:pt x="66" y="136"/>
                  </a:lnTo>
                  <a:lnTo>
                    <a:pt x="66" y="136"/>
                  </a:lnTo>
                  <a:lnTo>
                    <a:pt x="71" y="137"/>
                  </a:lnTo>
                  <a:lnTo>
                    <a:pt x="78" y="141"/>
                  </a:lnTo>
                  <a:lnTo>
                    <a:pt x="78" y="141"/>
                  </a:lnTo>
                  <a:lnTo>
                    <a:pt x="80" y="144"/>
                  </a:lnTo>
                  <a:lnTo>
                    <a:pt x="81" y="145"/>
                  </a:lnTo>
                  <a:lnTo>
                    <a:pt x="82" y="146"/>
                  </a:lnTo>
                  <a:lnTo>
                    <a:pt x="82" y="146"/>
                  </a:lnTo>
                  <a:lnTo>
                    <a:pt x="87" y="145"/>
                  </a:lnTo>
                  <a:lnTo>
                    <a:pt x="89" y="145"/>
                  </a:lnTo>
                  <a:lnTo>
                    <a:pt x="90" y="145"/>
                  </a:lnTo>
                  <a:lnTo>
                    <a:pt x="90" y="145"/>
                  </a:lnTo>
                  <a:lnTo>
                    <a:pt x="91" y="148"/>
                  </a:lnTo>
                  <a:lnTo>
                    <a:pt x="92" y="152"/>
                  </a:lnTo>
                  <a:lnTo>
                    <a:pt x="92" y="154"/>
                  </a:lnTo>
                  <a:lnTo>
                    <a:pt x="93" y="156"/>
                  </a:lnTo>
                  <a:lnTo>
                    <a:pt x="93" y="156"/>
                  </a:lnTo>
                  <a:lnTo>
                    <a:pt x="96" y="157"/>
                  </a:lnTo>
                  <a:lnTo>
                    <a:pt x="101" y="156"/>
                  </a:lnTo>
                  <a:lnTo>
                    <a:pt x="104" y="156"/>
                  </a:lnTo>
                  <a:lnTo>
                    <a:pt x="109" y="156"/>
                  </a:lnTo>
                  <a:lnTo>
                    <a:pt x="109" y="156"/>
                  </a:lnTo>
                  <a:lnTo>
                    <a:pt x="114" y="156"/>
                  </a:lnTo>
                  <a:lnTo>
                    <a:pt x="120" y="158"/>
                  </a:lnTo>
                  <a:lnTo>
                    <a:pt x="131" y="163"/>
                  </a:lnTo>
                  <a:lnTo>
                    <a:pt x="131" y="163"/>
                  </a:lnTo>
                  <a:lnTo>
                    <a:pt x="134" y="157"/>
                  </a:lnTo>
                  <a:lnTo>
                    <a:pt x="137" y="153"/>
                  </a:lnTo>
                  <a:lnTo>
                    <a:pt x="143" y="151"/>
                  </a:lnTo>
                  <a:lnTo>
                    <a:pt x="148" y="148"/>
                  </a:lnTo>
                  <a:lnTo>
                    <a:pt x="148" y="148"/>
                  </a:lnTo>
                  <a:lnTo>
                    <a:pt x="154" y="148"/>
                  </a:lnTo>
                  <a:lnTo>
                    <a:pt x="158" y="149"/>
                  </a:lnTo>
                  <a:lnTo>
                    <a:pt x="163" y="151"/>
                  </a:lnTo>
                  <a:lnTo>
                    <a:pt x="167" y="153"/>
                  </a:lnTo>
                  <a:lnTo>
                    <a:pt x="167" y="153"/>
                  </a:lnTo>
                  <a:lnTo>
                    <a:pt x="168" y="151"/>
                  </a:lnTo>
                  <a:lnTo>
                    <a:pt x="168" y="151"/>
                  </a:lnTo>
                  <a:lnTo>
                    <a:pt x="169" y="151"/>
                  </a:lnTo>
                  <a:lnTo>
                    <a:pt x="172" y="151"/>
                  </a:lnTo>
                  <a:lnTo>
                    <a:pt x="173" y="151"/>
                  </a:lnTo>
                  <a:lnTo>
                    <a:pt x="174" y="151"/>
                  </a:lnTo>
                  <a:lnTo>
                    <a:pt x="174" y="151"/>
                  </a:lnTo>
                  <a:lnTo>
                    <a:pt x="176" y="147"/>
                  </a:lnTo>
                  <a:lnTo>
                    <a:pt x="176" y="14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7" name="Freeform 336"/>
            <p:cNvSpPr>
              <a:spLocks/>
            </p:cNvSpPr>
            <p:nvPr/>
          </p:nvSpPr>
          <p:spPr bwMode="gray">
            <a:xfrm>
              <a:off x="5070018" y="3732637"/>
              <a:ext cx="59977" cy="62402"/>
            </a:xfrm>
            <a:custGeom>
              <a:avLst/>
              <a:gdLst/>
              <a:ahLst/>
              <a:cxnLst>
                <a:cxn ang="0">
                  <a:pos x="36" y="5"/>
                </a:cxn>
                <a:cxn ang="0">
                  <a:pos x="36" y="5"/>
                </a:cxn>
                <a:cxn ang="0">
                  <a:pos x="32" y="3"/>
                </a:cxn>
                <a:cxn ang="0">
                  <a:pos x="27" y="1"/>
                </a:cxn>
                <a:cxn ang="0">
                  <a:pos x="23" y="0"/>
                </a:cxn>
                <a:cxn ang="0">
                  <a:pos x="17" y="0"/>
                </a:cxn>
                <a:cxn ang="0">
                  <a:pos x="17" y="0"/>
                </a:cxn>
                <a:cxn ang="0">
                  <a:pos x="12" y="3"/>
                </a:cxn>
                <a:cxn ang="0">
                  <a:pos x="6" y="5"/>
                </a:cxn>
                <a:cxn ang="0">
                  <a:pos x="3" y="9"/>
                </a:cxn>
                <a:cxn ang="0">
                  <a:pos x="0" y="15"/>
                </a:cxn>
                <a:cxn ang="0">
                  <a:pos x="0" y="15"/>
                </a:cxn>
                <a:cxn ang="0">
                  <a:pos x="0" y="16"/>
                </a:cxn>
                <a:cxn ang="0">
                  <a:pos x="1" y="18"/>
                </a:cxn>
                <a:cxn ang="0">
                  <a:pos x="1" y="18"/>
                </a:cxn>
                <a:cxn ang="0">
                  <a:pos x="4" y="20"/>
                </a:cxn>
                <a:cxn ang="0">
                  <a:pos x="4" y="20"/>
                </a:cxn>
                <a:cxn ang="0">
                  <a:pos x="10" y="26"/>
                </a:cxn>
                <a:cxn ang="0">
                  <a:pos x="16" y="29"/>
                </a:cxn>
                <a:cxn ang="0">
                  <a:pos x="16" y="29"/>
                </a:cxn>
                <a:cxn ang="0">
                  <a:pos x="22" y="35"/>
                </a:cxn>
                <a:cxn ang="0">
                  <a:pos x="27" y="40"/>
                </a:cxn>
                <a:cxn ang="0">
                  <a:pos x="30" y="42"/>
                </a:cxn>
                <a:cxn ang="0">
                  <a:pos x="33" y="43"/>
                </a:cxn>
                <a:cxn ang="0">
                  <a:pos x="36" y="43"/>
                </a:cxn>
                <a:cxn ang="0">
                  <a:pos x="41" y="42"/>
                </a:cxn>
                <a:cxn ang="0">
                  <a:pos x="41" y="42"/>
                </a:cxn>
                <a:cxn ang="0">
                  <a:pos x="37" y="36"/>
                </a:cxn>
                <a:cxn ang="0">
                  <a:pos x="36" y="29"/>
                </a:cxn>
                <a:cxn ang="0">
                  <a:pos x="34" y="22"/>
                </a:cxn>
                <a:cxn ang="0">
                  <a:pos x="31" y="16"/>
                </a:cxn>
                <a:cxn ang="0">
                  <a:pos x="31" y="16"/>
                </a:cxn>
                <a:cxn ang="0">
                  <a:pos x="30" y="13"/>
                </a:cxn>
                <a:cxn ang="0">
                  <a:pos x="30" y="10"/>
                </a:cxn>
                <a:cxn ang="0">
                  <a:pos x="31" y="9"/>
                </a:cxn>
                <a:cxn ang="0">
                  <a:pos x="31" y="9"/>
                </a:cxn>
                <a:cxn ang="0">
                  <a:pos x="34" y="7"/>
                </a:cxn>
                <a:cxn ang="0">
                  <a:pos x="36" y="5"/>
                </a:cxn>
                <a:cxn ang="0">
                  <a:pos x="36" y="5"/>
                </a:cxn>
              </a:cxnLst>
              <a:rect l="0" t="0" r="r" b="b"/>
              <a:pathLst>
                <a:path w="41" h="43">
                  <a:moveTo>
                    <a:pt x="36" y="5"/>
                  </a:moveTo>
                  <a:lnTo>
                    <a:pt x="36" y="5"/>
                  </a:lnTo>
                  <a:lnTo>
                    <a:pt x="32" y="3"/>
                  </a:lnTo>
                  <a:lnTo>
                    <a:pt x="27" y="1"/>
                  </a:lnTo>
                  <a:lnTo>
                    <a:pt x="23" y="0"/>
                  </a:lnTo>
                  <a:lnTo>
                    <a:pt x="17" y="0"/>
                  </a:lnTo>
                  <a:lnTo>
                    <a:pt x="17" y="0"/>
                  </a:lnTo>
                  <a:lnTo>
                    <a:pt x="12" y="3"/>
                  </a:lnTo>
                  <a:lnTo>
                    <a:pt x="6" y="5"/>
                  </a:lnTo>
                  <a:lnTo>
                    <a:pt x="3" y="9"/>
                  </a:lnTo>
                  <a:lnTo>
                    <a:pt x="0" y="15"/>
                  </a:lnTo>
                  <a:lnTo>
                    <a:pt x="0" y="15"/>
                  </a:lnTo>
                  <a:lnTo>
                    <a:pt x="0" y="16"/>
                  </a:lnTo>
                  <a:lnTo>
                    <a:pt x="1" y="18"/>
                  </a:lnTo>
                  <a:lnTo>
                    <a:pt x="1" y="18"/>
                  </a:lnTo>
                  <a:lnTo>
                    <a:pt x="4" y="20"/>
                  </a:lnTo>
                  <a:lnTo>
                    <a:pt x="4" y="20"/>
                  </a:lnTo>
                  <a:lnTo>
                    <a:pt x="10" y="26"/>
                  </a:lnTo>
                  <a:lnTo>
                    <a:pt x="16" y="29"/>
                  </a:lnTo>
                  <a:lnTo>
                    <a:pt x="16" y="29"/>
                  </a:lnTo>
                  <a:lnTo>
                    <a:pt x="22" y="35"/>
                  </a:lnTo>
                  <a:lnTo>
                    <a:pt x="27" y="40"/>
                  </a:lnTo>
                  <a:lnTo>
                    <a:pt x="30" y="42"/>
                  </a:lnTo>
                  <a:lnTo>
                    <a:pt x="33" y="43"/>
                  </a:lnTo>
                  <a:lnTo>
                    <a:pt x="36" y="43"/>
                  </a:lnTo>
                  <a:lnTo>
                    <a:pt x="41" y="42"/>
                  </a:lnTo>
                  <a:lnTo>
                    <a:pt x="41" y="42"/>
                  </a:lnTo>
                  <a:lnTo>
                    <a:pt x="37" y="36"/>
                  </a:lnTo>
                  <a:lnTo>
                    <a:pt x="36" y="29"/>
                  </a:lnTo>
                  <a:lnTo>
                    <a:pt x="34" y="22"/>
                  </a:lnTo>
                  <a:lnTo>
                    <a:pt x="31" y="16"/>
                  </a:lnTo>
                  <a:lnTo>
                    <a:pt x="31" y="16"/>
                  </a:lnTo>
                  <a:lnTo>
                    <a:pt x="30" y="13"/>
                  </a:lnTo>
                  <a:lnTo>
                    <a:pt x="30" y="10"/>
                  </a:lnTo>
                  <a:lnTo>
                    <a:pt x="31" y="9"/>
                  </a:lnTo>
                  <a:lnTo>
                    <a:pt x="31" y="9"/>
                  </a:lnTo>
                  <a:lnTo>
                    <a:pt x="34" y="7"/>
                  </a:lnTo>
                  <a:lnTo>
                    <a:pt x="36" y="5"/>
                  </a:lnTo>
                  <a:lnTo>
                    <a:pt x="3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8" name="Freeform 337"/>
            <p:cNvSpPr>
              <a:spLocks/>
            </p:cNvSpPr>
            <p:nvPr/>
          </p:nvSpPr>
          <p:spPr bwMode="gray">
            <a:xfrm>
              <a:off x="5165980" y="3833440"/>
              <a:ext cx="23991" cy="43201"/>
            </a:xfrm>
            <a:custGeom>
              <a:avLst/>
              <a:gdLst/>
              <a:ahLst/>
              <a:cxnLst>
                <a:cxn ang="0">
                  <a:pos x="13" y="30"/>
                </a:cxn>
                <a:cxn ang="0">
                  <a:pos x="13" y="30"/>
                </a:cxn>
                <a:cxn ang="0">
                  <a:pos x="9" y="30"/>
                </a:cxn>
                <a:cxn ang="0">
                  <a:pos x="9" y="30"/>
                </a:cxn>
                <a:cxn ang="0">
                  <a:pos x="5" y="28"/>
                </a:cxn>
                <a:cxn ang="0">
                  <a:pos x="0" y="23"/>
                </a:cxn>
                <a:cxn ang="0">
                  <a:pos x="0" y="23"/>
                </a:cxn>
                <a:cxn ang="0">
                  <a:pos x="2" y="21"/>
                </a:cxn>
                <a:cxn ang="0">
                  <a:pos x="2" y="18"/>
                </a:cxn>
                <a:cxn ang="0">
                  <a:pos x="3" y="15"/>
                </a:cxn>
                <a:cxn ang="0">
                  <a:pos x="6" y="13"/>
                </a:cxn>
                <a:cxn ang="0">
                  <a:pos x="6" y="13"/>
                </a:cxn>
                <a:cxn ang="0">
                  <a:pos x="7" y="11"/>
                </a:cxn>
                <a:cxn ang="0">
                  <a:pos x="7" y="9"/>
                </a:cxn>
                <a:cxn ang="0">
                  <a:pos x="7" y="6"/>
                </a:cxn>
                <a:cxn ang="0">
                  <a:pos x="7" y="3"/>
                </a:cxn>
                <a:cxn ang="0">
                  <a:pos x="7" y="3"/>
                </a:cxn>
                <a:cxn ang="0">
                  <a:pos x="8" y="1"/>
                </a:cxn>
                <a:cxn ang="0">
                  <a:pos x="9" y="0"/>
                </a:cxn>
                <a:cxn ang="0">
                  <a:pos x="10" y="1"/>
                </a:cxn>
                <a:cxn ang="0">
                  <a:pos x="10" y="1"/>
                </a:cxn>
                <a:cxn ang="0">
                  <a:pos x="13" y="6"/>
                </a:cxn>
                <a:cxn ang="0">
                  <a:pos x="16" y="11"/>
                </a:cxn>
                <a:cxn ang="0">
                  <a:pos x="17" y="18"/>
                </a:cxn>
                <a:cxn ang="0">
                  <a:pos x="17" y="23"/>
                </a:cxn>
                <a:cxn ang="0">
                  <a:pos x="17" y="23"/>
                </a:cxn>
                <a:cxn ang="0">
                  <a:pos x="15" y="27"/>
                </a:cxn>
                <a:cxn ang="0">
                  <a:pos x="13" y="30"/>
                </a:cxn>
                <a:cxn ang="0">
                  <a:pos x="13" y="30"/>
                </a:cxn>
              </a:cxnLst>
              <a:rect l="0" t="0" r="r" b="b"/>
              <a:pathLst>
                <a:path w="17" h="30">
                  <a:moveTo>
                    <a:pt x="13" y="30"/>
                  </a:moveTo>
                  <a:lnTo>
                    <a:pt x="13" y="30"/>
                  </a:lnTo>
                  <a:lnTo>
                    <a:pt x="9" y="30"/>
                  </a:lnTo>
                  <a:lnTo>
                    <a:pt x="9" y="30"/>
                  </a:lnTo>
                  <a:lnTo>
                    <a:pt x="5" y="28"/>
                  </a:lnTo>
                  <a:lnTo>
                    <a:pt x="0" y="23"/>
                  </a:lnTo>
                  <a:lnTo>
                    <a:pt x="0" y="23"/>
                  </a:lnTo>
                  <a:lnTo>
                    <a:pt x="2" y="21"/>
                  </a:lnTo>
                  <a:lnTo>
                    <a:pt x="2" y="18"/>
                  </a:lnTo>
                  <a:lnTo>
                    <a:pt x="3" y="15"/>
                  </a:lnTo>
                  <a:lnTo>
                    <a:pt x="6" y="13"/>
                  </a:lnTo>
                  <a:lnTo>
                    <a:pt x="6" y="13"/>
                  </a:lnTo>
                  <a:lnTo>
                    <a:pt x="7" y="11"/>
                  </a:lnTo>
                  <a:lnTo>
                    <a:pt x="7" y="9"/>
                  </a:lnTo>
                  <a:lnTo>
                    <a:pt x="7" y="6"/>
                  </a:lnTo>
                  <a:lnTo>
                    <a:pt x="7" y="3"/>
                  </a:lnTo>
                  <a:lnTo>
                    <a:pt x="7" y="3"/>
                  </a:lnTo>
                  <a:lnTo>
                    <a:pt x="8" y="1"/>
                  </a:lnTo>
                  <a:lnTo>
                    <a:pt x="9" y="0"/>
                  </a:lnTo>
                  <a:lnTo>
                    <a:pt x="10" y="1"/>
                  </a:lnTo>
                  <a:lnTo>
                    <a:pt x="10" y="1"/>
                  </a:lnTo>
                  <a:lnTo>
                    <a:pt x="13" y="6"/>
                  </a:lnTo>
                  <a:lnTo>
                    <a:pt x="16" y="11"/>
                  </a:lnTo>
                  <a:lnTo>
                    <a:pt x="17" y="18"/>
                  </a:lnTo>
                  <a:lnTo>
                    <a:pt x="17" y="23"/>
                  </a:lnTo>
                  <a:lnTo>
                    <a:pt x="17" y="23"/>
                  </a:lnTo>
                  <a:lnTo>
                    <a:pt x="15" y="27"/>
                  </a:lnTo>
                  <a:lnTo>
                    <a:pt x="13" y="30"/>
                  </a:lnTo>
                  <a:lnTo>
                    <a:pt x="13" y="3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39" name="Freeform 338"/>
            <p:cNvSpPr>
              <a:spLocks/>
            </p:cNvSpPr>
            <p:nvPr/>
          </p:nvSpPr>
          <p:spPr bwMode="gray">
            <a:xfrm>
              <a:off x="5163582" y="3835839"/>
              <a:ext cx="4798" cy="9600"/>
            </a:xfrm>
            <a:custGeom>
              <a:avLst/>
              <a:gdLst/>
              <a:ahLst/>
              <a:cxnLst>
                <a:cxn ang="0">
                  <a:pos x="4" y="6"/>
                </a:cxn>
                <a:cxn ang="0">
                  <a:pos x="4" y="6"/>
                </a:cxn>
                <a:cxn ang="0">
                  <a:pos x="4" y="8"/>
                </a:cxn>
                <a:cxn ang="0">
                  <a:pos x="3" y="8"/>
                </a:cxn>
                <a:cxn ang="0">
                  <a:pos x="2" y="8"/>
                </a:cxn>
                <a:cxn ang="0">
                  <a:pos x="2" y="8"/>
                </a:cxn>
                <a:cxn ang="0">
                  <a:pos x="0" y="7"/>
                </a:cxn>
                <a:cxn ang="0">
                  <a:pos x="0" y="5"/>
                </a:cxn>
                <a:cxn ang="0">
                  <a:pos x="3" y="0"/>
                </a:cxn>
                <a:cxn ang="0">
                  <a:pos x="3" y="0"/>
                </a:cxn>
                <a:cxn ang="0">
                  <a:pos x="4" y="1"/>
                </a:cxn>
                <a:cxn ang="0">
                  <a:pos x="4" y="2"/>
                </a:cxn>
                <a:cxn ang="0">
                  <a:pos x="4" y="6"/>
                </a:cxn>
                <a:cxn ang="0">
                  <a:pos x="4" y="6"/>
                </a:cxn>
              </a:cxnLst>
              <a:rect l="0" t="0" r="r" b="b"/>
              <a:pathLst>
                <a:path w="4" h="8">
                  <a:moveTo>
                    <a:pt x="4" y="6"/>
                  </a:moveTo>
                  <a:lnTo>
                    <a:pt x="4" y="6"/>
                  </a:lnTo>
                  <a:lnTo>
                    <a:pt x="4" y="8"/>
                  </a:lnTo>
                  <a:lnTo>
                    <a:pt x="3" y="8"/>
                  </a:lnTo>
                  <a:lnTo>
                    <a:pt x="2" y="8"/>
                  </a:lnTo>
                  <a:lnTo>
                    <a:pt x="2" y="8"/>
                  </a:lnTo>
                  <a:lnTo>
                    <a:pt x="0" y="7"/>
                  </a:lnTo>
                  <a:lnTo>
                    <a:pt x="0" y="5"/>
                  </a:lnTo>
                  <a:lnTo>
                    <a:pt x="3" y="0"/>
                  </a:lnTo>
                  <a:lnTo>
                    <a:pt x="3" y="0"/>
                  </a:lnTo>
                  <a:lnTo>
                    <a:pt x="4" y="1"/>
                  </a:lnTo>
                  <a:lnTo>
                    <a:pt x="4" y="2"/>
                  </a:lnTo>
                  <a:lnTo>
                    <a:pt x="4" y="6"/>
                  </a:lnTo>
                  <a:lnTo>
                    <a:pt x="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0" name="Freeform 339"/>
            <p:cNvSpPr>
              <a:spLocks/>
            </p:cNvSpPr>
            <p:nvPr/>
          </p:nvSpPr>
          <p:spPr bwMode="gray">
            <a:xfrm>
              <a:off x="4830113" y="3696636"/>
              <a:ext cx="446224" cy="405611"/>
            </a:xfrm>
            <a:custGeom>
              <a:avLst/>
              <a:gdLst/>
              <a:ahLst/>
              <a:cxnLst>
                <a:cxn ang="0">
                  <a:pos x="202" y="70"/>
                </a:cxn>
                <a:cxn ang="0">
                  <a:pos x="185" y="56"/>
                </a:cxn>
                <a:cxn ang="0">
                  <a:pos x="173" y="47"/>
                </a:cxn>
                <a:cxn ang="0">
                  <a:pos x="169" y="42"/>
                </a:cxn>
                <a:cxn ang="0">
                  <a:pos x="147" y="35"/>
                </a:cxn>
                <a:cxn ang="0">
                  <a:pos x="134" y="36"/>
                </a:cxn>
                <a:cxn ang="0">
                  <a:pos x="130" y="31"/>
                </a:cxn>
                <a:cxn ang="0">
                  <a:pos x="127" y="24"/>
                </a:cxn>
                <a:cxn ang="0">
                  <a:pos x="119" y="24"/>
                </a:cxn>
                <a:cxn ang="0">
                  <a:pos x="109" y="16"/>
                </a:cxn>
                <a:cxn ang="0">
                  <a:pos x="91" y="10"/>
                </a:cxn>
                <a:cxn ang="0">
                  <a:pos x="69" y="3"/>
                </a:cxn>
                <a:cxn ang="0">
                  <a:pos x="53" y="0"/>
                </a:cxn>
                <a:cxn ang="0">
                  <a:pos x="26" y="6"/>
                </a:cxn>
                <a:cxn ang="0">
                  <a:pos x="23" y="11"/>
                </a:cxn>
                <a:cxn ang="0">
                  <a:pos x="38" y="26"/>
                </a:cxn>
                <a:cxn ang="0">
                  <a:pos x="18" y="44"/>
                </a:cxn>
                <a:cxn ang="0">
                  <a:pos x="4" y="41"/>
                </a:cxn>
                <a:cxn ang="0">
                  <a:pos x="2" y="55"/>
                </a:cxn>
                <a:cxn ang="0">
                  <a:pos x="3" y="69"/>
                </a:cxn>
                <a:cxn ang="0">
                  <a:pos x="7" y="72"/>
                </a:cxn>
                <a:cxn ang="0">
                  <a:pos x="10" y="78"/>
                </a:cxn>
                <a:cxn ang="0">
                  <a:pos x="15" y="80"/>
                </a:cxn>
                <a:cxn ang="0">
                  <a:pos x="24" y="107"/>
                </a:cxn>
                <a:cxn ang="0">
                  <a:pos x="32" y="128"/>
                </a:cxn>
                <a:cxn ang="0">
                  <a:pos x="35" y="138"/>
                </a:cxn>
                <a:cxn ang="0">
                  <a:pos x="43" y="145"/>
                </a:cxn>
                <a:cxn ang="0">
                  <a:pos x="51" y="148"/>
                </a:cxn>
                <a:cxn ang="0">
                  <a:pos x="60" y="167"/>
                </a:cxn>
                <a:cxn ang="0">
                  <a:pos x="63" y="188"/>
                </a:cxn>
                <a:cxn ang="0">
                  <a:pos x="66" y="199"/>
                </a:cxn>
                <a:cxn ang="0">
                  <a:pos x="66" y="208"/>
                </a:cxn>
                <a:cxn ang="0">
                  <a:pos x="79" y="224"/>
                </a:cxn>
                <a:cxn ang="0">
                  <a:pos x="97" y="232"/>
                </a:cxn>
                <a:cxn ang="0">
                  <a:pos x="101" y="250"/>
                </a:cxn>
                <a:cxn ang="0">
                  <a:pos x="110" y="261"/>
                </a:cxn>
                <a:cxn ang="0">
                  <a:pos x="117" y="277"/>
                </a:cxn>
                <a:cxn ang="0">
                  <a:pos x="125" y="283"/>
                </a:cxn>
                <a:cxn ang="0">
                  <a:pos x="143" y="283"/>
                </a:cxn>
                <a:cxn ang="0">
                  <a:pos x="196" y="282"/>
                </a:cxn>
                <a:cxn ang="0">
                  <a:pos x="202" y="275"/>
                </a:cxn>
                <a:cxn ang="0">
                  <a:pos x="205" y="266"/>
                </a:cxn>
                <a:cxn ang="0">
                  <a:pos x="260" y="247"/>
                </a:cxn>
                <a:cxn ang="0">
                  <a:pos x="301" y="226"/>
                </a:cxn>
                <a:cxn ang="0">
                  <a:pos x="306" y="215"/>
                </a:cxn>
                <a:cxn ang="0">
                  <a:pos x="315" y="180"/>
                </a:cxn>
                <a:cxn ang="0">
                  <a:pos x="310" y="170"/>
                </a:cxn>
                <a:cxn ang="0">
                  <a:pos x="294" y="168"/>
                </a:cxn>
                <a:cxn ang="0">
                  <a:pos x="256" y="159"/>
                </a:cxn>
                <a:cxn ang="0">
                  <a:pos x="251" y="146"/>
                </a:cxn>
                <a:cxn ang="0">
                  <a:pos x="247" y="136"/>
                </a:cxn>
                <a:cxn ang="0">
                  <a:pos x="245" y="127"/>
                </a:cxn>
                <a:cxn ang="0">
                  <a:pos x="235" y="119"/>
                </a:cxn>
                <a:cxn ang="0">
                  <a:pos x="232" y="111"/>
                </a:cxn>
                <a:cxn ang="0">
                  <a:pos x="230" y="97"/>
                </a:cxn>
                <a:cxn ang="0">
                  <a:pos x="221" y="86"/>
                </a:cxn>
                <a:cxn ang="0">
                  <a:pos x="216" y="76"/>
                </a:cxn>
                <a:cxn ang="0">
                  <a:pos x="210" y="69"/>
                </a:cxn>
              </a:cxnLst>
              <a:rect l="0" t="0" r="r" b="b"/>
              <a:pathLst>
                <a:path w="315" h="286">
                  <a:moveTo>
                    <a:pt x="210" y="69"/>
                  </a:moveTo>
                  <a:lnTo>
                    <a:pt x="210" y="69"/>
                  </a:lnTo>
                  <a:lnTo>
                    <a:pt x="205" y="70"/>
                  </a:lnTo>
                  <a:lnTo>
                    <a:pt x="202" y="70"/>
                  </a:lnTo>
                  <a:lnTo>
                    <a:pt x="199" y="69"/>
                  </a:lnTo>
                  <a:lnTo>
                    <a:pt x="196" y="67"/>
                  </a:lnTo>
                  <a:lnTo>
                    <a:pt x="191" y="62"/>
                  </a:lnTo>
                  <a:lnTo>
                    <a:pt x="185" y="56"/>
                  </a:lnTo>
                  <a:lnTo>
                    <a:pt x="185" y="56"/>
                  </a:lnTo>
                  <a:lnTo>
                    <a:pt x="179" y="53"/>
                  </a:lnTo>
                  <a:lnTo>
                    <a:pt x="173" y="47"/>
                  </a:lnTo>
                  <a:lnTo>
                    <a:pt x="173" y="47"/>
                  </a:lnTo>
                  <a:lnTo>
                    <a:pt x="170" y="45"/>
                  </a:lnTo>
                  <a:lnTo>
                    <a:pt x="170" y="45"/>
                  </a:lnTo>
                  <a:lnTo>
                    <a:pt x="169" y="43"/>
                  </a:lnTo>
                  <a:lnTo>
                    <a:pt x="169" y="42"/>
                  </a:lnTo>
                  <a:lnTo>
                    <a:pt x="169" y="42"/>
                  </a:lnTo>
                  <a:lnTo>
                    <a:pt x="158" y="37"/>
                  </a:lnTo>
                  <a:lnTo>
                    <a:pt x="152" y="35"/>
                  </a:lnTo>
                  <a:lnTo>
                    <a:pt x="147" y="35"/>
                  </a:lnTo>
                  <a:lnTo>
                    <a:pt x="147" y="35"/>
                  </a:lnTo>
                  <a:lnTo>
                    <a:pt x="142" y="35"/>
                  </a:lnTo>
                  <a:lnTo>
                    <a:pt x="139" y="35"/>
                  </a:lnTo>
                  <a:lnTo>
                    <a:pt x="134" y="36"/>
                  </a:lnTo>
                  <a:lnTo>
                    <a:pt x="131" y="35"/>
                  </a:lnTo>
                  <a:lnTo>
                    <a:pt x="131" y="35"/>
                  </a:lnTo>
                  <a:lnTo>
                    <a:pt x="130" y="33"/>
                  </a:lnTo>
                  <a:lnTo>
                    <a:pt x="130" y="31"/>
                  </a:lnTo>
                  <a:lnTo>
                    <a:pt x="129" y="27"/>
                  </a:lnTo>
                  <a:lnTo>
                    <a:pt x="128" y="24"/>
                  </a:lnTo>
                  <a:lnTo>
                    <a:pt x="128" y="24"/>
                  </a:lnTo>
                  <a:lnTo>
                    <a:pt x="127" y="24"/>
                  </a:lnTo>
                  <a:lnTo>
                    <a:pt x="125" y="24"/>
                  </a:lnTo>
                  <a:lnTo>
                    <a:pt x="120" y="25"/>
                  </a:lnTo>
                  <a:lnTo>
                    <a:pt x="120" y="25"/>
                  </a:lnTo>
                  <a:lnTo>
                    <a:pt x="119" y="24"/>
                  </a:lnTo>
                  <a:lnTo>
                    <a:pt x="118" y="23"/>
                  </a:lnTo>
                  <a:lnTo>
                    <a:pt x="116" y="20"/>
                  </a:lnTo>
                  <a:lnTo>
                    <a:pt x="116" y="20"/>
                  </a:lnTo>
                  <a:lnTo>
                    <a:pt x="109" y="16"/>
                  </a:lnTo>
                  <a:lnTo>
                    <a:pt x="104" y="15"/>
                  </a:lnTo>
                  <a:lnTo>
                    <a:pt x="104" y="15"/>
                  </a:lnTo>
                  <a:lnTo>
                    <a:pt x="97" y="13"/>
                  </a:lnTo>
                  <a:lnTo>
                    <a:pt x="91" y="10"/>
                  </a:lnTo>
                  <a:lnTo>
                    <a:pt x="85" y="6"/>
                  </a:lnTo>
                  <a:lnTo>
                    <a:pt x="78" y="4"/>
                  </a:lnTo>
                  <a:lnTo>
                    <a:pt x="78" y="4"/>
                  </a:lnTo>
                  <a:lnTo>
                    <a:pt x="69" y="3"/>
                  </a:lnTo>
                  <a:lnTo>
                    <a:pt x="60" y="1"/>
                  </a:lnTo>
                  <a:lnTo>
                    <a:pt x="60" y="1"/>
                  </a:lnTo>
                  <a:lnTo>
                    <a:pt x="57" y="0"/>
                  </a:lnTo>
                  <a:lnTo>
                    <a:pt x="53" y="0"/>
                  </a:lnTo>
                  <a:lnTo>
                    <a:pt x="53" y="0"/>
                  </a:lnTo>
                  <a:lnTo>
                    <a:pt x="43" y="1"/>
                  </a:lnTo>
                  <a:lnTo>
                    <a:pt x="34" y="3"/>
                  </a:lnTo>
                  <a:lnTo>
                    <a:pt x="26" y="6"/>
                  </a:lnTo>
                  <a:lnTo>
                    <a:pt x="24" y="7"/>
                  </a:lnTo>
                  <a:lnTo>
                    <a:pt x="23" y="10"/>
                  </a:lnTo>
                  <a:lnTo>
                    <a:pt x="23" y="10"/>
                  </a:lnTo>
                  <a:lnTo>
                    <a:pt x="23" y="11"/>
                  </a:lnTo>
                  <a:lnTo>
                    <a:pt x="24" y="13"/>
                  </a:lnTo>
                  <a:lnTo>
                    <a:pt x="30" y="17"/>
                  </a:lnTo>
                  <a:lnTo>
                    <a:pt x="38" y="26"/>
                  </a:lnTo>
                  <a:lnTo>
                    <a:pt x="38" y="26"/>
                  </a:lnTo>
                  <a:lnTo>
                    <a:pt x="30" y="34"/>
                  </a:lnTo>
                  <a:lnTo>
                    <a:pt x="21" y="43"/>
                  </a:lnTo>
                  <a:lnTo>
                    <a:pt x="21" y="43"/>
                  </a:lnTo>
                  <a:lnTo>
                    <a:pt x="18" y="44"/>
                  </a:lnTo>
                  <a:lnTo>
                    <a:pt x="15" y="43"/>
                  </a:lnTo>
                  <a:lnTo>
                    <a:pt x="15" y="43"/>
                  </a:lnTo>
                  <a:lnTo>
                    <a:pt x="7" y="41"/>
                  </a:lnTo>
                  <a:lnTo>
                    <a:pt x="4" y="41"/>
                  </a:lnTo>
                  <a:lnTo>
                    <a:pt x="0" y="42"/>
                  </a:lnTo>
                  <a:lnTo>
                    <a:pt x="0" y="42"/>
                  </a:lnTo>
                  <a:lnTo>
                    <a:pt x="1" y="48"/>
                  </a:lnTo>
                  <a:lnTo>
                    <a:pt x="2" y="55"/>
                  </a:lnTo>
                  <a:lnTo>
                    <a:pt x="1" y="68"/>
                  </a:lnTo>
                  <a:lnTo>
                    <a:pt x="1" y="68"/>
                  </a:lnTo>
                  <a:lnTo>
                    <a:pt x="1" y="69"/>
                  </a:lnTo>
                  <a:lnTo>
                    <a:pt x="3" y="69"/>
                  </a:lnTo>
                  <a:lnTo>
                    <a:pt x="5" y="69"/>
                  </a:lnTo>
                  <a:lnTo>
                    <a:pt x="7" y="70"/>
                  </a:lnTo>
                  <a:lnTo>
                    <a:pt x="7" y="70"/>
                  </a:lnTo>
                  <a:lnTo>
                    <a:pt x="7" y="72"/>
                  </a:lnTo>
                  <a:lnTo>
                    <a:pt x="7" y="74"/>
                  </a:lnTo>
                  <a:lnTo>
                    <a:pt x="7" y="76"/>
                  </a:lnTo>
                  <a:lnTo>
                    <a:pt x="7" y="76"/>
                  </a:lnTo>
                  <a:lnTo>
                    <a:pt x="10" y="78"/>
                  </a:lnTo>
                  <a:lnTo>
                    <a:pt x="12" y="78"/>
                  </a:lnTo>
                  <a:lnTo>
                    <a:pt x="14" y="79"/>
                  </a:lnTo>
                  <a:lnTo>
                    <a:pt x="15" y="80"/>
                  </a:lnTo>
                  <a:lnTo>
                    <a:pt x="15" y="80"/>
                  </a:lnTo>
                  <a:lnTo>
                    <a:pt x="18" y="95"/>
                  </a:lnTo>
                  <a:lnTo>
                    <a:pt x="21" y="101"/>
                  </a:lnTo>
                  <a:lnTo>
                    <a:pt x="24" y="107"/>
                  </a:lnTo>
                  <a:lnTo>
                    <a:pt x="24" y="107"/>
                  </a:lnTo>
                  <a:lnTo>
                    <a:pt x="27" y="112"/>
                  </a:lnTo>
                  <a:lnTo>
                    <a:pt x="31" y="117"/>
                  </a:lnTo>
                  <a:lnTo>
                    <a:pt x="32" y="122"/>
                  </a:lnTo>
                  <a:lnTo>
                    <a:pt x="32" y="128"/>
                  </a:lnTo>
                  <a:lnTo>
                    <a:pt x="32" y="128"/>
                  </a:lnTo>
                  <a:lnTo>
                    <a:pt x="32" y="131"/>
                  </a:lnTo>
                  <a:lnTo>
                    <a:pt x="33" y="136"/>
                  </a:lnTo>
                  <a:lnTo>
                    <a:pt x="35" y="138"/>
                  </a:lnTo>
                  <a:lnTo>
                    <a:pt x="37" y="141"/>
                  </a:lnTo>
                  <a:lnTo>
                    <a:pt x="37" y="141"/>
                  </a:lnTo>
                  <a:lnTo>
                    <a:pt x="39" y="142"/>
                  </a:lnTo>
                  <a:lnTo>
                    <a:pt x="43" y="145"/>
                  </a:lnTo>
                  <a:lnTo>
                    <a:pt x="49" y="146"/>
                  </a:lnTo>
                  <a:lnTo>
                    <a:pt x="49" y="146"/>
                  </a:lnTo>
                  <a:lnTo>
                    <a:pt x="51" y="147"/>
                  </a:lnTo>
                  <a:lnTo>
                    <a:pt x="51" y="148"/>
                  </a:lnTo>
                  <a:lnTo>
                    <a:pt x="51" y="151"/>
                  </a:lnTo>
                  <a:lnTo>
                    <a:pt x="51" y="151"/>
                  </a:lnTo>
                  <a:lnTo>
                    <a:pt x="56" y="158"/>
                  </a:lnTo>
                  <a:lnTo>
                    <a:pt x="60" y="167"/>
                  </a:lnTo>
                  <a:lnTo>
                    <a:pt x="63" y="174"/>
                  </a:lnTo>
                  <a:lnTo>
                    <a:pt x="63" y="183"/>
                  </a:lnTo>
                  <a:lnTo>
                    <a:pt x="63" y="183"/>
                  </a:lnTo>
                  <a:lnTo>
                    <a:pt x="63" y="188"/>
                  </a:lnTo>
                  <a:lnTo>
                    <a:pt x="63" y="192"/>
                  </a:lnTo>
                  <a:lnTo>
                    <a:pt x="64" y="195"/>
                  </a:lnTo>
                  <a:lnTo>
                    <a:pt x="66" y="199"/>
                  </a:lnTo>
                  <a:lnTo>
                    <a:pt x="66" y="199"/>
                  </a:lnTo>
                  <a:lnTo>
                    <a:pt x="66" y="200"/>
                  </a:lnTo>
                  <a:lnTo>
                    <a:pt x="66" y="201"/>
                  </a:lnTo>
                  <a:lnTo>
                    <a:pt x="66" y="201"/>
                  </a:lnTo>
                  <a:lnTo>
                    <a:pt x="66" y="208"/>
                  </a:lnTo>
                  <a:lnTo>
                    <a:pt x="67" y="213"/>
                  </a:lnTo>
                  <a:lnTo>
                    <a:pt x="70" y="217"/>
                  </a:lnTo>
                  <a:lnTo>
                    <a:pt x="74" y="221"/>
                  </a:lnTo>
                  <a:lnTo>
                    <a:pt x="79" y="224"/>
                  </a:lnTo>
                  <a:lnTo>
                    <a:pt x="84" y="227"/>
                  </a:lnTo>
                  <a:lnTo>
                    <a:pt x="96" y="231"/>
                  </a:lnTo>
                  <a:lnTo>
                    <a:pt x="96" y="231"/>
                  </a:lnTo>
                  <a:lnTo>
                    <a:pt x="97" y="232"/>
                  </a:lnTo>
                  <a:lnTo>
                    <a:pt x="97" y="233"/>
                  </a:lnTo>
                  <a:lnTo>
                    <a:pt x="97" y="233"/>
                  </a:lnTo>
                  <a:lnTo>
                    <a:pt x="100" y="244"/>
                  </a:lnTo>
                  <a:lnTo>
                    <a:pt x="101" y="250"/>
                  </a:lnTo>
                  <a:lnTo>
                    <a:pt x="105" y="254"/>
                  </a:lnTo>
                  <a:lnTo>
                    <a:pt x="105" y="254"/>
                  </a:lnTo>
                  <a:lnTo>
                    <a:pt x="107" y="257"/>
                  </a:lnTo>
                  <a:lnTo>
                    <a:pt x="110" y="261"/>
                  </a:lnTo>
                  <a:lnTo>
                    <a:pt x="112" y="264"/>
                  </a:lnTo>
                  <a:lnTo>
                    <a:pt x="115" y="268"/>
                  </a:lnTo>
                  <a:lnTo>
                    <a:pt x="115" y="268"/>
                  </a:lnTo>
                  <a:lnTo>
                    <a:pt x="117" y="277"/>
                  </a:lnTo>
                  <a:lnTo>
                    <a:pt x="120" y="286"/>
                  </a:lnTo>
                  <a:lnTo>
                    <a:pt x="120" y="286"/>
                  </a:lnTo>
                  <a:lnTo>
                    <a:pt x="122" y="284"/>
                  </a:lnTo>
                  <a:lnTo>
                    <a:pt x="125" y="283"/>
                  </a:lnTo>
                  <a:lnTo>
                    <a:pt x="131" y="283"/>
                  </a:lnTo>
                  <a:lnTo>
                    <a:pt x="138" y="283"/>
                  </a:lnTo>
                  <a:lnTo>
                    <a:pt x="143" y="283"/>
                  </a:lnTo>
                  <a:lnTo>
                    <a:pt x="143" y="283"/>
                  </a:lnTo>
                  <a:lnTo>
                    <a:pt x="158" y="282"/>
                  </a:lnTo>
                  <a:lnTo>
                    <a:pt x="171" y="282"/>
                  </a:lnTo>
                  <a:lnTo>
                    <a:pt x="183" y="283"/>
                  </a:lnTo>
                  <a:lnTo>
                    <a:pt x="196" y="282"/>
                  </a:lnTo>
                  <a:lnTo>
                    <a:pt x="196" y="282"/>
                  </a:lnTo>
                  <a:lnTo>
                    <a:pt x="200" y="278"/>
                  </a:lnTo>
                  <a:lnTo>
                    <a:pt x="200" y="278"/>
                  </a:lnTo>
                  <a:lnTo>
                    <a:pt x="202" y="275"/>
                  </a:lnTo>
                  <a:lnTo>
                    <a:pt x="203" y="272"/>
                  </a:lnTo>
                  <a:lnTo>
                    <a:pt x="204" y="268"/>
                  </a:lnTo>
                  <a:lnTo>
                    <a:pt x="205" y="266"/>
                  </a:lnTo>
                  <a:lnTo>
                    <a:pt x="205" y="266"/>
                  </a:lnTo>
                  <a:lnTo>
                    <a:pt x="224" y="261"/>
                  </a:lnTo>
                  <a:lnTo>
                    <a:pt x="244" y="254"/>
                  </a:lnTo>
                  <a:lnTo>
                    <a:pt x="244" y="254"/>
                  </a:lnTo>
                  <a:lnTo>
                    <a:pt x="260" y="247"/>
                  </a:lnTo>
                  <a:lnTo>
                    <a:pt x="276" y="241"/>
                  </a:lnTo>
                  <a:lnTo>
                    <a:pt x="290" y="233"/>
                  </a:lnTo>
                  <a:lnTo>
                    <a:pt x="301" y="226"/>
                  </a:lnTo>
                  <a:lnTo>
                    <a:pt x="301" y="226"/>
                  </a:lnTo>
                  <a:lnTo>
                    <a:pt x="302" y="224"/>
                  </a:lnTo>
                  <a:lnTo>
                    <a:pt x="304" y="221"/>
                  </a:lnTo>
                  <a:lnTo>
                    <a:pt x="306" y="215"/>
                  </a:lnTo>
                  <a:lnTo>
                    <a:pt x="306" y="215"/>
                  </a:lnTo>
                  <a:lnTo>
                    <a:pt x="311" y="204"/>
                  </a:lnTo>
                  <a:lnTo>
                    <a:pt x="315" y="192"/>
                  </a:lnTo>
                  <a:lnTo>
                    <a:pt x="315" y="187"/>
                  </a:lnTo>
                  <a:lnTo>
                    <a:pt x="315" y="180"/>
                  </a:lnTo>
                  <a:lnTo>
                    <a:pt x="314" y="174"/>
                  </a:lnTo>
                  <a:lnTo>
                    <a:pt x="311" y="169"/>
                  </a:lnTo>
                  <a:lnTo>
                    <a:pt x="311" y="169"/>
                  </a:lnTo>
                  <a:lnTo>
                    <a:pt x="310" y="170"/>
                  </a:lnTo>
                  <a:lnTo>
                    <a:pt x="308" y="171"/>
                  </a:lnTo>
                  <a:lnTo>
                    <a:pt x="305" y="171"/>
                  </a:lnTo>
                  <a:lnTo>
                    <a:pt x="305" y="171"/>
                  </a:lnTo>
                  <a:lnTo>
                    <a:pt x="294" y="168"/>
                  </a:lnTo>
                  <a:lnTo>
                    <a:pt x="283" y="166"/>
                  </a:lnTo>
                  <a:lnTo>
                    <a:pt x="260" y="161"/>
                  </a:lnTo>
                  <a:lnTo>
                    <a:pt x="260" y="161"/>
                  </a:lnTo>
                  <a:lnTo>
                    <a:pt x="256" y="159"/>
                  </a:lnTo>
                  <a:lnTo>
                    <a:pt x="254" y="158"/>
                  </a:lnTo>
                  <a:lnTo>
                    <a:pt x="252" y="156"/>
                  </a:lnTo>
                  <a:lnTo>
                    <a:pt x="252" y="152"/>
                  </a:lnTo>
                  <a:lnTo>
                    <a:pt x="251" y="146"/>
                  </a:lnTo>
                  <a:lnTo>
                    <a:pt x="249" y="141"/>
                  </a:lnTo>
                  <a:lnTo>
                    <a:pt x="248" y="137"/>
                  </a:lnTo>
                  <a:lnTo>
                    <a:pt x="248" y="137"/>
                  </a:lnTo>
                  <a:lnTo>
                    <a:pt x="247" y="136"/>
                  </a:lnTo>
                  <a:lnTo>
                    <a:pt x="245" y="135"/>
                  </a:lnTo>
                  <a:lnTo>
                    <a:pt x="244" y="132"/>
                  </a:lnTo>
                  <a:lnTo>
                    <a:pt x="245" y="127"/>
                  </a:lnTo>
                  <a:lnTo>
                    <a:pt x="245" y="127"/>
                  </a:lnTo>
                  <a:lnTo>
                    <a:pt x="241" y="125"/>
                  </a:lnTo>
                  <a:lnTo>
                    <a:pt x="236" y="120"/>
                  </a:lnTo>
                  <a:lnTo>
                    <a:pt x="236" y="120"/>
                  </a:lnTo>
                  <a:lnTo>
                    <a:pt x="235" y="119"/>
                  </a:lnTo>
                  <a:lnTo>
                    <a:pt x="235" y="119"/>
                  </a:lnTo>
                  <a:lnTo>
                    <a:pt x="234" y="116"/>
                  </a:lnTo>
                  <a:lnTo>
                    <a:pt x="234" y="116"/>
                  </a:lnTo>
                  <a:lnTo>
                    <a:pt x="232" y="111"/>
                  </a:lnTo>
                  <a:lnTo>
                    <a:pt x="231" y="107"/>
                  </a:lnTo>
                  <a:lnTo>
                    <a:pt x="230" y="103"/>
                  </a:lnTo>
                  <a:lnTo>
                    <a:pt x="230" y="97"/>
                  </a:lnTo>
                  <a:lnTo>
                    <a:pt x="230" y="97"/>
                  </a:lnTo>
                  <a:lnTo>
                    <a:pt x="230" y="94"/>
                  </a:lnTo>
                  <a:lnTo>
                    <a:pt x="228" y="90"/>
                  </a:lnTo>
                  <a:lnTo>
                    <a:pt x="225" y="87"/>
                  </a:lnTo>
                  <a:lnTo>
                    <a:pt x="221" y="86"/>
                  </a:lnTo>
                  <a:lnTo>
                    <a:pt x="221" y="86"/>
                  </a:lnTo>
                  <a:lnTo>
                    <a:pt x="218" y="85"/>
                  </a:lnTo>
                  <a:lnTo>
                    <a:pt x="217" y="82"/>
                  </a:lnTo>
                  <a:lnTo>
                    <a:pt x="216" y="76"/>
                  </a:lnTo>
                  <a:lnTo>
                    <a:pt x="216" y="76"/>
                  </a:lnTo>
                  <a:lnTo>
                    <a:pt x="215" y="74"/>
                  </a:lnTo>
                  <a:lnTo>
                    <a:pt x="213" y="73"/>
                  </a:lnTo>
                  <a:lnTo>
                    <a:pt x="210" y="69"/>
                  </a:lnTo>
                  <a:lnTo>
                    <a:pt x="210" y="6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1" name="Freeform 340"/>
            <p:cNvSpPr>
              <a:spLocks/>
            </p:cNvSpPr>
            <p:nvPr/>
          </p:nvSpPr>
          <p:spPr bwMode="gray">
            <a:xfrm>
              <a:off x="5177977" y="3850240"/>
              <a:ext cx="115155" cy="88803"/>
            </a:xfrm>
            <a:custGeom>
              <a:avLst/>
              <a:gdLst/>
              <a:ahLst/>
              <a:cxnLst>
                <a:cxn ang="0">
                  <a:pos x="5" y="19"/>
                </a:cxn>
                <a:cxn ang="0">
                  <a:pos x="1" y="19"/>
                </a:cxn>
                <a:cxn ang="0">
                  <a:pos x="1" y="27"/>
                </a:cxn>
                <a:cxn ang="0">
                  <a:pos x="4" y="29"/>
                </a:cxn>
                <a:cxn ang="0">
                  <a:pos x="5" y="33"/>
                </a:cxn>
                <a:cxn ang="0">
                  <a:pos x="8" y="44"/>
                </a:cxn>
                <a:cxn ang="0">
                  <a:pos x="10" y="50"/>
                </a:cxn>
                <a:cxn ang="0">
                  <a:pos x="16" y="53"/>
                </a:cxn>
                <a:cxn ang="0">
                  <a:pos x="39" y="58"/>
                </a:cxn>
                <a:cxn ang="0">
                  <a:pos x="61" y="63"/>
                </a:cxn>
                <a:cxn ang="0">
                  <a:pos x="64" y="63"/>
                </a:cxn>
                <a:cxn ang="0">
                  <a:pos x="67" y="61"/>
                </a:cxn>
                <a:cxn ang="0">
                  <a:pos x="74" y="51"/>
                </a:cxn>
                <a:cxn ang="0">
                  <a:pos x="75" y="40"/>
                </a:cxn>
                <a:cxn ang="0">
                  <a:pos x="75" y="40"/>
                </a:cxn>
                <a:cxn ang="0">
                  <a:pos x="72" y="30"/>
                </a:cxn>
                <a:cxn ang="0">
                  <a:pos x="74" y="24"/>
                </a:cxn>
                <a:cxn ang="0">
                  <a:pos x="77" y="21"/>
                </a:cxn>
                <a:cxn ang="0">
                  <a:pos x="83" y="19"/>
                </a:cxn>
                <a:cxn ang="0">
                  <a:pos x="81" y="12"/>
                </a:cxn>
                <a:cxn ang="0">
                  <a:pos x="81" y="4"/>
                </a:cxn>
                <a:cxn ang="0">
                  <a:pos x="74" y="0"/>
                </a:cxn>
                <a:cxn ang="0">
                  <a:pos x="68" y="7"/>
                </a:cxn>
                <a:cxn ang="0">
                  <a:pos x="62" y="13"/>
                </a:cxn>
                <a:cxn ang="0">
                  <a:pos x="51" y="25"/>
                </a:cxn>
                <a:cxn ang="0">
                  <a:pos x="40" y="38"/>
                </a:cxn>
                <a:cxn ang="0">
                  <a:pos x="39" y="38"/>
                </a:cxn>
                <a:cxn ang="0">
                  <a:pos x="35" y="37"/>
                </a:cxn>
                <a:cxn ang="0">
                  <a:pos x="34" y="35"/>
                </a:cxn>
                <a:cxn ang="0">
                  <a:pos x="23" y="39"/>
                </a:cxn>
                <a:cxn ang="0">
                  <a:pos x="16" y="38"/>
                </a:cxn>
                <a:cxn ang="0">
                  <a:pos x="14" y="37"/>
                </a:cxn>
                <a:cxn ang="0">
                  <a:pos x="10" y="27"/>
                </a:cxn>
                <a:cxn ang="0">
                  <a:pos x="7" y="23"/>
                </a:cxn>
                <a:cxn ang="0">
                  <a:pos x="4" y="20"/>
                </a:cxn>
                <a:cxn ang="0">
                  <a:pos x="5" y="19"/>
                </a:cxn>
              </a:cxnLst>
              <a:rect l="0" t="0" r="r" b="b"/>
              <a:pathLst>
                <a:path w="83" h="63">
                  <a:moveTo>
                    <a:pt x="5" y="19"/>
                  </a:moveTo>
                  <a:lnTo>
                    <a:pt x="5" y="19"/>
                  </a:lnTo>
                  <a:lnTo>
                    <a:pt x="1" y="19"/>
                  </a:lnTo>
                  <a:lnTo>
                    <a:pt x="1" y="19"/>
                  </a:lnTo>
                  <a:lnTo>
                    <a:pt x="0" y="24"/>
                  </a:lnTo>
                  <a:lnTo>
                    <a:pt x="1" y="27"/>
                  </a:lnTo>
                  <a:lnTo>
                    <a:pt x="3" y="28"/>
                  </a:lnTo>
                  <a:lnTo>
                    <a:pt x="4" y="29"/>
                  </a:lnTo>
                  <a:lnTo>
                    <a:pt x="4" y="29"/>
                  </a:lnTo>
                  <a:lnTo>
                    <a:pt x="5" y="33"/>
                  </a:lnTo>
                  <a:lnTo>
                    <a:pt x="7" y="38"/>
                  </a:lnTo>
                  <a:lnTo>
                    <a:pt x="8" y="44"/>
                  </a:lnTo>
                  <a:lnTo>
                    <a:pt x="8" y="48"/>
                  </a:lnTo>
                  <a:lnTo>
                    <a:pt x="10" y="50"/>
                  </a:lnTo>
                  <a:lnTo>
                    <a:pt x="12" y="51"/>
                  </a:lnTo>
                  <a:lnTo>
                    <a:pt x="16" y="53"/>
                  </a:lnTo>
                  <a:lnTo>
                    <a:pt x="16" y="53"/>
                  </a:lnTo>
                  <a:lnTo>
                    <a:pt x="39" y="58"/>
                  </a:lnTo>
                  <a:lnTo>
                    <a:pt x="50" y="60"/>
                  </a:lnTo>
                  <a:lnTo>
                    <a:pt x="61" y="63"/>
                  </a:lnTo>
                  <a:lnTo>
                    <a:pt x="61" y="63"/>
                  </a:lnTo>
                  <a:lnTo>
                    <a:pt x="64" y="63"/>
                  </a:lnTo>
                  <a:lnTo>
                    <a:pt x="66" y="62"/>
                  </a:lnTo>
                  <a:lnTo>
                    <a:pt x="67" y="61"/>
                  </a:lnTo>
                  <a:lnTo>
                    <a:pt x="67" y="61"/>
                  </a:lnTo>
                  <a:lnTo>
                    <a:pt x="74" y="51"/>
                  </a:lnTo>
                  <a:lnTo>
                    <a:pt x="75" y="45"/>
                  </a:lnTo>
                  <a:lnTo>
                    <a:pt x="75" y="40"/>
                  </a:lnTo>
                  <a:lnTo>
                    <a:pt x="75" y="40"/>
                  </a:lnTo>
                  <a:lnTo>
                    <a:pt x="75" y="40"/>
                  </a:lnTo>
                  <a:lnTo>
                    <a:pt x="73" y="35"/>
                  </a:lnTo>
                  <a:lnTo>
                    <a:pt x="72" y="30"/>
                  </a:lnTo>
                  <a:lnTo>
                    <a:pt x="73" y="27"/>
                  </a:lnTo>
                  <a:lnTo>
                    <a:pt x="74" y="24"/>
                  </a:lnTo>
                  <a:lnTo>
                    <a:pt x="74" y="24"/>
                  </a:lnTo>
                  <a:lnTo>
                    <a:pt x="77" y="21"/>
                  </a:lnTo>
                  <a:lnTo>
                    <a:pt x="79" y="20"/>
                  </a:lnTo>
                  <a:lnTo>
                    <a:pt x="83" y="19"/>
                  </a:lnTo>
                  <a:lnTo>
                    <a:pt x="83" y="19"/>
                  </a:lnTo>
                  <a:lnTo>
                    <a:pt x="81" y="12"/>
                  </a:lnTo>
                  <a:lnTo>
                    <a:pt x="81" y="9"/>
                  </a:lnTo>
                  <a:lnTo>
                    <a:pt x="81" y="4"/>
                  </a:lnTo>
                  <a:lnTo>
                    <a:pt x="81" y="4"/>
                  </a:lnTo>
                  <a:lnTo>
                    <a:pt x="74" y="0"/>
                  </a:lnTo>
                  <a:lnTo>
                    <a:pt x="74" y="0"/>
                  </a:lnTo>
                  <a:lnTo>
                    <a:pt x="68" y="7"/>
                  </a:lnTo>
                  <a:lnTo>
                    <a:pt x="62" y="13"/>
                  </a:lnTo>
                  <a:lnTo>
                    <a:pt x="62" y="13"/>
                  </a:lnTo>
                  <a:lnTo>
                    <a:pt x="55" y="19"/>
                  </a:lnTo>
                  <a:lnTo>
                    <a:pt x="51" y="25"/>
                  </a:lnTo>
                  <a:lnTo>
                    <a:pt x="45" y="32"/>
                  </a:lnTo>
                  <a:lnTo>
                    <a:pt x="40" y="38"/>
                  </a:lnTo>
                  <a:lnTo>
                    <a:pt x="40" y="38"/>
                  </a:lnTo>
                  <a:lnTo>
                    <a:pt x="39" y="38"/>
                  </a:lnTo>
                  <a:lnTo>
                    <a:pt x="36" y="38"/>
                  </a:lnTo>
                  <a:lnTo>
                    <a:pt x="35" y="37"/>
                  </a:lnTo>
                  <a:lnTo>
                    <a:pt x="34" y="35"/>
                  </a:lnTo>
                  <a:lnTo>
                    <a:pt x="34" y="35"/>
                  </a:lnTo>
                  <a:lnTo>
                    <a:pt x="29" y="37"/>
                  </a:lnTo>
                  <a:lnTo>
                    <a:pt x="23" y="39"/>
                  </a:lnTo>
                  <a:lnTo>
                    <a:pt x="19" y="39"/>
                  </a:lnTo>
                  <a:lnTo>
                    <a:pt x="16" y="38"/>
                  </a:lnTo>
                  <a:lnTo>
                    <a:pt x="14" y="37"/>
                  </a:lnTo>
                  <a:lnTo>
                    <a:pt x="14" y="37"/>
                  </a:lnTo>
                  <a:lnTo>
                    <a:pt x="12" y="31"/>
                  </a:lnTo>
                  <a:lnTo>
                    <a:pt x="10" y="27"/>
                  </a:lnTo>
                  <a:lnTo>
                    <a:pt x="10" y="27"/>
                  </a:lnTo>
                  <a:lnTo>
                    <a:pt x="7" y="23"/>
                  </a:lnTo>
                  <a:lnTo>
                    <a:pt x="5" y="21"/>
                  </a:lnTo>
                  <a:lnTo>
                    <a:pt x="4" y="20"/>
                  </a:lnTo>
                  <a:lnTo>
                    <a:pt x="4" y="20"/>
                  </a:lnTo>
                  <a:lnTo>
                    <a:pt x="5" y="19"/>
                  </a:lnTo>
                  <a:lnTo>
                    <a:pt x="5" y="1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2" name="Freeform 341"/>
            <p:cNvSpPr>
              <a:spLocks/>
            </p:cNvSpPr>
            <p:nvPr/>
          </p:nvSpPr>
          <p:spPr bwMode="gray">
            <a:xfrm>
              <a:off x="5177977" y="3876641"/>
              <a:ext cx="187126" cy="230406"/>
            </a:xfrm>
            <a:custGeom>
              <a:avLst/>
              <a:gdLst/>
              <a:ahLst/>
              <a:cxnLst>
                <a:cxn ang="0">
                  <a:pos x="67" y="42"/>
                </a:cxn>
                <a:cxn ang="0">
                  <a:pos x="71" y="53"/>
                </a:cxn>
                <a:cxn ang="0">
                  <a:pos x="71" y="65"/>
                </a:cxn>
                <a:cxn ang="0">
                  <a:pos x="62" y="88"/>
                </a:cxn>
                <a:cxn ang="0">
                  <a:pos x="60" y="94"/>
                </a:cxn>
                <a:cxn ang="0">
                  <a:pos x="57" y="99"/>
                </a:cxn>
                <a:cxn ang="0">
                  <a:pos x="46" y="106"/>
                </a:cxn>
                <a:cxn ang="0">
                  <a:pos x="16" y="120"/>
                </a:cxn>
                <a:cxn ang="0">
                  <a:pos x="0" y="127"/>
                </a:cxn>
                <a:cxn ang="0">
                  <a:pos x="18" y="156"/>
                </a:cxn>
                <a:cxn ang="0">
                  <a:pos x="25" y="163"/>
                </a:cxn>
                <a:cxn ang="0">
                  <a:pos x="32" y="161"/>
                </a:cxn>
                <a:cxn ang="0">
                  <a:pos x="40" y="159"/>
                </a:cxn>
                <a:cxn ang="0">
                  <a:pos x="45" y="157"/>
                </a:cxn>
                <a:cxn ang="0">
                  <a:pos x="47" y="153"/>
                </a:cxn>
                <a:cxn ang="0">
                  <a:pos x="55" y="152"/>
                </a:cxn>
                <a:cxn ang="0">
                  <a:pos x="62" y="151"/>
                </a:cxn>
                <a:cxn ang="0">
                  <a:pos x="66" y="148"/>
                </a:cxn>
                <a:cxn ang="0">
                  <a:pos x="68" y="140"/>
                </a:cxn>
                <a:cxn ang="0">
                  <a:pos x="71" y="139"/>
                </a:cxn>
                <a:cxn ang="0">
                  <a:pos x="77" y="137"/>
                </a:cxn>
                <a:cxn ang="0">
                  <a:pos x="85" y="137"/>
                </a:cxn>
                <a:cxn ang="0">
                  <a:pos x="86" y="136"/>
                </a:cxn>
                <a:cxn ang="0">
                  <a:pos x="87" y="127"/>
                </a:cxn>
                <a:cxn ang="0">
                  <a:pos x="93" y="120"/>
                </a:cxn>
                <a:cxn ang="0">
                  <a:pos x="96" y="119"/>
                </a:cxn>
                <a:cxn ang="0">
                  <a:pos x="100" y="118"/>
                </a:cxn>
                <a:cxn ang="0">
                  <a:pos x="102" y="115"/>
                </a:cxn>
                <a:cxn ang="0">
                  <a:pos x="102" y="107"/>
                </a:cxn>
                <a:cxn ang="0">
                  <a:pos x="100" y="97"/>
                </a:cxn>
                <a:cxn ang="0">
                  <a:pos x="103" y="90"/>
                </a:cxn>
                <a:cxn ang="0">
                  <a:pos x="105" y="88"/>
                </a:cxn>
                <a:cxn ang="0">
                  <a:pos x="107" y="87"/>
                </a:cxn>
                <a:cxn ang="0">
                  <a:pos x="112" y="92"/>
                </a:cxn>
                <a:cxn ang="0">
                  <a:pos x="115" y="94"/>
                </a:cxn>
                <a:cxn ang="0">
                  <a:pos x="119" y="93"/>
                </a:cxn>
                <a:cxn ang="0">
                  <a:pos x="119" y="88"/>
                </a:cxn>
                <a:cxn ang="0">
                  <a:pos x="119" y="81"/>
                </a:cxn>
                <a:cxn ang="0">
                  <a:pos x="124" y="73"/>
                </a:cxn>
                <a:cxn ang="0">
                  <a:pos x="129" y="65"/>
                </a:cxn>
                <a:cxn ang="0">
                  <a:pos x="130" y="61"/>
                </a:cxn>
                <a:cxn ang="0">
                  <a:pos x="131" y="56"/>
                </a:cxn>
                <a:cxn ang="0">
                  <a:pos x="133" y="53"/>
                </a:cxn>
                <a:cxn ang="0">
                  <a:pos x="127" y="46"/>
                </a:cxn>
                <a:cxn ang="0">
                  <a:pos x="121" y="42"/>
                </a:cxn>
                <a:cxn ang="0">
                  <a:pos x="115" y="32"/>
                </a:cxn>
                <a:cxn ang="0">
                  <a:pos x="113" y="25"/>
                </a:cxn>
                <a:cxn ang="0">
                  <a:pos x="110" y="24"/>
                </a:cxn>
                <a:cxn ang="0">
                  <a:pos x="108" y="23"/>
                </a:cxn>
                <a:cxn ang="0">
                  <a:pos x="93" y="19"/>
                </a:cxn>
                <a:cxn ang="0">
                  <a:pos x="86" y="14"/>
                </a:cxn>
                <a:cxn ang="0">
                  <a:pos x="83" y="6"/>
                </a:cxn>
                <a:cxn ang="0">
                  <a:pos x="83" y="3"/>
                </a:cxn>
                <a:cxn ang="0">
                  <a:pos x="83" y="0"/>
                </a:cxn>
                <a:cxn ang="0">
                  <a:pos x="77" y="2"/>
                </a:cxn>
                <a:cxn ang="0">
                  <a:pos x="74" y="5"/>
                </a:cxn>
                <a:cxn ang="0">
                  <a:pos x="72" y="11"/>
                </a:cxn>
                <a:cxn ang="0">
                  <a:pos x="75" y="21"/>
                </a:cxn>
                <a:cxn ang="0">
                  <a:pos x="75" y="21"/>
                </a:cxn>
                <a:cxn ang="0">
                  <a:pos x="74" y="32"/>
                </a:cxn>
                <a:cxn ang="0">
                  <a:pos x="67" y="42"/>
                </a:cxn>
              </a:cxnLst>
              <a:rect l="0" t="0" r="r" b="b"/>
              <a:pathLst>
                <a:path w="133" h="163">
                  <a:moveTo>
                    <a:pt x="67" y="42"/>
                  </a:moveTo>
                  <a:lnTo>
                    <a:pt x="67" y="42"/>
                  </a:lnTo>
                  <a:lnTo>
                    <a:pt x="70" y="47"/>
                  </a:lnTo>
                  <a:lnTo>
                    <a:pt x="71" y="53"/>
                  </a:lnTo>
                  <a:lnTo>
                    <a:pt x="71" y="60"/>
                  </a:lnTo>
                  <a:lnTo>
                    <a:pt x="71" y="65"/>
                  </a:lnTo>
                  <a:lnTo>
                    <a:pt x="67" y="77"/>
                  </a:lnTo>
                  <a:lnTo>
                    <a:pt x="62" y="88"/>
                  </a:lnTo>
                  <a:lnTo>
                    <a:pt x="62" y="88"/>
                  </a:lnTo>
                  <a:lnTo>
                    <a:pt x="60" y="94"/>
                  </a:lnTo>
                  <a:lnTo>
                    <a:pt x="58" y="97"/>
                  </a:lnTo>
                  <a:lnTo>
                    <a:pt x="57" y="99"/>
                  </a:lnTo>
                  <a:lnTo>
                    <a:pt x="57" y="99"/>
                  </a:lnTo>
                  <a:lnTo>
                    <a:pt x="46" y="106"/>
                  </a:lnTo>
                  <a:lnTo>
                    <a:pt x="32" y="114"/>
                  </a:lnTo>
                  <a:lnTo>
                    <a:pt x="16" y="120"/>
                  </a:lnTo>
                  <a:lnTo>
                    <a:pt x="0" y="127"/>
                  </a:lnTo>
                  <a:lnTo>
                    <a:pt x="0" y="127"/>
                  </a:lnTo>
                  <a:lnTo>
                    <a:pt x="12" y="146"/>
                  </a:lnTo>
                  <a:lnTo>
                    <a:pt x="18" y="156"/>
                  </a:lnTo>
                  <a:lnTo>
                    <a:pt x="25" y="163"/>
                  </a:lnTo>
                  <a:lnTo>
                    <a:pt x="25" y="163"/>
                  </a:lnTo>
                  <a:lnTo>
                    <a:pt x="29" y="162"/>
                  </a:lnTo>
                  <a:lnTo>
                    <a:pt x="32" y="161"/>
                  </a:lnTo>
                  <a:lnTo>
                    <a:pt x="40" y="159"/>
                  </a:lnTo>
                  <a:lnTo>
                    <a:pt x="40" y="159"/>
                  </a:lnTo>
                  <a:lnTo>
                    <a:pt x="44" y="158"/>
                  </a:lnTo>
                  <a:lnTo>
                    <a:pt x="45" y="157"/>
                  </a:lnTo>
                  <a:lnTo>
                    <a:pt x="47" y="153"/>
                  </a:lnTo>
                  <a:lnTo>
                    <a:pt x="47" y="153"/>
                  </a:lnTo>
                  <a:lnTo>
                    <a:pt x="51" y="152"/>
                  </a:lnTo>
                  <a:lnTo>
                    <a:pt x="55" y="152"/>
                  </a:lnTo>
                  <a:lnTo>
                    <a:pt x="58" y="152"/>
                  </a:lnTo>
                  <a:lnTo>
                    <a:pt x="62" y="151"/>
                  </a:lnTo>
                  <a:lnTo>
                    <a:pt x="62" y="151"/>
                  </a:lnTo>
                  <a:lnTo>
                    <a:pt x="66" y="148"/>
                  </a:lnTo>
                  <a:lnTo>
                    <a:pt x="68" y="145"/>
                  </a:lnTo>
                  <a:lnTo>
                    <a:pt x="68" y="140"/>
                  </a:lnTo>
                  <a:lnTo>
                    <a:pt x="68" y="140"/>
                  </a:lnTo>
                  <a:lnTo>
                    <a:pt x="71" y="139"/>
                  </a:lnTo>
                  <a:lnTo>
                    <a:pt x="73" y="138"/>
                  </a:lnTo>
                  <a:lnTo>
                    <a:pt x="77" y="137"/>
                  </a:lnTo>
                  <a:lnTo>
                    <a:pt x="83" y="137"/>
                  </a:lnTo>
                  <a:lnTo>
                    <a:pt x="85" y="137"/>
                  </a:lnTo>
                  <a:lnTo>
                    <a:pt x="86" y="136"/>
                  </a:lnTo>
                  <a:lnTo>
                    <a:pt x="86" y="136"/>
                  </a:lnTo>
                  <a:lnTo>
                    <a:pt x="87" y="130"/>
                  </a:lnTo>
                  <a:lnTo>
                    <a:pt x="87" y="127"/>
                  </a:lnTo>
                  <a:lnTo>
                    <a:pt x="88" y="124"/>
                  </a:lnTo>
                  <a:lnTo>
                    <a:pt x="93" y="120"/>
                  </a:lnTo>
                  <a:lnTo>
                    <a:pt x="93" y="120"/>
                  </a:lnTo>
                  <a:lnTo>
                    <a:pt x="96" y="119"/>
                  </a:lnTo>
                  <a:lnTo>
                    <a:pt x="98" y="119"/>
                  </a:lnTo>
                  <a:lnTo>
                    <a:pt x="100" y="118"/>
                  </a:lnTo>
                  <a:lnTo>
                    <a:pt x="102" y="117"/>
                  </a:lnTo>
                  <a:lnTo>
                    <a:pt x="102" y="115"/>
                  </a:lnTo>
                  <a:lnTo>
                    <a:pt x="102" y="115"/>
                  </a:lnTo>
                  <a:lnTo>
                    <a:pt x="102" y="107"/>
                  </a:lnTo>
                  <a:lnTo>
                    <a:pt x="100" y="100"/>
                  </a:lnTo>
                  <a:lnTo>
                    <a:pt x="100" y="97"/>
                  </a:lnTo>
                  <a:lnTo>
                    <a:pt x="100" y="94"/>
                  </a:lnTo>
                  <a:lnTo>
                    <a:pt x="103" y="90"/>
                  </a:lnTo>
                  <a:lnTo>
                    <a:pt x="105" y="88"/>
                  </a:lnTo>
                  <a:lnTo>
                    <a:pt x="105" y="88"/>
                  </a:lnTo>
                  <a:lnTo>
                    <a:pt x="106" y="87"/>
                  </a:lnTo>
                  <a:lnTo>
                    <a:pt x="107" y="87"/>
                  </a:lnTo>
                  <a:lnTo>
                    <a:pt x="109" y="89"/>
                  </a:lnTo>
                  <a:lnTo>
                    <a:pt x="112" y="92"/>
                  </a:lnTo>
                  <a:lnTo>
                    <a:pt x="115" y="94"/>
                  </a:lnTo>
                  <a:lnTo>
                    <a:pt x="115" y="94"/>
                  </a:lnTo>
                  <a:lnTo>
                    <a:pt x="117" y="94"/>
                  </a:lnTo>
                  <a:lnTo>
                    <a:pt x="119" y="93"/>
                  </a:lnTo>
                  <a:lnTo>
                    <a:pt x="119" y="90"/>
                  </a:lnTo>
                  <a:lnTo>
                    <a:pt x="119" y="88"/>
                  </a:lnTo>
                  <a:lnTo>
                    <a:pt x="119" y="88"/>
                  </a:lnTo>
                  <a:lnTo>
                    <a:pt x="119" y="81"/>
                  </a:lnTo>
                  <a:lnTo>
                    <a:pt x="120" y="77"/>
                  </a:lnTo>
                  <a:lnTo>
                    <a:pt x="124" y="73"/>
                  </a:lnTo>
                  <a:lnTo>
                    <a:pt x="129" y="65"/>
                  </a:lnTo>
                  <a:lnTo>
                    <a:pt x="129" y="65"/>
                  </a:lnTo>
                  <a:lnTo>
                    <a:pt x="130" y="63"/>
                  </a:lnTo>
                  <a:lnTo>
                    <a:pt x="130" y="61"/>
                  </a:lnTo>
                  <a:lnTo>
                    <a:pt x="130" y="58"/>
                  </a:lnTo>
                  <a:lnTo>
                    <a:pt x="131" y="56"/>
                  </a:lnTo>
                  <a:lnTo>
                    <a:pt x="131" y="56"/>
                  </a:lnTo>
                  <a:lnTo>
                    <a:pt x="133" y="53"/>
                  </a:lnTo>
                  <a:lnTo>
                    <a:pt x="131" y="51"/>
                  </a:lnTo>
                  <a:lnTo>
                    <a:pt x="127" y="46"/>
                  </a:lnTo>
                  <a:lnTo>
                    <a:pt x="127" y="46"/>
                  </a:lnTo>
                  <a:lnTo>
                    <a:pt x="121" y="42"/>
                  </a:lnTo>
                  <a:lnTo>
                    <a:pt x="118" y="36"/>
                  </a:lnTo>
                  <a:lnTo>
                    <a:pt x="115" y="32"/>
                  </a:lnTo>
                  <a:lnTo>
                    <a:pt x="113" y="25"/>
                  </a:lnTo>
                  <a:lnTo>
                    <a:pt x="113" y="25"/>
                  </a:lnTo>
                  <a:lnTo>
                    <a:pt x="112" y="24"/>
                  </a:lnTo>
                  <a:lnTo>
                    <a:pt x="110" y="24"/>
                  </a:lnTo>
                  <a:lnTo>
                    <a:pt x="108" y="23"/>
                  </a:lnTo>
                  <a:lnTo>
                    <a:pt x="108" y="23"/>
                  </a:lnTo>
                  <a:lnTo>
                    <a:pt x="100" y="22"/>
                  </a:lnTo>
                  <a:lnTo>
                    <a:pt x="93" y="19"/>
                  </a:lnTo>
                  <a:lnTo>
                    <a:pt x="89" y="16"/>
                  </a:lnTo>
                  <a:lnTo>
                    <a:pt x="86" y="14"/>
                  </a:lnTo>
                  <a:lnTo>
                    <a:pt x="84" y="11"/>
                  </a:lnTo>
                  <a:lnTo>
                    <a:pt x="83" y="6"/>
                  </a:lnTo>
                  <a:lnTo>
                    <a:pt x="83" y="6"/>
                  </a:lnTo>
                  <a:lnTo>
                    <a:pt x="83" y="3"/>
                  </a:lnTo>
                  <a:lnTo>
                    <a:pt x="83" y="0"/>
                  </a:lnTo>
                  <a:lnTo>
                    <a:pt x="83" y="0"/>
                  </a:lnTo>
                  <a:lnTo>
                    <a:pt x="79" y="1"/>
                  </a:lnTo>
                  <a:lnTo>
                    <a:pt x="77" y="2"/>
                  </a:lnTo>
                  <a:lnTo>
                    <a:pt x="74" y="5"/>
                  </a:lnTo>
                  <a:lnTo>
                    <a:pt x="74" y="5"/>
                  </a:lnTo>
                  <a:lnTo>
                    <a:pt x="73" y="8"/>
                  </a:lnTo>
                  <a:lnTo>
                    <a:pt x="72" y="11"/>
                  </a:lnTo>
                  <a:lnTo>
                    <a:pt x="73" y="16"/>
                  </a:lnTo>
                  <a:lnTo>
                    <a:pt x="75" y="21"/>
                  </a:lnTo>
                  <a:lnTo>
                    <a:pt x="75" y="21"/>
                  </a:lnTo>
                  <a:lnTo>
                    <a:pt x="75" y="21"/>
                  </a:lnTo>
                  <a:lnTo>
                    <a:pt x="75" y="26"/>
                  </a:lnTo>
                  <a:lnTo>
                    <a:pt x="74" y="32"/>
                  </a:lnTo>
                  <a:lnTo>
                    <a:pt x="67" y="42"/>
                  </a:lnTo>
                  <a:lnTo>
                    <a:pt x="67" y="4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3" name="Freeform 342"/>
            <p:cNvSpPr>
              <a:spLocks/>
            </p:cNvSpPr>
            <p:nvPr/>
          </p:nvSpPr>
          <p:spPr bwMode="gray">
            <a:xfrm>
              <a:off x="5017239" y="4056645"/>
              <a:ext cx="194324" cy="156005"/>
            </a:xfrm>
            <a:custGeom>
              <a:avLst/>
              <a:gdLst/>
              <a:ahLst/>
              <a:cxnLst>
                <a:cxn ang="0">
                  <a:pos x="65" y="28"/>
                </a:cxn>
                <a:cxn ang="0">
                  <a:pos x="69" y="24"/>
                </a:cxn>
                <a:cxn ang="0">
                  <a:pos x="72" y="18"/>
                </a:cxn>
                <a:cxn ang="0">
                  <a:pos x="74" y="12"/>
                </a:cxn>
                <a:cxn ang="0">
                  <a:pos x="93" y="7"/>
                </a:cxn>
                <a:cxn ang="0">
                  <a:pos x="113" y="0"/>
                </a:cxn>
                <a:cxn ang="0">
                  <a:pos x="131" y="29"/>
                </a:cxn>
                <a:cxn ang="0">
                  <a:pos x="138" y="36"/>
                </a:cxn>
                <a:cxn ang="0">
                  <a:pos x="131" y="44"/>
                </a:cxn>
                <a:cxn ang="0">
                  <a:pos x="127" y="46"/>
                </a:cxn>
                <a:cxn ang="0">
                  <a:pos x="114" y="57"/>
                </a:cxn>
                <a:cxn ang="0">
                  <a:pos x="101" y="70"/>
                </a:cxn>
                <a:cxn ang="0">
                  <a:pos x="95" y="72"/>
                </a:cxn>
                <a:cxn ang="0">
                  <a:pos x="89" y="74"/>
                </a:cxn>
                <a:cxn ang="0">
                  <a:pos x="82" y="78"/>
                </a:cxn>
                <a:cxn ang="0">
                  <a:pos x="74" y="85"/>
                </a:cxn>
                <a:cxn ang="0">
                  <a:pos x="68" y="88"/>
                </a:cxn>
                <a:cxn ang="0">
                  <a:pos x="61" y="89"/>
                </a:cxn>
                <a:cxn ang="0">
                  <a:pos x="48" y="97"/>
                </a:cxn>
                <a:cxn ang="0">
                  <a:pos x="44" y="98"/>
                </a:cxn>
                <a:cxn ang="0">
                  <a:pos x="37" y="99"/>
                </a:cxn>
                <a:cxn ang="0">
                  <a:pos x="22" y="103"/>
                </a:cxn>
                <a:cxn ang="0">
                  <a:pos x="9" y="109"/>
                </a:cxn>
                <a:cxn ang="0">
                  <a:pos x="7" y="110"/>
                </a:cxn>
                <a:cxn ang="0">
                  <a:pos x="2" y="109"/>
                </a:cxn>
                <a:cxn ang="0">
                  <a:pos x="0" y="107"/>
                </a:cxn>
                <a:cxn ang="0">
                  <a:pos x="0" y="104"/>
                </a:cxn>
                <a:cxn ang="0">
                  <a:pos x="7" y="97"/>
                </a:cxn>
                <a:cxn ang="0">
                  <a:pos x="10" y="96"/>
                </a:cxn>
                <a:cxn ang="0">
                  <a:pos x="13" y="94"/>
                </a:cxn>
                <a:cxn ang="0">
                  <a:pos x="15" y="91"/>
                </a:cxn>
                <a:cxn ang="0">
                  <a:pos x="20" y="83"/>
                </a:cxn>
                <a:cxn ang="0">
                  <a:pos x="23" y="81"/>
                </a:cxn>
                <a:cxn ang="0">
                  <a:pos x="37" y="82"/>
                </a:cxn>
                <a:cxn ang="0">
                  <a:pos x="39" y="82"/>
                </a:cxn>
                <a:cxn ang="0">
                  <a:pos x="43" y="81"/>
                </a:cxn>
                <a:cxn ang="0">
                  <a:pos x="44" y="78"/>
                </a:cxn>
                <a:cxn ang="0">
                  <a:pos x="47" y="72"/>
                </a:cxn>
                <a:cxn ang="0">
                  <a:pos x="44" y="72"/>
                </a:cxn>
                <a:cxn ang="0">
                  <a:pos x="37" y="73"/>
                </a:cxn>
                <a:cxn ang="0">
                  <a:pos x="34" y="72"/>
                </a:cxn>
                <a:cxn ang="0">
                  <a:pos x="34" y="66"/>
                </a:cxn>
                <a:cxn ang="0">
                  <a:pos x="39" y="62"/>
                </a:cxn>
                <a:cxn ang="0">
                  <a:pos x="43" y="57"/>
                </a:cxn>
                <a:cxn ang="0">
                  <a:pos x="47" y="53"/>
                </a:cxn>
                <a:cxn ang="0">
                  <a:pos x="65" y="28"/>
                </a:cxn>
              </a:cxnLst>
              <a:rect l="0" t="0" r="r" b="b"/>
              <a:pathLst>
                <a:path w="138" h="110">
                  <a:moveTo>
                    <a:pt x="65" y="28"/>
                  </a:moveTo>
                  <a:lnTo>
                    <a:pt x="65" y="28"/>
                  </a:lnTo>
                  <a:lnTo>
                    <a:pt x="69" y="24"/>
                  </a:lnTo>
                  <a:lnTo>
                    <a:pt x="69" y="24"/>
                  </a:lnTo>
                  <a:lnTo>
                    <a:pt x="71" y="21"/>
                  </a:lnTo>
                  <a:lnTo>
                    <a:pt x="72" y="18"/>
                  </a:lnTo>
                  <a:lnTo>
                    <a:pt x="73" y="14"/>
                  </a:lnTo>
                  <a:lnTo>
                    <a:pt x="74" y="12"/>
                  </a:lnTo>
                  <a:lnTo>
                    <a:pt x="74" y="12"/>
                  </a:lnTo>
                  <a:lnTo>
                    <a:pt x="93" y="7"/>
                  </a:lnTo>
                  <a:lnTo>
                    <a:pt x="113" y="0"/>
                  </a:lnTo>
                  <a:lnTo>
                    <a:pt x="113" y="0"/>
                  </a:lnTo>
                  <a:lnTo>
                    <a:pt x="125" y="19"/>
                  </a:lnTo>
                  <a:lnTo>
                    <a:pt x="131" y="29"/>
                  </a:lnTo>
                  <a:lnTo>
                    <a:pt x="138" y="36"/>
                  </a:lnTo>
                  <a:lnTo>
                    <a:pt x="138" y="36"/>
                  </a:lnTo>
                  <a:lnTo>
                    <a:pt x="133" y="42"/>
                  </a:lnTo>
                  <a:lnTo>
                    <a:pt x="131" y="44"/>
                  </a:lnTo>
                  <a:lnTo>
                    <a:pt x="127" y="46"/>
                  </a:lnTo>
                  <a:lnTo>
                    <a:pt x="127" y="46"/>
                  </a:lnTo>
                  <a:lnTo>
                    <a:pt x="120" y="52"/>
                  </a:lnTo>
                  <a:lnTo>
                    <a:pt x="114" y="57"/>
                  </a:lnTo>
                  <a:lnTo>
                    <a:pt x="101" y="70"/>
                  </a:lnTo>
                  <a:lnTo>
                    <a:pt x="101" y="70"/>
                  </a:lnTo>
                  <a:lnTo>
                    <a:pt x="97" y="71"/>
                  </a:lnTo>
                  <a:lnTo>
                    <a:pt x="95" y="72"/>
                  </a:lnTo>
                  <a:lnTo>
                    <a:pt x="89" y="74"/>
                  </a:lnTo>
                  <a:lnTo>
                    <a:pt x="89" y="74"/>
                  </a:lnTo>
                  <a:lnTo>
                    <a:pt x="85" y="76"/>
                  </a:lnTo>
                  <a:lnTo>
                    <a:pt x="82" y="78"/>
                  </a:lnTo>
                  <a:lnTo>
                    <a:pt x="74" y="85"/>
                  </a:lnTo>
                  <a:lnTo>
                    <a:pt x="74" y="85"/>
                  </a:lnTo>
                  <a:lnTo>
                    <a:pt x="71" y="87"/>
                  </a:lnTo>
                  <a:lnTo>
                    <a:pt x="68" y="88"/>
                  </a:lnTo>
                  <a:lnTo>
                    <a:pt x="61" y="89"/>
                  </a:lnTo>
                  <a:lnTo>
                    <a:pt x="61" y="89"/>
                  </a:lnTo>
                  <a:lnTo>
                    <a:pt x="54" y="93"/>
                  </a:lnTo>
                  <a:lnTo>
                    <a:pt x="48" y="97"/>
                  </a:lnTo>
                  <a:lnTo>
                    <a:pt x="48" y="97"/>
                  </a:lnTo>
                  <a:lnTo>
                    <a:pt x="44" y="98"/>
                  </a:lnTo>
                  <a:lnTo>
                    <a:pt x="42" y="99"/>
                  </a:lnTo>
                  <a:lnTo>
                    <a:pt x="37" y="99"/>
                  </a:lnTo>
                  <a:lnTo>
                    <a:pt x="37" y="99"/>
                  </a:lnTo>
                  <a:lnTo>
                    <a:pt x="22" y="103"/>
                  </a:lnTo>
                  <a:lnTo>
                    <a:pt x="16" y="106"/>
                  </a:lnTo>
                  <a:lnTo>
                    <a:pt x="9" y="109"/>
                  </a:lnTo>
                  <a:lnTo>
                    <a:pt x="9" y="109"/>
                  </a:lnTo>
                  <a:lnTo>
                    <a:pt x="7" y="110"/>
                  </a:lnTo>
                  <a:lnTo>
                    <a:pt x="5" y="110"/>
                  </a:lnTo>
                  <a:lnTo>
                    <a:pt x="2" y="109"/>
                  </a:lnTo>
                  <a:lnTo>
                    <a:pt x="0" y="107"/>
                  </a:lnTo>
                  <a:lnTo>
                    <a:pt x="0" y="107"/>
                  </a:lnTo>
                  <a:lnTo>
                    <a:pt x="0" y="104"/>
                  </a:lnTo>
                  <a:lnTo>
                    <a:pt x="0" y="104"/>
                  </a:lnTo>
                  <a:lnTo>
                    <a:pt x="5" y="99"/>
                  </a:lnTo>
                  <a:lnTo>
                    <a:pt x="7" y="97"/>
                  </a:lnTo>
                  <a:lnTo>
                    <a:pt x="10" y="96"/>
                  </a:lnTo>
                  <a:lnTo>
                    <a:pt x="10" y="96"/>
                  </a:lnTo>
                  <a:lnTo>
                    <a:pt x="12" y="95"/>
                  </a:lnTo>
                  <a:lnTo>
                    <a:pt x="13" y="94"/>
                  </a:lnTo>
                  <a:lnTo>
                    <a:pt x="13" y="94"/>
                  </a:lnTo>
                  <a:lnTo>
                    <a:pt x="15" y="91"/>
                  </a:lnTo>
                  <a:lnTo>
                    <a:pt x="17" y="86"/>
                  </a:lnTo>
                  <a:lnTo>
                    <a:pt x="20" y="83"/>
                  </a:lnTo>
                  <a:lnTo>
                    <a:pt x="23" y="81"/>
                  </a:lnTo>
                  <a:lnTo>
                    <a:pt x="23" y="81"/>
                  </a:lnTo>
                  <a:lnTo>
                    <a:pt x="30" y="81"/>
                  </a:lnTo>
                  <a:lnTo>
                    <a:pt x="37" y="82"/>
                  </a:lnTo>
                  <a:lnTo>
                    <a:pt x="37" y="82"/>
                  </a:lnTo>
                  <a:lnTo>
                    <a:pt x="39" y="82"/>
                  </a:lnTo>
                  <a:lnTo>
                    <a:pt x="41" y="82"/>
                  </a:lnTo>
                  <a:lnTo>
                    <a:pt x="43" y="81"/>
                  </a:lnTo>
                  <a:lnTo>
                    <a:pt x="44" y="78"/>
                  </a:lnTo>
                  <a:lnTo>
                    <a:pt x="44" y="78"/>
                  </a:lnTo>
                  <a:lnTo>
                    <a:pt x="47" y="74"/>
                  </a:lnTo>
                  <a:lnTo>
                    <a:pt x="47" y="72"/>
                  </a:lnTo>
                  <a:lnTo>
                    <a:pt x="44" y="72"/>
                  </a:lnTo>
                  <a:lnTo>
                    <a:pt x="44" y="72"/>
                  </a:lnTo>
                  <a:lnTo>
                    <a:pt x="39" y="73"/>
                  </a:lnTo>
                  <a:lnTo>
                    <a:pt x="37" y="73"/>
                  </a:lnTo>
                  <a:lnTo>
                    <a:pt x="34" y="72"/>
                  </a:lnTo>
                  <a:lnTo>
                    <a:pt x="34" y="72"/>
                  </a:lnTo>
                  <a:lnTo>
                    <a:pt x="34" y="68"/>
                  </a:lnTo>
                  <a:lnTo>
                    <a:pt x="34" y="66"/>
                  </a:lnTo>
                  <a:lnTo>
                    <a:pt x="37" y="64"/>
                  </a:lnTo>
                  <a:lnTo>
                    <a:pt x="39" y="62"/>
                  </a:lnTo>
                  <a:lnTo>
                    <a:pt x="39" y="62"/>
                  </a:lnTo>
                  <a:lnTo>
                    <a:pt x="43" y="57"/>
                  </a:lnTo>
                  <a:lnTo>
                    <a:pt x="47" y="53"/>
                  </a:lnTo>
                  <a:lnTo>
                    <a:pt x="47" y="53"/>
                  </a:lnTo>
                  <a:lnTo>
                    <a:pt x="55" y="40"/>
                  </a:lnTo>
                  <a:lnTo>
                    <a:pt x="65" y="28"/>
                  </a:lnTo>
                  <a:lnTo>
                    <a:pt x="65" y="2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4" name="Freeform 343"/>
            <p:cNvSpPr>
              <a:spLocks/>
            </p:cNvSpPr>
            <p:nvPr/>
          </p:nvSpPr>
          <p:spPr bwMode="gray">
            <a:xfrm>
              <a:off x="5000447" y="4095046"/>
              <a:ext cx="107957" cy="108004"/>
            </a:xfrm>
            <a:custGeom>
              <a:avLst/>
              <a:gdLst/>
              <a:ahLst/>
              <a:cxnLst>
                <a:cxn ang="0">
                  <a:pos x="76" y="0"/>
                </a:cxn>
                <a:cxn ang="0">
                  <a:pos x="51" y="0"/>
                </a:cxn>
                <a:cxn ang="0">
                  <a:pos x="23" y="1"/>
                </a:cxn>
                <a:cxn ang="0">
                  <a:pos x="18" y="1"/>
                </a:cxn>
                <a:cxn ang="0">
                  <a:pos x="5" y="1"/>
                </a:cxn>
                <a:cxn ang="0">
                  <a:pos x="0" y="4"/>
                </a:cxn>
                <a:cxn ang="0">
                  <a:pos x="3" y="11"/>
                </a:cxn>
                <a:cxn ang="0">
                  <a:pos x="5" y="13"/>
                </a:cxn>
                <a:cxn ang="0">
                  <a:pos x="5" y="15"/>
                </a:cxn>
                <a:cxn ang="0">
                  <a:pos x="2" y="25"/>
                </a:cxn>
                <a:cxn ang="0">
                  <a:pos x="1" y="33"/>
                </a:cxn>
                <a:cxn ang="0">
                  <a:pos x="2" y="35"/>
                </a:cxn>
                <a:cxn ang="0">
                  <a:pos x="6" y="46"/>
                </a:cxn>
                <a:cxn ang="0">
                  <a:pos x="8" y="58"/>
                </a:cxn>
                <a:cxn ang="0">
                  <a:pos x="10" y="66"/>
                </a:cxn>
                <a:cxn ang="0">
                  <a:pos x="10" y="71"/>
                </a:cxn>
                <a:cxn ang="0">
                  <a:pos x="11" y="76"/>
                </a:cxn>
                <a:cxn ang="0">
                  <a:pos x="18" y="69"/>
                </a:cxn>
                <a:cxn ang="0">
                  <a:pos x="21" y="68"/>
                </a:cxn>
                <a:cxn ang="0">
                  <a:pos x="24" y="66"/>
                </a:cxn>
                <a:cxn ang="0">
                  <a:pos x="26" y="63"/>
                </a:cxn>
                <a:cxn ang="0">
                  <a:pos x="31" y="55"/>
                </a:cxn>
                <a:cxn ang="0">
                  <a:pos x="34" y="53"/>
                </a:cxn>
                <a:cxn ang="0">
                  <a:pos x="48" y="54"/>
                </a:cxn>
                <a:cxn ang="0">
                  <a:pos x="50" y="54"/>
                </a:cxn>
                <a:cxn ang="0">
                  <a:pos x="54" y="53"/>
                </a:cxn>
                <a:cxn ang="0">
                  <a:pos x="55" y="50"/>
                </a:cxn>
                <a:cxn ang="0">
                  <a:pos x="58" y="44"/>
                </a:cxn>
                <a:cxn ang="0">
                  <a:pos x="55" y="44"/>
                </a:cxn>
                <a:cxn ang="0">
                  <a:pos x="48" y="45"/>
                </a:cxn>
                <a:cxn ang="0">
                  <a:pos x="45" y="44"/>
                </a:cxn>
                <a:cxn ang="0">
                  <a:pos x="45" y="38"/>
                </a:cxn>
                <a:cxn ang="0">
                  <a:pos x="50" y="34"/>
                </a:cxn>
                <a:cxn ang="0">
                  <a:pos x="54" y="29"/>
                </a:cxn>
                <a:cxn ang="0">
                  <a:pos x="58" y="25"/>
                </a:cxn>
                <a:cxn ang="0">
                  <a:pos x="76" y="0"/>
                </a:cxn>
              </a:cxnLst>
              <a:rect l="0" t="0" r="r" b="b"/>
              <a:pathLst>
                <a:path w="76" h="76">
                  <a:moveTo>
                    <a:pt x="76" y="0"/>
                  </a:moveTo>
                  <a:lnTo>
                    <a:pt x="76" y="0"/>
                  </a:lnTo>
                  <a:lnTo>
                    <a:pt x="63" y="1"/>
                  </a:lnTo>
                  <a:lnTo>
                    <a:pt x="51" y="0"/>
                  </a:lnTo>
                  <a:lnTo>
                    <a:pt x="38" y="0"/>
                  </a:lnTo>
                  <a:lnTo>
                    <a:pt x="23" y="1"/>
                  </a:lnTo>
                  <a:lnTo>
                    <a:pt x="23" y="1"/>
                  </a:lnTo>
                  <a:lnTo>
                    <a:pt x="18" y="1"/>
                  </a:lnTo>
                  <a:lnTo>
                    <a:pt x="11" y="1"/>
                  </a:lnTo>
                  <a:lnTo>
                    <a:pt x="5" y="1"/>
                  </a:lnTo>
                  <a:lnTo>
                    <a:pt x="2" y="2"/>
                  </a:lnTo>
                  <a:lnTo>
                    <a:pt x="0" y="4"/>
                  </a:lnTo>
                  <a:lnTo>
                    <a:pt x="0" y="4"/>
                  </a:lnTo>
                  <a:lnTo>
                    <a:pt x="3" y="11"/>
                  </a:lnTo>
                  <a:lnTo>
                    <a:pt x="3" y="11"/>
                  </a:lnTo>
                  <a:lnTo>
                    <a:pt x="5" y="13"/>
                  </a:lnTo>
                  <a:lnTo>
                    <a:pt x="5" y="15"/>
                  </a:lnTo>
                  <a:lnTo>
                    <a:pt x="5" y="15"/>
                  </a:lnTo>
                  <a:lnTo>
                    <a:pt x="3" y="19"/>
                  </a:lnTo>
                  <a:lnTo>
                    <a:pt x="2" y="25"/>
                  </a:lnTo>
                  <a:lnTo>
                    <a:pt x="1" y="29"/>
                  </a:lnTo>
                  <a:lnTo>
                    <a:pt x="1" y="33"/>
                  </a:lnTo>
                  <a:lnTo>
                    <a:pt x="2" y="35"/>
                  </a:lnTo>
                  <a:lnTo>
                    <a:pt x="2" y="35"/>
                  </a:lnTo>
                  <a:lnTo>
                    <a:pt x="5" y="40"/>
                  </a:lnTo>
                  <a:lnTo>
                    <a:pt x="6" y="46"/>
                  </a:lnTo>
                  <a:lnTo>
                    <a:pt x="8" y="58"/>
                  </a:lnTo>
                  <a:lnTo>
                    <a:pt x="8" y="58"/>
                  </a:lnTo>
                  <a:lnTo>
                    <a:pt x="9" y="63"/>
                  </a:lnTo>
                  <a:lnTo>
                    <a:pt x="10" y="66"/>
                  </a:lnTo>
                  <a:lnTo>
                    <a:pt x="10" y="66"/>
                  </a:lnTo>
                  <a:lnTo>
                    <a:pt x="10" y="71"/>
                  </a:lnTo>
                  <a:lnTo>
                    <a:pt x="11" y="76"/>
                  </a:lnTo>
                  <a:lnTo>
                    <a:pt x="11" y="76"/>
                  </a:lnTo>
                  <a:lnTo>
                    <a:pt x="16" y="71"/>
                  </a:lnTo>
                  <a:lnTo>
                    <a:pt x="18" y="69"/>
                  </a:lnTo>
                  <a:lnTo>
                    <a:pt x="21" y="68"/>
                  </a:lnTo>
                  <a:lnTo>
                    <a:pt x="21" y="68"/>
                  </a:lnTo>
                  <a:lnTo>
                    <a:pt x="23" y="67"/>
                  </a:lnTo>
                  <a:lnTo>
                    <a:pt x="24" y="66"/>
                  </a:lnTo>
                  <a:lnTo>
                    <a:pt x="24" y="66"/>
                  </a:lnTo>
                  <a:lnTo>
                    <a:pt x="26" y="63"/>
                  </a:lnTo>
                  <a:lnTo>
                    <a:pt x="28" y="58"/>
                  </a:lnTo>
                  <a:lnTo>
                    <a:pt x="31" y="55"/>
                  </a:lnTo>
                  <a:lnTo>
                    <a:pt x="34" y="53"/>
                  </a:lnTo>
                  <a:lnTo>
                    <a:pt x="34" y="53"/>
                  </a:lnTo>
                  <a:lnTo>
                    <a:pt x="41" y="53"/>
                  </a:lnTo>
                  <a:lnTo>
                    <a:pt x="48" y="54"/>
                  </a:lnTo>
                  <a:lnTo>
                    <a:pt x="48" y="54"/>
                  </a:lnTo>
                  <a:lnTo>
                    <a:pt x="50" y="54"/>
                  </a:lnTo>
                  <a:lnTo>
                    <a:pt x="52" y="54"/>
                  </a:lnTo>
                  <a:lnTo>
                    <a:pt x="54" y="53"/>
                  </a:lnTo>
                  <a:lnTo>
                    <a:pt x="55" y="50"/>
                  </a:lnTo>
                  <a:lnTo>
                    <a:pt x="55" y="50"/>
                  </a:lnTo>
                  <a:lnTo>
                    <a:pt x="58" y="46"/>
                  </a:lnTo>
                  <a:lnTo>
                    <a:pt x="58" y="44"/>
                  </a:lnTo>
                  <a:lnTo>
                    <a:pt x="55" y="44"/>
                  </a:lnTo>
                  <a:lnTo>
                    <a:pt x="55" y="44"/>
                  </a:lnTo>
                  <a:lnTo>
                    <a:pt x="50" y="45"/>
                  </a:lnTo>
                  <a:lnTo>
                    <a:pt x="48" y="45"/>
                  </a:lnTo>
                  <a:lnTo>
                    <a:pt x="45" y="44"/>
                  </a:lnTo>
                  <a:lnTo>
                    <a:pt x="45" y="44"/>
                  </a:lnTo>
                  <a:lnTo>
                    <a:pt x="45" y="40"/>
                  </a:lnTo>
                  <a:lnTo>
                    <a:pt x="45" y="38"/>
                  </a:lnTo>
                  <a:lnTo>
                    <a:pt x="48" y="36"/>
                  </a:lnTo>
                  <a:lnTo>
                    <a:pt x="50" y="34"/>
                  </a:lnTo>
                  <a:lnTo>
                    <a:pt x="50" y="34"/>
                  </a:lnTo>
                  <a:lnTo>
                    <a:pt x="54" y="29"/>
                  </a:lnTo>
                  <a:lnTo>
                    <a:pt x="58" y="25"/>
                  </a:lnTo>
                  <a:lnTo>
                    <a:pt x="58" y="25"/>
                  </a:lnTo>
                  <a:lnTo>
                    <a:pt x="66" y="12"/>
                  </a:lnTo>
                  <a:lnTo>
                    <a:pt x="76" y="0"/>
                  </a:lnTo>
                  <a:lnTo>
                    <a:pt x="76"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5" name="Freeform 344"/>
            <p:cNvSpPr>
              <a:spLocks/>
            </p:cNvSpPr>
            <p:nvPr/>
          </p:nvSpPr>
          <p:spPr bwMode="gray">
            <a:xfrm>
              <a:off x="4844507" y="3519031"/>
              <a:ext cx="148741" cy="153604"/>
            </a:xfrm>
            <a:custGeom>
              <a:avLst/>
              <a:gdLst/>
              <a:ahLst/>
              <a:cxnLst>
                <a:cxn ang="0">
                  <a:pos x="106" y="7"/>
                </a:cxn>
                <a:cxn ang="0">
                  <a:pos x="102" y="8"/>
                </a:cxn>
                <a:cxn ang="0">
                  <a:pos x="95" y="15"/>
                </a:cxn>
                <a:cxn ang="0">
                  <a:pos x="91" y="24"/>
                </a:cxn>
                <a:cxn ang="0">
                  <a:pos x="89" y="35"/>
                </a:cxn>
                <a:cxn ang="0">
                  <a:pos x="81" y="55"/>
                </a:cxn>
                <a:cxn ang="0">
                  <a:pos x="77" y="63"/>
                </a:cxn>
                <a:cxn ang="0">
                  <a:pos x="60" y="77"/>
                </a:cxn>
                <a:cxn ang="0">
                  <a:pos x="39" y="91"/>
                </a:cxn>
                <a:cxn ang="0">
                  <a:pos x="29" y="101"/>
                </a:cxn>
                <a:cxn ang="0">
                  <a:pos x="24" y="104"/>
                </a:cxn>
                <a:cxn ang="0">
                  <a:pos x="18" y="107"/>
                </a:cxn>
                <a:cxn ang="0">
                  <a:pos x="13" y="106"/>
                </a:cxn>
                <a:cxn ang="0">
                  <a:pos x="3" y="99"/>
                </a:cxn>
                <a:cxn ang="0">
                  <a:pos x="4" y="95"/>
                </a:cxn>
                <a:cxn ang="0">
                  <a:pos x="6" y="89"/>
                </a:cxn>
                <a:cxn ang="0">
                  <a:pos x="17" y="72"/>
                </a:cxn>
                <a:cxn ang="0">
                  <a:pos x="17" y="71"/>
                </a:cxn>
                <a:cxn ang="0">
                  <a:pos x="17" y="64"/>
                </a:cxn>
                <a:cxn ang="0">
                  <a:pos x="9" y="59"/>
                </a:cxn>
                <a:cxn ang="0">
                  <a:pos x="8" y="59"/>
                </a:cxn>
                <a:cxn ang="0">
                  <a:pos x="2" y="61"/>
                </a:cxn>
                <a:cxn ang="0">
                  <a:pos x="0" y="57"/>
                </a:cxn>
                <a:cxn ang="0">
                  <a:pos x="0" y="53"/>
                </a:cxn>
                <a:cxn ang="0">
                  <a:pos x="5" y="41"/>
                </a:cxn>
                <a:cxn ang="0">
                  <a:pos x="6" y="36"/>
                </a:cxn>
                <a:cxn ang="0">
                  <a:pos x="9" y="36"/>
                </a:cxn>
                <a:cxn ang="0">
                  <a:pos x="15" y="33"/>
                </a:cxn>
                <a:cxn ang="0">
                  <a:pos x="19" y="24"/>
                </a:cxn>
                <a:cxn ang="0">
                  <a:pos x="19" y="17"/>
                </a:cxn>
                <a:cxn ang="0">
                  <a:pos x="22" y="13"/>
                </a:cxn>
                <a:cxn ang="0">
                  <a:pos x="25" y="13"/>
                </a:cxn>
                <a:cxn ang="0">
                  <a:pos x="32" y="17"/>
                </a:cxn>
                <a:cxn ang="0">
                  <a:pos x="39" y="18"/>
                </a:cxn>
                <a:cxn ang="0">
                  <a:pos x="43" y="17"/>
                </a:cxn>
                <a:cxn ang="0">
                  <a:pos x="50" y="11"/>
                </a:cxn>
                <a:cxn ang="0">
                  <a:pos x="54" y="11"/>
                </a:cxn>
                <a:cxn ang="0">
                  <a:pos x="63" y="12"/>
                </a:cxn>
                <a:cxn ang="0">
                  <a:pos x="70" y="12"/>
                </a:cxn>
                <a:cxn ang="0">
                  <a:pos x="76" y="10"/>
                </a:cxn>
                <a:cxn ang="0">
                  <a:pos x="79" y="7"/>
                </a:cxn>
                <a:cxn ang="0">
                  <a:pos x="84" y="5"/>
                </a:cxn>
                <a:cxn ang="0">
                  <a:pos x="88" y="4"/>
                </a:cxn>
                <a:cxn ang="0">
                  <a:pos x="93" y="0"/>
                </a:cxn>
                <a:cxn ang="0">
                  <a:pos x="100" y="1"/>
                </a:cxn>
                <a:cxn ang="0">
                  <a:pos x="106" y="7"/>
                </a:cxn>
              </a:cxnLst>
              <a:rect l="0" t="0" r="r" b="b"/>
              <a:pathLst>
                <a:path w="106" h="107">
                  <a:moveTo>
                    <a:pt x="106" y="7"/>
                  </a:moveTo>
                  <a:lnTo>
                    <a:pt x="106" y="7"/>
                  </a:lnTo>
                  <a:lnTo>
                    <a:pt x="102" y="8"/>
                  </a:lnTo>
                  <a:lnTo>
                    <a:pt x="102" y="8"/>
                  </a:lnTo>
                  <a:lnTo>
                    <a:pt x="98" y="11"/>
                  </a:lnTo>
                  <a:lnTo>
                    <a:pt x="95" y="15"/>
                  </a:lnTo>
                  <a:lnTo>
                    <a:pt x="92" y="21"/>
                  </a:lnTo>
                  <a:lnTo>
                    <a:pt x="91" y="24"/>
                  </a:lnTo>
                  <a:lnTo>
                    <a:pt x="91" y="24"/>
                  </a:lnTo>
                  <a:lnTo>
                    <a:pt x="89" y="35"/>
                  </a:lnTo>
                  <a:lnTo>
                    <a:pt x="86" y="45"/>
                  </a:lnTo>
                  <a:lnTo>
                    <a:pt x="81" y="55"/>
                  </a:lnTo>
                  <a:lnTo>
                    <a:pt x="77" y="63"/>
                  </a:lnTo>
                  <a:lnTo>
                    <a:pt x="77" y="63"/>
                  </a:lnTo>
                  <a:lnTo>
                    <a:pt x="69" y="70"/>
                  </a:lnTo>
                  <a:lnTo>
                    <a:pt x="60" y="77"/>
                  </a:lnTo>
                  <a:lnTo>
                    <a:pt x="39" y="91"/>
                  </a:lnTo>
                  <a:lnTo>
                    <a:pt x="39" y="91"/>
                  </a:lnTo>
                  <a:lnTo>
                    <a:pt x="34" y="95"/>
                  </a:lnTo>
                  <a:lnTo>
                    <a:pt x="29" y="101"/>
                  </a:lnTo>
                  <a:lnTo>
                    <a:pt x="29" y="101"/>
                  </a:lnTo>
                  <a:lnTo>
                    <a:pt x="24" y="104"/>
                  </a:lnTo>
                  <a:lnTo>
                    <a:pt x="24" y="104"/>
                  </a:lnTo>
                  <a:lnTo>
                    <a:pt x="18" y="107"/>
                  </a:lnTo>
                  <a:lnTo>
                    <a:pt x="16" y="107"/>
                  </a:lnTo>
                  <a:lnTo>
                    <a:pt x="13" y="106"/>
                  </a:lnTo>
                  <a:lnTo>
                    <a:pt x="13" y="106"/>
                  </a:lnTo>
                  <a:lnTo>
                    <a:pt x="3" y="99"/>
                  </a:lnTo>
                  <a:lnTo>
                    <a:pt x="3" y="99"/>
                  </a:lnTo>
                  <a:lnTo>
                    <a:pt x="4" y="95"/>
                  </a:lnTo>
                  <a:lnTo>
                    <a:pt x="4" y="95"/>
                  </a:lnTo>
                  <a:lnTo>
                    <a:pt x="6" y="89"/>
                  </a:lnTo>
                  <a:lnTo>
                    <a:pt x="9" y="83"/>
                  </a:lnTo>
                  <a:lnTo>
                    <a:pt x="17" y="72"/>
                  </a:lnTo>
                  <a:lnTo>
                    <a:pt x="17" y="72"/>
                  </a:lnTo>
                  <a:lnTo>
                    <a:pt x="17" y="71"/>
                  </a:lnTo>
                  <a:lnTo>
                    <a:pt x="18" y="68"/>
                  </a:lnTo>
                  <a:lnTo>
                    <a:pt x="17" y="64"/>
                  </a:lnTo>
                  <a:lnTo>
                    <a:pt x="14" y="61"/>
                  </a:lnTo>
                  <a:lnTo>
                    <a:pt x="9" y="59"/>
                  </a:lnTo>
                  <a:lnTo>
                    <a:pt x="9" y="59"/>
                  </a:lnTo>
                  <a:lnTo>
                    <a:pt x="8" y="59"/>
                  </a:lnTo>
                  <a:lnTo>
                    <a:pt x="6" y="59"/>
                  </a:lnTo>
                  <a:lnTo>
                    <a:pt x="2" y="61"/>
                  </a:lnTo>
                  <a:lnTo>
                    <a:pt x="2" y="61"/>
                  </a:lnTo>
                  <a:lnTo>
                    <a:pt x="0" y="57"/>
                  </a:lnTo>
                  <a:lnTo>
                    <a:pt x="0" y="57"/>
                  </a:lnTo>
                  <a:lnTo>
                    <a:pt x="0" y="53"/>
                  </a:lnTo>
                  <a:lnTo>
                    <a:pt x="1" y="49"/>
                  </a:lnTo>
                  <a:lnTo>
                    <a:pt x="5" y="41"/>
                  </a:lnTo>
                  <a:lnTo>
                    <a:pt x="5" y="41"/>
                  </a:lnTo>
                  <a:lnTo>
                    <a:pt x="6" y="36"/>
                  </a:lnTo>
                  <a:lnTo>
                    <a:pt x="6" y="36"/>
                  </a:lnTo>
                  <a:lnTo>
                    <a:pt x="9" y="36"/>
                  </a:lnTo>
                  <a:lnTo>
                    <a:pt x="13" y="35"/>
                  </a:lnTo>
                  <a:lnTo>
                    <a:pt x="15" y="33"/>
                  </a:lnTo>
                  <a:lnTo>
                    <a:pt x="17" y="31"/>
                  </a:lnTo>
                  <a:lnTo>
                    <a:pt x="19" y="24"/>
                  </a:lnTo>
                  <a:lnTo>
                    <a:pt x="19" y="17"/>
                  </a:lnTo>
                  <a:lnTo>
                    <a:pt x="19" y="17"/>
                  </a:lnTo>
                  <a:lnTo>
                    <a:pt x="21" y="15"/>
                  </a:lnTo>
                  <a:lnTo>
                    <a:pt x="22" y="13"/>
                  </a:lnTo>
                  <a:lnTo>
                    <a:pt x="23" y="13"/>
                  </a:lnTo>
                  <a:lnTo>
                    <a:pt x="25" y="13"/>
                  </a:lnTo>
                  <a:lnTo>
                    <a:pt x="25" y="13"/>
                  </a:lnTo>
                  <a:lnTo>
                    <a:pt x="32" y="17"/>
                  </a:lnTo>
                  <a:lnTo>
                    <a:pt x="36" y="18"/>
                  </a:lnTo>
                  <a:lnTo>
                    <a:pt x="39" y="18"/>
                  </a:lnTo>
                  <a:lnTo>
                    <a:pt x="43" y="17"/>
                  </a:lnTo>
                  <a:lnTo>
                    <a:pt x="43" y="17"/>
                  </a:lnTo>
                  <a:lnTo>
                    <a:pt x="46" y="14"/>
                  </a:lnTo>
                  <a:lnTo>
                    <a:pt x="50" y="11"/>
                  </a:lnTo>
                  <a:lnTo>
                    <a:pt x="50" y="11"/>
                  </a:lnTo>
                  <a:lnTo>
                    <a:pt x="54" y="11"/>
                  </a:lnTo>
                  <a:lnTo>
                    <a:pt x="57" y="11"/>
                  </a:lnTo>
                  <a:lnTo>
                    <a:pt x="63" y="12"/>
                  </a:lnTo>
                  <a:lnTo>
                    <a:pt x="63" y="12"/>
                  </a:lnTo>
                  <a:lnTo>
                    <a:pt x="70" y="12"/>
                  </a:lnTo>
                  <a:lnTo>
                    <a:pt x="76" y="10"/>
                  </a:lnTo>
                  <a:lnTo>
                    <a:pt x="76" y="10"/>
                  </a:lnTo>
                  <a:lnTo>
                    <a:pt x="78" y="8"/>
                  </a:lnTo>
                  <a:lnTo>
                    <a:pt x="79" y="7"/>
                  </a:lnTo>
                  <a:lnTo>
                    <a:pt x="79" y="7"/>
                  </a:lnTo>
                  <a:lnTo>
                    <a:pt x="84" y="5"/>
                  </a:lnTo>
                  <a:lnTo>
                    <a:pt x="88" y="4"/>
                  </a:lnTo>
                  <a:lnTo>
                    <a:pt x="88" y="4"/>
                  </a:lnTo>
                  <a:lnTo>
                    <a:pt x="93" y="0"/>
                  </a:lnTo>
                  <a:lnTo>
                    <a:pt x="93" y="0"/>
                  </a:lnTo>
                  <a:lnTo>
                    <a:pt x="97" y="0"/>
                  </a:lnTo>
                  <a:lnTo>
                    <a:pt x="100" y="1"/>
                  </a:lnTo>
                  <a:lnTo>
                    <a:pt x="106" y="7"/>
                  </a:lnTo>
                  <a:lnTo>
                    <a:pt x="10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6" name="Freeform 345"/>
            <p:cNvSpPr>
              <a:spLocks/>
            </p:cNvSpPr>
            <p:nvPr/>
          </p:nvSpPr>
          <p:spPr bwMode="gray">
            <a:xfrm>
              <a:off x="4837311" y="3603034"/>
              <a:ext cx="31187" cy="50401"/>
            </a:xfrm>
            <a:custGeom>
              <a:avLst/>
              <a:gdLst/>
              <a:ahLst/>
              <a:cxnLst>
                <a:cxn ang="0">
                  <a:pos x="7" y="2"/>
                </a:cxn>
                <a:cxn ang="0">
                  <a:pos x="7" y="2"/>
                </a:cxn>
                <a:cxn ang="0">
                  <a:pos x="11" y="0"/>
                </a:cxn>
                <a:cxn ang="0">
                  <a:pos x="13" y="0"/>
                </a:cxn>
                <a:cxn ang="0">
                  <a:pos x="14" y="0"/>
                </a:cxn>
                <a:cxn ang="0">
                  <a:pos x="14" y="0"/>
                </a:cxn>
                <a:cxn ang="0">
                  <a:pos x="19" y="2"/>
                </a:cxn>
                <a:cxn ang="0">
                  <a:pos x="22" y="5"/>
                </a:cxn>
                <a:cxn ang="0">
                  <a:pos x="23" y="9"/>
                </a:cxn>
                <a:cxn ang="0">
                  <a:pos x="22" y="12"/>
                </a:cxn>
                <a:cxn ang="0">
                  <a:pos x="22" y="13"/>
                </a:cxn>
                <a:cxn ang="0">
                  <a:pos x="22" y="13"/>
                </a:cxn>
                <a:cxn ang="0">
                  <a:pos x="14" y="24"/>
                </a:cxn>
                <a:cxn ang="0">
                  <a:pos x="11" y="30"/>
                </a:cxn>
                <a:cxn ang="0">
                  <a:pos x="9" y="36"/>
                </a:cxn>
                <a:cxn ang="0">
                  <a:pos x="9" y="36"/>
                </a:cxn>
                <a:cxn ang="0">
                  <a:pos x="0" y="33"/>
                </a:cxn>
                <a:cxn ang="0">
                  <a:pos x="0" y="33"/>
                </a:cxn>
                <a:cxn ang="0">
                  <a:pos x="6" y="19"/>
                </a:cxn>
                <a:cxn ang="0">
                  <a:pos x="8" y="13"/>
                </a:cxn>
                <a:cxn ang="0">
                  <a:pos x="9" y="6"/>
                </a:cxn>
                <a:cxn ang="0">
                  <a:pos x="9" y="6"/>
                </a:cxn>
                <a:cxn ang="0">
                  <a:pos x="8" y="4"/>
                </a:cxn>
                <a:cxn ang="0">
                  <a:pos x="7" y="2"/>
                </a:cxn>
                <a:cxn ang="0">
                  <a:pos x="7" y="2"/>
                </a:cxn>
              </a:cxnLst>
              <a:rect l="0" t="0" r="r" b="b"/>
              <a:pathLst>
                <a:path w="23" h="36">
                  <a:moveTo>
                    <a:pt x="7" y="2"/>
                  </a:moveTo>
                  <a:lnTo>
                    <a:pt x="7" y="2"/>
                  </a:lnTo>
                  <a:lnTo>
                    <a:pt x="11" y="0"/>
                  </a:lnTo>
                  <a:lnTo>
                    <a:pt x="13" y="0"/>
                  </a:lnTo>
                  <a:lnTo>
                    <a:pt x="14" y="0"/>
                  </a:lnTo>
                  <a:lnTo>
                    <a:pt x="14" y="0"/>
                  </a:lnTo>
                  <a:lnTo>
                    <a:pt x="19" y="2"/>
                  </a:lnTo>
                  <a:lnTo>
                    <a:pt x="22" y="5"/>
                  </a:lnTo>
                  <a:lnTo>
                    <a:pt x="23" y="9"/>
                  </a:lnTo>
                  <a:lnTo>
                    <a:pt x="22" y="12"/>
                  </a:lnTo>
                  <a:lnTo>
                    <a:pt x="22" y="13"/>
                  </a:lnTo>
                  <a:lnTo>
                    <a:pt x="22" y="13"/>
                  </a:lnTo>
                  <a:lnTo>
                    <a:pt x="14" y="24"/>
                  </a:lnTo>
                  <a:lnTo>
                    <a:pt x="11" y="30"/>
                  </a:lnTo>
                  <a:lnTo>
                    <a:pt x="9" y="36"/>
                  </a:lnTo>
                  <a:lnTo>
                    <a:pt x="9" y="36"/>
                  </a:lnTo>
                  <a:lnTo>
                    <a:pt x="0" y="33"/>
                  </a:lnTo>
                  <a:lnTo>
                    <a:pt x="0" y="33"/>
                  </a:lnTo>
                  <a:lnTo>
                    <a:pt x="6" y="19"/>
                  </a:lnTo>
                  <a:lnTo>
                    <a:pt x="8" y="13"/>
                  </a:lnTo>
                  <a:lnTo>
                    <a:pt x="9" y="6"/>
                  </a:lnTo>
                  <a:lnTo>
                    <a:pt x="9" y="6"/>
                  </a:lnTo>
                  <a:lnTo>
                    <a:pt x="8" y="4"/>
                  </a:lnTo>
                  <a:lnTo>
                    <a:pt x="7" y="2"/>
                  </a:lnTo>
                  <a:lnTo>
                    <a:pt x="7"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7" name="Freeform 346"/>
            <p:cNvSpPr>
              <a:spLocks/>
            </p:cNvSpPr>
            <p:nvPr/>
          </p:nvSpPr>
          <p:spPr bwMode="gray">
            <a:xfrm>
              <a:off x="4810921" y="3651035"/>
              <a:ext cx="38385" cy="105603"/>
            </a:xfrm>
            <a:custGeom>
              <a:avLst/>
              <a:gdLst/>
              <a:ahLst/>
              <a:cxnLst>
                <a:cxn ang="0">
                  <a:pos x="15" y="74"/>
                </a:cxn>
                <a:cxn ang="0">
                  <a:pos x="15" y="74"/>
                </a:cxn>
                <a:cxn ang="0">
                  <a:pos x="15" y="74"/>
                </a:cxn>
                <a:cxn ang="0">
                  <a:pos x="15" y="74"/>
                </a:cxn>
                <a:cxn ang="0">
                  <a:pos x="10" y="62"/>
                </a:cxn>
                <a:cxn ang="0">
                  <a:pos x="5" y="51"/>
                </a:cxn>
                <a:cxn ang="0">
                  <a:pos x="5" y="51"/>
                </a:cxn>
                <a:cxn ang="0">
                  <a:pos x="1" y="44"/>
                </a:cxn>
                <a:cxn ang="0">
                  <a:pos x="0" y="41"/>
                </a:cxn>
                <a:cxn ang="0">
                  <a:pos x="0" y="36"/>
                </a:cxn>
                <a:cxn ang="0">
                  <a:pos x="0" y="36"/>
                </a:cxn>
                <a:cxn ang="0">
                  <a:pos x="1" y="36"/>
                </a:cxn>
                <a:cxn ang="0">
                  <a:pos x="4" y="35"/>
                </a:cxn>
                <a:cxn ang="0">
                  <a:pos x="7" y="31"/>
                </a:cxn>
                <a:cxn ang="0">
                  <a:pos x="10" y="24"/>
                </a:cxn>
                <a:cxn ang="0">
                  <a:pos x="10" y="24"/>
                </a:cxn>
                <a:cxn ang="0">
                  <a:pos x="15" y="13"/>
                </a:cxn>
                <a:cxn ang="0">
                  <a:pos x="18" y="2"/>
                </a:cxn>
                <a:cxn ang="0">
                  <a:pos x="18" y="2"/>
                </a:cxn>
                <a:cxn ang="0">
                  <a:pos x="19" y="0"/>
                </a:cxn>
                <a:cxn ang="0">
                  <a:pos x="19" y="0"/>
                </a:cxn>
                <a:cxn ang="0">
                  <a:pos x="28" y="3"/>
                </a:cxn>
                <a:cxn ang="0">
                  <a:pos x="28" y="3"/>
                </a:cxn>
                <a:cxn ang="0">
                  <a:pos x="27" y="7"/>
                </a:cxn>
                <a:cxn ang="0">
                  <a:pos x="27" y="7"/>
                </a:cxn>
                <a:cxn ang="0">
                  <a:pos x="26" y="14"/>
                </a:cxn>
                <a:cxn ang="0">
                  <a:pos x="26" y="14"/>
                </a:cxn>
                <a:cxn ang="0">
                  <a:pos x="25" y="15"/>
                </a:cxn>
                <a:cxn ang="0">
                  <a:pos x="22" y="16"/>
                </a:cxn>
                <a:cxn ang="0">
                  <a:pos x="21" y="17"/>
                </a:cxn>
                <a:cxn ang="0">
                  <a:pos x="20" y="18"/>
                </a:cxn>
                <a:cxn ang="0">
                  <a:pos x="20" y="18"/>
                </a:cxn>
                <a:cxn ang="0">
                  <a:pos x="19" y="23"/>
                </a:cxn>
                <a:cxn ang="0">
                  <a:pos x="17" y="26"/>
                </a:cxn>
                <a:cxn ang="0">
                  <a:pos x="12" y="34"/>
                </a:cxn>
                <a:cxn ang="0">
                  <a:pos x="12" y="34"/>
                </a:cxn>
                <a:cxn ang="0">
                  <a:pos x="11" y="35"/>
                </a:cxn>
                <a:cxn ang="0">
                  <a:pos x="12" y="37"/>
                </a:cxn>
                <a:cxn ang="0">
                  <a:pos x="12" y="37"/>
                </a:cxn>
                <a:cxn ang="0">
                  <a:pos x="14" y="38"/>
                </a:cxn>
                <a:cxn ang="0">
                  <a:pos x="16" y="38"/>
                </a:cxn>
                <a:cxn ang="0">
                  <a:pos x="18" y="38"/>
                </a:cxn>
                <a:cxn ang="0">
                  <a:pos x="20" y="38"/>
                </a:cxn>
                <a:cxn ang="0">
                  <a:pos x="20" y="38"/>
                </a:cxn>
                <a:cxn ang="0">
                  <a:pos x="21" y="39"/>
                </a:cxn>
                <a:cxn ang="0">
                  <a:pos x="22" y="42"/>
                </a:cxn>
                <a:cxn ang="0">
                  <a:pos x="22" y="44"/>
                </a:cxn>
                <a:cxn ang="0">
                  <a:pos x="22" y="46"/>
                </a:cxn>
                <a:cxn ang="0">
                  <a:pos x="22" y="46"/>
                </a:cxn>
                <a:cxn ang="0">
                  <a:pos x="19" y="53"/>
                </a:cxn>
                <a:cxn ang="0">
                  <a:pos x="18" y="59"/>
                </a:cxn>
                <a:cxn ang="0">
                  <a:pos x="17" y="67"/>
                </a:cxn>
                <a:cxn ang="0">
                  <a:pos x="15" y="74"/>
                </a:cxn>
                <a:cxn ang="0">
                  <a:pos x="15" y="74"/>
                </a:cxn>
              </a:cxnLst>
              <a:rect l="0" t="0" r="r" b="b"/>
              <a:pathLst>
                <a:path w="28" h="74">
                  <a:moveTo>
                    <a:pt x="15" y="74"/>
                  </a:moveTo>
                  <a:lnTo>
                    <a:pt x="15" y="74"/>
                  </a:lnTo>
                  <a:lnTo>
                    <a:pt x="15" y="74"/>
                  </a:lnTo>
                  <a:lnTo>
                    <a:pt x="15" y="74"/>
                  </a:lnTo>
                  <a:lnTo>
                    <a:pt x="10" y="62"/>
                  </a:lnTo>
                  <a:lnTo>
                    <a:pt x="5" y="51"/>
                  </a:lnTo>
                  <a:lnTo>
                    <a:pt x="5" y="51"/>
                  </a:lnTo>
                  <a:lnTo>
                    <a:pt x="1" y="44"/>
                  </a:lnTo>
                  <a:lnTo>
                    <a:pt x="0" y="41"/>
                  </a:lnTo>
                  <a:lnTo>
                    <a:pt x="0" y="36"/>
                  </a:lnTo>
                  <a:lnTo>
                    <a:pt x="0" y="36"/>
                  </a:lnTo>
                  <a:lnTo>
                    <a:pt x="1" y="36"/>
                  </a:lnTo>
                  <a:lnTo>
                    <a:pt x="4" y="35"/>
                  </a:lnTo>
                  <a:lnTo>
                    <a:pt x="7" y="31"/>
                  </a:lnTo>
                  <a:lnTo>
                    <a:pt x="10" y="24"/>
                  </a:lnTo>
                  <a:lnTo>
                    <a:pt x="10" y="24"/>
                  </a:lnTo>
                  <a:lnTo>
                    <a:pt x="15" y="13"/>
                  </a:lnTo>
                  <a:lnTo>
                    <a:pt x="18" y="2"/>
                  </a:lnTo>
                  <a:lnTo>
                    <a:pt x="18" y="2"/>
                  </a:lnTo>
                  <a:lnTo>
                    <a:pt x="19" y="0"/>
                  </a:lnTo>
                  <a:lnTo>
                    <a:pt x="19" y="0"/>
                  </a:lnTo>
                  <a:lnTo>
                    <a:pt x="28" y="3"/>
                  </a:lnTo>
                  <a:lnTo>
                    <a:pt x="28" y="3"/>
                  </a:lnTo>
                  <a:lnTo>
                    <a:pt x="27" y="7"/>
                  </a:lnTo>
                  <a:lnTo>
                    <a:pt x="27" y="7"/>
                  </a:lnTo>
                  <a:lnTo>
                    <a:pt x="26" y="14"/>
                  </a:lnTo>
                  <a:lnTo>
                    <a:pt x="26" y="14"/>
                  </a:lnTo>
                  <a:lnTo>
                    <a:pt x="25" y="15"/>
                  </a:lnTo>
                  <a:lnTo>
                    <a:pt x="22" y="16"/>
                  </a:lnTo>
                  <a:lnTo>
                    <a:pt x="21" y="17"/>
                  </a:lnTo>
                  <a:lnTo>
                    <a:pt x="20" y="18"/>
                  </a:lnTo>
                  <a:lnTo>
                    <a:pt x="20" y="18"/>
                  </a:lnTo>
                  <a:lnTo>
                    <a:pt x="19" y="23"/>
                  </a:lnTo>
                  <a:lnTo>
                    <a:pt x="17" y="26"/>
                  </a:lnTo>
                  <a:lnTo>
                    <a:pt x="12" y="34"/>
                  </a:lnTo>
                  <a:lnTo>
                    <a:pt x="12" y="34"/>
                  </a:lnTo>
                  <a:lnTo>
                    <a:pt x="11" y="35"/>
                  </a:lnTo>
                  <a:lnTo>
                    <a:pt x="12" y="37"/>
                  </a:lnTo>
                  <a:lnTo>
                    <a:pt x="12" y="37"/>
                  </a:lnTo>
                  <a:lnTo>
                    <a:pt x="14" y="38"/>
                  </a:lnTo>
                  <a:lnTo>
                    <a:pt x="16" y="38"/>
                  </a:lnTo>
                  <a:lnTo>
                    <a:pt x="18" y="38"/>
                  </a:lnTo>
                  <a:lnTo>
                    <a:pt x="20" y="38"/>
                  </a:lnTo>
                  <a:lnTo>
                    <a:pt x="20" y="38"/>
                  </a:lnTo>
                  <a:lnTo>
                    <a:pt x="21" y="39"/>
                  </a:lnTo>
                  <a:lnTo>
                    <a:pt x="22" y="42"/>
                  </a:lnTo>
                  <a:lnTo>
                    <a:pt x="22" y="44"/>
                  </a:lnTo>
                  <a:lnTo>
                    <a:pt x="22" y="46"/>
                  </a:lnTo>
                  <a:lnTo>
                    <a:pt x="22" y="46"/>
                  </a:lnTo>
                  <a:lnTo>
                    <a:pt x="19" y="53"/>
                  </a:lnTo>
                  <a:lnTo>
                    <a:pt x="18" y="59"/>
                  </a:lnTo>
                  <a:lnTo>
                    <a:pt x="17" y="67"/>
                  </a:lnTo>
                  <a:lnTo>
                    <a:pt x="15" y="74"/>
                  </a:lnTo>
                  <a:lnTo>
                    <a:pt x="15" y="7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8" name="Freeform 347"/>
            <p:cNvSpPr>
              <a:spLocks/>
            </p:cNvSpPr>
            <p:nvPr/>
          </p:nvSpPr>
          <p:spPr bwMode="gray">
            <a:xfrm>
              <a:off x="4825315" y="3660636"/>
              <a:ext cx="79170" cy="98402"/>
            </a:xfrm>
            <a:custGeom>
              <a:avLst/>
              <a:gdLst/>
              <a:ahLst/>
              <a:cxnLst>
                <a:cxn ang="0">
                  <a:pos x="16" y="0"/>
                </a:cxn>
                <a:cxn ang="0">
                  <a:pos x="16" y="0"/>
                </a:cxn>
                <a:cxn ang="0">
                  <a:pos x="15" y="7"/>
                </a:cxn>
                <a:cxn ang="0">
                  <a:pos x="15" y="7"/>
                </a:cxn>
                <a:cxn ang="0">
                  <a:pos x="14" y="8"/>
                </a:cxn>
                <a:cxn ang="0">
                  <a:pos x="11" y="9"/>
                </a:cxn>
                <a:cxn ang="0">
                  <a:pos x="10" y="10"/>
                </a:cxn>
                <a:cxn ang="0">
                  <a:pos x="9" y="11"/>
                </a:cxn>
                <a:cxn ang="0">
                  <a:pos x="9" y="11"/>
                </a:cxn>
                <a:cxn ang="0">
                  <a:pos x="8" y="16"/>
                </a:cxn>
                <a:cxn ang="0">
                  <a:pos x="6" y="19"/>
                </a:cxn>
                <a:cxn ang="0">
                  <a:pos x="1" y="27"/>
                </a:cxn>
                <a:cxn ang="0">
                  <a:pos x="1" y="27"/>
                </a:cxn>
                <a:cxn ang="0">
                  <a:pos x="0" y="28"/>
                </a:cxn>
                <a:cxn ang="0">
                  <a:pos x="1" y="30"/>
                </a:cxn>
                <a:cxn ang="0">
                  <a:pos x="1" y="30"/>
                </a:cxn>
                <a:cxn ang="0">
                  <a:pos x="3" y="31"/>
                </a:cxn>
                <a:cxn ang="0">
                  <a:pos x="5" y="31"/>
                </a:cxn>
                <a:cxn ang="0">
                  <a:pos x="7" y="31"/>
                </a:cxn>
                <a:cxn ang="0">
                  <a:pos x="9" y="31"/>
                </a:cxn>
                <a:cxn ang="0">
                  <a:pos x="9" y="31"/>
                </a:cxn>
                <a:cxn ang="0">
                  <a:pos x="10" y="32"/>
                </a:cxn>
                <a:cxn ang="0">
                  <a:pos x="11" y="35"/>
                </a:cxn>
                <a:cxn ang="0">
                  <a:pos x="11" y="37"/>
                </a:cxn>
                <a:cxn ang="0">
                  <a:pos x="11" y="39"/>
                </a:cxn>
                <a:cxn ang="0">
                  <a:pos x="11" y="39"/>
                </a:cxn>
                <a:cxn ang="0">
                  <a:pos x="8" y="46"/>
                </a:cxn>
                <a:cxn ang="0">
                  <a:pos x="7" y="52"/>
                </a:cxn>
                <a:cxn ang="0">
                  <a:pos x="6" y="60"/>
                </a:cxn>
                <a:cxn ang="0">
                  <a:pos x="4" y="67"/>
                </a:cxn>
                <a:cxn ang="0">
                  <a:pos x="4" y="67"/>
                </a:cxn>
                <a:cxn ang="0">
                  <a:pos x="8" y="66"/>
                </a:cxn>
                <a:cxn ang="0">
                  <a:pos x="11" y="66"/>
                </a:cxn>
                <a:cxn ang="0">
                  <a:pos x="19" y="68"/>
                </a:cxn>
                <a:cxn ang="0">
                  <a:pos x="19" y="68"/>
                </a:cxn>
                <a:cxn ang="0">
                  <a:pos x="22" y="69"/>
                </a:cxn>
                <a:cxn ang="0">
                  <a:pos x="25" y="68"/>
                </a:cxn>
                <a:cxn ang="0">
                  <a:pos x="25" y="68"/>
                </a:cxn>
                <a:cxn ang="0">
                  <a:pos x="34" y="59"/>
                </a:cxn>
                <a:cxn ang="0">
                  <a:pos x="42" y="51"/>
                </a:cxn>
                <a:cxn ang="0">
                  <a:pos x="42" y="51"/>
                </a:cxn>
                <a:cxn ang="0">
                  <a:pos x="34" y="42"/>
                </a:cxn>
                <a:cxn ang="0">
                  <a:pos x="28" y="38"/>
                </a:cxn>
                <a:cxn ang="0">
                  <a:pos x="27" y="36"/>
                </a:cxn>
                <a:cxn ang="0">
                  <a:pos x="27" y="35"/>
                </a:cxn>
                <a:cxn ang="0">
                  <a:pos x="27" y="35"/>
                </a:cxn>
                <a:cxn ang="0">
                  <a:pos x="28" y="32"/>
                </a:cxn>
                <a:cxn ang="0">
                  <a:pos x="30" y="31"/>
                </a:cxn>
                <a:cxn ang="0">
                  <a:pos x="38" y="28"/>
                </a:cxn>
                <a:cxn ang="0">
                  <a:pos x="47" y="26"/>
                </a:cxn>
                <a:cxn ang="0">
                  <a:pos x="57" y="25"/>
                </a:cxn>
                <a:cxn ang="0">
                  <a:pos x="57" y="25"/>
                </a:cxn>
                <a:cxn ang="0">
                  <a:pos x="50" y="13"/>
                </a:cxn>
                <a:cxn ang="0">
                  <a:pos x="47" y="7"/>
                </a:cxn>
                <a:cxn ang="0">
                  <a:pos x="42" y="2"/>
                </a:cxn>
                <a:cxn ang="0">
                  <a:pos x="42" y="2"/>
                </a:cxn>
                <a:cxn ang="0">
                  <a:pos x="37" y="5"/>
                </a:cxn>
                <a:cxn ang="0">
                  <a:pos x="37" y="5"/>
                </a:cxn>
                <a:cxn ang="0">
                  <a:pos x="31" y="8"/>
                </a:cxn>
                <a:cxn ang="0">
                  <a:pos x="29" y="8"/>
                </a:cxn>
                <a:cxn ang="0">
                  <a:pos x="26" y="7"/>
                </a:cxn>
                <a:cxn ang="0">
                  <a:pos x="26" y="7"/>
                </a:cxn>
                <a:cxn ang="0">
                  <a:pos x="16" y="0"/>
                </a:cxn>
              </a:cxnLst>
              <a:rect l="0" t="0" r="r" b="b"/>
              <a:pathLst>
                <a:path w="57" h="69">
                  <a:moveTo>
                    <a:pt x="16" y="0"/>
                  </a:moveTo>
                  <a:lnTo>
                    <a:pt x="16" y="0"/>
                  </a:lnTo>
                  <a:lnTo>
                    <a:pt x="15" y="7"/>
                  </a:lnTo>
                  <a:lnTo>
                    <a:pt x="15" y="7"/>
                  </a:lnTo>
                  <a:lnTo>
                    <a:pt x="14" y="8"/>
                  </a:lnTo>
                  <a:lnTo>
                    <a:pt x="11" y="9"/>
                  </a:lnTo>
                  <a:lnTo>
                    <a:pt x="10" y="10"/>
                  </a:lnTo>
                  <a:lnTo>
                    <a:pt x="9" y="11"/>
                  </a:lnTo>
                  <a:lnTo>
                    <a:pt x="9" y="11"/>
                  </a:lnTo>
                  <a:lnTo>
                    <a:pt x="8" y="16"/>
                  </a:lnTo>
                  <a:lnTo>
                    <a:pt x="6" y="19"/>
                  </a:lnTo>
                  <a:lnTo>
                    <a:pt x="1" y="27"/>
                  </a:lnTo>
                  <a:lnTo>
                    <a:pt x="1" y="27"/>
                  </a:lnTo>
                  <a:lnTo>
                    <a:pt x="0" y="28"/>
                  </a:lnTo>
                  <a:lnTo>
                    <a:pt x="1" y="30"/>
                  </a:lnTo>
                  <a:lnTo>
                    <a:pt x="1" y="30"/>
                  </a:lnTo>
                  <a:lnTo>
                    <a:pt x="3" y="31"/>
                  </a:lnTo>
                  <a:lnTo>
                    <a:pt x="5" y="31"/>
                  </a:lnTo>
                  <a:lnTo>
                    <a:pt x="7" y="31"/>
                  </a:lnTo>
                  <a:lnTo>
                    <a:pt x="9" y="31"/>
                  </a:lnTo>
                  <a:lnTo>
                    <a:pt x="9" y="31"/>
                  </a:lnTo>
                  <a:lnTo>
                    <a:pt x="10" y="32"/>
                  </a:lnTo>
                  <a:lnTo>
                    <a:pt x="11" y="35"/>
                  </a:lnTo>
                  <a:lnTo>
                    <a:pt x="11" y="37"/>
                  </a:lnTo>
                  <a:lnTo>
                    <a:pt x="11" y="39"/>
                  </a:lnTo>
                  <a:lnTo>
                    <a:pt x="11" y="39"/>
                  </a:lnTo>
                  <a:lnTo>
                    <a:pt x="8" y="46"/>
                  </a:lnTo>
                  <a:lnTo>
                    <a:pt x="7" y="52"/>
                  </a:lnTo>
                  <a:lnTo>
                    <a:pt x="6" y="60"/>
                  </a:lnTo>
                  <a:lnTo>
                    <a:pt x="4" y="67"/>
                  </a:lnTo>
                  <a:lnTo>
                    <a:pt x="4" y="67"/>
                  </a:lnTo>
                  <a:lnTo>
                    <a:pt x="8" y="66"/>
                  </a:lnTo>
                  <a:lnTo>
                    <a:pt x="11" y="66"/>
                  </a:lnTo>
                  <a:lnTo>
                    <a:pt x="19" y="68"/>
                  </a:lnTo>
                  <a:lnTo>
                    <a:pt x="19" y="68"/>
                  </a:lnTo>
                  <a:lnTo>
                    <a:pt x="22" y="69"/>
                  </a:lnTo>
                  <a:lnTo>
                    <a:pt x="25" y="68"/>
                  </a:lnTo>
                  <a:lnTo>
                    <a:pt x="25" y="68"/>
                  </a:lnTo>
                  <a:lnTo>
                    <a:pt x="34" y="59"/>
                  </a:lnTo>
                  <a:lnTo>
                    <a:pt x="42" y="51"/>
                  </a:lnTo>
                  <a:lnTo>
                    <a:pt x="42" y="51"/>
                  </a:lnTo>
                  <a:lnTo>
                    <a:pt x="34" y="42"/>
                  </a:lnTo>
                  <a:lnTo>
                    <a:pt x="28" y="38"/>
                  </a:lnTo>
                  <a:lnTo>
                    <a:pt x="27" y="36"/>
                  </a:lnTo>
                  <a:lnTo>
                    <a:pt x="27" y="35"/>
                  </a:lnTo>
                  <a:lnTo>
                    <a:pt x="27" y="35"/>
                  </a:lnTo>
                  <a:lnTo>
                    <a:pt x="28" y="32"/>
                  </a:lnTo>
                  <a:lnTo>
                    <a:pt x="30" y="31"/>
                  </a:lnTo>
                  <a:lnTo>
                    <a:pt x="38" y="28"/>
                  </a:lnTo>
                  <a:lnTo>
                    <a:pt x="47" y="26"/>
                  </a:lnTo>
                  <a:lnTo>
                    <a:pt x="57" y="25"/>
                  </a:lnTo>
                  <a:lnTo>
                    <a:pt x="57" y="25"/>
                  </a:lnTo>
                  <a:lnTo>
                    <a:pt x="50" y="13"/>
                  </a:lnTo>
                  <a:lnTo>
                    <a:pt x="47" y="7"/>
                  </a:lnTo>
                  <a:lnTo>
                    <a:pt x="42" y="2"/>
                  </a:lnTo>
                  <a:lnTo>
                    <a:pt x="42" y="2"/>
                  </a:lnTo>
                  <a:lnTo>
                    <a:pt x="37" y="5"/>
                  </a:lnTo>
                  <a:lnTo>
                    <a:pt x="37" y="5"/>
                  </a:lnTo>
                  <a:lnTo>
                    <a:pt x="31" y="8"/>
                  </a:lnTo>
                  <a:lnTo>
                    <a:pt x="29" y="8"/>
                  </a:lnTo>
                  <a:lnTo>
                    <a:pt x="26" y="7"/>
                  </a:lnTo>
                  <a:lnTo>
                    <a:pt x="26" y="7"/>
                  </a:lnTo>
                  <a:lnTo>
                    <a:pt x="16" y="0"/>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49" name="Freeform 348"/>
            <p:cNvSpPr>
              <a:spLocks/>
            </p:cNvSpPr>
            <p:nvPr/>
          </p:nvSpPr>
          <p:spPr bwMode="gray">
            <a:xfrm>
              <a:off x="4825315" y="3660636"/>
              <a:ext cx="79170" cy="98402"/>
            </a:xfrm>
            <a:custGeom>
              <a:avLst/>
              <a:gdLst/>
              <a:ahLst/>
              <a:cxnLst>
                <a:cxn ang="0">
                  <a:pos x="16" y="0"/>
                </a:cxn>
                <a:cxn ang="0">
                  <a:pos x="16" y="0"/>
                </a:cxn>
                <a:cxn ang="0">
                  <a:pos x="15" y="7"/>
                </a:cxn>
                <a:cxn ang="0">
                  <a:pos x="15" y="7"/>
                </a:cxn>
                <a:cxn ang="0">
                  <a:pos x="14" y="8"/>
                </a:cxn>
                <a:cxn ang="0">
                  <a:pos x="11" y="9"/>
                </a:cxn>
                <a:cxn ang="0">
                  <a:pos x="10" y="10"/>
                </a:cxn>
                <a:cxn ang="0">
                  <a:pos x="9" y="11"/>
                </a:cxn>
                <a:cxn ang="0">
                  <a:pos x="9" y="11"/>
                </a:cxn>
                <a:cxn ang="0">
                  <a:pos x="8" y="16"/>
                </a:cxn>
                <a:cxn ang="0">
                  <a:pos x="6" y="19"/>
                </a:cxn>
                <a:cxn ang="0">
                  <a:pos x="1" y="27"/>
                </a:cxn>
                <a:cxn ang="0">
                  <a:pos x="1" y="27"/>
                </a:cxn>
                <a:cxn ang="0">
                  <a:pos x="0" y="28"/>
                </a:cxn>
                <a:cxn ang="0">
                  <a:pos x="1" y="30"/>
                </a:cxn>
                <a:cxn ang="0">
                  <a:pos x="1" y="30"/>
                </a:cxn>
                <a:cxn ang="0">
                  <a:pos x="3" y="31"/>
                </a:cxn>
                <a:cxn ang="0">
                  <a:pos x="5" y="31"/>
                </a:cxn>
                <a:cxn ang="0">
                  <a:pos x="7" y="31"/>
                </a:cxn>
                <a:cxn ang="0">
                  <a:pos x="9" y="31"/>
                </a:cxn>
                <a:cxn ang="0">
                  <a:pos x="9" y="31"/>
                </a:cxn>
                <a:cxn ang="0">
                  <a:pos x="10" y="32"/>
                </a:cxn>
                <a:cxn ang="0">
                  <a:pos x="11" y="35"/>
                </a:cxn>
                <a:cxn ang="0">
                  <a:pos x="11" y="37"/>
                </a:cxn>
                <a:cxn ang="0">
                  <a:pos x="11" y="39"/>
                </a:cxn>
                <a:cxn ang="0">
                  <a:pos x="11" y="39"/>
                </a:cxn>
                <a:cxn ang="0">
                  <a:pos x="8" y="46"/>
                </a:cxn>
                <a:cxn ang="0">
                  <a:pos x="7" y="52"/>
                </a:cxn>
                <a:cxn ang="0">
                  <a:pos x="6" y="60"/>
                </a:cxn>
                <a:cxn ang="0">
                  <a:pos x="4" y="67"/>
                </a:cxn>
                <a:cxn ang="0">
                  <a:pos x="4" y="67"/>
                </a:cxn>
                <a:cxn ang="0">
                  <a:pos x="8" y="66"/>
                </a:cxn>
                <a:cxn ang="0">
                  <a:pos x="11" y="66"/>
                </a:cxn>
                <a:cxn ang="0">
                  <a:pos x="19" y="68"/>
                </a:cxn>
                <a:cxn ang="0">
                  <a:pos x="19" y="68"/>
                </a:cxn>
                <a:cxn ang="0">
                  <a:pos x="22" y="69"/>
                </a:cxn>
                <a:cxn ang="0">
                  <a:pos x="25" y="68"/>
                </a:cxn>
                <a:cxn ang="0">
                  <a:pos x="25" y="68"/>
                </a:cxn>
                <a:cxn ang="0">
                  <a:pos x="34" y="59"/>
                </a:cxn>
                <a:cxn ang="0">
                  <a:pos x="42" y="51"/>
                </a:cxn>
                <a:cxn ang="0">
                  <a:pos x="42" y="51"/>
                </a:cxn>
                <a:cxn ang="0">
                  <a:pos x="34" y="42"/>
                </a:cxn>
                <a:cxn ang="0">
                  <a:pos x="28" y="38"/>
                </a:cxn>
                <a:cxn ang="0">
                  <a:pos x="27" y="36"/>
                </a:cxn>
                <a:cxn ang="0">
                  <a:pos x="27" y="35"/>
                </a:cxn>
                <a:cxn ang="0">
                  <a:pos x="27" y="35"/>
                </a:cxn>
                <a:cxn ang="0">
                  <a:pos x="28" y="32"/>
                </a:cxn>
                <a:cxn ang="0">
                  <a:pos x="30" y="31"/>
                </a:cxn>
                <a:cxn ang="0">
                  <a:pos x="38" y="28"/>
                </a:cxn>
                <a:cxn ang="0">
                  <a:pos x="47" y="26"/>
                </a:cxn>
                <a:cxn ang="0">
                  <a:pos x="57" y="25"/>
                </a:cxn>
                <a:cxn ang="0">
                  <a:pos x="57" y="25"/>
                </a:cxn>
                <a:cxn ang="0">
                  <a:pos x="50" y="13"/>
                </a:cxn>
                <a:cxn ang="0">
                  <a:pos x="47" y="7"/>
                </a:cxn>
                <a:cxn ang="0">
                  <a:pos x="42" y="2"/>
                </a:cxn>
                <a:cxn ang="0">
                  <a:pos x="42" y="2"/>
                </a:cxn>
                <a:cxn ang="0">
                  <a:pos x="37" y="5"/>
                </a:cxn>
                <a:cxn ang="0">
                  <a:pos x="37" y="5"/>
                </a:cxn>
                <a:cxn ang="0">
                  <a:pos x="31" y="8"/>
                </a:cxn>
                <a:cxn ang="0">
                  <a:pos x="29" y="8"/>
                </a:cxn>
                <a:cxn ang="0">
                  <a:pos x="26" y="7"/>
                </a:cxn>
                <a:cxn ang="0">
                  <a:pos x="26" y="7"/>
                </a:cxn>
                <a:cxn ang="0">
                  <a:pos x="16" y="0"/>
                </a:cxn>
              </a:cxnLst>
              <a:rect l="0" t="0" r="r" b="b"/>
              <a:pathLst>
                <a:path w="57" h="69">
                  <a:moveTo>
                    <a:pt x="16" y="0"/>
                  </a:moveTo>
                  <a:lnTo>
                    <a:pt x="16" y="0"/>
                  </a:lnTo>
                  <a:lnTo>
                    <a:pt x="15" y="7"/>
                  </a:lnTo>
                  <a:lnTo>
                    <a:pt x="15" y="7"/>
                  </a:lnTo>
                  <a:lnTo>
                    <a:pt x="14" y="8"/>
                  </a:lnTo>
                  <a:lnTo>
                    <a:pt x="11" y="9"/>
                  </a:lnTo>
                  <a:lnTo>
                    <a:pt x="10" y="10"/>
                  </a:lnTo>
                  <a:lnTo>
                    <a:pt x="9" y="11"/>
                  </a:lnTo>
                  <a:lnTo>
                    <a:pt x="9" y="11"/>
                  </a:lnTo>
                  <a:lnTo>
                    <a:pt x="8" y="16"/>
                  </a:lnTo>
                  <a:lnTo>
                    <a:pt x="6" y="19"/>
                  </a:lnTo>
                  <a:lnTo>
                    <a:pt x="1" y="27"/>
                  </a:lnTo>
                  <a:lnTo>
                    <a:pt x="1" y="27"/>
                  </a:lnTo>
                  <a:lnTo>
                    <a:pt x="0" y="28"/>
                  </a:lnTo>
                  <a:lnTo>
                    <a:pt x="1" y="30"/>
                  </a:lnTo>
                  <a:lnTo>
                    <a:pt x="1" y="30"/>
                  </a:lnTo>
                  <a:lnTo>
                    <a:pt x="3" y="31"/>
                  </a:lnTo>
                  <a:lnTo>
                    <a:pt x="5" y="31"/>
                  </a:lnTo>
                  <a:lnTo>
                    <a:pt x="7" y="31"/>
                  </a:lnTo>
                  <a:lnTo>
                    <a:pt x="9" y="31"/>
                  </a:lnTo>
                  <a:lnTo>
                    <a:pt x="9" y="31"/>
                  </a:lnTo>
                  <a:lnTo>
                    <a:pt x="10" y="32"/>
                  </a:lnTo>
                  <a:lnTo>
                    <a:pt x="11" y="35"/>
                  </a:lnTo>
                  <a:lnTo>
                    <a:pt x="11" y="37"/>
                  </a:lnTo>
                  <a:lnTo>
                    <a:pt x="11" y="39"/>
                  </a:lnTo>
                  <a:lnTo>
                    <a:pt x="11" y="39"/>
                  </a:lnTo>
                  <a:lnTo>
                    <a:pt x="8" y="46"/>
                  </a:lnTo>
                  <a:lnTo>
                    <a:pt x="7" y="52"/>
                  </a:lnTo>
                  <a:lnTo>
                    <a:pt x="6" y="60"/>
                  </a:lnTo>
                  <a:lnTo>
                    <a:pt x="4" y="67"/>
                  </a:lnTo>
                  <a:lnTo>
                    <a:pt x="4" y="67"/>
                  </a:lnTo>
                  <a:lnTo>
                    <a:pt x="8" y="66"/>
                  </a:lnTo>
                  <a:lnTo>
                    <a:pt x="11" y="66"/>
                  </a:lnTo>
                  <a:lnTo>
                    <a:pt x="19" y="68"/>
                  </a:lnTo>
                  <a:lnTo>
                    <a:pt x="19" y="68"/>
                  </a:lnTo>
                  <a:lnTo>
                    <a:pt x="22" y="69"/>
                  </a:lnTo>
                  <a:lnTo>
                    <a:pt x="25" y="68"/>
                  </a:lnTo>
                  <a:lnTo>
                    <a:pt x="25" y="68"/>
                  </a:lnTo>
                  <a:lnTo>
                    <a:pt x="34" y="59"/>
                  </a:lnTo>
                  <a:lnTo>
                    <a:pt x="42" y="51"/>
                  </a:lnTo>
                  <a:lnTo>
                    <a:pt x="42" y="51"/>
                  </a:lnTo>
                  <a:lnTo>
                    <a:pt x="34" y="42"/>
                  </a:lnTo>
                  <a:lnTo>
                    <a:pt x="28" y="38"/>
                  </a:lnTo>
                  <a:lnTo>
                    <a:pt x="27" y="36"/>
                  </a:lnTo>
                  <a:lnTo>
                    <a:pt x="27" y="35"/>
                  </a:lnTo>
                  <a:lnTo>
                    <a:pt x="27" y="35"/>
                  </a:lnTo>
                  <a:lnTo>
                    <a:pt x="28" y="32"/>
                  </a:lnTo>
                  <a:lnTo>
                    <a:pt x="30" y="31"/>
                  </a:lnTo>
                  <a:lnTo>
                    <a:pt x="38" y="28"/>
                  </a:lnTo>
                  <a:lnTo>
                    <a:pt x="47" y="26"/>
                  </a:lnTo>
                  <a:lnTo>
                    <a:pt x="57" y="25"/>
                  </a:lnTo>
                  <a:lnTo>
                    <a:pt x="57" y="25"/>
                  </a:lnTo>
                  <a:lnTo>
                    <a:pt x="50" y="13"/>
                  </a:lnTo>
                  <a:lnTo>
                    <a:pt x="47" y="7"/>
                  </a:lnTo>
                  <a:lnTo>
                    <a:pt x="42" y="2"/>
                  </a:lnTo>
                  <a:lnTo>
                    <a:pt x="42" y="2"/>
                  </a:lnTo>
                  <a:lnTo>
                    <a:pt x="37" y="5"/>
                  </a:lnTo>
                  <a:lnTo>
                    <a:pt x="37" y="5"/>
                  </a:lnTo>
                  <a:lnTo>
                    <a:pt x="31" y="8"/>
                  </a:lnTo>
                  <a:lnTo>
                    <a:pt x="29" y="8"/>
                  </a:lnTo>
                  <a:lnTo>
                    <a:pt x="26" y="7"/>
                  </a:lnTo>
                  <a:lnTo>
                    <a:pt x="26" y="7"/>
                  </a:lnTo>
                  <a:lnTo>
                    <a:pt x="16" y="0"/>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0" name="Freeform 349"/>
            <p:cNvSpPr>
              <a:spLocks/>
            </p:cNvSpPr>
            <p:nvPr/>
          </p:nvSpPr>
          <p:spPr bwMode="gray">
            <a:xfrm>
              <a:off x="4614198" y="3687035"/>
              <a:ext cx="235107" cy="280808"/>
            </a:xfrm>
            <a:custGeom>
              <a:avLst/>
              <a:gdLst/>
              <a:ahLst/>
              <a:cxnLst>
                <a:cxn ang="0">
                  <a:pos x="7" y="52"/>
                </a:cxn>
                <a:cxn ang="0">
                  <a:pos x="1" y="41"/>
                </a:cxn>
                <a:cxn ang="0">
                  <a:pos x="6" y="21"/>
                </a:cxn>
                <a:cxn ang="0">
                  <a:pos x="5" y="18"/>
                </a:cxn>
                <a:cxn ang="0">
                  <a:pos x="0" y="9"/>
                </a:cxn>
                <a:cxn ang="0">
                  <a:pos x="4" y="0"/>
                </a:cxn>
                <a:cxn ang="0">
                  <a:pos x="11" y="6"/>
                </a:cxn>
                <a:cxn ang="0">
                  <a:pos x="20" y="6"/>
                </a:cxn>
                <a:cxn ang="0">
                  <a:pos x="32" y="12"/>
                </a:cxn>
                <a:cxn ang="0">
                  <a:pos x="44" y="16"/>
                </a:cxn>
                <a:cxn ang="0">
                  <a:pos x="64" y="19"/>
                </a:cxn>
                <a:cxn ang="0">
                  <a:pos x="74" y="21"/>
                </a:cxn>
                <a:cxn ang="0">
                  <a:pos x="79" y="15"/>
                </a:cxn>
                <a:cxn ang="0">
                  <a:pos x="86" y="11"/>
                </a:cxn>
                <a:cxn ang="0">
                  <a:pos x="92" y="6"/>
                </a:cxn>
                <a:cxn ang="0">
                  <a:pos x="100" y="7"/>
                </a:cxn>
                <a:cxn ang="0">
                  <a:pos x="105" y="11"/>
                </a:cxn>
                <a:cxn ang="0">
                  <a:pos x="107" y="12"/>
                </a:cxn>
                <a:cxn ang="0">
                  <a:pos x="114" y="10"/>
                </a:cxn>
                <a:cxn ang="0">
                  <a:pos x="120" y="12"/>
                </a:cxn>
                <a:cxn ang="0">
                  <a:pos x="130" y="9"/>
                </a:cxn>
                <a:cxn ang="0">
                  <a:pos x="137" y="10"/>
                </a:cxn>
                <a:cxn ang="0">
                  <a:pos x="138" y="18"/>
                </a:cxn>
                <a:cxn ang="0">
                  <a:pos x="147" y="36"/>
                </a:cxn>
                <a:cxn ang="0">
                  <a:pos x="152" y="48"/>
                </a:cxn>
                <a:cxn ang="0">
                  <a:pos x="148" y="53"/>
                </a:cxn>
                <a:cxn ang="0">
                  <a:pos x="145" y="74"/>
                </a:cxn>
                <a:cxn ang="0">
                  <a:pos x="142" y="79"/>
                </a:cxn>
                <a:cxn ang="0">
                  <a:pos x="137" y="72"/>
                </a:cxn>
                <a:cxn ang="0">
                  <a:pos x="127" y="61"/>
                </a:cxn>
                <a:cxn ang="0">
                  <a:pos x="123" y="50"/>
                </a:cxn>
                <a:cxn ang="0">
                  <a:pos x="120" y="53"/>
                </a:cxn>
                <a:cxn ang="0">
                  <a:pos x="119" y="60"/>
                </a:cxn>
                <a:cxn ang="0">
                  <a:pos x="122" y="68"/>
                </a:cxn>
                <a:cxn ang="0">
                  <a:pos x="132" y="84"/>
                </a:cxn>
                <a:cxn ang="0">
                  <a:pos x="141" y="109"/>
                </a:cxn>
                <a:cxn ang="0">
                  <a:pos x="148" y="118"/>
                </a:cxn>
                <a:cxn ang="0">
                  <a:pos x="151" y="123"/>
                </a:cxn>
                <a:cxn ang="0">
                  <a:pos x="155" y="138"/>
                </a:cxn>
                <a:cxn ang="0">
                  <a:pos x="161" y="148"/>
                </a:cxn>
                <a:cxn ang="0">
                  <a:pos x="165" y="152"/>
                </a:cxn>
                <a:cxn ang="0">
                  <a:pos x="164" y="160"/>
                </a:cxn>
                <a:cxn ang="0">
                  <a:pos x="166" y="165"/>
                </a:cxn>
                <a:cxn ang="0">
                  <a:pos x="154" y="172"/>
                </a:cxn>
                <a:cxn ang="0">
                  <a:pos x="146" y="174"/>
                </a:cxn>
                <a:cxn ang="0">
                  <a:pos x="141" y="186"/>
                </a:cxn>
                <a:cxn ang="0">
                  <a:pos x="137" y="189"/>
                </a:cxn>
                <a:cxn ang="0">
                  <a:pos x="136" y="195"/>
                </a:cxn>
                <a:cxn ang="0">
                  <a:pos x="134" y="196"/>
                </a:cxn>
                <a:cxn ang="0">
                  <a:pos x="125" y="194"/>
                </a:cxn>
              </a:cxnLst>
              <a:rect l="0" t="0" r="r" b="b"/>
              <a:pathLst>
                <a:path w="166" h="197">
                  <a:moveTo>
                    <a:pt x="6" y="193"/>
                  </a:moveTo>
                  <a:lnTo>
                    <a:pt x="7" y="52"/>
                  </a:lnTo>
                  <a:lnTo>
                    <a:pt x="7" y="52"/>
                  </a:lnTo>
                  <a:lnTo>
                    <a:pt x="4" y="49"/>
                  </a:lnTo>
                  <a:lnTo>
                    <a:pt x="2" y="46"/>
                  </a:lnTo>
                  <a:lnTo>
                    <a:pt x="1" y="41"/>
                  </a:lnTo>
                  <a:lnTo>
                    <a:pt x="1" y="38"/>
                  </a:lnTo>
                  <a:lnTo>
                    <a:pt x="4" y="29"/>
                  </a:lnTo>
                  <a:lnTo>
                    <a:pt x="6" y="21"/>
                  </a:lnTo>
                  <a:lnTo>
                    <a:pt x="6" y="21"/>
                  </a:lnTo>
                  <a:lnTo>
                    <a:pt x="6" y="19"/>
                  </a:lnTo>
                  <a:lnTo>
                    <a:pt x="5" y="18"/>
                  </a:lnTo>
                  <a:lnTo>
                    <a:pt x="5" y="18"/>
                  </a:lnTo>
                  <a:lnTo>
                    <a:pt x="1" y="13"/>
                  </a:lnTo>
                  <a:lnTo>
                    <a:pt x="0" y="9"/>
                  </a:lnTo>
                  <a:lnTo>
                    <a:pt x="0" y="5"/>
                  </a:lnTo>
                  <a:lnTo>
                    <a:pt x="4" y="0"/>
                  </a:lnTo>
                  <a:lnTo>
                    <a:pt x="4" y="0"/>
                  </a:lnTo>
                  <a:lnTo>
                    <a:pt x="9" y="5"/>
                  </a:lnTo>
                  <a:lnTo>
                    <a:pt x="9" y="5"/>
                  </a:lnTo>
                  <a:lnTo>
                    <a:pt x="11" y="6"/>
                  </a:lnTo>
                  <a:lnTo>
                    <a:pt x="15" y="6"/>
                  </a:lnTo>
                  <a:lnTo>
                    <a:pt x="20" y="6"/>
                  </a:lnTo>
                  <a:lnTo>
                    <a:pt x="20" y="6"/>
                  </a:lnTo>
                  <a:lnTo>
                    <a:pt x="22" y="7"/>
                  </a:lnTo>
                  <a:lnTo>
                    <a:pt x="26" y="8"/>
                  </a:lnTo>
                  <a:lnTo>
                    <a:pt x="32" y="12"/>
                  </a:lnTo>
                  <a:lnTo>
                    <a:pt x="32" y="12"/>
                  </a:lnTo>
                  <a:lnTo>
                    <a:pt x="39" y="15"/>
                  </a:lnTo>
                  <a:lnTo>
                    <a:pt x="44" y="16"/>
                  </a:lnTo>
                  <a:lnTo>
                    <a:pt x="58" y="17"/>
                  </a:lnTo>
                  <a:lnTo>
                    <a:pt x="58" y="17"/>
                  </a:lnTo>
                  <a:lnTo>
                    <a:pt x="64" y="19"/>
                  </a:lnTo>
                  <a:lnTo>
                    <a:pt x="72" y="22"/>
                  </a:lnTo>
                  <a:lnTo>
                    <a:pt x="72" y="22"/>
                  </a:lnTo>
                  <a:lnTo>
                    <a:pt x="74" y="21"/>
                  </a:lnTo>
                  <a:lnTo>
                    <a:pt x="75" y="19"/>
                  </a:lnTo>
                  <a:lnTo>
                    <a:pt x="79" y="15"/>
                  </a:lnTo>
                  <a:lnTo>
                    <a:pt x="79" y="15"/>
                  </a:lnTo>
                  <a:lnTo>
                    <a:pt x="83" y="12"/>
                  </a:lnTo>
                  <a:lnTo>
                    <a:pt x="86" y="11"/>
                  </a:lnTo>
                  <a:lnTo>
                    <a:pt x="86" y="11"/>
                  </a:lnTo>
                  <a:lnTo>
                    <a:pt x="90" y="8"/>
                  </a:lnTo>
                  <a:lnTo>
                    <a:pt x="91" y="7"/>
                  </a:lnTo>
                  <a:lnTo>
                    <a:pt x="92" y="6"/>
                  </a:lnTo>
                  <a:lnTo>
                    <a:pt x="96" y="6"/>
                  </a:lnTo>
                  <a:lnTo>
                    <a:pt x="96" y="6"/>
                  </a:lnTo>
                  <a:lnTo>
                    <a:pt x="100" y="7"/>
                  </a:lnTo>
                  <a:lnTo>
                    <a:pt x="103" y="8"/>
                  </a:lnTo>
                  <a:lnTo>
                    <a:pt x="103" y="8"/>
                  </a:lnTo>
                  <a:lnTo>
                    <a:pt x="105" y="11"/>
                  </a:lnTo>
                  <a:lnTo>
                    <a:pt x="106" y="12"/>
                  </a:lnTo>
                  <a:lnTo>
                    <a:pt x="107" y="12"/>
                  </a:lnTo>
                  <a:lnTo>
                    <a:pt x="107" y="12"/>
                  </a:lnTo>
                  <a:lnTo>
                    <a:pt x="110" y="11"/>
                  </a:lnTo>
                  <a:lnTo>
                    <a:pt x="114" y="10"/>
                  </a:lnTo>
                  <a:lnTo>
                    <a:pt x="114" y="10"/>
                  </a:lnTo>
                  <a:lnTo>
                    <a:pt x="116" y="11"/>
                  </a:lnTo>
                  <a:lnTo>
                    <a:pt x="120" y="12"/>
                  </a:lnTo>
                  <a:lnTo>
                    <a:pt x="120" y="12"/>
                  </a:lnTo>
                  <a:lnTo>
                    <a:pt x="124" y="10"/>
                  </a:lnTo>
                  <a:lnTo>
                    <a:pt x="130" y="9"/>
                  </a:lnTo>
                  <a:lnTo>
                    <a:pt x="130" y="9"/>
                  </a:lnTo>
                  <a:lnTo>
                    <a:pt x="132" y="9"/>
                  </a:lnTo>
                  <a:lnTo>
                    <a:pt x="134" y="9"/>
                  </a:lnTo>
                  <a:lnTo>
                    <a:pt x="137" y="10"/>
                  </a:lnTo>
                  <a:lnTo>
                    <a:pt x="137" y="10"/>
                  </a:lnTo>
                  <a:lnTo>
                    <a:pt x="137" y="15"/>
                  </a:lnTo>
                  <a:lnTo>
                    <a:pt x="138" y="18"/>
                  </a:lnTo>
                  <a:lnTo>
                    <a:pt x="142" y="25"/>
                  </a:lnTo>
                  <a:lnTo>
                    <a:pt x="142" y="25"/>
                  </a:lnTo>
                  <a:lnTo>
                    <a:pt x="147" y="36"/>
                  </a:lnTo>
                  <a:lnTo>
                    <a:pt x="152" y="48"/>
                  </a:lnTo>
                  <a:lnTo>
                    <a:pt x="152" y="48"/>
                  </a:lnTo>
                  <a:lnTo>
                    <a:pt x="152" y="48"/>
                  </a:lnTo>
                  <a:lnTo>
                    <a:pt x="152" y="48"/>
                  </a:lnTo>
                  <a:lnTo>
                    <a:pt x="149" y="50"/>
                  </a:lnTo>
                  <a:lnTo>
                    <a:pt x="148" y="53"/>
                  </a:lnTo>
                  <a:lnTo>
                    <a:pt x="146" y="62"/>
                  </a:lnTo>
                  <a:lnTo>
                    <a:pt x="145" y="71"/>
                  </a:lnTo>
                  <a:lnTo>
                    <a:pt x="145" y="74"/>
                  </a:lnTo>
                  <a:lnTo>
                    <a:pt x="143" y="78"/>
                  </a:lnTo>
                  <a:lnTo>
                    <a:pt x="143" y="78"/>
                  </a:lnTo>
                  <a:lnTo>
                    <a:pt x="142" y="79"/>
                  </a:lnTo>
                  <a:lnTo>
                    <a:pt x="142" y="79"/>
                  </a:lnTo>
                  <a:lnTo>
                    <a:pt x="140" y="75"/>
                  </a:lnTo>
                  <a:lnTo>
                    <a:pt x="137" y="72"/>
                  </a:lnTo>
                  <a:lnTo>
                    <a:pt x="135" y="69"/>
                  </a:lnTo>
                  <a:lnTo>
                    <a:pt x="135" y="69"/>
                  </a:lnTo>
                  <a:lnTo>
                    <a:pt x="127" y="61"/>
                  </a:lnTo>
                  <a:lnTo>
                    <a:pt x="124" y="57"/>
                  </a:lnTo>
                  <a:lnTo>
                    <a:pt x="123" y="50"/>
                  </a:lnTo>
                  <a:lnTo>
                    <a:pt x="123" y="50"/>
                  </a:lnTo>
                  <a:lnTo>
                    <a:pt x="122" y="50"/>
                  </a:lnTo>
                  <a:lnTo>
                    <a:pt x="121" y="50"/>
                  </a:lnTo>
                  <a:lnTo>
                    <a:pt x="120" y="53"/>
                  </a:lnTo>
                  <a:lnTo>
                    <a:pt x="120" y="53"/>
                  </a:lnTo>
                  <a:lnTo>
                    <a:pt x="119" y="58"/>
                  </a:lnTo>
                  <a:lnTo>
                    <a:pt x="119" y="60"/>
                  </a:lnTo>
                  <a:lnTo>
                    <a:pt x="119" y="62"/>
                  </a:lnTo>
                  <a:lnTo>
                    <a:pt x="119" y="62"/>
                  </a:lnTo>
                  <a:lnTo>
                    <a:pt x="122" y="68"/>
                  </a:lnTo>
                  <a:lnTo>
                    <a:pt x="126" y="73"/>
                  </a:lnTo>
                  <a:lnTo>
                    <a:pt x="130" y="78"/>
                  </a:lnTo>
                  <a:lnTo>
                    <a:pt x="132" y="84"/>
                  </a:lnTo>
                  <a:lnTo>
                    <a:pt x="132" y="84"/>
                  </a:lnTo>
                  <a:lnTo>
                    <a:pt x="137" y="101"/>
                  </a:lnTo>
                  <a:lnTo>
                    <a:pt x="141" y="109"/>
                  </a:lnTo>
                  <a:lnTo>
                    <a:pt x="146" y="115"/>
                  </a:lnTo>
                  <a:lnTo>
                    <a:pt x="146" y="115"/>
                  </a:lnTo>
                  <a:lnTo>
                    <a:pt x="148" y="118"/>
                  </a:lnTo>
                  <a:lnTo>
                    <a:pt x="149" y="123"/>
                  </a:lnTo>
                  <a:lnTo>
                    <a:pt x="149" y="123"/>
                  </a:lnTo>
                  <a:lnTo>
                    <a:pt x="151" y="123"/>
                  </a:lnTo>
                  <a:lnTo>
                    <a:pt x="151" y="123"/>
                  </a:lnTo>
                  <a:lnTo>
                    <a:pt x="153" y="131"/>
                  </a:lnTo>
                  <a:lnTo>
                    <a:pt x="155" y="138"/>
                  </a:lnTo>
                  <a:lnTo>
                    <a:pt x="156" y="142"/>
                  </a:lnTo>
                  <a:lnTo>
                    <a:pt x="157" y="145"/>
                  </a:lnTo>
                  <a:lnTo>
                    <a:pt x="161" y="148"/>
                  </a:lnTo>
                  <a:lnTo>
                    <a:pt x="164" y="151"/>
                  </a:lnTo>
                  <a:lnTo>
                    <a:pt x="164" y="151"/>
                  </a:lnTo>
                  <a:lnTo>
                    <a:pt x="165" y="152"/>
                  </a:lnTo>
                  <a:lnTo>
                    <a:pt x="164" y="154"/>
                  </a:lnTo>
                  <a:lnTo>
                    <a:pt x="164" y="157"/>
                  </a:lnTo>
                  <a:lnTo>
                    <a:pt x="164" y="160"/>
                  </a:lnTo>
                  <a:lnTo>
                    <a:pt x="164" y="160"/>
                  </a:lnTo>
                  <a:lnTo>
                    <a:pt x="166" y="165"/>
                  </a:lnTo>
                  <a:lnTo>
                    <a:pt x="166" y="165"/>
                  </a:lnTo>
                  <a:lnTo>
                    <a:pt x="164" y="172"/>
                  </a:lnTo>
                  <a:lnTo>
                    <a:pt x="164" y="172"/>
                  </a:lnTo>
                  <a:lnTo>
                    <a:pt x="154" y="172"/>
                  </a:lnTo>
                  <a:lnTo>
                    <a:pt x="148" y="173"/>
                  </a:lnTo>
                  <a:lnTo>
                    <a:pt x="147" y="173"/>
                  </a:lnTo>
                  <a:lnTo>
                    <a:pt x="146" y="174"/>
                  </a:lnTo>
                  <a:lnTo>
                    <a:pt x="146" y="174"/>
                  </a:lnTo>
                  <a:lnTo>
                    <a:pt x="143" y="183"/>
                  </a:lnTo>
                  <a:lnTo>
                    <a:pt x="141" y="186"/>
                  </a:lnTo>
                  <a:lnTo>
                    <a:pt x="140" y="188"/>
                  </a:lnTo>
                  <a:lnTo>
                    <a:pt x="137" y="189"/>
                  </a:lnTo>
                  <a:lnTo>
                    <a:pt x="137" y="189"/>
                  </a:lnTo>
                  <a:lnTo>
                    <a:pt x="136" y="189"/>
                  </a:lnTo>
                  <a:lnTo>
                    <a:pt x="136" y="191"/>
                  </a:lnTo>
                  <a:lnTo>
                    <a:pt x="136" y="195"/>
                  </a:lnTo>
                  <a:lnTo>
                    <a:pt x="136" y="195"/>
                  </a:lnTo>
                  <a:lnTo>
                    <a:pt x="134" y="196"/>
                  </a:lnTo>
                  <a:lnTo>
                    <a:pt x="134" y="196"/>
                  </a:lnTo>
                  <a:lnTo>
                    <a:pt x="131" y="197"/>
                  </a:lnTo>
                  <a:lnTo>
                    <a:pt x="127" y="196"/>
                  </a:lnTo>
                  <a:lnTo>
                    <a:pt x="125" y="194"/>
                  </a:lnTo>
                  <a:lnTo>
                    <a:pt x="123" y="190"/>
                  </a:lnTo>
                  <a:lnTo>
                    <a:pt x="6" y="19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1" name="Freeform 350"/>
            <p:cNvSpPr>
              <a:spLocks/>
            </p:cNvSpPr>
            <p:nvPr/>
          </p:nvSpPr>
          <p:spPr bwMode="gray">
            <a:xfrm>
              <a:off x="4266336" y="3653435"/>
              <a:ext cx="357458" cy="376811"/>
            </a:xfrm>
            <a:custGeom>
              <a:avLst/>
              <a:gdLst/>
              <a:ahLst/>
              <a:cxnLst>
                <a:cxn ang="0">
                  <a:pos x="246" y="30"/>
                </a:cxn>
                <a:cxn ang="0">
                  <a:pos x="251" y="43"/>
                </a:cxn>
                <a:cxn ang="0">
                  <a:pos x="252" y="46"/>
                </a:cxn>
                <a:cxn ang="0">
                  <a:pos x="247" y="63"/>
                </a:cxn>
                <a:cxn ang="0">
                  <a:pos x="250" y="74"/>
                </a:cxn>
                <a:cxn ang="0">
                  <a:pos x="251" y="252"/>
                </a:cxn>
                <a:cxn ang="0">
                  <a:pos x="107" y="190"/>
                </a:cxn>
                <a:cxn ang="0">
                  <a:pos x="95" y="202"/>
                </a:cxn>
                <a:cxn ang="0">
                  <a:pos x="79" y="212"/>
                </a:cxn>
                <a:cxn ang="0">
                  <a:pos x="73" y="210"/>
                </a:cxn>
                <a:cxn ang="0">
                  <a:pos x="71" y="202"/>
                </a:cxn>
                <a:cxn ang="0">
                  <a:pos x="62" y="197"/>
                </a:cxn>
                <a:cxn ang="0">
                  <a:pos x="53" y="197"/>
                </a:cxn>
                <a:cxn ang="0">
                  <a:pos x="46" y="190"/>
                </a:cxn>
                <a:cxn ang="0">
                  <a:pos x="42" y="183"/>
                </a:cxn>
                <a:cxn ang="0">
                  <a:pos x="33" y="181"/>
                </a:cxn>
                <a:cxn ang="0">
                  <a:pos x="16" y="178"/>
                </a:cxn>
                <a:cxn ang="0">
                  <a:pos x="13" y="170"/>
                </a:cxn>
                <a:cxn ang="0">
                  <a:pos x="9" y="156"/>
                </a:cxn>
                <a:cxn ang="0">
                  <a:pos x="3" y="150"/>
                </a:cxn>
                <a:cxn ang="0">
                  <a:pos x="0" y="143"/>
                </a:cxn>
                <a:cxn ang="0">
                  <a:pos x="3" y="134"/>
                </a:cxn>
                <a:cxn ang="0">
                  <a:pos x="9" y="125"/>
                </a:cxn>
                <a:cxn ang="0">
                  <a:pos x="8" y="108"/>
                </a:cxn>
                <a:cxn ang="0">
                  <a:pos x="9" y="97"/>
                </a:cxn>
                <a:cxn ang="0">
                  <a:pos x="5" y="90"/>
                </a:cxn>
                <a:cxn ang="0">
                  <a:pos x="4" y="64"/>
                </a:cxn>
                <a:cxn ang="0">
                  <a:pos x="8" y="54"/>
                </a:cxn>
                <a:cxn ang="0">
                  <a:pos x="12" y="51"/>
                </a:cxn>
                <a:cxn ang="0">
                  <a:pos x="20" y="36"/>
                </a:cxn>
                <a:cxn ang="0">
                  <a:pos x="20" y="26"/>
                </a:cxn>
                <a:cxn ang="0">
                  <a:pos x="26" y="23"/>
                </a:cxn>
                <a:cxn ang="0">
                  <a:pos x="37" y="19"/>
                </a:cxn>
                <a:cxn ang="0">
                  <a:pos x="40" y="10"/>
                </a:cxn>
                <a:cxn ang="0">
                  <a:pos x="42" y="0"/>
                </a:cxn>
                <a:cxn ang="0">
                  <a:pos x="47" y="0"/>
                </a:cxn>
                <a:cxn ang="0">
                  <a:pos x="71" y="3"/>
                </a:cxn>
                <a:cxn ang="0">
                  <a:pos x="84" y="3"/>
                </a:cxn>
                <a:cxn ang="0">
                  <a:pos x="97" y="12"/>
                </a:cxn>
                <a:cxn ang="0">
                  <a:pos x="115" y="36"/>
                </a:cxn>
                <a:cxn ang="0">
                  <a:pos x="121" y="41"/>
                </a:cxn>
                <a:cxn ang="0">
                  <a:pos x="136" y="43"/>
                </a:cxn>
                <a:cxn ang="0">
                  <a:pos x="151" y="57"/>
                </a:cxn>
                <a:cxn ang="0">
                  <a:pos x="156" y="62"/>
                </a:cxn>
                <a:cxn ang="0">
                  <a:pos x="161" y="58"/>
                </a:cxn>
                <a:cxn ang="0">
                  <a:pos x="170" y="51"/>
                </a:cxn>
                <a:cxn ang="0">
                  <a:pos x="172" y="40"/>
                </a:cxn>
                <a:cxn ang="0">
                  <a:pos x="173" y="16"/>
                </a:cxn>
                <a:cxn ang="0">
                  <a:pos x="185" y="5"/>
                </a:cxn>
                <a:cxn ang="0">
                  <a:pos x="201" y="8"/>
                </a:cxn>
                <a:cxn ang="0">
                  <a:pos x="208" y="8"/>
                </a:cxn>
                <a:cxn ang="0">
                  <a:pos x="216" y="6"/>
                </a:cxn>
                <a:cxn ang="0">
                  <a:pos x="219" y="13"/>
                </a:cxn>
                <a:cxn ang="0">
                  <a:pos x="224" y="16"/>
                </a:cxn>
                <a:cxn ang="0">
                  <a:pos x="233" y="21"/>
                </a:cxn>
                <a:cxn ang="0">
                  <a:pos x="243" y="24"/>
                </a:cxn>
                <a:cxn ang="0">
                  <a:pos x="250" y="25"/>
                </a:cxn>
              </a:cxnLst>
              <a:rect l="0" t="0" r="r" b="b"/>
              <a:pathLst>
                <a:path w="253" h="267">
                  <a:moveTo>
                    <a:pt x="250" y="25"/>
                  </a:moveTo>
                  <a:lnTo>
                    <a:pt x="250" y="25"/>
                  </a:lnTo>
                  <a:lnTo>
                    <a:pt x="246" y="30"/>
                  </a:lnTo>
                  <a:lnTo>
                    <a:pt x="246" y="34"/>
                  </a:lnTo>
                  <a:lnTo>
                    <a:pt x="247" y="38"/>
                  </a:lnTo>
                  <a:lnTo>
                    <a:pt x="251" y="43"/>
                  </a:lnTo>
                  <a:lnTo>
                    <a:pt x="251" y="43"/>
                  </a:lnTo>
                  <a:lnTo>
                    <a:pt x="252" y="44"/>
                  </a:lnTo>
                  <a:lnTo>
                    <a:pt x="252" y="46"/>
                  </a:lnTo>
                  <a:lnTo>
                    <a:pt x="252" y="46"/>
                  </a:lnTo>
                  <a:lnTo>
                    <a:pt x="250" y="54"/>
                  </a:lnTo>
                  <a:lnTo>
                    <a:pt x="247" y="63"/>
                  </a:lnTo>
                  <a:lnTo>
                    <a:pt x="247" y="66"/>
                  </a:lnTo>
                  <a:lnTo>
                    <a:pt x="248" y="71"/>
                  </a:lnTo>
                  <a:lnTo>
                    <a:pt x="250" y="74"/>
                  </a:lnTo>
                  <a:lnTo>
                    <a:pt x="253" y="77"/>
                  </a:lnTo>
                  <a:lnTo>
                    <a:pt x="252" y="218"/>
                  </a:lnTo>
                  <a:lnTo>
                    <a:pt x="251" y="252"/>
                  </a:lnTo>
                  <a:lnTo>
                    <a:pt x="243" y="254"/>
                  </a:lnTo>
                  <a:lnTo>
                    <a:pt x="242" y="267"/>
                  </a:lnTo>
                  <a:lnTo>
                    <a:pt x="107" y="190"/>
                  </a:lnTo>
                  <a:lnTo>
                    <a:pt x="107" y="190"/>
                  </a:lnTo>
                  <a:lnTo>
                    <a:pt x="101" y="197"/>
                  </a:lnTo>
                  <a:lnTo>
                    <a:pt x="95" y="202"/>
                  </a:lnTo>
                  <a:lnTo>
                    <a:pt x="95" y="202"/>
                  </a:lnTo>
                  <a:lnTo>
                    <a:pt x="79" y="212"/>
                  </a:lnTo>
                  <a:lnTo>
                    <a:pt x="79" y="212"/>
                  </a:lnTo>
                  <a:lnTo>
                    <a:pt x="76" y="212"/>
                  </a:lnTo>
                  <a:lnTo>
                    <a:pt x="74" y="211"/>
                  </a:lnTo>
                  <a:lnTo>
                    <a:pt x="73" y="210"/>
                  </a:lnTo>
                  <a:lnTo>
                    <a:pt x="73" y="210"/>
                  </a:lnTo>
                  <a:lnTo>
                    <a:pt x="73" y="205"/>
                  </a:lnTo>
                  <a:lnTo>
                    <a:pt x="71" y="202"/>
                  </a:lnTo>
                  <a:lnTo>
                    <a:pt x="69" y="200"/>
                  </a:lnTo>
                  <a:lnTo>
                    <a:pt x="67" y="199"/>
                  </a:lnTo>
                  <a:lnTo>
                    <a:pt x="62" y="197"/>
                  </a:lnTo>
                  <a:lnTo>
                    <a:pt x="56" y="197"/>
                  </a:lnTo>
                  <a:lnTo>
                    <a:pt x="56" y="197"/>
                  </a:lnTo>
                  <a:lnTo>
                    <a:pt x="53" y="197"/>
                  </a:lnTo>
                  <a:lnTo>
                    <a:pt x="50" y="195"/>
                  </a:lnTo>
                  <a:lnTo>
                    <a:pt x="47" y="193"/>
                  </a:lnTo>
                  <a:lnTo>
                    <a:pt x="46" y="190"/>
                  </a:lnTo>
                  <a:lnTo>
                    <a:pt x="46" y="190"/>
                  </a:lnTo>
                  <a:lnTo>
                    <a:pt x="44" y="187"/>
                  </a:lnTo>
                  <a:lnTo>
                    <a:pt x="42" y="183"/>
                  </a:lnTo>
                  <a:lnTo>
                    <a:pt x="42" y="183"/>
                  </a:lnTo>
                  <a:lnTo>
                    <a:pt x="37" y="182"/>
                  </a:lnTo>
                  <a:lnTo>
                    <a:pt x="33" y="181"/>
                  </a:lnTo>
                  <a:lnTo>
                    <a:pt x="24" y="180"/>
                  </a:lnTo>
                  <a:lnTo>
                    <a:pt x="20" y="180"/>
                  </a:lnTo>
                  <a:lnTo>
                    <a:pt x="16" y="178"/>
                  </a:lnTo>
                  <a:lnTo>
                    <a:pt x="14" y="174"/>
                  </a:lnTo>
                  <a:lnTo>
                    <a:pt x="13" y="170"/>
                  </a:lnTo>
                  <a:lnTo>
                    <a:pt x="13" y="170"/>
                  </a:lnTo>
                  <a:lnTo>
                    <a:pt x="13" y="161"/>
                  </a:lnTo>
                  <a:lnTo>
                    <a:pt x="11" y="158"/>
                  </a:lnTo>
                  <a:lnTo>
                    <a:pt x="9" y="156"/>
                  </a:lnTo>
                  <a:lnTo>
                    <a:pt x="9" y="156"/>
                  </a:lnTo>
                  <a:lnTo>
                    <a:pt x="5" y="153"/>
                  </a:lnTo>
                  <a:lnTo>
                    <a:pt x="3" y="150"/>
                  </a:lnTo>
                  <a:lnTo>
                    <a:pt x="1" y="147"/>
                  </a:lnTo>
                  <a:lnTo>
                    <a:pt x="0" y="143"/>
                  </a:lnTo>
                  <a:lnTo>
                    <a:pt x="0" y="143"/>
                  </a:lnTo>
                  <a:lnTo>
                    <a:pt x="0" y="141"/>
                  </a:lnTo>
                  <a:lnTo>
                    <a:pt x="0" y="139"/>
                  </a:lnTo>
                  <a:lnTo>
                    <a:pt x="3" y="134"/>
                  </a:lnTo>
                  <a:lnTo>
                    <a:pt x="6" y="129"/>
                  </a:lnTo>
                  <a:lnTo>
                    <a:pt x="9" y="125"/>
                  </a:lnTo>
                  <a:lnTo>
                    <a:pt x="9" y="125"/>
                  </a:lnTo>
                  <a:lnTo>
                    <a:pt x="9" y="117"/>
                  </a:lnTo>
                  <a:lnTo>
                    <a:pt x="8" y="108"/>
                  </a:lnTo>
                  <a:lnTo>
                    <a:pt x="8" y="108"/>
                  </a:lnTo>
                  <a:lnTo>
                    <a:pt x="9" y="103"/>
                  </a:lnTo>
                  <a:lnTo>
                    <a:pt x="9" y="97"/>
                  </a:lnTo>
                  <a:lnTo>
                    <a:pt x="9" y="97"/>
                  </a:lnTo>
                  <a:lnTo>
                    <a:pt x="6" y="94"/>
                  </a:lnTo>
                  <a:lnTo>
                    <a:pt x="5" y="90"/>
                  </a:lnTo>
                  <a:lnTo>
                    <a:pt x="5" y="90"/>
                  </a:lnTo>
                  <a:lnTo>
                    <a:pt x="3" y="84"/>
                  </a:lnTo>
                  <a:lnTo>
                    <a:pt x="3" y="74"/>
                  </a:lnTo>
                  <a:lnTo>
                    <a:pt x="4" y="64"/>
                  </a:lnTo>
                  <a:lnTo>
                    <a:pt x="5" y="57"/>
                  </a:lnTo>
                  <a:lnTo>
                    <a:pt x="5" y="57"/>
                  </a:lnTo>
                  <a:lnTo>
                    <a:pt x="8" y="54"/>
                  </a:lnTo>
                  <a:lnTo>
                    <a:pt x="10" y="52"/>
                  </a:lnTo>
                  <a:lnTo>
                    <a:pt x="12" y="51"/>
                  </a:lnTo>
                  <a:lnTo>
                    <a:pt x="12" y="51"/>
                  </a:lnTo>
                  <a:lnTo>
                    <a:pt x="17" y="46"/>
                  </a:lnTo>
                  <a:lnTo>
                    <a:pt x="20" y="42"/>
                  </a:lnTo>
                  <a:lnTo>
                    <a:pt x="20" y="36"/>
                  </a:lnTo>
                  <a:lnTo>
                    <a:pt x="20" y="29"/>
                  </a:lnTo>
                  <a:lnTo>
                    <a:pt x="20" y="29"/>
                  </a:lnTo>
                  <a:lnTo>
                    <a:pt x="20" y="26"/>
                  </a:lnTo>
                  <a:lnTo>
                    <a:pt x="22" y="25"/>
                  </a:lnTo>
                  <a:lnTo>
                    <a:pt x="22" y="25"/>
                  </a:lnTo>
                  <a:lnTo>
                    <a:pt x="26" y="23"/>
                  </a:lnTo>
                  <a:lnTo>
                    <a:pt x="31" y="22"/>
                  </a:lnTo>
                  <a:lnTo>
                    <a:pt x="35" y="21"/>
                  </a:lnTo>
                  <a:lnTo>
                    <a:pt x="37" y="19"/>
                  </a:lnTo>
                  <a:lnTo>
                    <a:pt x="37" y="19"/>
                  </a:lnTo>
                  <a:lnTo>
                    <a:pt x="38" y="14"/>
                  </a:lnTo>
                  <a:lnTo>
                    <a:pt x="40" y="10"/>
                  </a:lnTo>
                  <a:lnTo>
                    <a:pt x="40" y="4"/>
                  </a:lnTo>
                  <a:lnTo>
                    <a:pt x="42" y="0"/>
                  </a:lnTo>
                  <a:lnTo>
                    <a:pt x="42" y="0"/>
                  </a:lnTo>
                  <a:lnTo>
                    <a:pt x="44" y="0"/>
                  </a:lnTo>
                  <a:lnTo>
                    <a:pt x="47" y="0"/>
                  </a:lnTo>
                  <a:lnTo>
                    <a:pt x="47" y="0"/>
                  </a:lnTo>
                  <a:lnTo>
                    <a:pt x="58" y="3"/>
                  </a:lnTo>
                  <a:lnTo>
                    <a:pt x="65" y="4"/>
                  </a:lnTo>
                  <a:lnTo>
                    <a:pt x="71" y="3"/>
                  </a:lnTo>
                  <a:lnTo>
                    <a:pt x="77" y="2"/>
                  </a:lnTo>
                  <a:lnTo>
                    <a:pt x="77" y="2"/>
                  </a:lnTo>
                  <a:lnTo>
                    <a:pt x="84" y="3"/>
                  </a:lnTo>
                  <a:lnTo>
                    <a:pt x="88" y="4"/>
                  </a:lnTo>
                  <a:lnTo>
                    <a:pt x="94" y="8"/>
                  </a:lnTo>
                  <a:lnTo>
                    <a:pt x="97" y="12"/>
                  </a:lnTo>
                  <a:lnTo>
                    <a:pt x="97" y="12"/>
                  </a:lnTo>
                  <a:lnTo>
                    <a:pt x="106" y="24"/>
                  </a:lnTo>
                  <a:lnTo>
                    <a:pt x="115" y="36"/>
                  </a:lnTo>
                  <a:lnTo>
                    <a:pt x="115" y="36"/>
                  </a:lnTo>
                  <a:lnTo>
                    <a:pt x="117" y="38"/>
                  </a:lnTo>
                  <a:lnTo>
                    <a:pt x="121" y="41"/>
                  </a:lnTo>
                  <a:lnTo>
                    <a:pt x="129" y="41"/>
                  </a:lnTo>
                  <a:lnTo>
                    <a:pt x="129" y="41"/>
                  </a:lnTo>
                  <a:lnTo>
                    <a:pt x="136" y="43"/>
                  </a:lnTo>
                  <a:lnTo>
                    <a:pt x="142" y="46"/>
                  </a:lnTo>
                  <a:lnTo>
                    <a:pt x="148" y="51"/>
                  </a:lnTo>
                  <a:lnTo>
                    <a:pt x="151" y="57"/>
                  </a:lnTo>
                  <a:lnTo>
                    <a:pt x="151" y="57"/>
                  </a:lnTo>
                  <a:lnTo>
                    <a:pt x="155" y="61"/>
                  </a:lnTo>
                  <a:lnTo>
                    <a:pt x="156" y="62"/>
                  </a:lnTo>
                  <a:lnTo>
                    <a:pt x="158" y="61"/>
                  </a:lnTo>
                  <a:lnTo>
                    <a:pt x="158" y="61"/>
                  </a:lnTo>
                  <a:lnTo>
                    <a:pt x="161" y="58"/>
                  </a:lnTo>
                  <a:lnTo>
                    <a:pt x="161" y="58"/>
                  </a:lnTo>
                  <a:lnTo>
                    <a:pt x="167" y="55"/>
                  </a:lnTo>
                  <a:lnTo>
                    <a:pt x="170" y="51"/>
                  </a:lnTo>
                  <a:lnTo>
                    <a:pt x="172" y="46"/>
                  </a:lnTo>
                  <a:lnTo>
                    <a:pt x="172" y="40"/>
                  </a:lnTo>
                  <a:lnTo>
                    <a:pt x="172" y="40"/>
                  </a:lnTo>
                  <a:lnTo>
                    <a:pt x="171" y="23"/>
                  </a:lnTo>
                  <a:lnTo>
                    <a:pt x="171" y="23"/>
                  </a:lnTo>
                  <a:lnTo>
                    <a:pt x="173" y="16"/>
                  </a:lnTo>
                  <a:lnTo>
                    <a:pt x="176" y="13"/>
                  </a:lnTo>
                  <a:lnTo>
                    <a:pt x="185" y="5"/>
                  </a:lnTo>
                  <a:lnTo>
                    <a:pt x="185" y="5"/>
                  </a:lnTo>
                  <a:lnTo>
                    <a:pt x="189" y="4"/>
                  </a:lnTo>
                  <a:lnTo>
                    <a:pt x="192" y="5"/>
                  </a:lnTo>
                  <a:lnTo>
                    <a:pt x="201" y="8"/>
                  </a:lnTo>
                  <a:lnTo>
                    <a:pt x="201" y="8"/>
                  </a:lnTo>
                  <a:lnTo>
                    <a:pt x="204" y="8"/>
                  </a:lnTo>
                  <a:lnTo>
                    <a:pt x="208" y="8"/>
                  </a:lnTo>
                  <a:lnTo>
                    <a:pt x="215" y="6"/>
                  </a:lnTo>
                  <a:lnTo>
                    <a:pt x="215" y="6"/>
                  </a:lnTo>
                  <a:lnTo>
                    <a:pt x="216" y="6"/>
                  </a:lnTo>
                  <a:lnTo>
                    <a:pt x="216" y="8"/>
                  </a:lnTo>
                  <a:lnTo>
                    <a:pt x="218" y="10"/>
                  </a:lnTo>
                  <a:lnTo>
                    <a:pt x="219" y="13"/>
                  </a:lnTo>
                  <a:lnTo>
                    <a:pt x="220" y="15"/>
                  </a:lnTo>
                  <a:lnTo>
                    <a:pt x="220" y="15"/>
                  </a:lnTo>
                  <a:lnTo>
                    <a:pt x="224" y="16"/>
                  </a:lnTo>
                  <a:lnTo>
                    <a:pt x="229" y="17"/>
                  </a:lnTo>
                  <a:lnTo>
                    <a:pt x="229" y="17"/>
                  </a:lnTo>
                  <a:lnTo>
                    <a:pt x="233" y="21"/>
                  </a:lnTo>
                  <a:lnTo>
                    <a:pt x="239" y="23"/>
                  </a:lnTo>
                  <a:lnTo>
                    <a:pt x="239" y="23"/>
                  </a:lnTo>
                  <a:lnTo>
                    <a:pt x="243" y="24"/>
                  </a:lnTo>
                  <a:lnTo>
                    <a:pt x="247" y="24"/>
                  </a:lnTo>
                  <a:lnTo>
                    <a:pt x="247" y="24"/>
                  </a:lnTo>
                  <a:lnTo>
                    <a:pt x="250" y="25"/>
                  </a:lnTo>
                  <a:lnTo>
                    <a:pt x="250" y="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2" name="Freeform 351"/>
            <p:cNvSpPr>
              <a:spLocks/>
            </p:cNvSpPr>
            <p:nvPr/>
          </p:nvSpPr>
          <p:spPr bwMode="gray">
            <a:xfrm>
              <a:off x="4235148" y="3535832"/>
              <a:ext cx="91164" cy="189604"/>
            </a:xfrm>
            <a:custGeom>
              <a:avLst/>
              <a:gdLst/>
              <a:ahLst/>
              <a:cxnLst>
                <a:cxn ang="0">
                  <a:pos x="63" y="82"/>
                </a:cxn>
                <a:cxn ang="0">
                  <a:pos x="61" y="92"/>
                </a:cxn>
                <a:cxn ang="0">
                  <a:pos x="58" y="101"/>
                </a:cxn>
                <a:cxn ang="0">
                  <a:pos x="56" y="103"/>
                </a:cxn>
                <a:cxn ang="0">
                  <a:pos x="47" y="105"/>
                </a:cxn>
                <a:cxn ang="0">
                  <a:pos x="43" y="107"/>
                </a:cxn>
                <a:cxn ang="0">
                  <a:pos x="41" y="111"/>
                </a:cxn>
                <a:cxn ang="0">
                  <a:pos x="41" y="118"/>
                </a:cxn>
                <a:cxn ang="0">
                  <a:pos x="38" y="128"/>
                </a:cxn>
                <a:cxn ang="0">
                  <a:pos x="33" y="133"/>
                </a:cxn>
                <a:cxn ang="0">
                  <a:pos x="23" y="111"/>
                </a:cxn>
                <a:cxn ang="0">
                  <a:pos x="16" y="105"/>
                </a:cxn>
                <a:cxn ang="0">
                  <a:pos x="15" y="103"/>
                </a:cxn>
                <a:cxn ang="0">
                  <a:pos x="13" y="101"/>
                </a:cxn>
                <a:cxn ang="0">
                  <a:pos x="10" y="90"/>
                </a:cxn>
                <a:cxn ang="0">
                  <a:pos x="6" y="81"/>
                </a:cxn>
                <a:cxn ang="0">
                  <a:pos x="3" y="78"/>
                </a:cxn>
                <a:cxn ang="0">
                  <a:pos x="0" y="74"/>
                </a:cxn>
                <a:cxn ang="0">
                  <a:pos x="1" y="70"/>
                </a:cxn>
                <a:cxn ang="0">
                  <a:pos x="9" y="62"/>
                </a:cxn>
                <a:cxn ang="0">
                  <a:pos x="13" y="55"/>
                </a:cxn>
                <a:cxn ang="0">
                  <a:pos x="19" y="44"/>
                </a:cxn>
                <a:cxn ang="0">
                  <a:pos x="18" y="36"/>
                </a:cxn>
                <a:cxn ang="0">
                  <a:pos x="16" y="33"/>
                </a:cxn>
                <a:cxn ang="0">
                  <a:pos x="16" y="27"/>
                </a:cxn>
                <a:cxn ang="0">
                  <a:pos x="15" y="25"/>
                </a:cxn>
                <a:cxn ang="0">
                  <a:pos x="13" y="22"/>
                </a:cxn>
                <a:cxn ang="0">
                  <a:pos x="13" y="20"/>
                </a:cxn>
                <a:cxn ang="0">
                  <a:pos x="16" y="14"/>
                </a:cxn>
                <a:cxn ang="0">
                  <a:pos x="18" y="11"/>
                </a:cxn>
                <a:cxn ang="0">
                  <a:pos x="30" y="7"/>
                </a:cxn>
                <a:cxn ang="0">
                  <a:pos x="43" y="0"/>
                </a:cxn>
                <a:cxn ang="0">
                  <a:pos x="45" y="0"/>
                </a:cxn>
                <a:cxn ang="0">
                  <a:pos x="51" y="7"/>
                </a:cxn>
                <a:cxn ang="0">
                  <a:pos x="53" y="9"/>
                </a:cxn>
                <a:cxn ang="0">
                  <a:pos x="58" y="7"/>
                </a:cxn>
                <a:cxn ang="0">
                  <a:pos x="61" y="7"/>
                </a:cxn>
                <a:cxn ang="0">
                  <a:pos x="62" y="10"/>
                </a:cxn>
                <a:cxn ang="0">
                  <a:pos x="61" y="12"/>
                </a:cxn>
                <a:cxn ang="0">
                  <a:pos x="55" y="19"/>
                </a:cxn>
                <a:cxn ang="0">
                  <a:pos x="52" y="25"/>
                </a:cxn>
                <a:cxn ang="0">
                  <a:pos x="52" y="28"/>
                </a:cxn>
                <a:cxn ang="0">
                  <a:pos x="55" y="35"/>
                </a:cxn>
                <a:cxn ang="0">
                  <a:pos x="58" y="40"/>
                </a:cxn>
                <a:cxn ang="0">
                  <a:pos x="59" y="48"/>
                </a:cxn>
                <a:cxn ang="0">
                  <a:pos x="56" y="51"/>
                </a:cxn>
                <a:cxn ang="0">
                  <a:pos x="46" y="62"/>
                </a:cxn>
                <a:cxn ang="0">
                  <a:pos x="44" y="70"/>
                </a:cxn>
                <a:cxn ang="0">
                  <a:pos x="45" y="75"/>
                </a:cxn>
                <a:cxn ang="0">
                  <a:pos x="48" y="77"/>
                </a:cxn>
                <a:cxn ang="0">
                  <a:pos x="52" y="77"/>
                </a:cxn>
                <a:cxn ang="0">
                  <a:pos x="56" y="77"/>
                </a:cxn>
                <a:cxn ang="0">
                  <a:pos x="61" y="82"/>
                </a:cxn>
                <a:cxn ang="0">
                  <a:pos x="63" y="82"/>
                </a:cxn>
              </a:cxnLst>
              <a:rect l="0" t="0" r="r" b="b"/>
              <a:pathLst>
                <a:path w="63" h="133">
                  <a:moveTo>
                    <a:pt x="63" y="82"/>
                  </a:moveTo>
                  <a:lnTo>
                    <a:pt x="63" y="82"/>
                  </a:lnTo>
                  <a:lnTo>
                    <a:pt x="61" y="86"/>
                  </a:lnTo>
                  <a:lnTo>
                    <a:pt x="61" y="92"/>
                  </a:lnTo>
                  <a:lnTo>
                    <a:pt x="59" y="96"/>
                  </a:lnTo>
                  <a:lnTo>
                    <a:pt x="58" y="101"/>
                  </a:lnTo>
                  <a:lnTo>
                    <a:pt x="58" y="101"/>
                  </a:lnTo>
                  <a:lnTo>
                    <a:pt x="56" y="103"/>
                  </a:lnTo>
                  <a:lnTo>
                    <a:pt x="52" y="104"/>
                  </a:lnTo>
                  <a:lnTo>
                    <a:pt x="47" y="105"/>
                  </a:lnTo>
                  <a:lnTo>
                    <a:pt x="43" y="107"/>
                  </a:lnTo>
                  <a:lnTo>
                    <a:pt x="43" y="107"/>
                  </a:lnTo>
                  <a:lnTo>
                    <a:pt x="41" y="108"/>
                  </a:lnTo>
                  <a:lnTo>
                    <a:pt x="41" y="111"/>
                  </a:lnTo>
                  <a:lnTo>
                    <a:pt x="41" y="111"/>
                  </a:lnTo>
                  <a:lnTo>
                    <a:pt x="41" y="118"/>
                  </a:lnTo>
                  <a:lnTo>
                    <a:pt x="41" y="124"/>
                  </a:lnTo>
                  <a:lnTo>
                    <a:pt x="38" y="128"/>
                  </a:lnTo>
                  <a:lnTo>
                    <a:pt x="33" y="133"/>
                  </a:lnTo>
                  <a:lnTo>
                    <a:pt x="33" y="133"/>
                  </a:lnTo>
                  <a:lnTo>
                    <a:pt x="26" y="117"/>
                  </a:lnTo>
                  <a:lnTo>
                    <a:pt x="23" y="111"/>
                  </a:lnTo>
                  <a:lnTo>
                    <a:pt x="20" y="107"/>
                  </a:lnTo>
                  <a:lnTo>
                    <a:pt x="16" y="105"/>
                  </a:lnTo>
                  <a:lnTo>
                    <a:pt x="16" y="105"/>
                  </a:lnTo>
                  <a:lnTo>
                    <a:pt x="15" y="103"/>
                  </a:lnTo>
                  <a:lnTo>
                    <a:pt x="13" y="101"/>
                  </a:lnTo>
                  <a:lnTo>
                    <a:pt x="13" y="101"/>
                  </a:lnTo>
                  <a:lnTo>
                    <a:pt x="12" y="95"/>
                  </a:lnTo>
                  <a:lnTo>
                    <a:pt x="10" y="90"/>
                  </a:lnTo>
                  <a:lnTo>
                    <a:pt x="8" y="83"/>
                  </a:lnTo>
                  <a:lnTo>
                    <a:pt x="6" y="81"/>
                  </a:lnTo>
                  <a:lnTo>
                    <a:pt x="3" y="78"/>
                  </a:lnTo>
                  <a:lnTo>
                    <a:pt x="3" y="78"/>
                  </a:lnTo>
                  <a:lnTo>
                    <a:pt x="1" y="76"/>
                  </a:lnTo>
                  <a:lnTo>
                    <a:pt x="0" y="74"/>
                  </a:lnTo>
                  <a:lnTo>
                    <a:pt x="0" y="72"/>
                  </a:lnTo>
                  <a:lnTo>
                    <a:pt x="1" y="70"/>
                  </a:lnTo>
                  <a:lnTo>
                    <a:pt x="5" y="65"/>
                  </a:lnTo>
                  <a:lnTo>
                    <a:pt x="9" y="62"/>
                  </a:lnTo>
                  <a:lnTo>
                    <a:pt x="9" y="62"/>
                  </a:lnTo>
                  <a:lnTo>
                    <a:pt x="13" y="55"/>
                  </a:lnTo>
                  <a:lnTo>
                    <a:pt x="18" y="49"/>
                  </a:lnTo>
                  <a:lnTo>
                    <a:pt x="19" y="44"/>
                  </a:lnTo>
                  <a:lnTo>
                    <a:pt x="19" y="41"/>
                  </a:lnTo>
                  <a:lnTo>
                    <a:pt x="18" y="36"/>
                  </a:lnTo>
                  <a:lnTo>
                    <a:pt x="16" y="33"/>
                  </a:lnTo>
                  <a:lnTo>
                    <a:pt x="16" y="33"/>
                  </a:lnTo>
                  <a:lnTo>
                    <a:pt x="15" y="30"/>
                  </a:lnTo>
                  <a:lnTo>
                    <a:pt x="16" y="27"/>
                  </a:lnTo>
                  <a:lnTo>
                    <a:pt x="16" y="27"/>
                  </a:lnTo>
                  <a:lnTo>
                    <a:pt x="15" y="25"/>
                  </a:lnTo>
                  <a:lnTo>
                    <a:pt x="14" y="24"/>
                  </a:lnTo>
                  <a:lnTo>
                    <a:pt x="13" y="22"/>
                  </a:lnTo>
                  <a:lnTo>
                    <a:pt x="13" y="22"/>
                  </a:lnTo>
                  <a:lnTo>
                    <a:pt x="13" y="20"/>
                  </a:lnTo>
                  <a:lnTo>
                    <a:pt x="15" y="17"/>
                  </a:lnTo>
                  <a:lnTo>
                    <a:pt x="16" y="14"/>
                  </a:lnTo>
                  <a:lnTo>
                    <a:pt x="18" y="11"/>
                  </a:lnTo>
                  <a:lnTo>
                    <a:pt x="18" y="11"/>
                  </a:lnTo>
                  <a:lnTo>
                    <a:pt x="23" y="10"/>
                  </a:lnTo>
                  <a:lnTo>
                    <a:pt x="30" y="7"/>
                  </a:lnTo>
                  <a:lnTo>
                    <a:pt x="36" y="2"/>
                  </a:lnTo>
                  <a:lnTo>
                    <a:pt x="43" y="0"/>
                  </a:lnTo>
                  <a:lnTo>
                    <a:pt x="43" y="0"/>
                  </a:lnTo>
                  <a:lnTo>
                    <a:pt x="45" y="0"/>
                  </a:lnTo>
                  <a:lnTo>
                    <a:pt x="47" y="1"/>
                  </a:lnTo>
                  <a:lnTo>
                    <a:pt x="51" y="7"/>
                  </a:lnTo>
                  <a:lnTo>
                    <a:pt x="51" y="7"/>
                  </a:lnTo>
                  <a:lnTo>
                    <a:pt x="53" y="9"/>
                  </a:lnTo>
                  <a:lnTo>
                    <a:pt x="55" y="10"/>
                  </a:lnTo>
                  <a:lnTo>
                    <a:pt x="58" y="7"/>
                  </a:lnTo>
                  <a:lnTo>
                    <a:pt x="58" y="7"/>
                  </a:lnTo>
                  <a:lnTo>
                    <a:pt x="61" y="7"/>
                  </a:lnTo>
                  <a:lnTo>
                    <a:pt x="62" y="7"/>
                  </a:lnTo>
                  <a:lnTo>
                    <a:pt x="62" y="10"/>
                  </a:lnTo>
                  <a:lnTo>
                    <a:pt x="62" y="10"/>
                  </a:lnTo>
                  <a:lnTo>
                    <a:pt x="61" y="12"/>
                  </a:lnTo>
                  <a:lnTo>
                    <a:pt x="58" y="14"/>
                  </a:lnTo>
                  <a:lnTo>
                    <a:pt x="55" y="19"/>
                  </a:lnTo>
                  <a:lnTo>
                    <a:pt x="52" y="23"/>
                  </a:lnTo>
                  <a:lnTo>
                    <a:pt x="52" y="25"/>
                  </a:lnTo>
                  <a:lnTo>
                    <a:pt x="52" y="28"/>
                  </a:lnTo>
                  <a:lnTo>
                    <a:pt x="52" y="28"/>
                  </a:lnTo>
                  <a:lnTo>
                    <a:pt x="53" y="32"/>
                  </a:lnTo>
                  <a:lnTo>
                    <a:pt x="55" y="35"/>
                  </a:lnTo>
                  <a:lnTo>
                    <a:pt x="55" y="35"/>
                  </a:lnTo>
                  <a:lnTo>
                    <a:pt x="58" y="40"/>
                  </a:lnTo>
                  <a:lnTo>
                    <a:pt x="61" y="44"/>
                  </a:lnTo>
                  <a:lnTo>
                    <a:pt x="59" y="48"/>
                  </a:lnTo>
                  <a:lnTo>
                    <a:pt x="56" y="51"/>
                  </a:lnTo>
                  <a:lnTo>
                    <a:pt x="56" y="51"/>
                  </a:lnTo>
                  <a:lnTo>
                    <a:pt x="50" y="57"/>
                  </a:lnTo>
                  <a:lnTo>
                    <a:pt x="46" y="62"/>
                  </a:lnTo>
                  <a:lnTo>
                    <a:pt x="44" y="66"/>
                  </a:lnTo>
                  <a:lnTo>
                    <a:pt x="44" y="70"/>
                  </a:lnTo>
                  <a:lnTo>
                    <a:pt x="44" y="73"/>
                  </a:lnTo>
                  <a:lnTo>
                    <a:pt x="45" y="75"/>
                  </a:lnTo>
                  <a:lnTo>
                    <a:pt x="48" y="77"/>
                  </a:lnTo>
                  <a:lnTo>
                    <a:pt x="48" y="77"/>
                  </a:lnTo>
                  <a:lnTo>
                    <a:pt x="50" y="77"/>
                  </a:lnTo>
                  <a:lnTo>
                    <a:pt x="52" y="77"/>
                  </a:lnTo>
                  <a:lnTo>
                    <a:pt x="55" y="77"/>
                  </a:lnTo>
                  <a:lnTo>
                    <a:pt x="56" y="77"/>
                  </a:lnTo>
                  <a:lnTo>
                    <a:pt x="56" y="77"/>
                  </a:lnTo>
                  <a:lnTo>
                    <a:pt x="61" y="82"/>
                  </a:lnTo>
                  <a:lnTo>
                    <a:pt x="63" y="82"/>
                  </a:lnTo>
                  <a:lnTo>
                    <a:pt x="63" y="8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3" name="Freeform 352"/>
            <p:cNvSpPr>
              <a:spLocks/>
            </p:cNvSpPr>
            <p:nvPr/>
          </p:nvSpPr>
          <p:spPr bwMode="gray">
            <a:xfrm>
              <a:off x="3908876" y="3540632"/>
              <a:ext cx="422233" cy="499213"/>
            </a:xfrm>
            <a:custGeom>
              <a:avLst/>
              <a:gdLst/>
              <a:ahLst/>
              <a:cxnLst>
                <a:cxn ang="0">
                  <a:pos x="294" y="261"/>
                </a:cxn>
                <a:cxn ang="0">
                  <a:pos x="276" y="258"/>
                </a:cxn>
                <a:cxn ang="0">
                  <a:pos x="265" y="248"/>
                </a:cxn>
                <a:cxn ang="0">
                  <a:pos x="261" y="234"/>
                </a:cxn>
                <a:cxn ang="0">
                  <a:pos x="253" y="225"/>
                </a:cxn>
                <a:cxn ang="0">
                  <a:pos x="252" y="217"/>
                </a:cxn>
                <a:cxn ang="0">
                  <a:pos x="261" y="203"/>
                </a:cxn>
                <a:cxn ang="0">
                  <a:pos x="261" y="181"/>
                </a:cxn>
                <a:cxn ang="0">
                  <a:pos x="257" y="168"/>
                </a:cxn>
                <a:cxn ang="0">
                  <a:pos x="256" y="142"/>
                </a:cxn>
                <a:cxn ang="0">
                  <a:pos x="262" y="130"/>
                </a:cxn>
                <a:cxn ang="0">
                  <a:pos x="254" y="107"/>
                </a:cxn>
                <a:cxn ang="0">
                  <a:pos x="246" y="99"/>
                </a:cxn>
                <a:cxn ang="0">
                  <a:pos x="241" y="86"/>
                </a:cxn>
                <a:cxn ang="0">
                  <a:pos x="234" y="74"/>
                </a:cxn>
                <a:cxn ang="0">
                  <a:pos x="232" y="66"/>
                </a:cxn>
                <a:cxn ang="0">
                  <a:pos x="244" y="51"/>
                </a:cxn>
                <a:cxn ang="0">
                  <a:pos x="249" y="32"/>
                </a:cxn>
                <a:cxn ang="0">
                  <a:pos x="247" y="23"/>
                </a:cxn>
                <a:cxn ang="0">
                  <a:pos x="244" y="18"/>
                </a:cxn>
                <a:cxn ang="0">
                  <a:pos x="247" y="10"/>
                </a:cxn>
                <a:cxn ang="0">
                  <a:pos x="241" y="6"/>
                </a:cxn>
                <a:cxn ang="0">
                  <a:pos x="231" y="2"/>
                </a:cxn>
                <a:cxn ang="0">
                  <a:pos x="225" y="2"/>
                </a:cxn>
                <a:cxn ang="0">
                  <a:pos x="220" y="2"/>
                </a:cxn>
                <a:cxn ang="0">
                  <a:pos x="214" y="6"/>
                </a:cxn>
                <a:cxn ang="0">
                  <a:pos x="205" y="10"/>
                </a:cxn>
                <a:cxn ang="0">
                  <a:pos x="200" y="5"/>
                </a:cxn>
                <a:cxn ang="0">
                  <a:pos x="188" y="5"/>
                </a:cxn>
                <a:cxn ang="0">
                  <a:pos x="180" y="8"/>
                </a:cxn>
                <a:cxn ang="0">
                  <a:pos x="170" y="6"/>
                </a:cxn>
                <a:cxn ang="0">
                  <a:pos x="151" y="8"/>
                </a:cxn>
                <a:cxn ang="0">
                  <a:pos x="142" y="13"/>
                </a:cxn>
                <a:cxn ang="0">
                  <a:pos x="125" y="20"/>
                </a:cxn>
                <a:cxn ang="0">
                  <a:pos x="115" y="29"/>
                </a:cxn>
                <a:cxn ang="0">
                  <a:pos x="90" y="39"/>
                </a:cxn>
                <a:cxn ang="0">
                  <a:pos x="95" y="50"/>
                </a:cxn>
                <a:cxn ang="0">
                  <a:pos x="96" y="70"/>
                </a:cxn>
                <a:cxn ang="0">
                  <a:pos x="105" y="90"/>
                </a:cxn>
                <a:cxn ang="0">
                  <a:pos x="105" y="93"/>
                </a:cxn>
                <a:cxn ang="0">
                  <a:pos x="93" y="102"/>
                </a:cxn>
                <a:cxn ang="0">
                  <a:pos x="73" y="126"/>
                </a:cxn>
                <a:cxn ang="0">
                  <a:pos x="31" y="155"/>
                </a:cxn>
                <a:cxn ang="0">
                  <a:pos x="6" y="165"/>
                </a:cxn>
                <a:cxn ang="0">
                  <a:pos x="0" y="182"/>
                </a:cxn>
                <a:cxn ang="0">
                  <a:pos x="53" y="242"/>
                </a:cxn>
                <a:cxn ang="0">
                  <a:pos x="144" y="317"/>
                </a:cxn>
                <a:cxn ang="0">
                  <a:pos x="146" y="319"/>
                </a:cxn>
                <a:cxn ang="0">
                  <a:pos x="159" y="322"/>
                </a:cxn>
                <a:cxn ang="0">
                  <a:pos x="163" y="329"/>
                </a:cxn>
                <a:cxn ang="0">
                  <a:pos x="171" y="332"/>
                </a:cxn>
                <a:cxn ang="0">
                  <a:pos x="170" y="340"/>
                </a:cxn>
                <a:cxn ang="0">
                  <a:pos x="172" y="349"/>
                </a:cxn>
                <a:cxn ang="0">
                  <a:pos x="182" y="351"/>
                </a:cxn>
                <a:cxn ang="0">
                  <a:pos x="195" y="349"/>
                </a:cxn>
                <a:cxn ang="0">
                  <a:pos x="203" y="346"/>
                </a:cxn>
                <a:cxn ang="0">
                  <a:pos x="232" y="321"/>
                </a:cxn>
                <a:cxn ang="0">
                  <a:pos x="275" y="287"/>
                </a:cxn>
                <a:cxn ang="0">
                  <a:pos x="298" y="268"/>
                </a:cxn>
              </a:cxnLst>
              <a:rect l="0" t="0" r="r" b="b"/>
              <a:pathLst>
                <a:path w="298" h="351">
                  <a:moveTo>
                    <a:pt x="298" y="268"/>
                  </a:moveTo>
                  <a:lnTo>
                    <a:pt x="298" y="268"/>
                  </a:lnTo>
                  <a:lnTo>
                    <a:pt x="296" y="265"/>
                  </a:lnTo>
                  <a:lnTo>
                    <a:pt x="294" y="261"/>
                  </a:lnTo>
                  <a:lnTo>
                    <a:pt x="294" y="261"/>
                  </a:lnTo>
                  <a:lnTo>
                    <a:pt x="289" y="260"/>
                  </a:lnTo>
                  <a:lnTo>
                    <a:pt x="285" y="259"/>
                  </a:lnTo>
                  <a:lnTo>
                    <a:pt x="276" y="258"/>
                  </a:lnTo>
                  <a:lnTo>
                    <a:pt x="272" y="258"/>
                  </a:lnTo>
                  <a:lnTo>
                    <a:pt x="268" y="256"/>
                  </a:lnTo>
                  <a:lnTo>
                    <a:pt x="266" y="252"/>
                  </a:lnTo>
                  <a:lnTo>
                    <a:pt x="265" y="248"/>
                  </a:lnTo>
                  <a:lnTo>
                    <a:pt x="265" y="248"/>
                  </a:lnTo>
                  <a:lnTo>
                    <a:pt x="265" y="239"/>
                  </a:lnTo>
                  <a:lnTo>
                    <a:pt x="263" y="236"/>
                  </a:lnTo>
                  <a:lnTo>
                    <a:pt x="261" y="234"/>
                  </a:lnTo>
                  <a:lnTo>
                    <a:pt x="261" y="234"/>
                  </a:lnTo>
                  <a:lnTo>
                    <a:pt x="257" y="231"/>
                  </a:lnTo>
                  <a:lnTo>
                    <a:pt x="255" y="228"/>
                  </a:lnTo>
                  <a:lnTo>
                    <a:pt x="253" y="225"/>
                  </a:lnTo>
                  <a:lnTo>
                    <a:pt x="252" y="221"/>
                  </a:lnTo>
                  <a:lnTo>
                    <a:pt x="252" y="221"/>
                  </a:lnTo>
                  <a:lnTo>
                    <a:pt x="252" y="219"/>
                  </a:lnTo>
                  <a:lnTo>
                    <a:pt x="252" y="217"/>
                  </a:lnTo>
                  <a:lnTo>
                    <a:pt x="255" y="212"/>
                  </a:lnTo>
                  <a:lnTo>
                    <a:pt x="258" y="207"/>
                  </a:lnTo>
                  <a:lnTo>
                    <a:pt x="261" y="203"/>
                  </a:lnTo>
                  <a:lnTo>
                    <a:pt x="261" y="203"/>
                  </a:lnTo>
                  <a:lnTo>
                    <a:pt x="261" y="195"/>
                  </a:lnTo>
                  <a:lnTo>
                    <a:pt x="260" y="186"/>
                  </a:lnTo>
                  <a:lnTo>
                    <a:pt x="260" y="186"/>
                  </a:lnTo>
                  <a:lnTo>
                    <a:pt x="261" y="181"/>
                  </a:lnTo>
                  <a:lnTo>
                    <a:pt x="261" y="175"/>
                  </a:lnTo>
                  <a:lnTo>
                    <a:pt x="261" y="175"/>
                  </a:lnTo>
                  <a:lnTo>
                    <a:pt x="258" y="172"/>
                  </a:lnTo>
                  <a:lnTo>
                    <a:pt x="257" y="168"/>
                  </a:lnTo>
                  <a:lnTo>
                    <a:pt x="257" y="168"/>
                  </a:lnTo>
                  <a:lnTo>
                    <a:pt x="255" y="162"/>
                  </a:lnTo>
                  <a:lnTo>
                    <a:pt x="255" y="152"/>
                  </a:lnTo>
                  <a:lnTo>
                    <a:pt x="256" y="142"/>
                  </a:lnTo>
                  <a:lnTo>
                    <a:pt x="257" y="135"/>
                  </a:lnTo>
                  <a:lnTo>
                    <a:pt x="257" y="135"/>
                  </a:lnTo>
                  <a:lnTo>
                    <a:pt x="260" y="132"/>
                  </a:lnTo>
                  <a:lnTo>
                    <a:pt x="262" y="130"/>
                  </a:lnTo>
                  <a:lnTo>
                    <a:pt x="264" y="129"/>
                  </a:lnTo>
                  <a:lnTo>
                    <a:pt x="264" y="129"/>
                  </a:lnTo>
                  <a:lnTo>
                    <a:pt x="257" y="113"/>
                  </a:lnTo>
                  <a:lnTo>
                    <a:pt x="254" y="107"/>
                  </a:lnTo>
                  <a:lnTo>
                    <a:pt x="251" y="103"/>
                  </a:lnTo>
                  <a:lnTo>
                    <a:pt x="247" y="101"/>
                  </a:lnTo>
                  <a:lnTo>
                    <a:pt x="247" y="101"/>
                  </a:lnTo>
                  <a:lnTo>
                    <a:pt x="246" y="99"/>
                  </a:lnTo>
                  <a:lnTo>
                    <a:pt x="244" y="97"/>
                  </a:lnTo>
                  <a:lnTo>
                    <a:pt x="244" y="97"/>
                  </a:lnTo>
                  <a:lnTo>
                    <a:pt x="243" y="91"/>
                  </a:lnTo>
                  <a:lnTo>
                    <a:pt x="241" y="86"/>
                  </a:lnTo>
                  <a:lnTo>
                    <a:pt x="239" y="79"/>
                  </a:lnTo>
                  <a:lnTo>
                    <a:pt x="237" y="77"/>
                  </a:lnTo>
                  <a:lnTo>
                    <a:pt x="234" y="74"/>
                  </a:lnTo>
                  <a:lnTo>
                    <a:pt x="234" y="74"/>
                  </a:lnTo>
                  <a:lnTo>
                    <a:pt x="232" y="72"/>
                  </a:lnTo>
                  <a:lnTo>
                    <a:pt x="231" y="70"/>
                  </a:lnTo>
                  <a:lnTo>
                    <a:pt x="231" y="68"/>
                  </a:lnTo>
                  <a:lnTo>
                    <a:pt x="232" y="66"/>
                  </a:lnTo>
                  <a:lnTo>
                    <a:pt x="236" y="61"/>
                  </a:lnTo>
                  <a:lnTo>
                    <a:pt x="240" y="58"/>
                  </a:lnTo>
                  <a:lnTo>
                    <a:pt x="240" y="58"/>
                  </a:lnTo>
                  <a:lnTo>
                    <a:pt x="244" y="51"/>
                  </a:lnTo>
                  <a:lnTo>
                    <a:pt x="249" y="45"/>
                  </a:lnTo>
                  <a:lnTo>
                    <a:pt x="250" y="40"/>
                  </a:lnTo>
                  <a:lnTo>
                    <a:pt x="250" y="37"/>
                  </a:lnTo>
                  <a:lnTo>
                    <a:pt x="249" y="32"/>
                  </a:lnTo>
                  <a:lnTo>
                    <a:pt x="247" y="29"/>
                  </a:lnTo>
                  <a:lnTo>
                    <a:pt x="247" y="29"/>
                  </a:lnTo>
                  <a:lnTo>
                    <a:pt x="246" y="26"/>
                  </a:lnTo>
                  <a:lnTo>
                    <a:pt x="247" y="23"/>
                  </a:lnTo>
                  <a:lnTo>
                    <a:pt x="247" y="23"/>
                  </a:lnTo>
                  <a:lnTo>
                    <a:pt x="246" y="21"/>
                  </a:lnTo>
                  <a:lnTo>
                    <a:pt x="245" y="20"/>
                  </a:lnTo>
                  <a:lnTo>
                    <a:pt x="244" y="18"/>
                  </a:lnTo>
                  <a:lnTo>
                    <a:pt x="244" y="18"/>
                  </a:lnTo>
                  <a:lnTo>
                    <a:pt x="244" y="16"/>
                  </a:lnTo>
                  <a:lnTo>
                    <a:pt x="246" y="13"/>
                  </a:lnTo>
                  <a:lnTo>
                    <a:pt x="247" y="10"/>
                  </a:lnTo>
                  <a:lnTo>
                    <a:pt x="249" y="7"/>
                  </a:lnTo>
                  <a:lnTo>
                    <a:pt x="249" y="7"/>
                  </a:lnTo>
                  <a:lnTo>
                    <a:pt x="244" y="7"/>
                  </a:lnTo>
                  <a:lnTo>
                    <a:pt x="241" y="6"/>
                  </a:lnTo>
                  <a:lnTo>
                    <a:pt x="236" y="5"/>
                  </a:lnTo>
                  <a:lnTo>
                    <a:pt x="232" y="2"/>
                  </a:lnTo>
                  <a:lnTo>
                    <a:pt x="232" y="2"/>
                  </a:lnTo>
                  <a:lnTo>
                    <a:pt x="231" y="2"/>
                  </a:lnTo>
                  <a:lnTo>
                    <a:pt x="229" y="2"/>
                  </a:lnTo>
                  <a:lnTo>
                    <a:pt x="226" y="2"/>
                  </a:lnTo>
                  <a:lnTo>
                    <a:pt x="225" y="2"/>
                  </a:lnTo>
                  <a:lnTo>
                    <a:pt x="225" y="2"/>
                  </a:lnTo>
                  <a:lnTo>
                    <a:pt x="223" y="0"/>
                  </a:lnTo>
                  <a:lnTo>
                    <a:pt x="222" y="0"/>
                  </a:lnTo>
                  <a:lnTo>
                    <a:pt x="222" y="0"/>
                  </a:lnTo>
                  <a:lnTo>
                    <a:pt x="220" y="2"/>
                  </a:lnTo>
                  <a:lnTo>
                    <a:pt x="219" y="4"/>
                  </a:lnTo>
                  <a:lnTo>
                    <a:pt x="216" y="5"/>
                  </a:lnTo>
                  <a:lnTo>
                    <a:pt x="214" y="6"/>
                  </a:lnTo>
                  <a:lnTo>
                    <a:pt x="214" y="6"/>
                  </a:lnTo>
                  <a:lnTo>
                    <a:pt x="210" y="7"/>
                  </a:lnTo>
                  <a:lnTo>
                    <a:pt x="208" y="8"/>
                  </a:lnTo>
                  <a:lnTo>
                    <a:pt x="205" y="10"/>
                  </a:lnTo>
                  <a:lnTo>
                    <a:pt x="205" y="10"/>
                  </a:lnTo>
                  <a:lnTo>
                    <a:pt x="203" y="11"/>
                  </a:lnTo>
                  <a:lnTo>
                    <a:pt x="203" y="11"/>
                  </a:lnTo>
                  <a:lnTo>
                    <a:pt x="201" y="8"/>
                  </a:lnTo>
                  <a:lnTo>
                    <a:pt x="200" y="5"/>
                  </a:lnTo>
                  <a:lnTo>
                    <a:pt x="198" y="4"/>
                  </a:lnTo>
                  <a:lnTo>
                    <a:pt x="195" y="4"/>
                  </a:lnTo>
                  <a:lnTo>
                    <a:pt x="191" y="4"/>
                  </a:lnTo>
                  <a:lnTo>
                    <a:pt x="188" y="5"/>
                  </a:lnTo>
                  <a:lnTo>
                    <a:pt x="188" y="5"/>
                  </a:lnTo>
                  <a:lnTo>
                    <a:pt x="184" y="7"/>
                  </a:lnTo>
                  <a:lnTo>
                    <a:pt x="180" y="8"/>
                  </a:lnTo>
                  <a:lnTo>
                    <a:pt x="180" y="8"/>
                  </a:lnTo>
                  <a:lnTo>
                    <a:pt x="178" y="8"/>
                  </a:lnTo>
                  <a:lnTo>
                    <a:pt x="176" y="7"/>
                  </a:lnTo>
                  <a:lnTo>
                    <a:pt x="172" y="6"/>
                  </a:lnTo>
                  <a:lnTo>
                    <a:pt x="170" y="6"/>
                  </a:lnTo>
                  <a:lnTo>
                    <a:pt x="170" y="6"/>
                  </a:lnTo>
                  <a:lnTo>
                    <a:pt x="161" y="7"/>
                  </a:lnTo>
                  <a:lnTo>
                    <a:pt x="151" y="8"/>
                  </a:lnTo>
                  <a:lnTo>
                    <a:pt x="151" y="8"/>
                  </a:lnTo>
                  <a:lnTo>
                    <a:pt x="149" y="8"/>
                  </a:lnTo>
                  <a:lnTo>
                    <a:pt x="147" y="9"/>
                  </a:lnTo>
                  <a:lnTo>
                    <a:pt x="142" y="13"/>
                  </a:lnTo>
                  <a:lnTo>
                    <a:pt x="142" y="13"/>
                  </a:lnTo>
                  <a:lnTo>
                    <a:pt x="137" y="15"/>
                  </a:lnTo>
                  <a:lnTo>
                    <a:pt x="131" y="16"/>
                  </a:lnTo>
                  <a:lnTo>
                    <a:pt x="127" y="18"/>
                  </a:lnTo>
                  <a:lnTo>
                    <a:pt x="125" y="20"/>
                  </a:lnTo>
                  <a:lnTo>
                    <a:pt x="123" y="23"/>
                  </a:lnTo>
                  <a:lnTo>
                    <a:pt x="123" y="23"/>
                  </a:lnTo>
                  <a:lnTo>
                    <a:pt x="119" y="27"/>
                  </a:lnTo>
                  <a:lnTo>
                    <a:pt x="115" y="29"/>
                  </a:lnTo>
                  <a:lnTo>
                    <a:pt x="115" y="29"/>
                  </a:lnTo>
                  <a:lnTo>
                    <a:pt x="103" y="35"/>
                  </a:lnTo>
                  <a:lnTo>
                    <a:pt x="90" y="39"/>
                  </a:lnTo>
                  <a:lnTo>
                    <a:pt x="90" y="39"/>
                  </a:lnTo>
                  <a:lnTo>
                    <a:pt x="93" y="45"/>
                  </a:lnTo>
                  <a:lnTo>
                    <a:pt x="94" y="48"/>
                  </a:lnTo>
                  <a:lnTo>
                    <a:pt x="95" y="50"/>
                  </a:lnTo>
                  <a:lnTo>
                    <a:pt x="95" y="50"/>
                  </a:lnTo>
                  <a:lnTo>
                    <a:pt x="94" y="60"/>
                  </a:lnTo>
                  <a:lnTo>
                    <a:pt x="94" y="65"/>
                  </a:lnTo>
                  <a:lnTo>
                    <a:pt x="96" y="70"/>
                  </a:lnTo>
                  <a:lnTo>
                    <a:pt x="96" y="70"/>
                  </a:lnTo>
                  <a:lnTo>
                    <a:pt x="98" y="74"/>
                  </a:lnTo>
                  <a:lnTo>
                    <a:pt x="99" y="80"/>
                  </a:lnTo>
                  <a:lnTo>
                    <a:pt x="102" y="86"/>
                  </a:lnTo>
                  <a:lnTo>
                    <a:pt x="105" y="90"/>
                  </a:lnTo>
                  <a:lnTo>
                    <a:pt x="105" y="90"/>
                  </a:lnTo>
                  <a:lnTo>
                    <a:pt x="105" y="92"/>
                  </a:lnTo>
                  <a:lnTo>
                    <a:pt x="105" y="93"/>
                  </a:lnTo>
                  <a:lnTo>
                    <a:pt x="105" y="93"/>
                  </a:lnTo>
                  <a:lnTo>
                    <a:pt x="102" y="97"/>
                  </a:lnTo>
                  <a:lnTo>
                    <a:pt x="98" y="98"/>
                  </a:lnTo>
                  <a:lnTo>
                    <a:pt x="95" y="100"/>
                  </a:lnTo>
                  <a:lnTo>
                    <a:pt x="93" y="102"/>
                  </a:lnTo>
                  <a:lnTo>
                    <a:pt x="93" y="102"/>
                  </a:lnTo>
                  <a:lnTo>
                    <a:pt x="86" y="111"/>
                  </a:lnTo>
                  <a:lnTo>
                    <a:pt x="79" y="120"/>
                  </a:lnTo>
                  <a:lnTo>
                    <a:pt x="73" y="126"/>
                  </a:lnTo>
                  <a:lnTo>
                    <a:pt x="65" y="133"/>
                  </a:lnTo>
                  <a:lnTo>
                    <a:pt x="57" y="140"/>
                  </a:lnTo>
                  <a:lnTo>
                    <a:pt x="48" y="145"/>
                  </a:lnTo>
                  <a:lnTo>
                    <a:pt x="31" y="155"/>
                  </a:lnTo>
                  <a:lnTo>
                    <a:pt x="31" y="155"/>
                  </a:lnTo>
                  <a:lnTo>
                    <a:pt x="20" y="157"/>
                  </a:lnTo>
                  <a:lnTo>
                    <a:pt x="12" y="161"/>
                  </a:lnTo>
                  <a:lnTo>
                    <a:pt x="6" y="165"/>
                  </a:lnTo>
                  <a:lnTo>
                    <a:pt x="3" y="170"/>
                  </a:lnTo>
                  <a:lnTo>
                    <a:pt x="1" y="174"/>
                  </a:lnTo>
                  <a:lnTo>
                    <a:pt x="1" y="178"/>
                  </a:lnTo>
                  <a:lnTo>
                    <a:pt x="0" y="182"/>
                  </a:lnTo>
                  <a:lnTo>
                    <a:pt x="1" y="191"/>
                  </a:lnTo>
                  <a:lnTo>
                    <a:pt x="2" y="204"/>
                  </a:lnTo>
                  <a:lnTo>
                    <a:pt x="30" y="225"/>
                  </a:lnTo>
                  <a:lnTo>
                    <a:pt x="53" y="242"/>
                  </a:lnTo>
                  <a:lnTo>
                    <a:pt x="138" y="305"/>
                  </a:lnTo>
                  <a:lnTo>
                    <a:pt x="138" y="305"/>
                  </a:lnTo>
                  <a:lnTo>
                    <a:pt x="141" y="311"/>
                  </a:lnTo>
                  <a:lnTo>
                    <a:pt x="144" y="317"/>
                  </a:lnTo>
                  <a:lnTo>
                    <a:pt x="144" y="317"/>
                  </a:lnTo>
                  <a:lnTo>
                    <a:pt x="144" y="318"/>
                  </a:lnTo>
                  <a:lnTo>
                    <a:pt x="146" y="319"/>
                  </a:lnTo>
                  <a:lnTo>
                    <a:pt x="146" y="319"/>
                  </a:lnTo>
                  <a:lnTo>
                    <a:pt x="148" y="319"/>
                  </a:lnTo>
                  <a:lnTo>
                    <a:pt x="148" y="319"/>
                  </a:lnTo>
                  <a:lnTo>
                    <a:pt x="156" y="321"/>
                  </a:lnTo>
                  <a:lnTo>
                    <a:pt x="159" y="322"/>
                  </a:lnTo>
                  <a:lnTo>
                    <a:pt x="162" y="324"/>
                  </a:lnTo>
                  <a:lnTo>
                    <a:pt x="162" y="324"/>
                  </a:lnTo>
                  <a:lnTo>
                    <a:pt x="162" y="326"/>
                  </a:lnTo>
                  <a:lnTo>
                    <a:pt x="163" y="329"/>
                  </a:lnTo>
                  <a:lnTo>
                    <a:pt x="165" y="329"/>
                  </a:lnTo>
                  <a:lnTo>
                    <a:pt x="165" y="329"/>
                  </a:lnTo>
                  <a:lnTo>
                    <a:pt x="169" y="331"/>
                  </a:lnTo>
                  <a:lnTo>
                    <a:pt x="171" y="332"/>
                  </a:lnTo>
                  <a:lnTo>
                    <a:pt x="172" y="334"/>
                  </a:lnTo>
                  <a:lnTo>
                    <a:pt x="172" y="334"/>
                  </a:lnTo>
                  <a:lnTo>
                    <a:pt x="172" y="336"/>
                  </a:lnTo>
                  <a:lnTo>
                    <a:pt x="170" y="340"/>
                  </a:lnTo>
                  <a:lnTo>
                    <a:pt x="170" y="343"/>
                  </a:lnTo>
                  <a:lnTo>
                    <a:pt x="170" y="345"/>
                  </a:lnTo>
                  <a:lnTo>
                    <a:pt x="170" y="345"/>
                  </a:lnTo>
                  <a:lnTo>
                    <a:pt x="172" y="349"/>
                  </a:lnTo>
                  <a:lnTo>
                    <a:pt x="174" y="351"/>
                  </a:lnTo>
                  <a:lnTo>
                    <a:pt x="179" y="351"/>
                  </a:lnTo>
                  <a:lnTo>
                    <a:pt x="182" y="351"/>
                  </a:lnTo>
                  <a:lnTo>
                    <a:pt x="182" y="351"/>
                  </a:lnTo>
                  <a:lnTo>
                    <a:pt x="187" y="350"/>
                  </a:lnTo>
                  <a:lnTo>
                    <a:pt x="187" y="350"/>
                  </a:lnTo>
                  <a:lnTo>
                    <a:pt x="192" y="349"/>
                  </a:lnTo>
                  <a:lnTo>
                    <a:pt x="195" y="349"/>
                  </a:lnTo>
                  <a:lnTo>
                    <a:pt x="197" y="347"/>
                  </a:lnTo>
                  <a:lnTo>
                    <a:pt x="197" y="347"/>
                  </a:lnTo>
                  <a:lnTo>
                    <a:pt x="201" y="347"/>
                  </a:lnTo>
                  <a:lnTo>
                    <a:pt x="203" y="346"/>
                  </a:lnTo>
                  <a:lnTo>
                    <a:pt x="209" y="344"/>
                  </a:lnTo>
                  <a:lnTo>
                    <a:pt x="219" y="333"/>
                  </a:lnTo>
                  <a:lnTo>
                    <a:pt x="219" y="333"/>
                  </a:lnTo>
                  <a:lnTo>
                    <a:pt x="232" y="321"/>
                  </a:lnTo>
                  <a:lnTo>
                    <a:pt x="246" y="310"/>
                  </a:lnTo>
                  <a:lnTo>
                    <a:pt x="261" y="299"/>
                  </a:lnTo>
                  <a:lnTo>
                    <a:pt x="275" y="287"/>
                  </a:lnTo>
                  <a:lnTo>
                    <a:pt x="275" y="287"/>
                  </a:lnTo>
                  <a:lnTo>
                    <a:pt x="286" y="277"/>
                  </a:lnTo>
                  <a:lnTo>
                    <a:pt x="292" y="272"/>
                  </a:lnTo>
                  <a:lnTo>
                    <a:pt x="298" y="268"/>
                  </a:lnTo>
                  <a:lnTo>
                    <a:pt x="298" y="26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4" name="Freeform 353"/>
            <p:cNvSpPr>
              <a:spLocks/>
            </p:cNvSpPr>
            <p:nvPr/>
          </p:nvSpPr>
          <p:spPr bwMode="gray">
            <a:xfrm>
              <a:off x="3793722" y="3581433"/>
              <a:ext cx="263896" cy="232807"/>
            </a:xfrm>
            <a:custGeom>
              <a:avLst/>
              <a:gdLst/>
              <a:ahLst/>
              <a:cxnLst>
                <a:cxn ang="0">
                  <a:pos x="170" y="11"/>
                </a:cxn>
                <a:cxn ang="0">
                  <a:pos x="174" y="20"/>
                </a:cxn>
                <a:cxn ang="0">
                  <a:pos x="175" y="22"/>
                </a:cxn>
                <a:cxn ang="0">
                  <a:pos x="174" y="37"/>
                </a:cxn>
                <a:cxn ang="0">
                  <a:pos x="176" y="42"/>
                </a:cxn>
                <a:cxn ang="0">
                  <a:pos x="179" y="52"/>
                </a:cxn>
                <a:cxn ang="0">
                  <a:pos x="185" y="62"/>
                </a:cxn>
                <a:cxn ang="0">
                  <a:pos x="185" y="64"/>
                </a:cxn>
                <a:cxn ang="0">
                  <a:pos x="185" y="65"/>
                </a:cxn>
                <a:cxn ang="0">
                  <a:pos x="178" y="70"/>
                </a:cxn>
                <a:cxn ang="0">
                  <a:pos x="173" y="74"/>
                </a:cxn>
                <a:cxn ang="0">
                  <a:pos x="166" y="83"/>
                </a:cxn>
                <a:cxn ang="0">
                  <a:pos x="153" y="98"/>
                </a:cxn>
                <a:cxn ang="0">
                  <a:pos x="137" y="112"/>
                </a:cxn>
                <a:cxn ang="0">
                  <a:pos x="111" y="127"/>
                </a:cxn>
                <a:cxn ang="0">
                  <a:pos x="100" y="129"/>
                </a:cxn>
                <a:cxn ang="0">
                  <a:pos x="86" y="137"/>
                </a:cxn>
                <a:cxn ang="0">
                  <a:pos x="81" y="146"/>
                </a:cxn>
                <a:cxn ang="0">
                  <a:pos x="80" y="154"/>
                </a:cxn>
                <a:cxn ang="0">
                  <a:pos x="0" y="165"/>
                </a:cxn>
                <a:cxn ang="0">
                  <a:pos x="5" y="157"/>
                </a:cxn>
                <a:cxn ang="0">
                  <a:pos x="11" y="150"/>
                </a:cxn>
                <a:cxn ang="0">
                  <a:pos x="25" y="148"/>
                </a:cxn>
                <a:cxn ang="0">
                  <a:pos x="30" y="147"/>
                </a:cxn>
                <a:cxn ang="0">
                  <a:pos x="37" y="142"/>
                </a:cxn>
                <a:cxn ang="0">
                  <a:pos x="46" y="128"/>
                </a:cxn>
                <a:cxn ang="0">
                  <a:pos x="50" y="119"/>
                </a:cxn>
                <a:cxn ang="0">
                  <a:pos x="57" y="114"/>
                </a:cxn>
                <a:cxn ang="0">
                  <a:pos x="58" y="109"/>
                </a:cxn>
                <a:cxn ang="0">
                  <a:pos x="59" y="105"/>
                </a:cxn>
                <a:cxn ang="0">
                  <a:pos x="54" y="101"/>
                </a:cxn>
                <a:cxn ang="0">
                  <a:pos x="52" y="97"/>
                </a:cxn>
                <a:cxn ang="0">
                  <a:pos x="50" y="90"/>
                </a:cxn>
                <a:cxn ang="0">
                  <a:pos x="51" y="81"/>
                </a:cxn>
                <a:cxn ang="0">
                  <a:pos x="57" y="72"/>
                </a:cxn>
                <a:cxn ang="0">
                  <a:pos x="64" y="63"/>
                </a:cxn>
                <a:cxn ang="0">
                  <a:pos x="67" y="60"/>
                </a:cxn>
                <a:cxn ang="0">
                  <a:pos x="70" y="53"/>
                </a:cxn>
                <a:cxn ang="0">
                  <a:pos x="72" y="51"/>
                </a:cxn>
                <a:cxn ang="0">
                  <a:pos x="86" y="41"/>
                </a:cxn>
                <a:cxn ang="0">
                  <a:pos x="92" y="35"/>
                </a:cxn>
                <a:cxn ang="0">
                  <a:pos x="99" y="29"/>
                </a:cxn>
                <a:cxn ang="0">
                  <a:pos x="105" y="24"/>
                </a:cxn>
                <a:cxn ang="0">
                  <a:pos x="110" y="19"/>
                </a:cxn>
                <a:cxn ang="0">
                  <a:pos x="112" y="16"/>
                </a:cxn>
                <a:cxn ang="0">
                  <a:pos x="113" y="2"/>
                </a:cxn>
                <a:cxn ang="0">
                  <a:pos x="113" y="1"/>
                </a:cxn>
                <a:cxn ang="0">
                  <a:pos x="116" y="0"/>
                </a:cxn>
                <a:cxn ang="0">
                  <a:pos x="117" y="1"/>
                </a:cxn>
                <a:cxn ang="0">
                  <a:pos x="125" y="8"/>
                </a:cxn>
                <a:cxn ang="0">
                  <a:pos x="135" y="11"/>
                </a:cxn>
                <a:cxn ang="0">
                  <a:pos x="146" y="12"/>
                </a:cxn>
                <a:cxn ang="0">
                  <a:pos x="155" y="8"/>
                </a:cxn>
                <a:cxn ang="0">
                  <a:pos x="156" y="7"/>
                </a:cxn>
                <a:cxn ang="0">
                  <a:pos x="157" y="7"/>
                </a:cxn>
                <a:cxn ang="0">
                  <a:pos x="157" y="9"/>
                </a:cxn>
                <a:cxn ang="0">
                  <a:pos x="161" y="12"/>
                </a:cxn>
                <a:cxn ang="0">
                  <a:pos x="167" y="13"/>
                </a:cxn>
                <a:cxn ang="0">
                  <a:pos x="170" y="11"/>
                </a:cxn>
              </a:cxnLst>
              <a:rect l="0" t="0" r="r" b="b"/>
              <a:pathLst>
                <a:path w="185" h="165">
                  <a:moveTo>
                    <a:pt x="170" y="11"/>
                  </a:moveTo>
                  <a:lnTo>
                    <a:pt x="170" y="11"/>
                  </a:lnTo>
                  <a:lnTo>
                    <a:pt x="173" y="17"/>
                  </a:lnTo>
                  <a:lnTo>
                    <a:pt x="174" y="20"/>
                  </a:lnTo>
                  <a:lnTo>
                    <a:pt x="175" y="22"/>
                  </a:lnTo>
                  <a:lnTo>
                    <a:pt x="175" y="22"/>
                  </a:lnTo>
                  <a:lnTo>
                    <a:pt x="174" y="32"/>
                  </a:lnTo>
                  <a:lnTo>
                    <a:pt x="174" y="37"/>
                  </a:lnTo>
                  <a:lnTo>
                    <a:pt x="176" y="42"/>
                  </a:lnTo>
                  <a:lnTo>
                    <a:pt x="176" y="42"/>
                  </a:lnTo>
                  <a:lnTo>
                    <a:pt x="178" y="46"/>
                  </a:lnTo>
                  <a:lnTo>
                    <a:pt x="179" y="52"/>
                  </a:lnTo>
                  <a:lnTo>
                    <a:pt x="182" y="58"/>
                  </a:lnTo>
                  <a:lnTo>
                    <a:pt x="185" y="62"/>
                  </a:lnTo>
                  <a:lnTo>
                    <a:pt x="185" y="62"/>
                  </a:lnTo>
                  <a:lnTo>
                    <a:pt x="185" y="64"/>
                  </a:lnTo>
                  <a:lnTo>
                    <a:pt x="185" y="65"/>
                  </a:lnTo>
                  <a:lnTo>
                    <a:pt x="185" y="65"/>
                  </a:lnTo>
                  <a:lnTo>
                    <a:pt x="182" y="69"/>
                  </a:lnTo>
                  <a:lnTo>
                    <a:pt x="178" y="70"/>
                  </a:lnTo>
                  <a:lnTo>
                    <a:pt x="175" y="72"/>
                  </a:lnTo>
                  <a:lnTo>
                    <a:pt x="173" y="74"/>
                  </a:lnTo>
                  <a:lnTo>
                    <a:pt x="173" y="74"/>
                  </a:lnTo>
                  <a:lnTo>
                    <a:pt x="166" y="83"/>
                  </a:lnTo>
                  <a:lnTo>
                    <a:pt x="159" y="92"/>
                  </a:lnTo>
                  <a:lnTo>
                    <a:pt x="153" y="98"/>
                  </a:lnTo>
                  <a:lnTo>
                    <a:pt x="145" y="105"/>
                  </a:lnTo>
                  <a:lnTo>
                    <a:pt x="137" y="112"/>
                  </a:lnTo>
                  <a:lnTo>
                    <a:pt x="128" y="117"/>
                  </a:lnTo>
                  <a:lnTo>
                    <a:pt x="111" y="127"/>
                  </a:lnTo>
                  <a:lnTo>
                    <a:pt x="111" y="127"/>
                  </a:lnTo>
                  <a:lnTo>
                    <a:pt x="100" y="129"/>
                  </a:lnTo>
                  <a:lnTo>
                    <a:pt x="92" y="133"/>
                  </a:lnTo>
                  <a:lnTo>
                    <a:pt x="86" y="137"/>
                  </a:lnTo>
                  <a:lnTo>
                    <a:pt x="83" y="142"/>
                  </a:lnTo>
                  <a:lnTo>
                    <a:pt x="81" y="146"/>
                  </a:lnTo>
                  <a:lnTo>
                    <a:pt x="81" y="150"/>
                  </a:lnTo>
                  <a:lnTo>
                    <a:pt x="80" y="154"/>
                  </a:lnTo>
                  <a:lnTo>
                    <a:pt x="81" y="163"/>
                  </a:lnTo>
                  <a:lnTo>
                    <a:pt x="0" y="165"/>
                  </a:lnTo>
                  <a:lnTo>
                    <a:pt x="0" y="165"/>
                  </a:lnTo>
                  <a:lnTo>
                    <a:pt x="5" y="157"/>
                  </a:lnTo>
                  <a:lnTo>
                    <a:pt x="9" y="151"/>
                  </a:lnTo>
                  <a:lnTo>
                    <a:pt x="11" y="150"/>
                  </a:lnTo>
                  <a:lnTo>
                    <a:pt x="15" y="149"/>
                  </a:lnTo>
                  <a:lnTo>
                    <a:pt x="25" y="148"/>
                  </a:lnTo>
                  <a:lnTo>
                    <a:pt x="25" y="148"/>
                  </a:lnTo>
                  <a:lnTo>
                    <a:pt x="30" y="147"/>
                  </a:lnTo>
                  <a:lnTo>
                    <a:pt x="33" y="145"/>
                  </a:lnTo>
                  <a:lnTo>
                    <a:pt x="37" y="142"/>
                  </a:lnTo>
                  <a:lnTo>
                    <a:pt x="40" y="138"/>
                  </a:lnTo>
                  <a:lnTo>
                    <a:pt x="46" y="128"/>
                  </a:lnTo>
                  <a:lnTo>
                    <a:pt x="50" y="119"/>
                  </a:lnTo>
                  <a:lnTo>
                    <a:pt x="50" y="119"/>
                  </a:lnTo>
                  <a:lnTo>
                    <a:pt x="53" y="116"/>
                  </a:lnTo>
                  <a:lnTo>
                    <a:pt x="57" y="114"/>
                  </a:lnTo>
                  <a:lnTo>
                    <a:pt x="57" y="114"/>
                  </a:lnTo>
                  <a:lnTo>
                    <a:pt x="58" y="109"/>
                  </a:lnTo>
                  <a:lnTo>
                    <a:pt x="59" y="107"/>
                  </a:lnTo>
                  <a:lnTo>
                    <a:pt x="59" y="105"/>
                  </a:lnTo>
                  <a:lnTo>
                    <a:pt x="58" y="103"/>
                  </a:lnTo>
                  <a:lnTo>
                    <a:pt x="54" y="101"/>
                  </a:lnTo>
                  <a:lnTo>
                    <a:pt x="52" y="97"/>
                  </a:lnTo>
                  <a:lnTo>
                    <a:pt x="52" y="97"/>
                  </a:lnTo>
                  <a:lnTo>
                    <a:pt x="50" y="94"/>
                  </a:lnTo>
                  <a:lnTo>
                    <a:pt x="50" y="90"/>
                  </a:lnTo>
                  <a:lnTo>
                    <a:pt x="50" y="86"/>
                  </a:lnTo>
                  <a:lnTo>
                    <a:pt x="51" y="81"/>
                  </a:lnTo>
                  <a:lnTo>
                    <a:pt x="53" y="76"/>
                  </a:lnTo>
                  <a:lnTo>
                    <a:pt x="57" y="72"/>
                  </a:lnTo>
                  <a:lnTo>
                    <a:pt x="60" y="67"/>
                  </a:lnTo>
                  <a:lnTo>
                    <a:pt x="64" y="63"/>
                  </a:lnTo>
                  <a:lnTo>
                    <a:pt x="64" y="63"/>
                  </a:lnTo>
                  <a:lnTo>
                    <a:pt x="67" y="60"/>
                  </a:lnTo>
                  <a:lnTo>
                    <a:pt x="69" y="56"/>
                  </a:lnTo>
                  <a:lnTo>
                    <a:pt x="70" y="53"/>
                  </a:lnTo>
                  <a:lnTo>
                    <a:pt x="72" y="51"/>
                  </a:lnTo>
                  <a:lnTo>
                    <a:pt x="72" y="51"/>
                  </a:lnTo>
                  <a:lnTo>
                    <a:pt x="79" y="45"/>
                  </a:lnTo>
                  <a:lnTo>
                    <a:pt x="86" y="41"/>
                  </a:lnTo>
                  <a:lnTo>
                    <a:pt x="86" y="41"/>
                  </a:lnTo>
                  <a:lnTo>
                    <a:pt x="92" y="35"/>
                  </a:lnTo>
                  <a:lnTo>
                    <a:pt x="99" y="29"/>
                  </a:lnTo>
                  <a:lnTo>
                    <a:pt x="99" y="29"/>
                  </a:lnTo>
                  <a:lnTo>
                    <a:pt x="105" y="24"/>
                  </a:lnTo>
                  <a:lnTo>
                    <a:pt x="105" y="24"/>
                  </a:lnTo>
                  <a:lnTo>
                    <a:pt x="107" y="22"/>
                  </a:lnTo>
                  <a:lnTo>
                    <a:pt x="110" y="19"/>
                  </a:lnTo>
                  <a:lnTo>
                    <a:pt x="110" y="19"/>
                  </a:lnTo>
                  <a:lnTo>
                    <a:pt x="112" y="16"/>
                  </a:lnTo>
                  <a:lnTo>
                    <a:pt x="113" y="11"/>
                  </a:lnTo>
                  <a:lnTo>
                    <a:pt x="113" y="2"/>
                  </a:lnTo>
                  <a:lnTo>
                    <a:pt x="113" y="2"/>
                  </a:lnTo>
                  <a:lnTo>
                    <a:pt x="113" y="1"/>
                  </a:lnTo>
                  <a:lnTo>
                    <a:pt x="114" y="0"/>
                  </a:lnTo>
                  <a:lnTo>
                    <a:pt x="116" y="0"/>
                  </a:lnTo>
                  <a:lnTo>
                    <a:pt x="117" y="1"/>
                  </a:lnTo>
                  <a:lnTo>
                    <a:pt x="117" y="1"/>
                  </a:lnTo>
                  <a:lnTo>
                    <a:pt x="121" y="4"/>
                  </a:lnTo>
                  <a:lnTo>
                    <a:pt x="125" y="8"/>
                  </a:lnTo>
                  <a:lnTo>
                    <a:pt x="131" y="10"/>
                  </a:lnTo>
                  <a:lnTo>
                    <a:pt x="135" y="11"/>
                  </a:lnTo>
                  <a:lnTo>
                    <a:pt x="141" y="12"/>
                  </a:lnTo>
                  <a:lnTo>
                    <a:pt x="146" y="12"/>
                  </a:lnTo>
                  <a:lnTo>
                    <a:pt x="151" y="11"/>
                  </a:lnTo>
                  <a:lnTo>
                    <a:pt x="155" y="8"/>
                  </a:lnTo>
                  <a:lnTo>
                    <a:pt x="155" y="8"/>
                  </a:lnTo>
                  <a:lnTo>
                    <a:pt x="156" y="7"/>
                  </a:lnTo>
                  <a:lnTo>
                    <a:pt x="156" y="7"/>
                  </a:lnTo>
                  <a:lnTo>
                    <a:pt x="157" y="7"/>
                  </a:lnTo>
                  <a:lnTo>
                    <a:pt x="157" y="7"/>
                  </a:lnTo>
                  <a:lnTo>
                    <a:pt x="157" y="9"/>
                  </a:lnTo>
                  <a:lnTo>
                    <a:pt x="158" y="11"/>
                  </a:lnTo>
                  <a:lnTo>
                    <a:pt x="161" y="12"/>
                  </a:lnTo>
                  <a:lnTo>
                    <a:pt x="163" y="13"/>
                  </a:lnTo>
                  <a:lnTo>
                    <a:pt x="167" y="13"/>
                  </a:lnTo>
                  <a:lnTo>
                    <a:pt x="170" y="11"/>
                  </a:lnTo>
                  <a:lnTo>
                    <a:pt x="170"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5" name="Freeform 354"/>
            <p:cNvSpPr>
              <a:spLocks/>
            </p:cNvSpPr>
            <p:nvPr/>
          </p:nvSpPr>
          <p:spPr bwMode="gray">
            <a:xfrm>
              <a:off x="3714554" y="3814240"/>
              <a:ext cx="199121" cy="170404"/>
            </a:xfrm>
            <a:custGeom>
              <a:avLst/>
              <a:gdLst/>
              <a:ahLst/>
              <a:cxnLst>
                <a:cxn ang="0">
                  <a:pos x="47" y="22"/>
                </a:cxn>
                <a:cxn ang="0">
                  <a:pos x="47" y="22"/>
                </a:cxn>
                <a:cxn ang="0">
                  <a:pos x="45" y="24"/>
                </a:cxn>
                <a:cxn ang="0">
                  <a:pos x="43" y="26"/>
                </a:cxn>
                <a:cxn ang="0">
                  <a:pos x="42" y="28"/>
                </a:cxn>
                <a:cxn ang="0">
                  <a:pos x="40" y="32"/>
                </a:cxn>
                <a:cxn ang="0">
                  <a:pos x="40" y="32"/>
                </a:cxn>
                <a:cxn ang="0">
                  <a:pos x="36" y="40"/>
                </a:cxn>
                <a:cxn ang="0">
                  <a:pos x="31" y="50"/>
                </a:cxn>
                <a:cxn ang="0">
                  <a:pos x="31" y="50"/>
                </a:cxn>
                <a:cxn ang="0">
                  <a:pos x="30" y="55"/>
                </a:cxn>
                <a:cxn ang="0">
                  <a:pos x="29" y="60"/>
                </a:cxn>
                <a:cxn ang="0">
                  <a:pos x="29" y="60"/>
                </a:cxn>
                <a:cxn ang="0">
                  <a:pos x="26" y="65"/>
                </a:cxn>
                <a:cxn ang="0">
                  <a:pos x="24" y="69"/>
                </a:cxn>
                <a:cxn ang="0">
                  <a:pos x="17" y="78"/>
                </a:cxn>
                <a:cxn ang="0">
                  <a:pos x="17" y="78"/>
                </a:cxn>
                <a:cxn ang="0">
                  <a:pos x="15" y="85"/>
                </a:cxn>
                <a:cxn ang="0">
                  <a:pos x="15" y="85"/>
                </a:cxn>
                <a:cxn ang="0">
                  <a:pos x="8" y="100"/>
                </a:cxn>
                <a:cxn ang="0">
                  <a:pos x="2" y="117"/>
                </a:cxn>
                <a:cxn ang="0">
                  <a:pos x="2" y="117"/>
                </a:cxn>
                <a:cxn ang="0">
                  <a:pos x="0" y="121"/>
                </a:cxn>
                <a:cxn ang="0">
                  <a:pos x="58" y="119"/>
                </a:cxn>
                <a:cxn ang="0">
                  <a:pos x="58" y="119"/>
                </a:cxn>
                <a:cxn ang="0">
                  <a:pos x="61" y="119"/>
                </a:cxn>
                <a:cxn ang="0">
                  <a:pos x="63" y="118"/>
                </a:cxn>
                <a:cxn ang="0">
                  <a:pos x="63" y="116"/>
                </a:cxn>
                <a:cxn ang="0">
                  <a:pos x="63" y="116"/>
                </a:cxn>
                <a:cxn ang="0">
                  <a:pos x="63" y="110"/>
                </a:cxn>
                <a:cxn ang="0">
                  <a:pos x="64" y="101"/>
                </a:cxn>
                <a:cxn ang="0">
                  <a:pos x="65" y="96"/>
                </a:cxn>
                <a:cxn ang="0">
                  <a:pos x="68" y="89"/>
                </a:cxn>
                <a:cxn ang="0">
                  <a:pos x="73" y="81"/>
                </a:cxn>
                <a:cxn ang="0">
                  <a:pos x="78" y="74"/>
                </a:cxn>
                <a:cxn ang="0">
                  <a:pos x="78" y="74"/>
                </a:cxn>
                <a:cxn ang="0">
                  <a:pos x="77" y="57"/>
                </a:cxn>
                <a:cxn ang="0">
                  <a:pos x="76" y="48"/>
                </a:cxn>
                <a:cxn ang="0">
                  <a:pos x="76" y="45"/>
                </a:cxn>
                <a:cxn ang="0">
                  <a:pos x="77" y="43"/>
                </a:cxn>
                <a:cxn ang="0">
                  <a:pos x="77" y="43"/>
                </a:cxn>
                <a:cxn ang="0">
                  <a:pos x="140" y="38"/>
                </a:cxn>
                <a:cxn ang="0">
                  <a:pos x="139" y="13"/>
                </a:cxn>
                <a:cxn ang="0">
                  <a:pos x="138" y="0"/>
                </a:cxn>
                <a:cxn ang="0">
                  <a:pos x="57" y="2"/>
                </a:cxn>
                <a:cxn ang="0">
                  <a:pos x="57" y="2"/>
                </a:cxn>
                <a:cxn ang="0">
                  <a:pos x="54" y="8"/>
                </a:cxn>
                <a:cxn ang="0">
                  <a:pos x="54" y="8"/>
                </a:cxn>
                <a:cxn ang="0">
                  <a:pos x="51" y="15"/>
                </a:cxn>
                <a:cxn ang="0">
                  <a:pos x="47" y="22"/>
                </a:cxn>
                <a:cxn ang="0">
                  <a:pos x="47" y="22"/>
                </a:cxn>
              </a:cxnLst>
              <a:rect l="0" t="0" r="r" b="b"/>
              <a:pathLst>
                <a:path w="140" h="121">
                  <a:moveTo>
                    <a:pt x="47" y="22"/>
                  </a:moveTo>
                  <a:lnTo>
                    <a:pt x="47" y="22"/>
                  </a:lnTo>
                  <a:lnTo>
                    <a:pt x="45" y="24"/>
                  </a:lnTo>
                  <a:lnTo>
                    <a:pt x="43" y="26"/>
                  </a:lnTo>
                  <a:lnTo>
                    <a:pt x="42" y="28"/>
                  </a:lnTo>
                  <a:lnTo>
                    <a:pt x="40" y="32"/>
                  </a:lnTo>
                  <a:lnTo>
                    <a:pt x="40" y="32"/>
                  </a:lnTo>
                  <a:lnTo>
                    <a:pt x="36" y="40"/>
                  </a:lnTo>
                  <a:lnTo>
                    <a:pt x="31" y="50"/>
                  </a:lnTo>
                  <a:lnTo>
                    <a:pt x="31" y="50"/>
                  </a:lnTo>
                  <a:lnTo>
                    <a:pt x="30" y="55"/>
                  </a:lnTo>
                  <a:lnTo>
                    <a:pt x="29" y="60"/>
                  </a:lnTo>
                  <a:lnTo>
                    <a:pt x="29" y="60"/>
                  </a:lnTo>
                  <a:lnTo>
                    <a:pt x="26" y="65"/>
                  </a:lnTo>
                  <a:lnTo>
                    <a:pt x="24" y="69"/>
                  </a:lnTo>
                  <a:lnTo>
                    <a:pt x="17" y="78"/>
                  </a:lnTo>
                  <a:lnTo>
                    <a:pt x="17" y="78"/>
                  </a:lnTo>
                  <a:lnTo>
                    <a:pt x="15" y="85"/>
                  </a:lnTo>
                  <a:lnTo>
                    <a:pt x="15" y="85"/>
                  </a:lnTo>
                  <a:lnTo>
                    <a:pt x="8" y="100"/>
                  </a:lnTo>
                  <a:lnTo>
                    <a:pt x="2" y="117"/>
                  </a:lnTo>
                  <a:lnTo>
                    <a:pt x="2" y="117"/>
                  </a:lnTo>
                  <a:lnTo>
                    <a:pt x="0" y="121"/>
                  </a:lnTo>
                  <a:lnTo>
                    <a:pt x="58" y="119"/>
                  </a:lnTo>
                  <a:lnTo>
                    <a:pt x="58" y="119"/>
                  </a:lnTo>
                  <a:lnTo>
                    <a:pt x="61" y="119"/>
                  </a:lnTo>
                  <a:lnTo>
                    <a:pt x="63" y="118"/>
                  </a:lnTo>
                  <a:lnTo>
                    <a:pt x="63" y="116"/>
                  </a:lnTo>
                  <a:lnTo>
                    <a:pt x="63" y="116"/>
                  </a:lnTo>
                  <a:lnTo>
                    <a:pt x="63" y="110"/>
                  </a:lnTo>
                  <a:lnTo>
                    <a:pt x="64" y="101"/>
                  </a:lnTo>
                  <a:lnTo>
                    <a:pt x="65" y="96"/>
                  </a:lnTo>
                  <a:lnTo>
                    <a:pt x="68" y="89"/>
                  </a:lnTo>
                  <a:lnTo>
                    <a:pt x="73" y="81"/>
                  </a:lnTo>
                  <a:lnTo>
                    <a:pt x="78" y="74"/>
                  </a:lnTo>
                  <a:lnTo>
                    <a:pt x="78" y="74"/>
                  </a:lnTo>
                  <a:lnTo>
                    <a:pt x="77" y="57"/>
                  </a:lnTo>
                  <a:lnTo>
                    <a:pt x="76" y="48"/>
                  </a:lnTo>
                  <a:lnTo>
                    <a:pt x="76" y="45"/>
                  </a:lnTo>
                  <a:lnTo>
                    <a:pt x="77" y="43"/>
                  </a:lnTo>
                  <a:lnTo>
                    <a:pt x="77" y="43"/>
                  </a:lnTo>
                  <a:lnTo>
                    <a:pt x="140" y="38"/>
                  </a:lnTo>
                  <a:lnTo>
                    <a:pt x="139" y="13"/>
                  </a:lnTo>
                  <a:lnTo>
                    <a:pt x="138" y="0"/>
                  </a:lnTo>
                  <a:lnTo>
                    <a:pt x="57" y="2"/>
                  </a:lnTo>
                  <a:lnTo>
                    <a:pt x="57" y="2"/>
                  </a:lnTo>
                  <a:lnTo>
                    <a:pt x="54" y="8"/>
                  </a:lnTo>
                  <a:lnTo>
                    <a:pt x="54" y="8"/>
                  </a:lnTo>
                  <a:lnTo>
                    <a:pt x="51" y="15"/>
                  </a:lnTo>
                  <a:lnTo>
                    <a:pt x="47" y="22"/>
                  </a:lnTo>
                  <a:lnTo>
                    <a:pt x="47" y="2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6" name="Freeform 355"/>
            <p:cNvSpPr>
              <a:spLocks/>
            </p:cNvSpPr>
            <p:nvPr/>
          </p:nvSpPr>
          <p:spPr bwMode="gray">
            <a:xfrm>
              <a:off x="3712154" y="3831039"/>
              <a:ext cx="271094" cy="328809"/>
            </a:xfrm>
            <a:custGeom>
              <a:avLst/>
              <a:gdLst/>
              <a:ahLst/>
              <a:cxnLst>
                <a:cxn ang="0">
                  <a:pos x="60" y="106"/>
                </a:cxn>
                <a:cxn ang="0">
                  <a:pos x="63" y="106"/>
                </a:cxn>
                <a:cxn ang="0">
                  <a:pos x="65" y="103"/>
                </a:cxn>
                <a:cxn ang="0">
                  <a:pos x="65" y="97"/>
                </a:cxn>
                <a:cxn ang="0">
                  <a:pos x="67" y="83"/>
                </a:cxn>
                <a:cxn ang="0">
                  <a:pos x="75" y="68"/>
                </a:cxn>
                <a:cxn ang="0">
                  <a:pos x="80" y="61"/>
                </a:cxn>
                <a:cxn ang="0">
                  <a:pos x="78" y="35"/>
                </a:cxn>
                <a:cxn ang="0">
                  <a:pos x="79" y="30"/>
                </a:cxn>
                <a:cxn ang="0">
                  <a:pos x="142" y="25"/>
                </a:cxn>
                <a:cxn ang="0">
                  <a:pos x="169" y="21"/>
                </a:cxn>
                <a:cxn ang="0">
                  <a:pos x="172" y="37"/>
                </a:cxn>
                <a:cxn ang="0">
                  <a:pos x="170" y="205"/>
                </a:cxn>
                <a:cxn ang="0">
                  <a:pos x="141" y="204"/>
                </a:cxn>
                <a:cxn ang="0">
                  <a:pos x="112" y="205"/>
                </a:cxn>
                <a:cxn ang="0">
                  <a:pos x="109" y="206"/>
                </a:cxn>
                <a:cxn ang="0">
                  <a:pos x="102" y="211"/>
                </a:cxn>
                <a:cxn ang="0">
                  <a:pos x="100" y="215"/>
                </a:cxn>
                <a:cxn ang="0">
                  <a:pos x="97" y="218"/>
                </a:cxn>
                <a:cxn ang="0">
                  <a:pos x="94" y="218"/>
                </a:cxn>
                <a:cxn ang="0">
                  <a:pos x="91" y="215"/>
                </a:cxn>
                <a:cxn ang="0">
                  <a:pos x="90" y="211"/>
                </a:cxn>
                <a:cxn ang="0">
                  <a:pos x="91" y="209"/>
                </a:cxn>
                <a:cxn ang="0">
                  <a:pos x="85" y="212"/>
                </a:cxn>
                <a:cxn ang="0">
                  <a:pos x="82" y="219"/>
                </a:cxn>
                <a:cxn ang="0">
                  <a:pos x="81" y="225"/>
                </a:cxn>
                <a:cxn ang="0">
                  <a:pos x="82" y="233"/>
                </a:cxn>
                <a:cxn ang="0">
                  <a:pos x="78" y="232"/>
                </a:cxn>
                <a:cxn ang="0">
                  <a:pos x="75" y="231"/>
                </a:cxn>
                <a:cxn ang="0">
                  <a:pos x="65" y="221"/>
                </a:cxn>
                <a:cxn ang="0">
                  <a:pos x="59" y="209"/>
                </a:cxn>
                <a:cxn ang="0">
                  <a:pos x="58" y="208"/>
                </a:cxn>
                <a:cxn ang="0">
                  <a:pos x="57" y="206"/>
                </a:cxn>
                <a:cxn ang="0">
                  <a:pos x="55" y="202"/>
                </a:cxn>
                <a:cxn ang="0">
                  <a:pos x="48" y="199"/>
                </a:cxn>
                <a:cxn ang="0">
                  <a:pos x="43" y="197"/>
                </a:cxn>
                <a:cxn ang="0">
                  <a:pos x="33" y="194"/>
                </a:cxn>
                <a:cxn ang="0">
                  <a:pos x="32" y="193"/>
                </a:cxn>
                <a:cxn ang="0">
                  <a:pos x="29" y="193"/>
                </a:cxn>
                <a:cxn ang="0">
                  <a:pos x="16" y="199"/>
                </a:cxn>
                <a:cxn ang="0">
                  <a:pos x="11" y="200"/>
                </a:cxn>
                <a:cxn ang="0">
                  <a:pos x="13" y="191"/>
                </a:cxn>
                <a:cxn ang="0">
                  <a:pos x="15" y="162"/>
                </a:cxn>
                <a:cxn ang="0">
                  <a:pos x="14" y="155"/>
                </a:cxn>
                <a:cxn ang="0">
                  <a:pos x="11" y="152"/>
                </a:cxn>
                <a:cxn ang="0">
                  <a:pos x="10" y="150"/>
                </a:cxn>
                <a:cxn ang="0">
                  <a:pos x="11" y="134"/>
                </a:cxn>
                <a:cxn ang="0">
                  <a:pos x="10" y="118"/>
                </a:cxn>
                <a:cxn ang="0">
                  <a:pos x="8" y="114"/>
                </a:cxn>
                <a:cxn ang="0">
                  <a:pos x="6" y="114"/>
                </a:cxn>
                <a:cxn ang="0">
                  <a:pos x="0" y="119"/>
                </a:cxn>
                <a:cxn ang="0">
                  <a:pos x="0" y="116"/>
                </a:cxn>
                <a:cxn ang="0">
                  <a:pos x="2" y="108"/>
                </a:cxn>
              </a:cxnLst>
              <a:rect l="0" t="0" r="r" b="b"/>
              <a:pathLst>
                <a:path w="192" h="233">
                  <a:moveTo>
                    <a:pt x="2" y="108"/>
                  </a:moveTo>
                  <a:lnTo>
                    <a:pt x="60" y="106"/>
                  </a:lnTo>
                  <a:lnTo>
                    <a:pt x="60" y="106"/>
                  </a:lnTo>
                  <a:lnTo>
                    <a:pt x="63" y="106"/>
                  </a:lnTo>
                  <a:lnTo>
                    <a:pt x="65" y="105"/>
                  </a:lnTo>
                  <a:lnTo>
                    <a:pt x="65" y="103"/>
                  </a:lnTo>
                  <a:lnTo>
                    <a:pt x="65" y="103"/>
                  </a:lnTo>
                  <a:lnTo>
                    <a:pt x="65" y="97"/>
                  </a:lnTo>
                  <a:lnTo>
                    <a:pt x="66" y="88"/>
                  </a:lnTo>
                  <a:lnTo>
                    <a:pt x="67" y="83"/>
                  </a:lnTo>
                  <a:lnTo>
                    <a:pt x="70" y="76"/>
                  </a:lnTo>
                  <a:lnTo>
                    <a:pt x="75" y="68"/>
                  </a:lnTo>
                  <a:lnTo>
                    <a:pt x="80" y="61"/>
                  </a:lnTo>
                  <a:lnTo>
                    <a:pt x="80" y="61"/>
                  </a:lnTo>
                  <a:lnTo>
                    <a:pt x="79" y="44"/>
                  </a:lnTo>
                  <a:lnTo>
                    <a:pt x="78" y="35"/>
                  </a:lnTo>
                  <a:lnTo>
                    <a:pt x="78" y="32"/>
                  </a:lnTo>
                  <a:lnTo>
                    <a:pt x="79" y="30"/>
                  </a:lnTo>
                  <a:lnTo>
                    <a:pt x="79" y="30"/>
                  </a:lnTo>
                  <a:lnTo>
                    <a:pt x="142" y="25"/>
                  </a:lnTo>
                  <a:lnTo>
                    <a:pt x="141" y="0"/>
                  </a:lnTo>
                  <a:lnTo>
                    <a:pt x="169" y="21"/>
                  </a:lnTo>
                  <a:lnTo>
                    <a:pt x="192" y="38"/>
                  </a:lnTo>
                  <a:lnTo>
                    <a:pt x="172" y="37"/>
                  </a:lnTo>
                  <a:lnTo>
                    <a:pt x="172" y="205"/>
                  </a:lnTo>
                  <a:lnTo>
                    <a:pt x="170" y="205"/>
                  </a:lnTo>
                  <a:lnTo>
                    <a:pt x="170" y="205"/>
                  </a:lnTo>
                  <a:lnTo>
                    <a:pt x="141" y="204"/>
                  </a:lnTo>
                  <a:lnTo>
                    <a:pt x="127" y="204"/>
                  </a:lnTo>
                  <a:lnTo>
                    <a:pt x="112" y="205"/>
                  </a:lnTo>
                  <a:lnTo>
                    <a:pt x="112" y="205"/>
                  </a:lnTo>
                  <a:lnTo>
                    <a:pt x="109" y="206"/>
                  </a:lnTo>
                  <a:lnTo>
                    <a:pt x="105" y="209"/>
                  </a:lnTo>
                  <a:lnTo>
                    <a:pt x="102" y="211"/>
                  </a:lnTo>
                  <a:lnTo>
                    <a:pt x="100" y="215"/>
                  </a:lnTo>
                  <a:lnTo>
                    <a:pt x="100" y="215"/>
                  </a:lnTo>
                  <a:lnTo>
                    <a:pt x="99" y="216"/>
                  </a:lnTo>
                  <a:lnTo>
                    <a:pt x="97" y="218"/>
                  </a:lnTo>
                  <a:lnTo>
                    <a:pt x="95" y="218"/>
                  </a:lnTo>
                  <a:lnTo>
                    <a:pt x="94" y="218"/>
                  </a:lnTo>
                  <a:lnTo>
                    <a:pt x="94" y="218"/>
                  </a:lnTo>
                  <a:lnTo>
                    <a:pt x="91" y="215"/>
                  </a:lnTo>
                  <a:lnTo>
                    <a:pt x="90" y="213"/>
                  </a:lnTo>
                  <a:lnTo>
                    <a:pt x="90" y="211"/>
                  </a:lnTo>
                  <a:lnTo>
                    <a:pt x="91" y="209"/>
                  </a:lnTo>
                  <a:lnTo>
                    <a:pt x="91" y="209"/>
                  </a:lnTo>
                  <a:lnTo>
                    <a:pt x="88" y="209"/>
                  </a:lnTo>
                  <a:lnTo>
                    <a:pt x="85" y="212"/>
                  </a:lnTo>
                  <a:lnTo>
                    <a:pt x="84" y="215"/>
                  </a:lnTo>
                  <a:lnTo>
                    <a:pt x="82" y="219"/>
                  </a:lnTo>
                  <a:lnTo>
                    <a:pt x="82" y="219"/>
                  </a:lnTo>
                  <a:lnTo>
                    <a:pt x="81" y="225"/>
                  </a:lnTo>
                  <a:lnTo>
                    <a:pt x="81" y="229"/>
                  </a:lnTo>
                  <a:lnTo>
                    <a:pt x="82" y="233"/>
                  </a:lnTo>
                  <a:lnTo>
                    <a:pt x="82" y="233"/>
                  </a:lnTo>
                  <a:lnTo>
                    <a:pt x="78" y="232"/>
                  </a:lnTo>
                  <a:lnTo>
                    <a:pt x="75" y="231"/>
                  </a:lnTo>
                  <a:lnTo>
                    <a:pt x="75" y="231"/>
                  </a:lnTo>
                  <a:lnTo>
                    <a:pt x="69" y="226"/>
                  </a:lnTo>
                  <a:lnTo>
                    <a:pt x="65" y="221"/>
                  </a:lnTo>
                  <a:lnTo>
                    <a:pt x="61" y="215"/>
                  </a:lnTo>
                  <a:lnTo>
                    <a:pt x="59" y="209"/>
                  </a:lnTo>
                  <a:lnTo>
                    <a:pt x="59" y="209"/>
                  </a:lnTo>
                  <a:lnTo>
                    <a:pt x="58" y="208"/>
                  </a:lnTo>
                  <a:lnTo>
                    <a:pt x="57" y="206"/>
                  </a:lnTo>
                  <a:lnTo>
                    <a:pt x="57" y="206"/>
                  </a:lnTo>
                  <a:lnTo>
                    <a:pt x="57" y="204"/>
                  </a:lnTo>
                  <a:lnTo>
                    <a:pt x="55" y="202"/>
                  </a:lnTo>
                  <a:lnTo>
                    <a:pt x="55" y="202"/>
                  </a:lnTo>
                  <a:lnTo>
                    <a:pt x="48" y="199"/>
                  </a:lnTo>
                  <a:lnTo>
                    <a:pt x="43" y="197"/>
                  </a:lnTo>
                  <a:lnTo>
                    <a:pt x="43" y="197"/>
                  </a:lnTo>
                  <a:lnTo>
                    <a:pt x="38" y="195"/>
                  </a:lnTo>
                  <a:lnTo>
                    <a:pt x="33" y="194"/>
                  </a:lnTo>
                  <a:lnTo>
                    <a:pt x="33" y="194"/>
                  </a:lnTo>
                  <a:lnTo>
                    <a:pt x="32" y="193"/>
                  </a:lnTo>
                  <a:lnTo>
                    <a:pt x="29" y="193"/>
                  </a:lnTo>
                  <a:lnTo>
                    <a:pt x="29" y="193"/>
                  </a:lnTo>
                  <a:lnTo>
                    <a:pt x="21" y="198"/>
                  </a:lnTo>
                  <a:lnTo>
                    <a:pt x="16" y="199"/>
                  </a:lnTo>
                  <a:lnTo>
                    <a:pt x="11" y="200"/>
                  </a:lnTo>
                  <a:lnTo>
                    <a:pt x="11" y="200"/>
                  </a:lnTo>
                  <a:lnTo>
                    <a:pt x="13" y="191"/>
                  </a:lnTo>
                  <a:lnTo>
                    <a:pt x="13" y="191"/>
                  </a:lnTo>
                  <a:lnTo>
                    <a:pt x="15" y="174"/>
                  </a:lnTo>
                  <a:lnTo>
                    <a:pt x="15" y="162"/>
                  </a:lnTo>
                  <a:lnTo>
                    <a:pt x="15" y="158"/>
                  </a:lnTo>
                  <a:lnTo>
                    <a:pt x="14" y="155"/>
                  </a:lnTo>
                  <a:lnTo>
                    <a:pt x="14" y="155"/>
                  </a:lnTo>
                  <a:lnTo>
                    <a:pt x="11" y="152"/>
                  </a:lnTo>
                  <a:lnTo>
                    <a:pt x="11" y="151"/>
                  </a:lnTo>
                  <a:lnTo>
                    <a:pt x="10" y="150"/>
                  </a:lnTo>
                  <a:lnTo>
                    <a:pt x="10" y="150"/>
                  </a:lnTo>
                  <a:lnTo>
                    <a:pt x="11" y="134"/>
                  </a:lnTo>
                  <a:lnTo>
                    <a:pt x="10" y="118"/>
                  </a:lnTo>
                  <a:lnTo>
                    <a:pt x="10" y="118"/>
                  </a:lnTo>
                  <a:lnTo>
                    <a:pt x="10" y="114"/>
                  </a:lnTo>
                  <a:lnTo>
                    <a:pt x="8" y="114"/>
                  </a:lnTo>
                  <a:lnTo>
                    <a:pt x="6" y="114"/>
                  </a:lnTo>
                  <a:lnTo>
                    <a:pt x="6" y="114"/>
                  </a:lnTo>
                  <a:lnTo>
                    <a:pt x="2" y="117"/>
                  </a:lnTo>
                  <a:lnTo>
                    <a:pt x="0" y="119"/>
                  </a:lnTo>
                  <a:lnTo>
                    <a:pt x="0" y="119"/>
                  </a:lnTo>
                  <a:lnTo>
                    <a:pt x="0" y="116"/>
                  </a:lnTo>
                  <a:lnTo>
                    <a:pt x="0" y="114"/>
                  </a:lnTo>
                  <a:lnTo>
                    <a:pt x="2" y="108"/>
                  </a:lnTo>
                  <a:lnTo>
                    <a:pt x="2" y="10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7" name="Freeform 356"/>
            <p:cNvSpPr>
              <a:spLocks/>
            </p:cNvSpPr>
            <p:nvPr/>
          </p:nvSpPr>
          <p:spPr bwMode="gray">
            <a:xfrm>
              <a:off x="3697760" y="4104646"/>
              <a:ext cx="131949" cy="122404"/>
            </a:xfrm>
            <a:custGeom>
              <a:avLst/>
              <a:gdLst/>
              <a:ahLst/>
              <a:cxnLst>
                <a:cxn ang="0">
                  <a:pos x="84" y="38"/>
                </a:cxn>
                <a:cxn ang="0">
                  <a:pos x="74" y="28"/>
                </a:cxn>
                <a:cxn ang="0">
                  <a:pos x="68" y="16"/>
                </a:cxn>
                <a:cxn ang="0">
                  <a:pos x="67" y="15"/>
                </a:cxn>
                <a:cxn ang="0">
                  <a:pos x="66" y="13"/>
                </a:cxn>
                <a:cxn ang="0">
                  <a:pos x="64" y="9"/>
                </a:cxn>
                <a:cxn ang="0">
                  <a:pos x="57" y="6"/>
                </a:cxn>
                <a:cxn ang="0">
                  <a:pos x="52" y="4"/>
                </a:cxn>
                <a:cxn ang="0">
                  <a:pos x="42" y="1"/>
                </a:cxn>
                <a:cxn ang="0">
                  <a:pos x="41" y="0"/>
                </a:cxn>
                <a:cxn ang="0">
                  <a:pos x="38" y="0"/>
                </a:cxn>
                <a:cxn ang="0">
                  <a:pos x="25" y="6"/>
                </a:cxn>
                <a:cxn ang="0">
                  <a:pos x="20" y="7"/>
                </a:cxn>
                <a:cxn ang="0">
                  <a:pos x="20" y="9"/>
                </a:cxn>
                <a:cxn ang="0">
                  <a:pos x="16" y="16"/>
                </a:cxn>
                <a:cxn ang="0">
                  <a:pos x="0" y="39"/>
                </a:cxn>
                <a:cxn ang="0">
                  <a:pos x="0" y="40"/>
                </a:cxn>
                <a:cxn ang="0">
                  <a:pos x="2" y="41"/>
                </a:cxn>
                <a:cxn ang="0">
                  <a:pos x="6" y="41"/>
                </a:cxn>
                <a:cxn ang="0">
                  <a:pos x="9" y="43"/>
                </a:cxn>
                <a:cxn ang="0">
                  <a:pos x="15" y="57"/>
                </a:cxn>
                <a:cxn ang="0">
                  <a:pos x="30" y="54"/>
                </a:cxn>
                <a:cxn ang="0">
                  <a:pos x="42" y="54"/>
                </a:cxn>
                <a:cxn ang="0">
                  <a:pos x="54" y="57"/>
                </a:cxn>
                <a:cxn ang="0">
                  <a:pos x="66" y="59"/>
                </a:cxn>
                <a:cxn ang="0">
                  <a:pos x="63" y="69"/>
                </a:cxn>
                <a:cxn ang="0">
                  <a:pos x="59" y="71"/>
                </a:cxn>
                <a:cxn ang="0">
                  <a:pos x="51" y="71"/>
                </a:cxn>
                <a:cxn ang="0">
                  <a:pos x="42" y="70"/>
                </a:cxn>
                <a:cxn ang="0">
                  <a:pos x="31" y="69"/>
                </a:cxn>
                <a:cxn ang="0">
                  <a:pos x="21" y="70"/>
                </a:cxn>
                <a:cxn ang="0">
                  <a:pos x="23" y="85"/>
                </a:cxn>
                <a:cxn ang="0">
                  <a:pos x="33" y="82"/>
                </a:cxn>
                <a:cxn ang="0">
                  <a:pos x="52" y="80"/>
                </a:cxn>
                <a:cxn ang="0">
                  <a:pos x="62" y="81"/>
                </a:cxn>
                <a:cxn ang="0">
                  <a:pos x="67" y="82"/>
                </a:cxn>
                <a:cxn ang="0">
                  <a:pos x="78" y="83"/>
                </a:cxn>
                <a:cxn ang="0">
                  <a:pos x="90" y="80"/>
                </a:cxn>
                <a:cxn ang="0">
                  <a:pos x="93" y="80"/>
                </a:cxn>
                <a:cxn ang="0">
                  <a:pos x="93" y="73"/>
                </a:cxn>
                <a:cxn ang="0">
                  <a:pos x="86" y="64"/>
                </a:cxn>
                <a:cxn ang="0">
                  <a:pos x="82" y="60"/>
                </a:cxn>
                <a:cxn ang="0">
                  <a:pos x="80" y="54"/>
                </a:cxn>
                <a:cxn ang="0">
                  <a:pos x="84" y="38"/>
                </a:cxn>
              </a:cxnLst>
              <a:rect l="0" t="0" r="r" b="b"/>
              <a:pathLst>
                <a:path w="93" h="85">
                  <a:moveTo>
                    <a:pt x="84" y="38"/>
                  </a:moveTo>
                  <a:lnTo>
                    <a:pt x="84" y="38"/>
                  </a:lnTo>
                  <a:lnTo>
                    <a:pt x="78" y="33"/>
                  </a:lnTo>
                  <a:lnTo>
                    <a:pt x="74" y="28"/>
                  </a:lnTo>
                  <a:lnTo>
                    <a:pt x="70" y="22"/>
                  </a:lnTo>
                  <a:lnTo>
                    <a:pt x="68" y="16"/>
                  </a:lnTo>
                  <a:lnTo>
                    <a:pt x="68" y="16"/>
                  </a:lnTo>
                  <a:lnTo>
                    <a:pt x="67" y="15"/>
                  </a:lnTo>
                  <a:lnTo>
                    <a:pt x="66" y="13"/>
                  </a:lnTo>
                  <a:lnTo>
                    <a:pt x="66" y="13"/>
                  </a:lnTo>
                  <a:lnTo>
                    <a:pt x="66" y="11"/>
                  </a:lnTo>
                  <a:lnTo>
                    <a:pt x="64" y="9"/>
                  </a:lnTo>
                  <a:lnTo>
                    <a:pt x="64" y="9"/>
                  </a:lnTo>
                  <a:lnTo>
                    <a:pt x="57" y="6"/>
                  </a:lnTo>
                  <a:lnTo>
                    <a:pt x="52" y="4"/>
                  </a:lnTo>
                  <a:lnTo>
                    <a:pt x="52" y="4"/>
                  </a:lnTo>
                  <a:lnTo>
                    <a:pt x="47" y="2"/>
                  </a:lnTo>
                  <a:lnTo>
                    <a:pt x="42" y="1"/>
                  </a:lnTo>
                  <a:lnTo>
                    <a:pt x="42" y="1"/>
                  </a:lnTo>
                  <a:lnTo>
                    <a:pt x="41" y="0"/>
                  </a:lnTo>
                  <a:lnTo>
                    <a:pt x="38" y="0"/>
                  </a:lnTo>
                  <a:lnTo>
                    <a:pt x="38" y="0"/>
                  </a:lnTo>
                  <a:lnTo>
                    <a:pt x="30" y="5"/>
                  </a:lnTo>
                  <a:lnTo>
                    <a:pt x="25" y="6"/>
                  </a:lnTo>
                  <a:lnTo>
                    <a:pt x="20" y="7"/>
                  </a:lnTo>
                  <a:lnTo>
                    <a:pt x="20" y="7"/>
                  </a:lnTo>
                  <a:lnTo>
                    <a:pt x="20" y="9"/>
                  </a:lnTo>
                  <a:lnTo>
                    <a:pt x="20" y="9"/>
                  </a:lnTo>
                  <a:lnTo>
                    <a:pt x="19" y="12"/>
                  </a:lnTo>
                  <a:lnTo>
                    <a:pt x="16" y="16"/>
                  </a:lnTo>
                  <a:lnTo>
                    <a:pt x="11" y="25"/>
                  </a:lnTo>
                  <a:lnTo>
                    <a:pt x="0" y="39"/>
                  </a:lnTo>
                  <a:lnTo>
                    <a:pt x="0" y="39"/>
                  </a:lnTo>
                  <a:lnTo>
                    <a:pt x="0" y="40"/>
                  </a:lnTo>
                  <a:lnTo>
                    <a:pt x="1" y="40"/>
                  </a:lnTo>
                  <a:lnTo>
                    <a:pt x="2" y="41"/>
                  </a:lnTo>
                  <a:lnTo>
                    <a:pt x="2" y="41"/>
                  </a:lnTo>
                  <a:lnTo>
                    <a:pt x="6" y="41"/>
                  </a:lnTo>
                  <a:lnTo>
                    <a:pt x="7" y="42"/>
                  </a:lnTo>
                  <a:lnTo>
                    <a:pt x="9" y="43"/>
                  </a:lnTo>
                  <a:lnTo>
                    <a:pt x="9" y="43"/>
                  </a:lnTo>
                  <a:lnTo>
                    <a:pt x="15" y="57"/>
                  </a:lnTo>
                  <a:lnTo>
                    <a:pt x="15" y="57"/>
                  </a:lnTo>
                  <a:lnTo>
                    <a:pt x="30" y="54"/>
                  </a:lnTo>
                  <a:lnTo>
                    <a:pt x="36" y="54"/>
                  </a:lnTo>
                  <a:lnTo>
                    <a:pt x="42" y="54"/>
                  </a:lnTo>
                  <a:lnTo>
                    <a:pt x="42" y="54"/>
                  </a:lnTo>
                  <a:lnTo>
                    <a:pt x="54" y="57"/>
                  </a:lnTo>
                  <a:lnTo>
                    <a:pt x="66" y="59"/>
                  </a:lnTo>
                  <a:lnTo>
                    <a:pt x="66" y="59"/>
                  </a:lnTo>
                  <a:lnTo>
                    <a:pt x="64" y="67"/>
                  </a:lnTo>
                  <a:lnTo>
                    <a:pt x="63" y="69"/>
                  </a:lnTo>
                  <a:lnTo>
                    <a:pt x="59" y="71"/>
                  </a:lnTo>
                  <a:lnTo>
                    <a:pt x="59" y="71"/>
                  </a:lnTo>
                  <a:lnTo>
                    <a:pt x="55" y="72"/>
                  </a:lnTo>
                  <a:lnTo>
                    <a:pt x="51" y="71"/>
                  </a:lnTo>
                  <a:lnTo>
                    <a:pt x="42" y="70"/>
                  </a:lnTo>
                  <a:lnTo>
                    <a:pt x="42" y="70"/>
                  </a:lnTo>
                  <a:lnTo>
                    <a:pt x="36" y="69"/>
                  </a:lnTo>
                  <a:lnTo>
                    <a:pt x="31" y="69"/>
                  </a:lnTo>
                  <a:lnTo>
                    <a:pt x="21" y="70"/>
                  </a:lnTo>
                  <a:lnTo>
                    <a:pt x="21" y="70"/>
                  </a:lnTo>
                  <a:lnTo>
                    <a:pt x="22" y="78"/>
                  </a:lnTo>
                  <a:lnTo>
                    <a:pt x="23" y="85"/>
                  </a:lnTo>
                  <a:lnTo>
                    <a:pt x="23" y="85"/>
                  </a:lnTo>
                  <a:lnTo>
                    <a:pt x="33" y="82"/>
                  </a:lnTo>
                  <a:lnTo>
                    <a:pt x="42" y="81"/>
                  </a:lnTo>
                  <a:lnTo>
                    <a:pt x="52" y="80"/>
                  </a:lnTo>
                  <a:lnTo>
                    <a:pt x="62" y="81"/>
                  </a:lnTo>
                  <a:lnTo>
                    <a:pt x="62" y="81"/>
                  </a:lnTo>
                  <a:lnTo>
                    <a:pt x="67" y="82"/>
                  </a:lnTo>
                  <a:lnTo>
                    <a:pt x="67" y="82"/>
                  </a:lnTo>
                  <a:lnTo>
                    <a:pt x="73" y="83"/>
                  </a:lnTo>
                  <a:lnTo>
                    <a:pt x="78" y="83"/>
                  </a:lnTo>
                  <a:lnTo>
                    <a:pt x="90" y="80"/>
                  </a:lnTo>
                  <a:lnTo>
                    <a:pt x="90" y="80"/>
                  </a:lnTo>
                  <a:lnTo>
                    <a:pt x="93" y="80"/>
                  </a:lnTo>
                  <a:lnTo>
                    <a:pt x="93" y="80"/>
                  </a:lnTo>
                  <a:lnTo>
                    <a:pt x="93" y="76"/>
                  </a:lnTo>
                  <a:lnTo>
                    <a:pt x="93" y="73"/>
                  </a:lnTo>
                  <a:lnTo>
                    <a:pt x="89" y="69"/>
                  </a:lnTo>
                  <a:lnTo>
                    <a:pt x="86" y="64"/>
                  </a:lnTo>
                  <a:lnTo>
                    <a:pt x="82" y="60"/>
                  </a:lnTo>
                  <a:lnTo>
                    <a:pt x="82" y="60"/>
                  </a:lnTo>
                  <a:lnTo>
                    <a:pt x="80" y="57"/>
                  </a:lnTo>
                  <a:lnTo>
                    <a:pt x="80" y="54"/>
                  </a:lnTo>
                  <a:lnTo>
                    <a:pt x="80" y="49"/>
                  </a:lnTo>
                  <a:lnTo>
                    <a:pt x="84" y="38"/>
                  </a:lnTo>
                  <a:lnTo>
                    <a:pt x="84" y="3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8" name="Freeform 357"/>
            <p:cNvSpPr>
              <a:spLocks/>
            </p:cNvSpPr>
            <p:nvPr/>
          </p:nvSpPr>
          <p:spPr bwMode="gray">
            <a:xfrm>
              <a:off x="3719352" y="4181448"/>
              <a:ext cx="74370" cy="26401"/>
            </a:xfrm>
            <a:custGeom>
              <a:avLst/>
              <a:gdLst/>
              <a:ahLst/>
              <a:cxnLst>
                <a:cxn ang="0">
                  <a:pos x="6" y="16"/>
                </a:cxn>
                <a:cxn ang="0">
                  <a:pos x="6" y="16"/>
                </a:cxn>
                <a:cxn ang="0">
                  <a:pos x="16" y="15"/>
                </a:cxn>
                <a:cxn ang="0">
                  <a:pos x="21" y="15"/>
                </a:cxn>
                <a:cxn ang="0">
                  <a:pos x="27" y="16"/>
                </a:cxn>
                <a:cxn ang="0">
                  <a:pos x="27" y="16"/>
                </a:cxn>
                <a:cxn ang="0">
                  <a:pos x="36" y="17"/>
                </a:cxn>
                <a:cxn ang="0">
                  <a:pos x="40" y="18"/>
                </a:cxn>
                <a:cxn ang="0">
                  <a:pos x="44" y="17"/>
                </a:cxn>
                <a:cxn ang="0">
                  <a:pos x="44" y="17"/>
                </a:cxn>
                <a:cxn ang="0">
                  <a:pos x="48" y="15"/>
                </a:cxn>
                <a:cxn ang="0">
                  <a:pos x="49" y="13"/>
                </a:cxn>
                <a:cxn ang="0">
                  <a:pos x="51" y="5"/>
                </a:cxn>
                <a:cxn ang="0">
                  <a:pos x="51" y="5"/>
                </a:cxn>
                <a:cxn ang="0">
                  <a:pos x="39" y="3"/>
                </a:cxn>
                <a:cxn ang="0">
                  <a:pos x="27" y="0"/>
                </a:cxn>
                <a:cxn ang="0">
                  <a:pos x="27" y="0"/>
                </a:cxn>
                <a:cxn ang="0">
                  <a:pos x="21" y="0"/>
                </a:cxn>
                <a:cxn ang="0">
                  <a:pos x="15" y="0"/>
                </a:cxn>
                <a:cxn ang="0">
                  <a:pos x="0" y="3"/>
                </a:cxn>
                <a:cxn ang="0">
                  <a:pos x="0" y="3"/>
                </a:cxn>
                <a:cxn ang="0">
                  <a:pos x="4" y="7"/>
                </a:cxn>
                <a:cxn ang="0">
                  <a:pos x="4" y="7"/>
                </a:cxn>
                <a:cxn ang="0">
                  <a:pos x="5" y="11"/>
                </a:cxn>
                <a:cxn ang="0">
                  <a:pos x="6" y="16"/>
                </a:cxn>
                <a:cxn ang="0">
                  <a:pos x="6" y="16"/>
                </a:cxn>
              </a:cxnLst>
              <a:rect l="0" t="0" r="r" b="b"/>
              <a:pathLst>
                <a:path w="51" h="18">
                  <a:moveTo>
                    <a:pt x="6" y="16"/>
                  </a:moveTo>
                  <a:lnTo>
                    <a:pt x="6" y="16"/>
                  </a:lnTo>
                  <a:lnTo>
                    <a:pt x="16" y="15"/>
                  </a:lnTo>
                  <a:lnTo>
                    <a:pt x="21" y="15"/>
                  </a:lnTo>
                  <a:lnTo>
                    <a:pt x="27" y="16"/>
                  </a:lnTo>
                  <a:lnTo>
                    <a:pt x="27" y="16"/>
                  </a:lnTo>
                  <a:lnTo>
                    <a:pt x="36" y="17"/>
                  </a:lnTo>
                  <a:lnTo>
                    <a:pt x="40" y="18"/>
                  </a:lnTo>
                  <a:lnTo>
                    <a:pt x="44" y="17"/>
                  </a:lnTo>
                  <a:lnTo>
                    <a:pt x="44" y="17"/>
                  </a:lnTo>
                  <a:lnTo>
                    <a:pt x="48" y="15"/>
                  </a:lnTo>
                  <a:lnTo>
                    <a:pt x="49" y="13"/>
                  </a:lnTo>
                  <a:lnTo>
                    <a:pt x="51" y="5"/>
                  </a:lnTo>
                  <a:lnTo>
                    <a:pt x="51" y="5"/>
                  </a:lnTo>
                  <a:lnTo>
                    <a:pt x="39" y="3"/>
                  </a:lnTo>
                  <a:lnTo>
                    <a:pt x="27" y="0"/>
                  </a:lnTo>
                  <a:lnTo>
                    <a:pt x="27" y="0"/>
                  </a:lnTo>
                  <a:lnTo>
                    <a:pt x="21" y="0"/>
                  </a:lnTo>
                  <a:lnTo>
                    <a:pt x="15" y="0"/>
                  </a:lnTo>
                  <a:lnTo>
                    <a:pt x="0" y="3"/>
                  </a:lnTo>
                  <a:lnTo>
                    <a:pt x="0" y="3"/>
                  </a:lnTo>
                  <a:lnTo>
                    <a:pt x="4" y="7"/>
                  </a:lnTo>
                  <a:lnTo>
                    <a:pt x="4" y="7"/>
                  </a:lnTo>
                  <a:lnTo>
                    <a:pt x="5" y="11"/>
                  </a:lnTo>
                  <a:lnTo>
                    <a:pt x="6" y="16"/>
                  </a:lnTo>
                  <a:lnTo>
                    <a:pt x="6"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59" name="Freeform 358"/>
            <p:cNvSpPr>
              <a:spLocks/>
            </p:cNvSpPr>
            <p:nvPr/>
          </p:nvSpPr>
          <p:spPr bwMode="gray">
            <a:xfrm>
              <a:off x="3731346" y="4217450"/>
              <a:ext cx="59977" cy="43201"/>
            </a:xfrm>
            <a:custGeom>
              <a:avLst/>
              <a:gdLst/>
              <a:ahLst/>
              <a:cxnLst>
                <a:cxn ang="0">
                  <a:pos x="0" y="5"/>
                </a:cxn>
                <a:cxn ang="0">
                  <a:pos x="0" y="5"/>
                </a:cxn>
                <a:cxn ang="0">
                  <a:pos x="10" y="2"/>
                </a:cxn>
                <a:cxn ang="0">
                  <a:pos x="19" y="1"/>
                </a:cxn>
                <a:cxn ang="0">
                  <a:pos x="29" y="0"/>
                </a:cxn>
                <a:cxn ang="0">
                  <a:pos x="39" y="1"/>
                </a:cxn>
                <a:cxn ang="0">
                  <a:pos x="39" y="1"/>
                </a:cxn>
                <a:cxn ang="0">
                  <a:pos x="39" y="9"/>
                </a:cxn>
                <a:cxn ang="0">
                  <a:pos x="40" y="13"/>
                </a:cxn>
                <a:cxn ang="0">
                  <a:pos x="42" y="16"/>
                </a:cxn>
                <a:cxn ang="0">
                  <a:pos x="42" y="16"/>
                </a:cxn>
                <a:cxn ang="0">
                  <a:pos x="31" y="22"/>
                </a:cxn>
                <a:cxn ang="0">
                  <a:pos x="25" y="26"/>
                </a:cxn>
                <a:cxn ang="0">
                  <a:pos x="21" y="30"/>
                </a:cxn>
                <a:cxn ang="0">
                  <a:pos x="21" y="30"/>
                </a:cxn>
                <a:cxn ang="0">
                  <a:pos x="18" y="26"/>
                </a:cxn>
                <a:cxn ang="0">
                  <a:pos x="15" y="25"/>
                </a:cxn>
                <a:cxn ang="0">
                  <a:pos x="12" y="24"/>
                </a:cxn>
                <a:cxn ang="0">
                  <a:pos x="12" y="24"/>
                </a:cxn>
                <a:cxn ang="0">
                  <a:pos x="11" y="23"/>
                </a:cxn>
                <a:cxn ang="0">
                  <a:pos x="11" y="23"/>
                </a:cxn>
                <a:cxn ang="0">
                  <a:pos x="15" y="21"/>
                </a:cxn>
                <a:cxn ang="0">
                  <a:pos x="19" y="19"/>
                </a:cxn>
                <a:cxn ang="0">
                  <a:pos x="21" y="16"/>
                </a:cxn>
                <a:cxn ang="0">
                  <a:pos x="22" y="12"/>
                </a:cxn>
                <a:cxn ang="0">
                  <a:pos x="22" y="12"/>
                </a:cxn>
                <a:cxn ang="0">
                  <a:pos x="11" y="14"/>
                </a:cxn>
                <a:cxn ang="0">
                  <a:pos x="9" y="14"/>
                </a:cxn>
                <a:cxn ang="0">
                  <a:pos x="5" y="14"/>
                </a:cxn>
                <a:cxn ang="0">
                  <a:pos x="4" y="13"/>
                </a:cxn>
                <a:cxn ang="0">
                  <a:pos x="2" y="10"/>
                </a:cxn>
                <a:cxn ang="0">
                  <a:pos x="2" y="10"/>
                </a:cxn>
                <a:cxn ang="0">
                  <a:pos x="0" y="5"/>
                </a:cxn>
                <a:cxn ang="0">
                  <a:pos x="0" y="5"/>
                </a:cxn>
              </a:cxnLst>
              <a:rect l="0" t="0" r="r" b="b"/>
              <a:pathLst>
                <a:path w="42" h="30">
                  <a:moveTo>
                    <a:pt x="0" y="5"/>
                  </a:moveTo>
                  <a:lnTo>
                    <a:pt x="0" y="5"/>
                  </a:lnTo>
                  <a:lnTo>
                    <a:pt x="10" y="2"/>
                  </a:lnTo>
                  <a:lnTo>
                    <a:pt x="19" y="1"/>
                  </a:lnTo>
                  <a:lnTo>
                    <a:pt x="29" y="0"/>
                  </a:lnTo>
                  <a:lnTo>
                    <a:pt x="39" y="1"/>
                  </a:lnTo>
                  <a:lnTo>
                    <a:pt x="39" y="1"/>
                  </a:lnTo>
                  <a:lnTo>
                    <a:pt x="39" y="9"/>
                  </a:lnTo>
                  <a:lnTo>
                    <a:pt x="40" y="13"/>
                  </a:lnTo>
                  <a:lnTo>
                    <a:pt x="42" y="16"/>
                  </a:lnTo>
                  <a:lnTo>
                    <a:pt x="42" y="16"/>
                  </a:lnTo>
                  <a:lnTo>
                    <a:pt x="31" y="22"/>
                  </a:lnTo>
                  <a:lnTo>
                    <a:pt x="25" y="26"/>
                  </a:lnTo>
                  <a:lnTo>
                    <a:pt x="21" y="30"/>
                  </a:lnTo>
                  <a:lnTo>
                    <a:pt x="21" y="30"/>
                  </a:lnTo>
                  <a:lnTo>
                    <a:pt x="18" y="26"/>
                  </a:lnTo>
                  <a:lnTo>
                    <a:pt x="15" y="25"/>
                  </a:lnTo>
                  <a:lnTo>
                    <a:pt x="12" y="24"/>
                  </a:lnTo>
                  <a:lnTo>
                    <a:pt x="12" y="24"/>
                  </a:lnTo>
                  <a:lnTo>
                    <a:pt x="11" y="23"/>
                  </a:lnTo>
                  <a:lnTo>
                    <a:pt x="11" y="23"/>
                  </a:lnTo>
                  <a:lnTo>
                    <a:pt x="15" y="21"/>
                  </a:lnTo>
                  <a:lnTo>
                    <a:pt x="19" y="19"/>
                  </a:lnTo>
                  <a:lnTo>
                    <a:pt x="21" y="16"/>
                  </a:lnTo>
                  <a:lnTo>
                    <a:pt x="22" y="12"/>
                  </a:lnTo>
                  <a:lnTo>
                    <a:pt x="22" y="12"/>
                  </a:lnTo>
                  <a:lnTo>
                    <a:pt x="11" y="14"/>
                  </a:lnTo>
                  <a:lnTo>
                    <a:pt x="9" y="14"/>
                  </a:lnTo>
                  <a:lnTo>
                    <a:pt x="5" y="14"/>
                  </a:lnTo>
                  <a:lnTo>
                    <a:pt x="4" y="13"/>
                  </a:lnTo>
                  <a:lnTo>
                    <a:pt x="2" y="10"/>
                  </a:lnTo>
                  <a:lnTo>
                    <a:pt x="2" y="10"/>
                  </a:lnTo>
                  <a:lnTo>
                    <a:pt x="0" y="5"/>
                  </a:lnTo>
                  <a:lnTo>
                    <a:pt x="0"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0" name="Freeform 359"/>
            <p:cNvSpPr>
              <a:spLocks/>
            </p:cNvSpPr>
            <p:nvPr/>
          </p:nvSpPr>
          <p:spPr bwMode="gray">
            <a:xfrm>
              <a:off x="3760135" y="4217450"/>
              <a:ext cx="153539" cy="129603"/>
            </a:xfrm>
            <a:custGeom>
              <a:avLst/>
              <a:gdLst/>
              <a:ahLst/>
              <a:cxnLst>
                <a:cxn ang="0">
                  <a:pos x="4" y="26"/>
                </a:cxn>
                <a:cxn ang="0">
                  <a:pos x="21" y="16"/>
                </a:cxn>
                <a:cxn ang="0">
                  <a:pos x="18" y="1"/>
                </a:cxn>
                <a:cxn ang="0">
                  <a:pos x="23" y="2"/>
                </a:cxn>
                <a:cxn ang="0">
                  <a:pos x="46" y="0"/>
                </a:cxn>
                <a:cxn ang="0">
                  <a:pos x="49" y="0"/>
                </a:cxn>
                <a:cxn ang="0">
                  <a:pos x="55" y="2"/>
                </a:cxn>
                <a:cxn ang="0">
                  <a:pos x="70" y="2"/>
                </a:cxn>
                <a:cxn ang="0">
                  <a:pos x="80" y="5"/>
                </a:cxn>
                <a:cxn ang="0">
                  <a:pos x="83" y="12"/>
                </a:cxn>
                <a:cxn ang="0">
                  <a:pos x="81" y="21"/>
                </a:cxn>
                <a:cxn ang="0">
                  <a:pos x="87" y="26"/>
                </a:cxn>
                <a:cxn ang="0">
                  <a:pos x="87" y="29"/>
                </a:cxn>
                <a:cxn ang="0">
                  <a:pos x="82" y="34"/>
                </a:cxn>
                <a:cxn ang="0">
                  <a:pos x="80" y="36"/>
                </a:cxn>
                <a:cxn ang="0">
                  <a:pos x="82" y="41"/>
                </a:cxn>
                <a:cxn ang="0">
                  <a:pos x="98" y="43"/>
                </a:cxn>
                <a:cxn ang="0">
                  <a:pos x="101" y="44"/>
                </a:cxn>
                <a:cxn ang="0">
                  <a:pos x="104" y="53"/>
                </a:cxn>
                <a:cxn ang="0">
                  <a:pos x="107" y="53"/>
                </a:cxn>
                <a:cxn ang="0">
                  <a:pos x="107" y="62"/>
                </a:cxn>
                <a:cxn ang="0">
                  <a:pos x="105" y="71"/>
                </a:cxn>
                <a:cxn ang="0">
                  <a:pos x="101" y="71"/>
                </a:cxn>
                <a:cxn ang="0">
                  <a:pos x="99" y="74"/>
                </a:cxn>
                <a:cxn ang="0">
                  <a:pos x="103" y="80"/>
                </a:cxn>
                <a:cxn ang="0">
                  <a:pos x="99" y="85"/>
                </a:cxn>
                <a:cxn ang="0">
                  <a:pos x="95" y="85"/>
                </a:cxn>
                <a:cxn ang="0">
                  <a:pos x="93" y="85"/>
                </a:cxn>
                <a:cxn ang="0">
                  <a:pos x="87" y="90"/>
                </a:cxn>
                <a:cxn ang="0">
                  <a:pos x="83" y="89"/>
                </a:cxn>
                <a:cxn ang="0">
                  <a:pos x="81" y="77"/>
                </a:cxn>
                <a:cxn ang="0">
                  <a:pos x="80" y="74"/>
                </a:cxn>
                <a:cxn ang="0">
                  <a:pos x="72" y="76"/>
                </a:cxn>
                <a:cxn ang="0">
                  <a:pos x="68" y="76"/>
                </a:cxn>
                <a:cxn ang="0">
                  <a:pos x="61" y="62"/>
                </a:cxn>
                <a:cxn ang="0">
                  <a:pos x="54" y="52"/>
                </a:cxn>
                <a:cxn ang="0">
                  <a:pos x="44" y="46"/>
                </a:cxn>
                <a:cxn ang="0">
                  <a:pos x="32" y="50"/>
                </a:cxn>
                <a:cxn ang="0">
                  <a:pos x="22" y="54"/>
                </a:cxn>
                <a:cxn ang="0">
                  <a:pos x="14" y="47"/>
                </a:cxn>
                <a:cxn ang="0">
                  <a:pos x="11" y="45"/>
                </a:cxn>
                <a:cxn ang="0">
                  <a:pos x="3" y="37"/>
                </a:cxn>
                <a:cxn ang="0">
                  <a:pos x="1" y="31"/>
                </a:cxn>
              </a:cxnLst>
              <a:rect l="0" t="0" r="r" b="b"/>
              <a:pathLst>
                <a:path w="109" h="90">
                  <a:moveTo>
                    <a:pt x="0" y="30"/>
                  </a:moveTo>
                  <a:lnTo>
                    <a:pt x="0" y="30"/>
                  </a:lnTo>
                  <a:lnTo>
                    <a:pt x="4" y="26"/>
                  </a:lnTo>
                  <a:lnTo>
                    <a:pt x="10" y="22"/>
                  </a:lnTo>
                  <a:lnTo>
                    <a:pt x="21" y="16"/>
                  </a:lnTo>
                  <a:lnTo>
                    <a:pt x="21" y="16"/>
                  </a:lnTo>
                  <a:lnTo>
                    <a:pt x="19" y="13"/>
                  </a:lnTo>
                  <a:lnTo>
                    <a:pt x="18" y="9"/>
                  </a:lnTo>
                  <a:lnTo>
                    <a:pt x="18" y="1"/>
                  </a:lnTo>
                  <a:lnTo>
                    <a:pt x="18" y="1"/>
                  </a:lnTo>
                  <a:lnTo>
                    <a:pt x="23" y="2"/>
                  </a:lnTo>
                  <a:lnTo>
                    <a:pt x="23" y="2"/>
                  </a:lnTo>
                  <a:lnTo>
                    <a:pt x="29" y="3"/>
                  </a:lnTo>
                  <a:lnTo>
                    <a:pt x="34" y="3"/>
                  </a:lnTo>
                  <a:lnTo>
                    <a:pt x="46" y="0"/>
                  </a:lnTo>
                  <a:lnTo>
                    <a:pt x="46" y="0"/>
                  </a:lnTo>
                  <a:lnTo>
                    <a:pt x="49" y="0"/>
                  </a:lnTo>
                  <a:lnTo>
                    <a:pt x="49" y="0"/>
                  </a:lnTo>
                  <a:lnTo>
                    <a:pt x="52" y="1"/>
                  </a:lnTo>
                  <a:lnTo>
                    <a:pt x="55" y="2"/>
                  </a:lnTo>
                  <a:lnTo>
                    <a:pt x="55" y="2"/>
                  </a:lnTo>
                  <a:lnTo>
                    <a:pt x="61" y="3"/>
                  </a:lnTo>
                  <a:lnTo>
                    <a:pt x="65" y="2"/>
                  </a:lnTo>
                  <a:lnTo>
                    <a:pt x="70" y="2"/>
                  </a:lnTo>
                  <a:lnTo>
                    <a:pt x="75" y="3"/>
                  </a:lnTo>
                  <a:lnTo>
                    <a:pt x="75" y="3"/>
                  </a:lnTo>
                  <a:lnTo>
                    <a:pt x="80" y="5"/>
                  </a:lnTo>
                  <a:lnTo>
                    <a:pt x="82" y="9"/>
                  </a:lnTo>
                  <a:lnTo>
                    <a:pt x="82" y="9"/>
                  </a:lnTo>
                  <a:lnTo>
                    <a:pt x="83" y="12"/>
                  </a:lnTo>
                  <a:lnTo>
                    <a:pt x="83" y="14"/>
                  </a:lnTo>
                  <a:lnTo>
                    <a:pt x="82" y="19"/>
                  </a:lnTo>
                  <a:lnTo>
                    <a:pt x="81" y="21"/>
                  </a:lnTo>
                  <a:lnTo>
                    <a:pt x="82" y="23"/>
                  </a:lnTo>
                  <a:lnTo>
                    <a:pt x="84" y="25"/>
                  </a:lnTo>
                  <a:lnTo>
                    <a:pt x="87" y="26"/>
                  </a:lnTo>
                  <a:lnTo>
                    <a:pt x="87" y="26"/>
                  </a:lnTo>
                  <a:lnTo>
                    <a:pt x="87" y="27"/>
                  </a:lnTo>
                  <a:lnTo>
                    <a:pt x="87" y="29"/>
                  </a:lnTo>
                  <a:lnTo>
                    <a:pt x="85" y="32"/>
                  </a:lnTo>
                  <a:lnTo>
                    <a:pt x="85" y="32"/>
                  </a:lnTo>
                  <a:lnTo>
                    <a:pt x="82" y="34"/>
                  </a:lnTo>
                  <a:lnTo>
                    <a:pt x="81" y="35"/>
                  </a:lnTo>
                  <a:lnTo>
                    <a:pt x="80" y="36"/>
                  </a:lnTo>
                  <a:lnTo>
                    <a:pt x="80" y="36"/>
                  </a:lnTo>
                  <a:lnTo>
                    <a:pt x="80" y="40"/>
                  </a:lnTo>
                  <a:lnTo>
                    <a:pt x="82" y="41"/>
                  </a:lnTo>
                  <a:lnTo>
                    <a:pt x="82" y="41"/>
                  </a:lnTo>
                  <a:lnTo>
                    <a:pt x="85" y="42"/>
                  </a:lnTo>
                  <a:lnTo>
                    <a:pt x="89" y="43"/>
                  </a:lnTo>
                  <a:lnTo>
                    <a:pt x="98" y="43"/>
                  </a:lnTo>
                  <a:lnTo>
                    <a:pt x="98" y="43"/>
                  </a:lnTo>
                  <a:lnTo>
                    <a:pt x="99" y="43"/>
                  </a:lnTo>
                  <a:lnTo>
                    <a:pt x="101" y="44"/>
                  </a:lnTo>
                  <a:lnTo>
                    <a:pt x="102" y="48"/>
                  </a:lnTo>
                  <a:lnTo>
                    <a:pt x="103" y="52"/>
                  </a:lnTo>
                  <a:lnTo>
                    <a:pt x="104" y="53"/>
                  </a:lnTo>
                  <a:lnTo>
                    <a:pt x="105" y="53"/>
                  </a:lnTo>
                  <a:lnTo>
                    <a:pt x="105" y="53"/>
                  </a:lnTo>
                  <a:lnTo>
                    <a:pt x="107" y="53"/>
                  </a:lnTo>
                  <a:lnTo>
                    <a:pt x="109" y="54"/>
                  </a:lnTo>
                  <a:lnTo>
                    <a:pt x="109" y="54"/>
                  </a:lnTo>
                  <a:lnTo>
                    <a:pt x="107" y="62"/>
                  </a:lnTo>
                  <a:lnTo>
                    <a:pt x="106" y="71"/>
                  </a:lnTo>
                  <a:lnTo>
                    <a:pt x="106" y="71"/>
                  </a:lnTo>
                  <a:lnTo>
                    <a:pt x="105" y="71"/>
                  </a:lnTo>
                  <a:lnTo>
                    <a:pt x="104" y="71"/>
                  </a:lnTo>
                  <a:lnTo>
                    <a:pt x="102" y="71"/>
                  </a:lnTo>
                  <a:lnTo>
                    <a:pt x="101" y="71"/>
                  </a:lnTo>
                  <a:lnTo>
                    <a:pt x="101" y="71"/>
                  </a:lnTo>
                  <a:lnTo>
                    <a:pt x="99" y="72"/>
                  </a:lnTo>
                  <a:lnTo>
                    <a:pt x="99" y="74"/>
                  </a:lnTo>
                  <a:lnTo>
                    <a:pt x="101" y="76"/>
                  </a:lnTo>
                  <a:lnTo>
                    <a:pt x="103" y="79"/>
                  </a:lnTo>
                  <a:lnTo>
                    <a:pt x="103" y="80"/>
                  </a:lnTo>
                  <a:lnTo>
                    <a:pt x="102" y="82"/>
                  </a:lnTo>
                  <a:lnTo>
                    <a:pt x="102" y="82"/>
                  </a:lnTo>
                  <a:lnTo>
                    <a:pt x="99" y="85"/>
                  </a:lnTo>
                  <a:lnTo>
                    <a:pt x="95" y="87"/>
                  </a:lnTo>
                  <a:lnTo>
                    <a:pt x="95" y="87"/>
                  </a:lnTo>
                  <a:lnTo>
                    <a:pt x="95" y="85"/>
                  </a:lnTo>
                  <a:lnTo>
                    <a:pt x="95" y="85"/>
                  </a:lnTo>
                  <a:lnTo>
                    <a:pt x="93" y="85"/>
                  </a:lnTo>
                  <a:lnTo>
                    <a:pt x="93" y="85"/>
                  </a:lnTo>
                  <a:lnTo>
                    <a:pt x="91" y="87"/>
                  </a:lnTo>
                  <a:lnTo>
                    <a:pt x="88" y="89"/>
                  </a:lnTo>
                  <a:lnTo>
                    <a:pt x="87" y="90"/>
                  </a:lnTo>
                  <a:lnTo>
                    <a:pt x="85" y="90"/>
                  </a:lnTo>
                  <a:lnTo>
                    <a:pt x="85" y="90"/>
                  </a:lnTo>
                  <a:lnTo>
                    <a:pt x="83" y="89"/>
                  </a:lnTo>
                  <a:lnTo>
                    <a:pt x="82" y="87"/>
                  </a:lnTo>
                  <a:lnTo>
                    <a:pt x="81" y="83"/>
                  </a:lnTo>
                  <a:lnTo>
                    <a:pt x="81" y="77"/>
                  </a:lnTo>
                  <a:lnTo>
                    <a:pt x="81" y="75"/>
                  </a:lnTo>
                  <a:lnTo>
                    <a:pt x="80" y="74"/>
                  </a:lnTo>
                  <a:lnTo>
                    <a:pt x="80" y="74"/>
                  </a:lnTo>
                  <a:lnTo>
                    <a:pt x="77" y="74"/>
                  </a:lnTo>
                  <a:lnTo>
                    <a:pt x="75" y="75"/>
                  </a:lnTo>
                  <a:lnTo>
                    <a:pt x="72" y="76"/>
                  </a:lnTo>
                  <a:lnTo>
                    <a:pt x="70" y="76"/>
                  </a:lnTo>
                  <a:lnTo>
                    <a:pt x="70" y="76"/>
                  </a:lnTo>
                  <a:lnTo>
                    <a:pt x="68" y="76"/>
                  </a:lnTo>
                  <a:lnTo>
                    <a:pt x="66" y="74"/>
                  </a:lnTo>
                  <a:lnTo>
                    <a:pt x="66" y="74"/>
                  </a:lnTo>
                  <a:lnTo>
                    <a:pt x="61" y="62"/>
                  </a:lnTo>
                  <a:lnTo>
                    <a:pt x="59" y="56"/>
                  </a:lnTo>
                  <a:lnTo>
                    <a:pt x="54" y="52"/>
                  </a:lnTo>
                  <a:lnTo>
                    <a:pt x="54" y="52"/>
                  </a:lnTo>
                  <a:lnTo>
                    <a:pt x="51" y="48"/>
                  </a:lnTo>
                  <a:lnTo>
                    <a:pt x="47" y="47"/>
                  </a:lnTo>
                  <a:lnTo>
                    <a:pt x="44" y="46"/>
                  </a:lnTo>
                  <a:lnTo>
                    <a:pt x="40" y="47"/>
                  </a:lnTo>
                  <a:lnTo>
                    <a:pt x="36" y="48"/>
                  </a:lnTo>
                  <a:lnTo>
                    <a:pt x="32" y="50"/>
                  </a:lnTo>
                  <a:lnTo>
                    <a:pt x="26" y="55"/>
                  </a:lnTo>
                  <a:lnTo>
                    <a:pt x="26" y="55"/>
                  </a:lnTo>
                  <a:lnTo>
                    <a:pt x="22" y="54"/>
                  </a:lnTo>
                  <a:lnTo>
                    <a:pt x="18" y="52"/>
                  </a:lnTo>
                  <a:lnTo>
                    <a:pt x="18" y="52"/>
                  </a:lnTo>
                  <a:lnTo>
                    <a:pt x="14" y="47"/>
                  </a:lnTo>
                  <a:lnTo>
                    <a:pt x="13" y="46"/>
                  </a:lnTo>
                  <a:lnTo>
                    <a:pt x="11" y="45"/>
                  </a:lnTo>
                  <a:lnTo>
                    <a:pt x="11" y="45"/>
                  </a:lnTo>
                  <a:lnTo>
                    <a:pt x="8" y="43"/>
                  </a:lnTo>
                  <a:lnTo>
                    <a:pt x="5" y="42"/>
                  </a:lnTo>
                  <a:lnTo>
                    <a:pt x="3" y="37"/>
                  </a:lnTo>
                  <a:lnTo>
                    <a:pt x="3" y="34"/>
                  </a:lnTo>
                  <a:lnTo>
                    <a:pt x="1" y="31"/>
                  </a:lnTo>
                  <a:lnTo>
                    <a:pt x="1" y="31"/>
                  </a:lnTo>
                  <a:lnTo>
                    <a:pt x="0" y="30"/>
                  </a:lnTo>
                  <a:lnTo>
                    <a:pt x="0" y="3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1" name="Freeform 360"/>
            <p:cNvSpPr>
              <a:spLocks/>
            </p:cNvSpPr>
            <p:nvPr/>
          </p:nvSpPr>
          <p:spPr bwMode="gray">
            <a:xfrm>
              <a:off x="3793722" y="4282251"/>
              <a:ext cx="67174" cy="79203"/>
            </a:xfrm>
            <a:custGeom>
              <a:avLst/>
              <a:gdLst/>
              <a:ahLst/>
              <a:cxnLst>
                <a:cxn ang="0">
                  <a:pos x="47" y="30"/>
                </a:cxn>
                <a:cxn ang="0">
                  <a:pos x="47" y="30"/>
                </a:cxn>
                <a:cxn ang="0">
                  <a:pos x="45" y="30"/>
                </a:cxn>
                <a:cxn ang="0">
                  <a:pos x="43" y="28"/>
                </a:cxn>
                <a:cxn ang="0">
                  <a:pos x="43" y="28"/>
                </a:cxn>
                <a:cxn ang="0">
                  <a:pos x="38" y="16"/>
                </a:cxn>
                <a:cxn ang="0">
                  <a:pos x="36" y="10"/>
                </a:cxn>
                <a:cxn ang="0">
                  <a:pos x="31" y="6"/>
                </a:cxn>
                <a:cxn ang="0">
                  <a:pos x="31" y="6"/>
                </a:cxn>
                <a:cxn ang="0">
                  <a:pos x="28" y="2"/>
                </a:cxn>
                <a:cxn ang="0">
                  <a:pos x="24" y="1"/>
                </a:cxn>
                <a:cxn ang="0">
                  <a:pos x="21" y="0"/>
                </a:cxn>
                <a:cxn ang="0">
                  <a:pos x="17" y="1"/>
                </a:cxn>
                <a:cxn ang="0">
                  <a:pos x="13" y="2"/>
                </a:cxn>
                <a:cxn ang="0">
                  <a:pos x="9" y="4"/>
                </a:cxn>
                <a:cxn ang="0">
                  <a:pos x="3" y="9"/>
                </a:cxn>
                <a:cxn ang="0">
                  <a:pos x="3" y="9"/>
                </a:cxn>
                <a:cxn ang="0">
                  <a:pos x="5" y="10"/>
                </a:cxn>
                <a:cxn ang="0">
                  <a:pos x="6" y="11"/>
                </a:cxn>
                <a:cxn ang="0">
                  <a:pos x="6" y="13"/>
                </a:cxn>
                <a:cxn ang="0">
                  <a:pos x="5" y="15"/>
                </a:cxn>
                <a:cxn ang="0">
                  <a:pos x="5" y="15"/>
                </a:cxn>
                <a:cxn ang="0">
                  <a:pos x="1" y="19"/>
                </a:cxn>
                <a:cxn ang="0">
                  <a:pos x="0" y="25"/>
                </a:cxn>
                <a:cxn ang="0">
                  <a:pos x="1" y="29"/>
                </a:cxn>
                <a:cxn ang="0">
                  <a:pos x="2" y="33"/>
                </a:cxn>
                <a:cxn ang="0">
                  <a:pos x="6" y="38"/>
                </a:cxn>
                <a:cxn ang="0">
                  <a:pos x="9" y="42"/>
                </a:cxn>
                <a:cxn ang="0">
                  <a:pos x="16" y="50"/>
                </a:cxn>
                <a:cxn ang="0">
                  <a:pos x="16" y="50"/>
                </a:cxn>
                <a:cxn ang="0">
                  <a:pos x="20" y="53"/>
                </a:cxn>
                <a:cxn ang="0">
                  <a:pos x="20" y="53"/>
                </a:cxn>
                <a:cxn ang="0">
                  <a:pos x="23" y="55"/>
                </a:cxn>
                <a:cxn ang="0">
                  <a:pos x="23" y="55"/>
                </a:cxn>
                <a:cxn ang="0">
                  <a:pos x="28" y="51"/>
                </a:cxn>
                <a:cxn ang="0">
                  <a:pos x="32" y="47"/>
                </a:cxn>
                <a:cxn ang="0">
                  <a:pos x="38" y="42"/>
                </a:cxn>
                <a:cxn ang="0">
                  <a:pos x="42" y="38"/>
                </a:cxn>
                <a:cxn ang="0">
                  <a:pos x="42" y="38"/>
                </a:cxn>
                <a:cxn ang="0">
                  <a:pos x="44" y="33"/>
                </a:cxn>
                <a:cxn ang="0">
                  <a:pos x="45" y="32"/>
                </a:cxn>
                <a:cxn ang="0">
                  <a:pos x="47" y="30"/>
                </a:cxn>
                <a:cxn ang="0">
                  <a:pos x="47" y="30"/>
                </a:cxn>
              </a:cxnLst>
              <a:rect l="0" t="0" r="r" b="b"/>
              <a:pathLst>
                <a:path w="47" h="55">
                  <a:moveTo>
                    <a:pt x="47" y="30"/>
                  </a:moveTo>
                  <a:lnTo>
                    <a:pt x="47" y="30"/>
                  </a:lnTo>
                  <a:lnTo>
                    <a:pt x="45" y="30"/>
                  </a:lnTo>
                  <a:lnTo>
                    <a:pt x="43" y="28"/>
                  </a:lnTo>
                  <a:lnTo>
                    <a:pt x="43" y="28"/>
                  </a:lnTo>
                  <a:lnTo>
                    <a:pt x="38" y="16"/>
                  </a:lnTo>
                  <a:lnTo>
                    <a:pt x="36" y="10"/>
                  </a:lnTo>
                  <a:lnTo>
                    <a:pt x="31" y="6"/>
                  </a:lnTo>
                  <a:lnTo>
                    <a:pt x="31" y="6"/>
                  </a:lnTo>
                  <a:lnTo>
                    <a:pt x="28" y="2"/>
                  </a:lnTo>
                  <a:lnTo>
                    <a:pt x="24" y="1"/>
                  </a:lnTo>
                  <a:lnTo>
                    <a:pt x="21" y="0"/>
                  </a:lnTo>
                  <a:lnTo>
                    <a:pt x="17" y="1"/>
                  </a:lnTo>
                  <a:lnTo>
                    <a:pt x="13" y="2"/>
                  </a:lnTo>
                  <a:lnTo>
                    <a:pt x="9" y="4"/>
                  </a:lnTo>
                  <a:lnTo>
                    <a:pt x="3" y="9"/>
                  </a:lnTo>
                  <a:lnTo>
                    <a:pt x="3" y="9"/>
                  </a:lnTo>
                  <a:lnTo>
                    <a:pt x="5" y="10"/>
                  </a:lnTo>
                  <a:lnTo>
                    <a:pt x="6" y="11"/>
                  </a:lnTo>
                  <a:lnTo>
                    <a:pt x="6" y="13"/>
                  </a:lnTo>
                  <a:lnTo>
                    <a:pt x="5" y="15"/>
                  </a:lnTo>
                  <a:lnTo>
                    <a:pt x="5" y="15"/>
                  </a:lnTo>
                  <a:lnTo>
                    <a:pt x="1" y="19"/>
                  </a:lnTo>
                  <a:lnTo>
                    <a:pt x="0" y="25"/>
                  </a:lnTo>
                  <a:lnTo>
                    <a:pt x="1" y="29"/>
                  </a:lnTo>
                  <a:lnTo>
                    <a:pt x="2" y="33"/>
                  </a:lnTo>
                  <a:lnTo>
                    <a:pt x="6" y="38"/>
                  </a:lnTo>
                  <a:lnTo>
                    <a:pt x="9" y="42"/>
                  </a:lnTo>
                  <a:lnTo>
                    <a:pt x="16" y="50"/>
                  </a:lnTo>
                  <a:lnTo>
                    <a:pt x="16" y="50"/>
                  </a:lnTo>
                  <a:lnTo>
                    <a:pt x="20" y="53"/>
                  </a:lnTo>
                  <a:lnTo>
                    <a:pt x="20" y="53"/>
                  </a:lnTo>
                  <a:lnTo>
                    <a:pt x="23" y="55"/>
                  </a:lnTo>
                  <a:lnTo>
                    <a:pt x="23" y="55"/>
                  </a:lnTo>
                  <a:lnTo>
                    <a:pt x="28" y="51"/>
                  </a:lnTo>
                  <a:lnTo>
                    <a:pt x="32" y="47"/>
                  </a:lnTo>
                  <a:lnTo>
                    <a:pt x="38" y="42"/>
                  </a:lnTo>
                  <a:lnTo>
                    <a:pt x="42" y="38"/>
                  </a:lnTo>
                  <a:lnTo>
                    <a:pt x="42" y="38"/>
                  </a:lnTo>
                  <a:lnTo>
                    <a:pt x="44" y="33"/>
                  </a:lnTo>
                  <a:lnTo>
                    <a:pt x="45" y="32"/>
                  </a:lnTo>
                  <a:lnTo>
                    <a:pt x="47" y="30"/>
                  </a:lnTo>
                  <a:lnTo>
                    <a:pt x="47" y="3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2" name="Freeform 361"/>
            <p:cNvSpPr>
              <a:spLocks/>
            </p:cNvSpPr>
            <p:nvPr/>
          </p:nvSpPr>
          <p:spPr bwMode="gray">
            <a:xfrm>
              <a:off x="3824910" y="4323053"/>
              <a:ext cx="93562" cy="100803"/>
            </a:xfrm>
            <a:custGeom>
              <a:avLst/>
              <a:gdLst/>
              <a:ahLst/>
              <a:cxnLst>
                <a:cxn ang="0">
                  <a:pos x="0" y="27"/>
                </a:cxn>
                <a:cxn ang="0">
                  <a:pos x="9" y="19"/>
                </a:cxn>
                <a:cxn ang="0">
                  <a:pos x="19" y="10"/>
                </a:cxn>
                <a:cxn ang="0">
                  <a:pos x="21" y="5"/>
                </a:cxn>
                <a:cxn ang="0">
                  <a:pos x="24" y="2"/>
                </a:cxn>
                <a:cxn ang="0">
                  <a:pos x="26" y="2"/>
                </a:cxn>
                <a:cxn ang="0">
                  <a:pos x="31" y="0"/>
                </a:cxn>
                <a:cxn ang="0">
                  <a:pos x="34" y="0"/>
                </a:cxn>
                <a:cxn ang="0">
                  <a:pos x="35" y="3"/>
                </a:cxn>
                <a:cxn ang="0">
                  <a:pos x="36" y="13"/>
                </a:cxn>
                <a:cxn ang="0">
                  <a:pos x="39" y="16"/>
                </a:cxn>
                <a:cxn ang="0">
                  <a:pos x="41" y="16"/>
                </a:cxn>
                <a:cxn ang="0">
                  <a:pos x="45" y="13"/>
                </a:cxn>
                <a:cxn ang="0">
                  <a:pos x="47" y="11"/>
                </a:cxn>
                <a:cxn ang="0">
                  <a:pos x="49" y="11"/>
                </a:cxn>
                <a:cxn ang="0">
                  <a:pos x="49" y="13"/>
                </a:cxn>
                <a:cxn ang="0">
                  <a:pos x="49" y="23"/>
                </a:cxn>
                <a:cxn ang="0">
                  <a:pos x="43" y="31"/>
                </a:cxn>
                <a:cxn ang="0">
                  <a:pos x="42" y="33"/>
                </a:cxn>
                <a:cxn ang="0">
                  <a:pos x="42" y="37"/>
                </a:cxn>
                <a:cxn ang="0">
                  <a:pos x="43" y="37"/>
                </a:cxn>
                <a:cxn ang="0">
                  <a:pos x="49" y="37"/>
                </a:cxn>
                <a:cxn ang="0">
                  <a:pos x="52" y="40"/>
                </a:cxn>
                <a:cxn ang="0">
                  <a:pos x="57" y="46"/>
                </a:cxn>
                <a:cxn ang="0">
                  <a:pos x="58" y="47"/>
                </a:cxn>
                <a:cxn ang="0">
                  <a:pos x="62" y="46"/>
                </a:cxn>
                <a:cxn ang="0">
                  <a:pos x="64" y="47"/>
                </a:cxn>
                <a:cxn ang="0">
                  <a:pos x="66" y="47"/>
                </a:cxn>
                <a:cxn ang="0">
                  <a:pos x="66" y="58"/>
                </a:cxn>
                <a:cxn ang="0">
                  <a:pos x="66" y="68"/>
                </a:cxn>
                <a:cxn ang="0">
                  <a:pos x="61" y="69"/>
                </a:cxn>
                <a:cxn ang="0">
                  <a:pos x="51" y="71"/>
                </a:cxn>
                <a:cxn ang="0">
                  <a:pos x="48" y="69"/>
                </a:cxn>
                <a:cxn ang="0">
                  <a:pos x="39" y="60"/>
                </a:cxn>
                <a:cxn ang="0">
                  <a:pos x="27" y="43"/>
                </a:cxn>
                <a:cxn ang="0">
                  <a:pos x="20" y="40"/>
                </a:cxn>
                <a:cxn ang="0">
                  <a:pos x="15" y="37"/>
                </a:cxn>
                <a:cxn ang="0">
                  <a:pos x="0" y="27"/>
                </a:cxn>
              </a:cxnLst>
              <a:rect l="0" t="0" r="r" b="b"/>
              <a:pathLst>
                <a:path w="66" h="71">
                  <a:moveTo>
                    <a:pt x="0" y="27"/>
                  </a:moveTo>
                  <a:lnTo>
                    <a:pt x="0" y="27"/>
                  </a:lnTo>
                  <a:lnTo>
                    <a:pt x="5" y="23"/>
                  </a:lnTo>
                  <a:lnTo>
                    <a:pt x="9" y="19"/>
                  </a:lnTo>
                  <a:lnTo>
                    <a:pt x="15" y="14"/>
                  </a:lnTo>
                  <a:lnTo>
                    <a:pt x="19" y="10"/>
                  </a:lnTo>
                  <a:lnTo>
                    <a:pt x="19" y="10"/>
                  </a:lnTo>
                  <a:lnTo>
                    <a:pt x="21" y="5"/>
                  </a:lnTo>
                  <a:lnTo>
                    <a:pt x="22" y="4"/>
                  </a:lnTo>
                  <a:lnTo>
                    <a:pt x="24" y="2"/>
                  </a:lnTo>
                  <a:lnTo>
                    <a:pt x="24" y="2"/>
                  </a:lnTo>
                  <a:lnTo>
                    <a:pt x="26" y="2"/>
                  </a:lnTo>
                  <a:lnTo>
                    <a:pt x="29" y="1"/>
                  </a:lnTo>
                  <a:lnTo>
                    <a:pt x="31" y="0"/>
                  </a:lnTo>
                  <a:lnTo>
                    <a:pt x="34" y="0"/>
                  </a:lnTo>
                  <a:lnTo>
                    <a:pt x="34" y="0"/>
                  </a:lnTo>
                  <a:lnTo>
                    <a:pt x="35" y="1"/>
                  </a:lnTo>
                  <a:lnTo>
                    <a:pt x="35" y="3"/>
                  </a:lnTo>
                  <a:lnTo>
                    <a:pt x="35" y="9"/>
                  </a:lnTo>
                  <a:lnTo>
                    <a:pt x="36" y="13"/>
                  </a:lnTo>
                  <a:lnTo>
                    <a:pt x="37" y="15"/>
                  </a:lnTo>
                  <a:lnTo>
                    <a:pt x="39" y="16"/>
                  </a:lnTo>
                  <a:lnTo>
                    <a:pt x="39" y="16"/>
                  </a:lnTo>
                  <a:lnTo>
                    <a:pt x="41" y="16"/>
                  </a:lnTo>
                  <a:lnTo>
                    <a:pt x="42" y="15"/>
                  </a:lnTo>
                  <a:lnTo>
                    <a:pt x="45" y="13"/>
                  </a:lnTo>
                  <a:lnTo>
                    <a:pt x="47" y="11"/>
                  </a:lnTo>
                  <a:lnTo>
                    <a:pt x="47" y="11"/>
                  </a:lnTo>
                  <a:lnTo>
                    <a:pt x="49" y="11"/>
                  </a:lnTo>
                  <a:lnTo>
                    <a:pt x="49" y="11"/>
                  </a:lnTo>
                  <a:lnTo>
                    <a:pt x="49" y="13"/>
                  </a:lnTo>
                  <a:lnTo>
                    <a:pt x="49" y="13"/>
                  </a:lnTo>
                  <a:lnTo>
                    <a:pt x="50" y="18"/>
                  </a:lnTo>
                  <a:lnTo>
                    <a:pt x="49" y="23"/>
                  </a:lnTo>
                  <a:lnTo>
                    <a:pt x="47" y="27"/>
                  </a:lnTo>
                  <a:lnTo>
                    <a:pt x="43" y="31"/>
                  </a:lnTo>
                  <a:lnTo>
                    <a:pt x="43" y="31"/>
                  </a:lnTo>
                  <a:lnTo>
                    <a:pt x="42" y="33"/>
                  </a:lnTo>
                  <a:lnTo>
                    <a:pt x="42" y="35"/>
                  </a:lnTo>
                  <a:lnTo>
                    <a:pt x="42" y="37"/>
                  </a:lnTo>
                  <a:lnTo>
                    <a:pt x="43" y="37"/>
                  </a:lnTo>
                  <a:lnTo>
                    <a:pt x="43" y="37"/>
                  </a:lnTo>
                  <a:lnTo>
                    <a:pt x="47" y="36"/>
                  </a:lnTo>
                  <a:lnTo>
                    <a:pt x="49" y="37"/>
                  </a:lnTo>
                  <a:lnTo>
                    <a:pt x="50" y="37"/>
                  </a:lnTo>
                  <a:lnTo>
                    <a:pt x="52" y="40"/>
                  </a:lnTo>
                  <a:lnTo>
                    <a:pt x="53" y="43"/>
                  </a:lnTo>
                  <a:lnTo>
                    <a:pt x="57" y="46"/>
                  </a:lnTo>
                  <a:lnTo>
                    <a:pt x="57" y="46"/>
                  </a:lnTo>
                  <a:lnTo>
                    <a:pt x="58" y="47"/>
                  </a:lnTo>
                  <a:lnTo>
                    <a:pt x="59" y="47"/>
                  </a:lnTo>
                  <a:lnTo>
                    <a:pt x="62" y="46"/>
                  </a:lnTo>
                  <a:lnTo>
                    <a:pt x="62" y="46"/>
                  </a:lnTo>
                  <a:lnTo>
                    <a:pt x="64" y="47"/>
                  </a:lnTo>
                  <a:lnTo>
                    <a:pt x="66" y="47"/>
                  </a:lnTo>
                  <a:lnTo>
                    <a:pt x="66" y="47"/>
                  </a:lnTo>
                  <a:lnTo>
                    <a:pt x="66" y="53"/>
                  </a:lnTo>
                  <a:lnTo>
                    <a:pt x="66" y="58"/>
                  </a:lnTo>
                  <a:lnTo>
                    <a:pt x="64" y="63"/>
                  </a:lnTo>
                  <a:lnTo>
                    <a:pt x="66" y="68"/>
                  </a:lnTo>
                  <a:lnTo>
                    <a:pt x="66" y="68"/>
                  </a:lnTo>
                  <a:lnTo>
                    <a:pt x="61" y="69"/>
                  </a:lnTo>
                  <a:lnTo>
                    <a:pt x="61" y="69"/>
                  </a:lnTo>
                  <a:lnTo>
                    <a:pt x="51" y="71"/>
                  </a:lnTo>
                  <a:lnTo>
                    <a:pt x="51" y="71"/>
                  </a:lnTo>
                  <a:lnTo>
                    <a:pt x="48" y="69"/>
                  </a:lnTo>
                  <a:lnTo>
                    <a:pt x="46" y="67"/>
                  </a:lnTo>
                  <a:lnTo>
                    <a:pt x="39" y="60"/>
                  </a:lnTo>
                  <a:lnTo>
                    <a:pt x="27" y="43"/>
                  </a:lnTo>
                  <a:lnTo>
                    <a:pt x="27" y="43"/>
                  </a:lnTo>
                  <a:lnTo>
                    <a:pt x="24" y="41"/>
                  </a:lnTo>
                  <a:lnTo>
                    <a:pt x="20" y="40"/>
                  </a:lnTo>
                  <a:lnTo>
                    <a:pt x="20" y="40"/>
                  </a:lnTo>
                  <a:lnTo>
                    <a:pt x="15" y="37"/>
                  </a:lnTo>
                  <a:lnTo>
                    <a:pt x="10" y="35"/>
                  </a:lnTo>
                  <a:lnTo>
                    <a:pt x="0" y="27"/>
                  </a:lnTo>
                  <a:lnTo>
                    <a:pt x="0" y="2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3" name="Freeform 362"/>
            <p:cNvSpPr>
              <a:spLocks/>
            </p:cNvSpPr>
            <p:nvPr/>
          </p:nvSpPr>
          <p:spPr bwMode="gray">
            <a:xfrm>
              <a:off x="3887286" y="4267851"/>
              <a:ext cx="139145" cy="151205"/>
            </a:xfrm>
            <a:custGeom>
              <a:avLst/>
              <a:gdLst/>
              <a:ahLst/>
              <a:cxnLst>
                <a:cxn ang="0">
                  <a:pos x="21" y="20"/>
                </a:cxn>
                <a:cxn ang="0">
                  <a:pos x="18" y="37"/>
                </a:cxn>
                <a:cxn ang="0">
                  <a:pos x="17" y="37"/>
                </a:cxn>
                <a:cxn ang="0">
                  <a:pos x="14" y="37"/>
                </a:cxn>
                <a:cxn ang="0">
                  <a:pos x="13" y="37"/>
                </a:cxn>
                <a:cxn ang="0">
                  <a:pos x="11" y="40"/>
                </a:cxn>
                <a:cxn ang="0">
                  <a:pos x="15" y="45"/>
                </a:cxn>
                <a:cxn ang="0">
                  <a:pos x="14" y="48"/>
                </a:cxn>
                <a:cxn ang="0">
                  <a:pos x="11" y="51"/>
                </a:cxn>
                <a:cxn ang="0">
                  <a:pos x="7" y="53"/>
                </a:cxn>
                <a:cxn ang="0">
                  <a:pos x="7" y="63"/>
                </a:cxn>
                <a:cxn ang="0">
                  <a:pos x="1" y="71"/>
                </a:cxn>
                <a:cxn ang="0">
                  <a:pos x="0" y="73"/>
                </a:cxn>
                <a:cxn ang="0">
                  <a:pos x="0" y="77"/>
                </a:cxn>
                <a:cxn ang="0">
                  <a:pos x="1" y="77"/>
                </a:cxn>
                <a:cxn ang="0">
                  <a:pos x="7" y="77"/>
                </a:cxn>
                <a:cxn ang="0">
                  <a:pos x="10" y="80"/>
                </a:cxn>
                <a:cxn ang="0">
                  <a:pos x="15" y="86"/>
                </a:cxn>
                <a:cxn ang="0">
                  <a:pos x="16" y="87"/>
                </a:cxn>
                <a:cxn ang="0">
                  <a:pos x="20" y="86"/>
                </a:cxn>
                <a:cxn ang="0">
                  <a:pos x="22" y="87"/>
                </a:cxn>
                <a:cxn ang="0">
                  <a:pos x="24" y="87"/>
                </a:cxn>
                <a:cxn ang="0">
                  <a:pos x="24" y="98"/>
                </a:cxn>
                <a:cxn ang="0">
                  <a:pos x="24" y="108"/>
                </a:cxn>
                <a:cxn ang="0">
                  <a:pos x="35" y="108"/>
                </a:cxn>
                <a:cxn ang="0">
                  <a:pos x="46" y="107"/>
                </a:cxn>
                <a:cxn ang="0">
                  <a:pos x="53" y="104"/>
                </a:cxn>
                <a:cxn ang="0">
                  <a:pos x="69" y="100"/>
                </a:cxn>
                <a:cxn ang="0">
                  <a:pos x="77" y="101"/>
                </a:cxn>
                <a:cxn ang="0">
                  <a:pos x="80" y="102"/>
                </a:cxn>
                <a:cxn ang="0">
                  <a:pos x="92" y="101"/>
                </a:cxn>
                <a:cxn ang="0">
                  <a:pos x="92" y="97"/>
                </a:cxn>
                <a:cxn ang="0">
                  <a:pos x="92" y="90"/>
                </a:cxn>
                <a:cxn ang="0">
                  <a:pos x="91" y="86"/>
                </a:cxn>
                <a:cxn ang="0">
                  <a:pos x="87" y="76"/>
                </a:cxn>
                <a:cxn ang="0">
                  <a:pos x="88" y="65"/>
                </a:cxn>
                <a:cxn ang="0">
                  <a:pos x="93" y="53"/>
                </a:cxn>
                <a:cxn ang="0">
                  <a:pos x="99" y="34"/>
                </a:cxn>
                <a:cxn ang="0">
                  <a:pos x="99" y="21"/>
                </a:cxn>
                <a:cxn ang="0">
                  <a:pos x="97" y="14"/>
                </a:cxn>
                <a:cxn ang="0">
                  <a:pos x="93" y="10"/>
                </a:cxn>
                <a:cxn ang="0">
                  <a:pos x="89" y="8"/>
                </a:cxn>
                <a:cxn ang="0">
                  <a:pos x="79" y="13"/>
                </a:cxn>
                <a:cxn ang="0">
                  <a:pos x="77" y="13"/>
                </a:cxn>
                <a:cxn ang="0">
                  <a:pos x="71" y="11"/>
                </a:cxn>
                <a:cxn ang="0">
                  <a:pos x="63" y="2"/>
                </a:cxn>
                <a:cxn ang="0">
                  <a:pos x="59" y="0"/>
                </a:cxn>
                <a:cxn ang="0">
                  <a:pos x="53" y="2"/>
                </a:cxn>
                <a:cxn ang="0">
                  <a:pos x="47" y="6"/>
                </a:cxn>
                <a:cxn ang="0">
                  <a:pos x="42" y="9"/>
                </a:cxn>
                <a:cxn ang="0">
                  <a:pos x="38" y="10"/>
                </a:cxn>
                <a:cxn ang="0">
                  <a:pos x="35" y="10"/>
                </a:cxn>
                <a:cxn ang="0">
                  <a:pos x="32" y="8"/>
                </a:cxn>
                <a:cxn ang="0">
                  <a:pos x="29" y="10"/>
                </a:cxn>
                <a:cxn ang="0">
                  <a:pos x="21" y="20"/>
                </a:cxn>
              </a:cxnLst>
              <a:rect l="0" t="0" r="r" b="b"/>
              <a:pathLst>
                <a:path w="99" h="108">
                  <a:moveTo>
                    <a:pt x="21" y="20"/>
                  </a:moveTo>
                  <a:lnTo>
                    <a:pt x="21" y="20"/>
                  </a:lnTo>
                  <a:lnTo>
                    <a:pt x="19" y="28"/>
                  </a:lnTo>
                  <a:lnTo>
                    <a:pt x="18" y="37"/>
                  </a:lnTo>
                  <a:lnTo>
                    <a:pt x="18" y="37"/>
                  </a:lnTo>
                  <a:lnTo>
                    <a:pt x="17" y="37"/>
                  </a:lnTo>
                  <a:lnTo>
                    <a:pt x="16" y="37"/>
                  </a:lnTo>
                  <a:lnTo>
                    <a:pt x="14" y="37"/>
                  </a:lnTo>
                  <a:lnTo>
                    <a:pt x="13" y="37"/>
                  </a:lnTo>
                  <a:lnTo>
                    <a:pt x="13" y="37"/>
                  </a:lnTo>
                  <a:lnTo>
                    <a:pt x="11" y="38"/>
                  </a:lnTo>
                  <a:lnTo>
                    <a:pt x="11" y="40"/>
                  </a:lnTo>
                  <a:lnTo>
                    <a:pt x="13" y="42"/>
                  </a:lnTo>
                  <a:lnTo>
                    <a:pt x="15" y="45"/>
                  </a:lnTo>
                  <a:lnTo>
                    <a:pt x="15" y="46"/>
                  </a:lnTo>
                  <a:lnTo>
                    <a:pt x="14" y="48"/>
                  </a:lnTo>
                  <a:lnTo>
                    <a:pt x="14" y="48"/>
                  </a:lnTo>
                  <a:lnTo>
                    <a:pt x="11" y="51"/>
                  </a:lnTo>
                  <a:lnTo>
                    <a:pt x="7" y="53"/>
                  </a:lnTo>
                  <a:lnTo>
                    <a:pt x="7" y="53"/>
                  </a:lnTo>
                  <a:lnTo>
                    <a:pt x="8" y="58"/>
                  </a:lnTo>
                  <a:lnTo>
                    <a:pt x="7" y="63"/>
                  </a:lnTo>
                  <a:lnTo>
                    <a:pt x="5" y="67"/>
                  </a:lnTo>
                  <a:lnTo>
                    <a:pt x="1" y="71"/>
                  </a:lnTo>
                  <a:lnTo>
                    <a:pt x="1" y="71"/>
                  </a:lnTo>
                  <a:lnTo>
                    <a:pt x="0" y="73"/>
                  </a:lnTo>
                  <a:lnTo>
                    <a:pt x="0" y="75"/>
                  </a:lnTo>
                  <a:lnTo>
                    <a:pt x="0" y="77"/>
                  </a:lnTo>
                  <a:lnTo>
                    <a:pt x="1" y="77"/>
                  </a:lnTo>
                  <a:lnTo>
                    <a:pt x="1" y="77"/>
                  </a:lnTo>
                  <a:lnTo>
                    <a:pt x="5" y="76"/>
                  </a:lnTo>
                  <a:lnTo>
                    <a:pt x="7" y="77"/>
                  </a:lnTo>
                  <a:lnTo>
                    <a:pt x="8" y="77"/>
                  </a:lnTo>
                  <a:lnTo>
                    <a:pt x="10" y="80"/>
                  </a:lnTo>
                  <a:lnTo>
                    <a:pt x="11" y="83"/>
                  </a:lnTo>
                  <a:lnTo>
                    <a:pt x="15" y="86"/>
                  </a:lnTo>
                  <a:lnTo>
                    <a:pt x="15" y="86"/>
                  </a:lnTo>
                  <a:lnTo>
                    <a:pt x="16" y="87"/>
                  </a:lnTo>
                  <a:lnTo>
                    <a:pt x="17" y="87"/>
                  </a:lnTo>
                  <a:lnTo>
                    <a:pt x="20" y="86"/>
                  </a:lnTo>
                  <a:lnTo>
                    <a:pt x="20" y="86"/>
                  </a:lnTo>
                  <a:lnTo>
                    <a:pt x="22" y="87"/>
                  </a:lnTo>
                  <a:lnTo>
                    <a:pt x="24" y="87"/>
                  </a:lnTo>
                  <a:lnTo>
                    <a:pt x="24" y="87"/>
                  </a:lnTo>
                  <a:lnTo>
                    <a:pt x="24" y="93"/>
                  </a:lnTo>
                  <a:lnTo>
                    <a:pt x="24" y="98"/>
                  </a:lnTo>
                  <a:lnTo>
                    <a:pt x="22" y="103"/>
                  </a:lnTo>
                  <a:lnTo>
                    <a:pt x="24" y="108"/>
                  </a:lnTo>
                  <a:lnTo>
                    <a:pt x="24" y="108"/>
                  </a:lnTo>
                  <a:lnTo>
                    <a:pt x="35" y="108"/>
                  </a:lnTo>
                  <a:lnTo>
                    <a:pt x="40" y="107"/>
                  </a:lnTo>
                  <a:lnTo>
                    <a:pt x="46" y="107"/>
                  </a:lnTo>
                  <a:lnTo>
                    <a:pt x="46" y="107"/>
                  </a:lnTo>
                  <a:lnTo>
                    <a:pt x="53" y="104"/>
                  </a:lnTo>
                  <a:lnTo>
                    <a:pt x="61" y="101"/>
                  </a:lnTo>
                  <a:lnTo>
                    <a:pt x="69" y="100"/>
                  </a:lnTo>
                  <a:lnTo>
                    <a:pt x="72" y="100"/>
                  </a:lnTo>
                  <a:lnTo>
                    <a:pt x="77" y="101"/>
                  </a:lnTo>
                  <a:lnTo>
                    <a:pt x="77" y="101"/>
                  </a:lnTo>
                  <a:lnTo>
                    <a:pt x="80" y="102"/>
                  </a:lnTo>
                  <a:lnTo>
                    <a:pt x="84" y="102"/>
                  </a:lnTo>
                  <a:lnTo>
                    <a:pt x="92" y="101"/>
                  </a:lnTo>
                  <a:lnTo>
                    <a:pt x="92" y="101"/>
                  </a:lnTo>
                  <a:lnTo>
                    <a:pt x="92" y="97"/>
                  </a:lnTo>
                  <a:lnTo>
                    <a:pt x="92" y="94"/>
                  </a:lnTo>
                  <a:lnTo>
                    <a:pt x="92" y="90"/>
                  </a:lnTo>
                  <a:lnTo>
                    <a:pt x="91" y="86"/>
                  </a:lnTo>
                  <a:lnTo>
                    <a:pt x="91" y="86"/>
                  </a:lnTo>
                  <a:lnTo>
                    <a:pt x="88" y="82"/>
                  </a:lnTo>
                  <a:lnTo>
                    <a:pt x="87" y="76"/>
                  </a:lnTo>
                  <a:lnTo>
                    <a:pt x="87" y="71"/>
                  </a:lnTo>
                  <a:lnTo>
                    <a:pt x="88" y="65"/>
                  </a:lnTo>
                  <a:lnTo>
                    <a:pt x="88" y="65"/>
                  </a:lnTo>
                  <a:lnTo>
                    <a:pt x="93" y="53"/>
                  </a:lnTo>
                  <a:lnTo>
                    <a:pt x="98" y="41"/>
                  </a:lnTo>
                  <a:lnTo>
                    <a:pt x="99" y="34"/>
                  </a:lnTo>
                  <a:lnTo>
                    <a:pt x="99" y="28"/>
                  </a:lnTo>
                  <a:lnTo>
                    <a:pt x="99" y="21"/>
                  </a:lnTo>
                  <a:lnTo>
                    <a:pt x="97" y="14"/>
                  </a:lnTo>
                  <a:lnTo>
                    <a:pt x="97" y="14"/>
                  </a:lnTo>
                  <a:lnTo>
                    <a:pt x="95" y="12"/>
                  </a:lnTo>
                  <a:lnTo>
                    <a:pt x="93" y="10"/>
                  </a:lnTo>
                  <a:lnTo>
                    <a:pt x="93" y="10"/>
                  </a:lnTo>
                  <a:lnTo>
                    <a:pt x="89" y="8"/>
                  </a:lnTo>
                  <a:lnTo>
                    <a:pt x="85" y="9"/>
                  </a:lnTo>
                  <a:lnTo>
                    <a:pt x="79" y="13"/>
                  </a:lnTo>
                  <a:lnTo>
                    <a:pt x="79" y="13"/>
                  </a:lnTo>
                  <a:lnTo>
                    <a:pt x="77" y="13"/>
                  </a:lnTo>
                  <a:lnTo>
                    <a:pt x="74" y="13"/>
                  </a:lnTo>
                  <a:lnTo>
                    <a:pt x="71" y="11"/>
                  </a:lnTo>
                  <a:lnTo>
                    <a:pt x="63" y="2"/>
                  </a:lnTo>
                  <a:lnTo>
                    <a:pt x="63" y="2"/>
                  </a:lnTo>
                  <a:lnTo>
                    <a:pt x="61" y="1"/>
                  </a:lnTo>
                  <a:lnTo>
                    <a:pt x="59" y="0"/>
                  </a:lnTo>
                  <a:lnTo>
                    <a:pt x="56" y="1"/>
                  </a:lnTo>
                  <a:lnTo>
                    <a:pt x="53" y="2"/>
                  </a:lnTo>
                  <a:lnTo>
                    <a:pt x="53" y="2"/>
                  </a:lnTo>
                  <a:lnTo>
                    <a:pt x="47" y="6"/>
                  </a:lnTo>
                  <a:lnTo>
                    <a:pt x="47" y="6"/>
                  </a:lnTo>
                  <a:lnTo>
                    <a:pt x="42" y="9"/>
                  </a:lnTo>
                  <a:lnTo>
                    <a:pt x="40" y="10"/>
                  </a:lnTo>
                  <a:lnTo>
                    <a:pt x="38" y="10"/>
                  </a:lnTo>
                  <a:lnTo>
                    <a:pt x="38" y="10"/>
                  </a:lnTo>
                  <a:lnTo>
                    <a:pt x="35" y="10"/>
                  </a:lnTo>
                  <a:lnTo>
                    <a:pt x="32" y="9"/>
                  </a:lnTo>
                  <a:lnTo>
                    <a:pt x="32" y="8"/>
                  </a:lnTo>
                  <a:lnTo>
                    <a:pt x="32" y="8"/>
                  </a:lnTo>
                  <a:lnTo>
                    <a:pt x="29" y="10"/>
                  </a:lnTo>
                  <a:lnTo>
                    <a:pt x="26" y="12"/>
                  </a:lnTo>
                  <a:lnTo>
                    <a:pt x="21" y="20"/>
                  </a:lnTo>
                  <a:lnTo>
                    <a:pt x="21"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4" name="Freeform 363"/>
            <p:cNvSpPr>
              <a:spLocks/>
            </p:cNvSpPr>
            <p:nvPr/>
          </p:nvSpPr>
          <p:spPr bwMode="gray">
            <a:xfrm>
              <a:off x="3810516" y="3883841"/>
              <a:ext cx="357458" cy="410412"/>
            </a:xfrm>
            <a:custGeom>
              <a:avLst/>
              <a:gdLst/>
              <a:ahLst/>
              <a:cxnLst>
                <a:cxn ang="0">
                  <a:pos x="247" y="110"/>
                </a:cxn>
                <a:cxn ang="0">
                  <a:pos x="238" y="104"/>
                </a:cxn>
                <a:cxn ang="0">
                  <a:pos x="238" y="99"/>
                </a:cxn>
                <a:cxn ang="0">
                  <a:pos x="240" y="93"/>
                </a:cxn>
                <a:cxn ang="0">
                  <a:pos x="233" y="88"/>
                </a:cxn>
                <a:cxn ang="0">
                  <a:pos x="230" y="85"/>
                </a:cxn>
                <a:cxn ang="0">
                  <a:pos x="227" y="81"/>
                </a:cxn>
                <a:cxn ang="0">
                  <a:pos x="216" y="78"/>
                </a:cxn>
                <a:cxn ang="0">
                  <a:pos x="212" y="77"/>
                </a:cxn>
                <a:cxn ang="0">
                  <a:pos x="209" y="70"/>
                </a:cxn>
                <a:cxn ang="0">
                  <a:pos x="101" y="0"/>
                </a:cxn>
                <a:cxn ang="0">
                  <a:pos x="99" y="168"/>
                </a:cxn>
                <a:cxn ang="0">
                  <a:pos x="41" y="168"/>
                </a:cxn>
                <a:cxn ang="0">
                  <a:pos x="34" y="172"/>
                </a:cxn>
                <a:cxn ang="0">
                  <a:pos x="29" y="178"/>
                </a:cxn>
                <a:cxn ang="0">
                  <a:pos x="24" y="181"/>
                </a:cxn>
                <a:cxn ang="0">
                  <a:pos x="20" y="178"/>
                </a:cxn>
                <a:cxn ang="0">
                  <a:pos x="20" y="172"/>
                </a:cxn>
                <a:cxn ang="0">
                  <a:pos x="14" y="175"/>
                </a:cxn>
                <a:cxn ang="0">
                  <a:pos x="11" y="182"/>
                </a:cxn>
                <a:cxn ang="0">
                  <a:pos x="11" y="196"/>
                </a:cxn>
                <a:cxn ang="0">
                  <a:pos x="4" y="194"/>
                </a:cxn>
                <a:cxn ang="0">
                  <a:pos x="0" y="210"/>
                </a:cxn>
                <a:cxn ang="0">
                  <a:pos x="2" y="216"/>
                </a:cxn>
                <a:cxn ang="0">
                  <a:pos x="13" y="229"/>
                </a:cxn>
                <a:cxn ang="0">
                  <a:pos x="13" y="236"/>
                </a:cxn>
                <a:cxn ang="0">
                  <a:pos x="19" y="238"/>
                </a:cxn>
                <a:cxn ang="0">
                  <a:pos x="34" y="238"/>
                </a:cxn>
                <a:cxn ang="0">
                  <a:pos x="44" y="241"/>
                </a:cxn>
                <a:cxn ang="0">
                  <a:pos x="47" y="248"/>
                </a:cxn>
                <a:cxn ang="0">
                  <a:pos x="45" y="257"/>
                </a:cxn>
                <a:cxn ang="0">
                  <a:pos x="51" y="262"/>
                </a:cxn>
                <a:cxn ang="0">
                  <a:pos x="51" y="265"/>
                </a:cxn>
                <a:cxn ang="0">
                  <a:pos x="46" y="270"/>
                </a:cxn>
                <a:cxn ang="0">
                  <a:pos x="44" y="272"/>
                </a:cxn>
                <a:cxn ang="0">
                  <a:pos x="46" y="277"/>
                </a:cxn>
                <a:cxn ang="0">
                  <a:pos x="62" y="279"/>
                </a:cxn>
                <a:cxn ang="0">
                  <a:pos x="65" y="280"/>
                </a:cxn>
                <a:cxn ang="0">
                  <a:pos x="68" y="289"/>
                </a:cxn>
                <a:cxn ang="0">
                  <a:pos x="71" y="289"/>
                </a:cxn>
                <a:cxn ang="0">
                  <a:pos x="78" y="282"/>
                </a:cxn>
                <a:cxn ang="0">
                  <a:pos x="84" y="278"/>
                </a:cxn>
                <a:cxn ang="0">
                  <a:pos x="90" y="280"/>
                </a:cxn>
                <a:cxn ang="0">
                  <a:pos x="94" y="279"/>
                </a:cxn>
                <a:cxn ang="0">
                  <a:pos x="105" y="272"/>
                </a:cxn>
                <a:cxn ang="0">
                  <a:pos x="107" y="261"/>
                </a:cxn>
                <a:cxn ang="0">
                  <a:pos x="109" y="250"/>
                </a:cxn>
                <a:cxn ang="0">
                  <a:pos x="116" y="230"/>
                </a:cxn>
                <a:cxn ang="0">
                  <a:pos x="125" y="223"/>
                </a:cxn>
                <a:cxn ang="0">
                  <a:pos x="135" y="216"/>
                </a:cxn>
                <a:cxn ang="0">
                  <a:pos x="157" y="193"/>
                </a:cxn>
                <a:cxn ang="0">
                  <a:pos x="173" y="181"/>
                </a:cxn>
                <a:cxn ang="0">
                  <a:pos x="186" y="179"/>
                </a:cxn>
                <a:cxn ang="0">
                  <a:pos x="194" y="183"/>
                </a:cxn>
                <a:cxn ang="0">
                  <a:pos x="204" y="179"/>
                </a:cxn>
                <a:cxn ang="0">
                  <a:pos x="235" y="172"/>
                </a:cxn>
                <a:cxn ang="0">
                  <a:pos x="244" y="163"/>
                </a:cxn>
                <a:cxn ang="0">
                  <a:pos x="251" y="142"/>
                </a:cxn>
                <a:cxn ang="0">
                  <a:pos x="250" y="110"/>
                </a:cxn>
              </a:cxnLst>
              <a:rect l="0" t="0" r="r" b="b"/>
              <a:pathLst>
                <a:path w="251" h="290">
                  <a:moveTo>
                    <a:pt x="250" y="110"/>
                  </a:moveTo>
                  <a:lnTo>
                    <a:pt x="250" y="110"/>
                  </a:lnTo>
                  <a:lnTo>
                    <a:pt x="247" y="110"/>
                  </a:lnTo>
                  <a:lnTo>
                    <a:pt x="242" y="110"/>
                  </a:lnTo>
                  <a:lnTo>
                    <a:pt x="240" y="108"/>
                  </a:lnTo>
                  <a:lnTo>
                    <a:pt x="238" y="104"/>
                  </a:lnTo>
                  <a:lnTo>
                    <a:pt x="238" y="104"/>
                  </a:lnTo>
                  <a:lnTo>
                    <a:pt x="238" y="102"/>
                  </a:lnTo>
                  <a:lnTo>
                    <a:pt x="238" y="99"/>
                  </a:lnTo>
                  <a:lnTo>
                    <a:pt x="240" y="95"/>
                  </a:lnTo>
                  <a:lnTo>
                    <a:pt x="240" y="93"/>
                  </a:lnTo>
                  <a:lnTo>
                    <a:pt x="240" y="93"/>
                  </a:lnTo>
                  <a:lnTo>
                    <a:pt x="239" y="91"/>
                  </a:lnTo>
                  <a:lnTo>
                    <a:pt x="237" y="90"/>
                  </a:lnTo>
                  <a:lnTo>
                    <a:pt x="233" y="88"/>
                  </a:lnTo>
                  <a:lnTo>
                    <a:pt x="233" y="88"/>
                  </a:lnTo>
                  <a:lnTo>
                    <a:pt x="231" y="88"/>
                  </a:lnTo>
                  <a:lnTo>
                    <a:pt x="230" y="85"/>
                  </a:lnTo>
                  <a:lnTo>
                    <a:pt x="230" y="83"/>
                  </a:lnTo>
                  <a:lnTo>
                    <a:pt x="230" y="83"/>
                  </a:lnTo>
                  <a:lnTo>
                    <a:pt x="227" y="81"/>
                  </a:lnTo>
                  <a:lnTo>
                    <a:pt x="224" y="80"/>
                  </a:lnTo>
                  <a:lnTo>
                    <a:pt x="216" y="78"/>
                  </a:lnTo>
                  <a:lnTo>
                    <a:pt x="216" y="78"/>
                  </a:lnTo>
                  <a:lnTo>
                    <a:pt x="214" y="78"/>
                  </a:lnTo>
                  <a:lnTo>
                    <a:pt x="214" y="78"/>
                  </a:lnTo>
                  <a:lnTo>
                    <a:pt x="212" y="77"/>
                  </a:lnTo>
                  <a:lnTo>
                    <a:pt x="212" y="76"/>
                  </a:lnTo>
                  <a:lnTo>
                    <a:pt x="212" y="76"/>
                  </a:lnTo>
                  <a:lnTo>
                    <a:pt x="209" y="70"/>
                  </a:lnTo>
                  <a:lnTo>
                    <a:pt x="206" y="64"/>
                  </a:lnTo>
                  <a:lnTo>
                    <a:pt x="121" y="1"/>
                  </a:lnTo>
                  <a:lnTo>
                    <a:pt x="101" y="0"/>
                  </a:lnTo>
                  <a:lnTo>
                    <a:pt x="101" y="168"/>
                  </a:lnTo>
                  <a:lnTo>
                    <a:pt x="99" y="168"/>
                  </a:lnTo>
                  <a:lnTo>
                    <a:pt x="99" y="168"/>
                  </a:lnTo>
                  <a:lnTo>
                    <a:pt x="70" y="167"/>
                  </a:lnTo>
                  <a:lnTo>
                    <a:pt x="56" y="167"/>
                  </a:lnTo>
                  <a:lnTo>
                    <a:pt x="41" y="168"/>
                  </a:lnTo>
                  <a:lnTo>
                    <a:pt x="41" y="168"/>
                  </a:lnTo>
                  <a:lnTo>
                    <a:pt x="38" y="169"/>
                  </a:lnTo>
                  <a:lnTo>
                    <a:pt x="34" y="172"/>
                  </a:lnTo>
                  <a:lnTo>
                    <a:pt x="31" y="174"/>
                  </a:lnTo>
                  <a:lnTo>
                    <a:pt x="29" y="178"/>
                  </a:lnTo>
                  <a:lnTo>
                    <a:pt x="29" y="178"/>
                  </a:lnTo>
                  <a:lnTo>
                    <a:pt x="28" y="179"/>
                  </a:lnTo>
                  <a:lnTo>
                    <a:pt x="26" y="181"/>
                  </a:lnTo>
                  <a:lnTo>
                    <a:pt x="24" y="181"/>
                  </a:lnTo>
                  <a:lnTo>
                    <a:pt x="23" y="181"/>
                  </a:lnTo>
                  <a:lnTo>
                    <a:pt x="23" y="181"/>
                  </a:lnTo>
                  <a:lnTo>
                    <a:pt x="20" y="178"/>
                  </a:lnTo>
                  <a:lnTo>
                    <a:pt x="19" y="176"/>
                  </a:lnTo>
                  <a:lnTo>
                    <a:pt x="19" y="174"/>
                  </a:lnTo>
                  <a:lnTo>
                    <a:pt x="20" y="172"/>
                  </a:lnTo>
                  <a:lnTo>
                    <a:pt x="20" y="172"/>
                  </a:lnTo>
                  <a:lnTo>
                    <a:pt x="17" y="172"/>
                  </a:lnTo>
                  <a:lnTo>
                    <a:pt x="14" y="175"/>
                  </a:lnTo>
                  <a:lnTo>
                    <a:pt x="13" y="178"/>
                  </a:lnTo>
                  <a:lnTo>
                    <a:pt x="11" y="182"/>
                  </a:lnTo>
                  <a:lnTo>
                    <a:pt x="11" y="182"/>
                  </a:lnTo>
                  <a:lnTo>
                    <a:pt x="10" y="188"/>
                  </a:lnTo>
                  <a:lnTo>
                    <a:pt x="10" y="192"/>
                  </a:lnTo>
                  <a:lnTo>
                    <a:pt x="11" y="196"/>
                  </a:lnTo>
                  <a:lnTo>
                    <a:pt x="11" y="196"/>
                  </a:lnTo>
                  <a:lnTo>
                    <a:pt x="7" y="195"/>
                  </a:lnTo>
                  <a:lnTo>
                    <a:pt x="4" y="194"/>
                  </a:lnTo>
                  <a:lnTo>
                    <a:pt x="4" y="194"/>
                  </a:lnTo>
                  <a:lnTo>
                    <a:pt x="0" y="205"/>
                  </a:lnTo>
                  <a:lnTo>
                    <a:pt x="0" y="210"/>
                  </a:lnTo>
                  <a:lnTo>
                    <a:pt x="0" y="213"/>
                  </a:lnTo>
                  <a:lnTo>
                    <a:pt x="2" y="216"/>
                  </a:lnTo>
                  <a:lnTo>
                    <a:pt x="2" y="216"/>
                  </a:lnTo>
                  <a:lnTo>
                    <a:pt x="6" y="220"/>
                  </a:lnTo>
                  <a:lnTo>
                    <a:pt x="9" y="225"/>
                  </a:lnTo>
                  <a:lnTo>
                    <a:pt x="13" y="229"/>
                  </a:lnTo>
                  <a:lnTo>
                    <a:pt x="13" y="232"/>
                  </a:lnTo>
                  <a:lnTo>
                    <a:pt x="13" y="236"/>
                  </a:lnTo>
                  <a:lnTo>
                    <a:pt x="13" y="236"/>
                  </a:lnTo>
                  <a:lnTo>
                    <a:pt x="16" y="237"/>
                  </a:lnTo>
                  <a:lnTo>
                    <a:pt x="19" y="238"/>
                  </a:lnTo>
                  <a:lnTo>
                    <a:pt x="19" y="238"/>
                  </a:lnTo>
                  <a:lnTo>
                    <a:pt x="25" y="239"/>
                  </a:lnTo>
                  <a:lnTo>
                    <a:pt x="29" y="238"/>
                  </a:lnTo>
                  <a:lnTo>
                    <a:pt x="34" y="238"/>
                  </a:lnTo>
                  <a:lnTo>
                    <a:pt x="39" y="239"/>
                  </a:lnTo>
                  <a:lnTo>
                    <a:pt x="39" y="239"/>
                  </a:lnTo>
                  <a:lnTo>
                    <a:pt x="44" y="241"/>
                  </a:lnTo>
                  <a:lnTo>
                    <a:pt x="46" y="245"/>
                  </a:lnTo>
                  <a:lnTo>
                    <a:pt x="46" y="245"/>
                  </a:lnTo>
                  <a:lnTo>
                    <a:pt x="47" y="248"/>
                  </a:lnTo>
                  <a:lnTo>
                    <a:pt x="47" y="250"/>
                  </a:lnTo>
                  <a:lnTo>
                    <a:pt x="46" y="255"/>
                  </a:lnTo>
                  <a:lnTo>
                    <a:pt x="45" y="257"/>
                  </a:lnTo>
                  <a:lnTo>
                    <a:pt x="46" y="259"/>
                  </a:lnTo>
                  <a:lnTo>
                    <a:pt x="48" y="261"/>
                  </a:lnTo>
                  <a:lnTo>
                    <a:pt x="51" y="262"/>
                  </a:lnTo>
                  <a:lnTo>
                    <a:pt x="51" y="262"/>
                  </a:lnTo>
                  <a:lnTo>
                    <a:pt x="51" y="263"/>
                  </a:lnTo>
                  <a:lnTo>
                    <a:pt x="51" y="265"/>
                  </a:lnTo>
                  <a:lnTo>
                    <a:pt x="49" y="268"/>
                  </a:lnTo>
                  <a:lnTo>
                    <a:pt x="49" y="268"/>
                  </a:lnTo>
                  <a:lnTo>
                    <a:pt x="46" y="270"/>
                  </a:lnTo>
                  <a:lnTo>
                    <a:pt x="45" y="271"/>
                  </a:lnTo>
                  <a:lnTo>
                    <a:pt x="44" y="272"/>
                  </a:lnTo>
                  <a:lnTo>
                    <a:pt x="44" y="272"/>
                  </a:lnTo>
                  <a:lnTo>
                    <a:pt x="44" y="276"/>
                  </a:lnTo>
                  <a:lnTo>
                    <a:pt x="46" y="277"/>
                  </a:lnTo>
                  <a:lnTo>
                    <a:pt x="46" y="277"/>
                  </a:lnTo>
                  <a:lnTo>
                    <a:pt x="49" y="278"/>
                  </a:lnTo>
                  <a:lnTo>
                    <a:pt x="53" y="279"/>
                  </a:lnTo>
                  <a:lnTo>
                    <a:pt x="62" y="279"/>
                  </a:lnTo>
                  <a:lnTo>
                    <a:pt x="62" y="279"/>
                  </a:lnTo>
                  <a:lnTo>
                    <a:pt x="63" y="279"/>
                  </a:lnTo>
                  <a:lnTo>
                    <a:pt x="65" y="280"/>
                  </a:lnTo>
                  <a:lnTo>
                    <a:pt x="66" y="284"/>
                  </a:lnTo>
                  <a:lnTo>
                    <a:pt x="67" y="288"/>
                  </a:lnTo>
                  <a:lnTo>
                    <a:pt x="68" y="289"/>
                  </a:lnTo>
                  <a:lnTo>
                    <a:pt x="69" y="289"/>
                  </a:lnTo>
                  <a:lnTo>
                    <a:pt x="69" y="289"/>
                  </a:lnTo>
                  <a:lnTo>
                    <a:pt x="71" y="289"/>
                  </a:lnTo>
                  <a:lnTo>
                    <a:pt x="73" y="290"/>
                  </a:lnTo>
                  <a:lnTo>
                    <a:pt x="73" y="290"/>
                  </a:lnTo>
                  <a:lnTo>
                    <a:pt x="78" y="282"/>
                  </a:lnTo>
                  <a:lnTo>
                    <a:pt x="81" y="280"/>
                  </a:lnTo>
                  <a:lnTo>
                    <a:pt x="84" y="278"/>
                  </a:lnTo>
                  <a:lnTo>
                    <a:pt x="84" y="278"/>
                  </a:lnTo>
                  <a:lnTo>
                    <a:pt x="84" y="279"/>
                  </a:lnTo>
                  <a:lnTo>
                    <a:pt x="87" y="280"/>
                  </a:lnTo>
                  <a:lnTo>
                    <a:pt x="90" y="280"/>
                  </a:lnTo>
                  <a:lnTo>
                    <a:pt x="90" y="280"/>
                  </a:lnTo>
                  <a:lnTo>
                    <a:pt x="92" y="280"/>
                  </a:lnTo>
                  <a:lnTo>
                    <a:pt x="94" y="279"/>
                  </a:lnTo>
                  <a:lnTo>
                    <a:pt x="99" y="276"/>
                  </a:lnTo>
                  <a:lnTo>
                    <a:pt x="99" y="276"/>
                  </a:lnTo>
                  <a:lnTo>
                    <a:pt x="105" y="272"/>
                  </a:lnTo>
                  <a:lnTo>
                    <a:pt x="105" y="272"/>
                  </a:lnTo>
                  <a:lnTo>
                    <a:pt x="105" y="267"/>
                  </a:lnTo>
                  <a:lnTo>
                    <a:pt x="107" y="261"/>
                  </a:lnTo>
                  <a:lnTo>
                    <a:pt x="107" y="261"/>
                  </a:lnTo>
                  <a:lnTo>
                    <a:pt x="109" y="250"/>
                  </a:lnTo>
                  <a:lnTo>
                    <a:pt x="109" y="250"/>
                  </a:lnTo>
                  <a:lnTo>
                    <a:pt x="112" y="241"/>
                  </a:lnTo>
                  <a:lnTo>
                    <a:pt x="114" y="234"/>
                  </a:lnTo>
                  <a:lnTo>
                    <a:pt x="116" y="230"/>
                  </a:lnTo>
                  <a:lnTo>
                    <a:pt x="119" y="227"/>
                  </a:lnTo>
                  <a:lnTo>
                    <a:pt x="122" y="225"/>
                  </a:lnTo>
                  <a:lnTo>
                    <a:pt x="125" y="223"/>
                  </a:lnTo>
                  <a:lnTo>
                    <a:pt x="125" y="223"/>
                  </a:lnTo>
                  <a:lnTo>
                    <a:pt x="131" y="219"/>
                  </a:lnTo>
                  <a:lnTo>
                    <a:pt x="135" y="216"/>
                  </a:lnTo>
                  <a:lnTo>
                    <a:pt x="143" y="208"/>
                  </a:lnTo>
                  <a:lnTo>
                    <a:pt x="150" y="200"/>
                  </a:lnTo>
                  <a:lnTo>
                    <a:pt x="157" y="193"/>
                  </a:lnTo>
                  <a:lnTo>
                    <a:pt x="157" y="193"/>
                  </a:lnTo>
                  <a:lnTo>
                    <a:pt x="165" y="186"/>
                  </a:lnTo>
                  <a:lnTo>
                    <a:pt x="173" y="181"/>
                  </a:lnTo>
                  <a:lnTo>
                    <a:pt x="177" y="178"/>
                  </a:lnTo>
                  <a:lnTo>
                    <a:pt x="182" y="178"/>
                  </a:lnTo>
                  <a:lnTo>
                    <a:pt x="186" y="179"/>
                  </a:lnTo>
                  <a:lnTo>
                    <a:pt x="191" y="182"/>
                  </a:lnTo>
                  <a:lnTo>
                    <a:pt x="191" y="182"/>
                  </a:lnTo>
                  <a:lnTo>
                    <a:pt x="194" y="183"/>
                  </a:lnTo>
                  <a:lnTo>
                    <a:pt x="197" y="182"/>
                  </a:lnTo>
                  <a:lnTo>
                    <a:pt x="204" y="179"/>
                  </a:lnTo>
                  <a:lnTo>
                    <a:pt x="204" y="179"/>
                  </a:lnTo>
                  <a:lnTo>
                    <a:pt x="223" y="176"/>
                  </a:lnTo>
                  <a:lnTo>
                    <a:pt x="230" y="173"/>
                  </a:lnTo>
                  <a:lnTo>
                    <a:pt x="235" y="172"/>
                  </a:lnTo>
                  <a:lnTo>
                    <a:pt x="238" y="168"/>
                  </a:lnTo>
                  <a:lnTo>
                    <a:pt x="238" y="168"/>
                  </a:lnTo>
                  <a:lnTo>
                    <a:pt x="244" y="163"/>
                  </a:lnTo>
                  <a:lnTo>
                    <a:pt x="248" y="156"/>
                  </a:lnTo>
                  <a:lnTo>
                    <a:pt x="250" y="150"/>
                  </a:lnTo>
                  <a:lnTo>
                    <a:pt x="251" y="142"/>
                  </a:lnTo>
                  <a:lnTo>
                    <a:pt x="251" y="125"/>
                  </a:lnTo>
                  <a:lnTo>
                    <a:pt x="250" y="110"/>
                  </a:lnTo>
                  <a:lnTo>
                    <a:pt x="250" y="1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5" name="Freeform 364"/>
            <p:cNvSpPr>
              <a:spLocks/>
            </p:cNvSpPr>
            <p:nvPr/>
          </p:nvSpPr>
          <p:spPr bwMode="gray">
            <a:xfrm>
              <a:off x="4009637" y="4239050"/>
              <a:ext cx="98362" cy="175205"/>
            </a:xfrm>
            <a:custGeom>
              <a:avLst/>
              <a:gdLst/>
              <a:ahLst/>
              <a:cxnLst>
                <a:cxn ang="0">
                  <a:pos x="5" y="119"/>
                </a:cxn>
                <a:cxn ang="0">
                  <a:pos x="5" y="112"/>
                </a:cxn>
                <a:cxn ang="0">
                  <a:pos x="4" y="104"/>
                </a:cxn>
                <a:cxn ang="0">
                  <a:pos x="1" y="100"/>
                </a:cxn>
                <a:cxn ang="0">
                  <a:pos x="0" y="89"/>
                </a:cxn>
                <a:cxn ang="0">
                  <a:pos x="1" y="83"/>
                </a:cxn>
                <a:cxn ang="0">
                  <a:pos x="11" y="59"/>
                </a:cxn>
                <a:cxn ang="0">
                  <a:pos x="12" y="46"/>
                </a:cxn>
                <a:cxn ang="0">
                  <a:pos x="10" y="32"/>
                </a:cxn>
                <a:cxn ang="0">
                  <a:pos x="10" y="29"/>
                </a:cxn>
                <a:cxn ang="0">
                  <a:pos x="10" y="16"/>
                </a:cxn>
                <a:cxn ang="0">
                  <a:pos x="12" y="5"/>
                </a:cxn>
                <a:cxn ang="0">
                  <a:pos x="14" y="3"/>
                </a:cxn>
                <a:cxn ang="0">
                  <a:pos x="33" y="0"/>
                </a:cxn>
                <a:cxn ang="0">
                  <a:pos x="52" y="0"/>
                </a:cxn>
                <a:cxn ang="0">
                  <a:pos x="54" y="21"/>
                </a:cxn>
                <a:cxn ang="0">
                  <a:pos x="57" y="41"/>
                </a:cxn>
                <a:cxn ang="0">
                  <a:pos x="57" y="45"/>
                </a:cxn>
                <a:cxn ang="0">
                  <a:pos x="56" y="51"/>
                </a:cxn>
                <a:cxn ang="0">
                  <a:pos x="57" y="53"/>
                </a:cxn>
                <a:cxn ang="0">
                  <a:pos x="59" y="61"/>
                </a:cxn>
                <a:cxn ang="0">
                  <a:pos x="59" y="71"/>
                </a:cxn>
                <a:cxn ang="0">
                  <a:pos x="61" y="85"/>
                </a:cxn>
                <a:cxn ang="0">
                  <a:pos x="67" y="93"/>
                </a:cxn>
                <a:cxn ang="0">
                  <a:pos x="70" y="97"/>
                </a:cxn>
                <a:cxn ang="0">
                  <a:pos x="67" y="101"/>
                </a:cxn>
                <a:cxn ang="0">
                  <a:pos x="60" y="108"/>
                </a:cxn>
                <a:cxn ang="0">
                  <a:pos x="56" y="109"/>
                </a:cxn>
                <a:cxn ang="0">
                  <a:pos x="43" y="113"/>
                </a:cxn>
                <a:cxn ang="0">
                  <a:pos x="34" y="119"/>
                </a:cxn>
                <a:cxn ang="0">
                  <a:pos x="27" y="121"/>
                </a:cxn>
                <a:cxn ang="0">
                  <a:pos x="19" y="120"/>
                </a:cxn>
                <a:cxn ang="0">
                  <a:pos x="5" y="119"/>
                </a:cxn>
              </a:cxnLst>
              <a:rect l="0" t="0" r="r" b="b"/>
              <a:pathLst>
                <a:path w="70" h="121">
                  <a:moveTo>
                    <a:pt x="5" y="119"/>
                  </a:moveTo>
                  <a:lnTo>
                    <a:pt x="5" y="119"/>
                  </a:lnTo>
                  <a:lnTo>
                    <a:pt x="5" y="115"/>
                  </a:lnTo>
                  <a:lnTo>
                    <a:pt x="5" y="112"/>
                  </a:lnTo>
                  <a:lnTo>
                    <a:pt x="5" y="108"/>
                  </a:lnTo>
                  <a:lnTo>
                    <a:pt x="4" y="104"/>
                  </a:lnTo>
                  <a:lnTo>
                    <a:pt x="4" y="104"/>
                  </a:lnTo>
                  <a:lnTo>
                    <a:pt x="1" y="100"/>
                  </a:lnTo>
                  <a:lnTo>
                    <a:pt x="0" y="94"/>
                  </a:lnTo>
                  <a:lnTo>
                    <a:pt x="0" y="89"/>
                  </a:lnTo>
                  <a:lnTo>
                    <a:pt x="1" y="83"/>
                  </a:lnTo>
                  <a:lnTo>
                    <a:pt x="1" y="83"/>
                  </a:lnTo>
                  <a:lnTo>
                    <a:pt x="6" y="71"/>
                  </a:lnTo>
                  <a:lnTo>
                    <a:pt x="11" y="59"/>
                  </a:lnTo>
                  <a:lnTo>
                    <a:pt x="12" y="52"/>
                  </a:lnTo>
                  <a:lnTo>
                    <a:pt x="12" y="46"/>
                  </a:lnTo>
                  <a:lnTo>
                    <a:pt x="12" y="39"/>
                  </a:lnTo>
                  <a:lnTo>
                    <a:pt x="10" y="32"/>
                  </a:lnTo>
                  <a:lnTo>
                    <a:pt x="10" y="32"/>
                  </a:lnTo>
                  <a:lnTo>
                    <a:pt x="10" y="29"/>
                  </a:lnTo>
                  <a:lnTo>
                    <a:pt x="11" y="25"/>
                  </a:lnTo>
                  <a:lnTo>
                    <a:pt x="10" y="16"/>
                  </a:lnTo>
                  <a:lnTo>
                    <a:pt x="11" y="7"/>
                  </a:lnTo>
                  <a:lnTo>
                    <a:pt x="12" y="5"/>
                  </a:lnTo>
                  <a:lnTo>
                    <a:pt x="14" y="3"/>
                  </a:lnTo>
                  <a:lnTo>
                    <a:pt x="14" y="3"/>
                  </a:lnTo>
                  <a:lnTo>
                    <a:pt x="23" y="1"/>
                  </a:lnTo>
                  <a:lnTo>
                    <a:pt x="33" y="0"/>
                  </a:lnTo>
                  <a:lnTo>
                    <a:pt x="52" y="0"/>
                  </a:lnTo>
                  <a:lnTo>
                    <a:pt x="52" y="0"/>
                  </a:lnTo>
                  <a:lnTo>
                    <a:pt x="54" y="10"/>
                  </a:lnTo>
                  <a:lnTo>
                    <a:pt x="54" y="21"/>
                  </a:lnTo>
                  <a:lnTo>
                    <a:pt x="55" y="31"/>
                  </a:lnTo>
                  <a:lnTo>
                    <a:pt x="57" y="41"/>
                  </a:lnTo>
                  <a:lnTo>
                    <a:pt x="57" y="41"/>
                  </a:lnTo>
                  <a:lnTo>
                    <a:pt x="57" y="45"/>
                  </a:lnTo>
                  <a:lnTo>
                    <a:pt x="57" y="48"/>
                  </a:lnTo>
                  <a:lnTo>
                    <a:pt x="56" y="51"/>
                  </a:lnTo>
                  <a:lnTo>
                    <a:pt x="57" y="53"/>
                  </a:lnTo>
                  <a:lnTo>
                    <a:pt x="57" y="53"/>
                  </a:lnTo>
                  <a:lnTo>
                    <a:pt x="58" y="58"/>
                  </a:lnTo>
                  <a:lnTo>
                    <a:pt x="59" y="61"/>
                  </a:lnTo>
                  <a:lnTo>
                    <a:pt x="59" y="61"/>
                  </a:lnTo>
                  <a:lnTo>
                    <a:pt x="59" y="71"/>
                  </a:lnTo>
                  <a:lnTo>
                    <a:pt x="60" y="81"/>
                  </a:lnTo>
                  <a:lnTo>
                    <a:pt x="61" y="85"/>
                  </a:lnTo>
                  <a:lnTo>
                    <a:pt x="64" y="90"/>
                  </a:lnTo>
                  <a:lnTo>
                    <a:pt x="67" y="93"/>
                  </a:lnTo>
                  <a:lnTo>
                    <a:pt x="70" y="97"/>
                  </a:lnTo>
                  <a:lnTo>
                    <a:pt x="70" y="97"/>
                  </a:lnTo>
                  <a:lnTo>
                    <a:pt x="68" y="98"/>
                  </a:lnTo>
                  <a:lnTo>
                    <a:pt x="67" y="101"/>
                  </a:lnTo>
                  <a:lnTo>
                    <a:pt x="64" y="104"/>
                  </a:lnTo>
                  <a:lnTo>
                    <a:pt x="60" y="108"/>
                  </a:lnTo>
                  <a:lnTo>
                    <a:pt x="60" y="108"/>
                  </a:lnTo>
                  <a:lnTo>
                    <a:pt x="56" y="109"/>
                  </a:lnTo>
                  <a:lnTo>
                    <a:pt x="49" y="111"/>
                  </a:lnTo>
                  <a:lnTo>
                    <a:pt x="43" y="113"/>
                  </a:lnTo>
                  <a:lnTo>
                    <a:pt x="34" y="119"/>
                  </a:lnTo>
                  <a:lnTo>
                    <a:pt x="34" y="119"/>
                  </a:lnTo>
                  <a:lnTo>
                    <a:pt x="31" y="120"/>
                  </a:lnTo>
                  <a:lnTo>
                    <a:pt x="27" y="121"/>
                  </a:lnTo>
                  <a:lnTo>
                    <a:pt x="19" y="120"/>
                  </a:lnTo>
                  <a:lnTo>
                    <a:pt x="19" y="120"/>
                  </a:lnTo>
                  <a:lnTo>
                    <a:pt x="13" y="119"/>
                  </a:lnTo>
                  <a:lnTo>
                    <a:pt x="5" y="119"/>
                  </a:lnTo>
                  <a:lnTo>
                    <a:pt x="5" y="11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6" name="Freeform 365"/>
            <p:cNvSpPr>
              <a:spLocks/>
            </p:cNvSpPr>
            <p:nvPr/>
          </p:nvSpPr>
          <p:spPr bwMode="gray">
            <a:xfrm>
              <a:off x="3961655" y="4135848"/>
              <a:ext cx="151141" cy="151203"/>
            </a:xfrm>
            <a:custGeom>
              <a:avLst/>
              <a:gdLst/>
              <a:ahLst/>
              <a:cxnLst>
                <a:cxn ang="0">
                  <a:pos x="0" y="94"/>
                </a:cxn>
                <a:cxn ang="0">
                  <a:pos x="2" y="83"/>
                </a:cxn>
                <a:cxn ang="0">
                  <a:pos x="4" y="72"/>
                </a:cxn>
                <a:cxn ang="0">
                  <a:pos x="7" y="63"/>
                </a:cxn>
                <a:cxn ang="0">
                  <a:pos x="11" y="52"/>
                </a:cxn>
                <a:cxn ang="0">
                  <a:pos x="17" y="47"/>
                </a:cxn>
                <a:cxn ang="0">
                  <a:pos x="20" y="45"/>
                </a:cxn>
                <a:cxn ang="0">
                  <a:pos x="30" y="38"/>
                </a:cxn>
                <a:cxn ang="0">
                  <a:pos x="45" y="22"/>
                </a:cxn>
                <a:cxn ang="0">
                  <a:pos x="52" y="15"/>
                </a:cxn>
                <a:cxn ang="0">
                  <a:pos x="68" y="3"/>
                </a:cxn>
                <a:cxn ang="0">
                  <a:pos x="77" y="0"/>
                </a:cxn>
                <a:cxn ang="0">
                  <a:pos x="86" y="4"/>
                </a:cxn>
                <a:cxn ang="0">
                  <a:pos x="86" y="7"/>
                </a:cxn>
                <a:cxn ang="0">
                  <a:pos x="88" y="15"/>
                </a:cxn>
                <a:cxn ang="0">
                  <a:pos x="94" y="25"/>
                </a:cxn>
                <a:cxn ang="0">
                  <a:pos x="94" y="27"/>
                </a:cxn>
                <a:cxn ang="0">
                  <a:pos x="94" y="31"/>
                </a:cxn>
                <a:cxn ang="0">
                  <a:pos x="94" y="33"/>
                </a:cxn>
                <a:cxn ang="0">
                  <a:pos x="104" y="47"/>
                </a:cxn>
                <a:cxn ang="0">
                  <a:pos x="107" y="58"/>
                </a:cxn>
                <a:cxn ang="0">
                  <a:pos x="105" y="62"/>
                </a:cxn>
                <a:cxn ang="0">
                  <a:pos x="102" y="71"/>
                </a:cxn>
                <a:cxn ang="0">
                  <a:pos x="102" y="74"/>
                </a:cxn>
                <a:cxn ang="0">
                  <a:pos x="99" y="75"/>
                </a:cxn>
                <a:cxn ang="0">
                  <a:pos x="97" y="74"/>
                </a:cxn>
                <a:cxn ang="0">
                  <a:pos x="86" y="74"/>
                </a:cxn>
                <a:cxn ang="0">
                  <a:pos x="57" y="75"/>
                </a:cxn>
                <a:cxn ang="0">
                  <a:pos x="48" y="77"/>
                </a:cxn>
                <a:cxn ang="0">
                  <a:pos x="45" y="81"/>
                </a:cxn>
                <a:cxn ang="0">
                  <a:pos x="45" y="99"/>
                </a:cxn>
                <a:cxn ang="0">
                  <a:pos x="44" y="106"/>
                </a:cxn>
                <a:cxn ang="0">
                  <a:pos x="42" y="104"/>
                </a:cxn>
                <a:cxn ang="0">
                  <a:pos x="40" y="102"/>
                </a:cxn>
                <a:cxn ang="0">
                  <a:pos x="32" y="101"/>
                </a:cxn>
                <a:cxn ang="0">
                  <a:pos x="26" y="105"/>
                </a:cxn>
                <a:cxn ang="0">
                  <a:pos x="21" y="105"/>
                </a:cxn>
                <a:cxn ang="0">
                  <a:pos x="10" y="94"/>
                </a:cxn>
                <a:cxn ang="0">
                  <a:pos x="8" y="93"/>
                </a:cxn>
                <a:cxn ang="0">
                  <a:pos x="3" y="93"/>
                </a:cxn>
                <a:cxn ang="0">
                  <a:pos x="0" y="94"/>
                </a:cxn>
              </a:cxnLst>
              <a:rect l="0" t="0" r="r" b="b"/>
              <a:pathLst>
                <a:path w="107" h="106">
                  <a:moveTo>
                    <a:pt x="0" y="94"/>
                  </a:moveTo>
                  <a:lnTo>
                    <a:pt x="0" y="94"/>
                  </a:lnTo>
                  <a:lnTo>
                    <a:pt x="0" y="89"/>
                  </a:lnTo>
                  <a:lnTo>
                    <a:pt x="2" y="83"/>
                  </a:lnTo>
                  <a:lnTo>
                    <a:pt x="2" y="83"/>
                  </a:lnTo>
                  <a:lnTo>
                    <a:pt x="4" y="72"/>
                  </a:lnTo>
                  <a:lnTo>
                    <a:pt x="4" y="72"/>
                  </a:lnTo>
                  <a:lnTo>
                    <a:pt x="7" y="63"/>
                  </a:lnTo>
                  <a:lnTo>
                    <a:pt x="9" y="56"/>
                  </a:lnTo>
                  <a:lnTo>
                    <a:pt x="11" y="52"/>
                  </a:lnTo>
                  <a:lnTo>
                    <a:pt x="14" y="49"/>
                  </a:lnTo>
                  <a:lnTo>
                    <a:pt x="17" y="47"/>
                  </a:lnTo>
                  <a:lnTo>
                    <a:pt x="20" y="45"/>
                  </a:lnTo>
                  <a:lnTo>
                    <a:pt x="20" y="45"/>
                  </a:lnTo>
                  <a:lnTo>
                    <a:pt x="26" y="41"/>
                  </a:lnTo>
                  <a:lnTo>
                    <a:pt x="30" y="38"/>
                  </a:lnTo>
                  <a:lnTo>
                    <a:pt x="38" y="30"/>
                  </a:lnTo>
                  <a:lnTo>
                    <a:pt x="45" y="22"/>
                  </a:lnTo>
                  <a:lnTo>
                    <a:pt x="52" y="15"/>
                  </a:lnTo>
                  <a:lnTo>
                    <a:pt x="52" y="15"/>
                  </a:lnTo>
                  <a:lnTo>
                    <a:pt x="60" y="8"/>
                  </a:lnTo>
                  <a:lnTo>
                    <a:pt x="68" y="3"/>
                  </a:lnTo>
                  <a:lnTo>
                    <a:pt x="72" y="0"/>
                  </a:lnTo>
                  <a:lnTo>
                    <a:pt x="77" y="0"/>
                  </a:lnTo>
                  <a:lnTo>
                    <a:pt x="81" y="1"/>
                  </a:lnTo>
                  <a:lnTo>
                    <a:pt x="86" y="4"/>
                  </a:lnTo>
                  <a:lnTo>
                    <a:pt x="86" y="4"/>
                  </a:lnTo>
                  <a:lnTo>
                    <a:pt x="86" y="7"/>
                  </a:lnTo>
                  <a:lnTo>
                    <a:pt x="86" y="10"/>
                  </a:lnTo>
                  <a:lnTo>
                    <a:pt x="88" y="15"/>
                  </a:lnTo>
                  <a:lnTo>
                    <a:pt x="91" y="20"/>
                  </a:lnTo>
                  <a:lnTo>
                    <a:pt x="94" y="25"/>
                  </a:lnTo>
                  <a:lnTo>
                    <a:pt x="94" y="25"/>
                  </a:lnTo>
                  <a:lnTo>
                    <a:pt x="94" y="27"/>
                  </a:lnTo>
                  <a:lnTo>
                    <a:pt x="94" y="29"/>
                  </a:lnTo>
                  <a:lnTo>
                    <a:pt x="94" y="31"/>
                  </a:lnTo>
                  <a:lnTo>
                    <a:pt x="94" y="33"/>
                  </a:lnTo>
                  <a:lnTo>
                    <a:pt x="94" y="33"/>
                  </a:lnTo>
                  <a:lnTo>
                    <a:pt x="100" y="39"/>
                  </a:lnTo>
                  <a:lnTo>
                    <a:pt x="104" y="47"/>
                  </a:lnTo>
                  <a:lnTo>
                    <a:pt x="107" y="54"/>
                  </a:lnTo>
                  <a:lnTo>
                    <a:pt x="107" y="58"/>
                  </a:lnTo>
                  <a:lnTo>
                    <a:pt x="105" y="62"/>
                  </a:lnTo>
                  <a:lnTo>
                    <a:pt x="105" y="62"/>
                  </a:lnTo>
                  <a:lnTo>
                    <a:pt x="103" y="68"/>
                  </a:lnTo>
                  <a:lnTo>
                    <a:pt x="102" y="71"/>
                  </a:lnTo>
                  <a:lnTo>
                    <a:pt x="102" y="74"/>
                  </a:lnTo>
                  <a:lnTo>
                    <a:pt x="102" y="74"/>
                  </a:lnTo>
                  <a:lnTo>
                    <a:pt x="99" y="75"/>
                  </a:lnTo>
                  <a:lnTo>
                    <a:pt x="99" y="75"/>
                  </a:lnTo>
                  <a:lnTo>
                    <a:pt x="97" y="74"/>
                  </a:lnTo>
                  <a:lnTo>
                    <a:pt x="97" y="74"/>
                  </a:lnTo>
                  <a:lnTo>
                    <a:pt x="86" y="74"/>
                  </a:lnTo>
                  <a:lnTo>
                    <a:pt x="86" y="74"/>
                  </a:lnTo>
                  <a:lnTo>
                    <a:pt x="67" y="74"/>
                  </a:lnTo>
                  <a:lnTo>
                    <a:pt x="57" y="75"/>
                  </a:lnTo>
                  <a:lnTo>
                    <a:pt x="48" y="77"/>
                  </a:lnTo>
                  <a:lnTo>
                    <a:pt x="48" y="77"/>
                  </a:lnTo>
                  <a:lnTo>
                    <a:pt x="46" y="79"/>
                  </a:lnTo>
                  <a:lnTo>
                    <a:pt x="45" y="81"/>
                  </a:lnTo>
                  <a:lnTo>
                    <a:pt x="44" y="90"/>
                  </a:lnTo>
                  <a:lnTo>
                    <a:pt x="45" y="99"/>
                  </a:lnTo>
                  <a:lnTo>
                    <a:pt x="44" y="103"/>
                  </a:lnTo>
                  <a:lnTo>
                    <a:pt x="44" y="106"/>
                  </a:lnTo>
                  <a:lnTo>
                    <a:pt x="44" y="106"/>
                  </a:lnTo>
                  <a:lnTo>
                    <a:pt x="42" y="104"/>
                  </a:lnTo>
                  <a:lnTo>
                    <a:pt x="40" y="102"/>
                  </a:lnTo>
                  <a:lnTo>
                    <a:pt x="40" y="102"/>
                  </a:lnTo>
                  <a:lnTo>
                    <a:pt x="36" y="100"/>
                  </a:lnTo>
                  <a:lnTo>
                    <a:pt x="32" y="101"/>
                  </a:lnTo>
                  <a:lnTo>
                    <a:pt x="26" y="105"/>
                  </a:lnTo>
                  <a:lnTo>
                    <a:pt x="26" y="105"/>
                  </a:lnTo>
                  <a:lnTo>
                    <a:pt x="24" y="105"/>
                  </a:lnTo>
                  <a:lnTo>
                    <a:pt x="21" y="105"/>
                  </a:lnTo>
                  <a:lnTo>
                    <a:pt x="18" y="103"/>
                  </a:lnTo>
                  <a:lnTo>
                    <a:pt x="10" y="94"/>
                  </a:lnTo>
                  <a:lnTo>
                    <a:pt x="10" y="94"/>
                  </a:lnTo>
                  <a:lnTo>
                    <a:pt x="8" y="93"/>
                  </a:lnTo>
                  <a:lnTo>
                    <a:pt x="6" y="92"/>
                  </a:lnTo>
                  <a:lnTo>
                    <a:pt x="3" y="93"/>
                  </a:lnTo>
                  <a:lnTo>
                    <a:pt x="0" y="94"/>
                  </a:lnTo>
                  <a:lnTo>
                    <a:pt x="0" y="9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7" name="Freeform 366"/>
            <p:cNvSpPr>
              <a:spLocks/>
            </p:cNvSpPr>
            <p:nvPr/>
          </p:nvSpPr>
          <p:spPr bwMode="gray">
            <a:xfrm>
              <a:off x="4084008" y="4239050"/>
              <a:ext cx="38385" cy="139204"/>
            </a:xfrm>
            <a:custGeom>
              <a:avLst/>
              <a:gdLst/>
              <a:ahLst/>
              <a:cxnLst>
                <a:cxn ang="0">
                  <a:pos x="18" y="97"/>
                </a:cxn>
                <a:cxn ang="0">
                  <a:pos x="18" y="97"/>
                </a:cxn>
                <a:cxn ang="0">
                  <a:pos x="15" y="93"/>
                </a:cxn>
                <a:cxn ang="0">
                  <a:pos x="12" y="90"/>
                </a:cxn>
                <a:cxn ang="0">
                  <a:pos x="9" y="85"/>
                </a:cxn>
                <a:cxn ang="0">
                  <a:pos x="8" y="81"/>
                </a:cxn>
                <a:cxn ang="0">
                  <a:pos x="7" y="71"/>
                </a:cxn>
                <a:cxn ang="0">
                  <a:pos x="7" y="61"/>
                </a:cxn>
                <a:cxn ang="0">
                  <a:pos x="7" y="61"/>
                </a:cxn>
                <a:cxn ang="0">
                  <a:pos x="7" y="59"/>
                </a:cxn>
                <a:cxn ang="0">
                  <a:pos x="6" y="58"/>
                </a:cxn>
                <a:cxn ang="0">
                  <a:pos x="5" y="55"/>
                </a:cxn>
                <a:cxn ang="0">
                  <a:pos x="5" y="55"/>
                </a:cxn>
                <a:cxn ang="0">
                  <a:pos x="4" y="51"/>
                </a:cxn>
                <a:cxn ang="0">
                  <a:pos x="4" y="48"/>
                </a:cxn>
                <a:cxn ang="0">
                  <a:pos x="5" y="45"/>
                </a:cxn>
                <a:cxn ang="0">
                  <a:pos x="5" y="41"/>
                </a:cxn>
                <a:cxn ang="0">
                  <a:pos x="5" y="41"/>
                </a:cxn>
                <a:cxn ang="0">
                  <a:pos x="3" y="31"/>
                </a:cxn>
                <a:cxn ang="0">
                  <a:pos x="2" y="21"/>
                </a:cxn>
                <a:cxn ang="0">
                  <a:pos x="2" y="10"/>
                </a:cxn>
                <a:cxn ang="0">
                  <a:pos x="0" y="0"/>
                </a:cxn>
                <a:cxn ang="0">
                  <a:pos x="0" y="0"/>
                </a:cxn>
                <a:cxn ang="0">
                  <a:pos x="11" y="0"/>
                </a:cxn>
                <a:cxn ang="0">
                  <a:pos x="11" y="0"/>
                </a:cxn>
                <a:cxn ang="0">
                  <a:pos x="13" y="11"/>
                </a:cxn>
                <a:cxn ang="0">
                  <a:pos x="14" y="17"/>
                </a:cxn>
                <a:cxn ang="0">
                  <a:pos x="15" y="21"/>
                </a:cxn>
                <a:cxn ang="0">
                  <a:pos x="15" y="21"/>
                </a:cxn>
                <a:cxn ang="0">
                  <a:pos x="19" y="30"/>
                </a:cxn>
                <a:cxn ang="0">
                  <a:pos x="22" y="39"/>
                </a:cxn>
                <a:cxn ang="0">
                  <a:pos x="23" y="49"/>
                </a:cxn>
                <a:cxn ang="0">
                  <a:pos x="24" y="58"/>
                </a:cxn>
                <a:cxn ang="0">
                  <a:pos x="25" y="78"/>
                </a:cxn>
                <a:cxn ang="0">
                  <a:pos x="26" y="87"/>
                </a:cxn>
                <a:cxn ang="0">
                  <a:pos x="28" y="97"/>
                </a:cxn>
                <a:cxn ang="0">
                  <a:pos x="28" y="97"/>
                </a:cxn>
                <a:cxn ang="0">
                  <a:pos x="23" y="97"/>
                </a:cxn>
                <a:cxn ang="0">
                  <a:pos x="18" y="97"/>
                </a:cxn>
                <a:cxn ang="0">
                  <a:pos x="18" y="97"/>
                </a:cxn>
              </a:cxnLst>
              <a:rect l="0" t="0" r="r" b="b"/>
              <a:pathLst>
                <a:path w="28" h="97">
                  <a:moveTo>
                    <a:pt x="18" y="97"/>
                  </a:moveTo>
                  <a:lnTo>
                    <a:pt x="18" y="97"/>
                  </a:lnTo>
                  <a:lnTo>
                    <a:pt x="15" y="93"/>
                  </a:lnTo>
                  <a:lnTo>
                    <a:pt x="12" y="90"/>
                  </a:lnTo>
                  <a:lnTo>
                    <a:pt x="9" y="85"/>
                  </a:lnTo>
                  <a:lnTo>
                    <a:pt x="8" y="81"/>
                  </a:lnTo>
                  <a:lnTo>
                    <a:pt x="7" y="71"/>
                  </a:lnTo>
                  <a:lnTo>
                    <a:pt x="7" y="61"/>
                  </a:lnTo>
                  <a:lnTo>
                    <a:pt x="7" y="61"/>
                  </a:lnTo>
                  <a:lnTo>
                    <a:pt x="7" y="59"/>
                  </a:lnTo>
                  <a:lnTo>
                    <a:pt x="6" y="58"/>
                  </a:lnTo>
                  <a:lnTo>
                    <a:pt x="5" y="55"/>
                  </a:lnTo>
                  <a:lnTo>
                    <a:pt x="5" y="55"/>
                  </a:lnTo>
                  <a:lnTo>
                    <a:pt x="4" y="51"/>
                  </a:lnTo>
                  <a:lnTo>
                    <a:pt x="4" y="48"/>
                  </a:lnTo>
                  <a:lnTo>
                    <a:pt x="5" y="45"/>
                  </a:lnTo>
                  <a:lnTo>
                    <a:pt x="5" y="41"/>
                  </a:lnTo>
                  <a:lnTo>
                    <a:pt x="5" y="41"/>
                  </a:lnTo>
                  <a:lnTo>
                    <a:pt x="3" y="31"/>
                  </a:lnTo>
                  <a:lnTo>
                    <a:pt x="2" y="21"/>
                  </a:lnTo>
                  <a:lnTo>
                    <a:pt x="2" y="10"/>
                  </a:lnTo>
                  <a:lnTo>
                    <a:pt x="0" y="0"/>
                  </a:lnTo>
                  <a:lnTo>
                    <a:pt x="0" y="0"/>
                  </a:lnTo>
                  <a:lnTo>
                    <a:pt x="11" y="0"/>
                  </a:lnTo>
                  <a:lnTo>
                    <a:pt x="11" y="0"/>
                  </a:lnTo>
                  <a:lnTo>
                    <a:pt x="13" y="11"/>
                  </a:lnTo>
                  <a:lnTo>
                    <a:pt x="14" y="17"/>
                  </a:lnTo>
                  <a:lnTo>
                    <a:pt x="15" y="21"/>
                  </a:lnTo>
                  <a:lnTo>
                    <a:pt x="15" y="21"/>
                  </a:lnTo>
                  <a:lnTo>
                    <a:pt x="19" y="30"/>
                  </a:lnTo>
                  <a:lnTo>
                    <a:pt x="22" y="39"/>
                  </a:lnTo>
                  <a:lnTo>
                    <a:pt x="23" y="49"/>
                  </a:lnTo>
                  <a:lnTo>
                    <a:pt x="24" y="58"/>
                  </a:lnTo>
                  <a:lnTo>
                    <a:pt x="25" y="78"/>
                  </a:lnTo>
                  <a:lnTo>
                    <a:pt x="26" y="87"/>
                  </a:lnTo>
                  <a:lnTo>
                    <a:pt x="28" y="97"/>
                  </a:lnTo>
                  <a:lnTo>
                    <a:pt x="28" y="97"/>
                  </a:lnTo>
                  <a:lnTo>
                    <a:pt x="23" y="97"/>
                  </a:lnTo>
                  <a:lnTo>
                    <a:pt x="18" y="97"/>
                  </a:lnTo>
                  <a:lnTo>
                    <a:pt x="18" y="9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8" name="Freeform 367"/>
            <p:cNvSpPr>
              <a:spLocks/>
            </p:cNvSpPr>
            <p:nvPr/>
          </p:nvSpPr>
          <p:spPr bwMode="gray">
            <a:xfrm>
              <a:off x="4098402" y="4224650"/>
              <a:ext cx="55177" cy="156005"/>
            </a:xfrm>
            <a:custGeom>
              <a:avLst/>
              <a:gdLst/>
              <a:ahLst/>
              <a:cxnLst>
                <a:cxn ang="0">
                  <a:pos x="17" y="109"/>
                </a:cxn>
                <a:cxn ang="0">
                  <a:pos x="17" y="109"/>
                </a:cxn>
                <a:cxn ang="0">
                  <a:pos x="15" y="99"/>
                </a:cxn>
                <a:cxn ang="0">
                  <a:pos x="14" y="90"/>
                </a:cxn>
                <a:cxn ang="0">
                  <a:pos x="13" y="70"/>
                </a:cxn>
                <a:cxn ang="0">
                  <a:pos x="12" y="61"/>
                </a:cxn>
                <a:cxn ang="0">
                  <a:pos x="11" y="51"/>
                </a:cxn>
                <a:cxn ang="0">
                  <a:pos x="8" y="42"/>
                </a:cxn>
                <a:cxn ang="0">
                  <a:pos x="4" y="33"/>
                </a:cxn>
                <a:cxn ang="0">
                  <a:pos x="4" y="33"/>
                </a:cxn>
                <a:cxn ang="0">
                  <a:pos x="3" y="29"/>
                </a:cxn>
                <a:cxn ang="0">
                  <a:pos x="2" y="23"/>
                </a:cxn>
                <a:cxn ang="0">
                  <a:pos x="0" y="12"/>
                </a:cxn>
                <a:cxn ang="0">
                  <a:pos x="0" y="12"/>
                </a:cxn>
                <a:cxn ang="0">
                  <a:pos x="2" y="13"/>
                </a:cxn>
                <a:cxn ang="0">
                  <a:pos x="2" y="13"/>
                </a:cxn>
                <a:cxn ang="0">
                  <a:pos x="5" y="12"/>
                </a:cxn>
                <a:cxn ang="0">
                  <a:pos x="5" y="12"/>
                </a:cxn>
                <a:cxn ang="0">
                  <a:pos x="10" y="10"/>
                </a:cxn>
                <a:cxn ang="0">
                  <a:pos x="13" y="7"/>
                </a:cxn>
                <a:cxn ang="0">
                  <a:pos x="13" y="7"/>
                </a:cxn>
                <a:cxn ang="0">
                  <a:pos x="16" y="5"/>
                </a:cxn>
                <a:cxn ang="0">
                  <a:pos x="19" y="2"/>
                </a:cxn>
                <a:cxn ang="0">
                  <a:pos x="23" y="0"/>
                </a:cxn>
                <a:cxn ang="0">
                  <a:pos x="26" y="0"/>
                </a:cxn>
                <a:cxn ang="0">
                  <a:pos x="26" y="0"/>
                </a:cxn>
                <a:cxn ang="0">
                  <a:pos x="31" y="1"/>
                </a:cxn>
                <a:cxn ang="0">
                  <a:pos x="33" y="4"/>
                </a:cxn>
                <a:cxn ang="0">
                  <a:pos x="36" y="6"/>
                </a:cxn>
                <a:cxn ang="0">
                  <a:pos x="39" y="8"/>
                </a:cxn>
                <a:cxn ang="0">
                  <a:pos x="39" y="8"/>
                </a:cxn>
                <a:cxn ang="0">
                  <a:pos x="38" y="19"/>
                </a:cxn>
                <a:cxn ang="0">
                  <a:pos x="38" y="19"/>
                </a:cxn>
                <a:cxn ang="0">
                  <a:pos x="38" y="37"/>
                </a:cxn>
                <a:cxn ang="0">
                  <a:pos x="38" y="46"/>
                </a:cxn>
                <a:cxn ang="0">
                  <a:pos x="36" y="53"/>
                </a:cxn>
                <a:cxn ang="0">
                  <a:pos x="36" y="53"/>
                </a:cxn>
                <a:cxn ang="0">
                  <a:pos x="35" y="58"/>
                </a:cxn>
                <a:cxn ang="0">
                  <a:pos x="32" y="62"/>
                </a:cxn>
                <a:cxn ang="0">
                  <a:pos x="29" y="65"/>
                </a:cxn>
                <a:cxn ang="0">
                  <a:pos x="27" y="70"/>
                </a:cxn>
                <a:cxn ang="0">
                  <a:pos x="27" y="70"/>
                </a:cxn>
                <a:cxn ang="0">
                  <a:pos x="26" y="80"/>
                </a:cxn>
                <a:cxn ang="0">
                  <a:pos x="26" y="90"/>
                </a:cxn>
                <a:cxn ang="0">
                  <a:pos x="28" y="110"/>
                </a:cxn>
                <a:cxn ang="0">
                  <a:pos x="28" y="110"/>
                </a:cxn>
                <a:cxn ang="0">
                  <a:pos x="17" y="109"/>
                </a:cxn>
                <a:cxn ang="0">
                  <a:pos x="17" y="109"/>
                </a:cxn>
              </a:cxnLst>
              <a:rect l="0" t="0" r="r" b="b"/>
              <a:pathLst>
                <a:path w="39" h="110">
                  <a:moveTo>
                    <a:pt x="17" y="109"/>
                  </a:moveTo>
                  <a:lnTo>
                    <a:pt x="17" y="109"/>
                  </a:lnTo>
                  <a:lnTo>
                    <a:pt x="15" y="99"/>
                  </a:lnTo>
                  <a:lnTo>
                    <a:pt x="14" y="90"/>
                  </a:lnTo>
                  <a:lnTo>
                    <a:pt x="13" y="70"/>
                  </a:lnTo>
                  <a:lnTo>
                    <a:pt x="12" y="61"/>
                  </a:lnTo>
                  <a:lnTo>
                    <a:pt x="11" y="51"/>
                  </a:lnTo>
                  <a:lnTo>
                    <a:pt x="8" y="42"/>
                  </a:lnTo>
                  <a:lnTo>
                    <a:pt x="4" y="33"/>
                  </a:lnTo>
                  <a:lnTo>
                    <a:pt x="4" y="33"/>
                  </a:lnTo>
                  <a:lnTo>
                    <a:pt x="3" y="29"/>
                  </a:lnTo>
                  <a:lnTo>
                    <a:pt x="2" y="23"/>
                  </a:lnTo>
                  <a:lnTo>
                    <a:pt x="0" y="12"/>
                  </a:lnTo>
                  <a:lnTo>
                    <a:pt x="0" y="12"/>
                  </a:lnTo>
                  <a:lnTo>
                    <a:pt x="2" y="13"/>
                  </a:lnTo>
                  <a:lnTo>
                    <a:pt x="2" y="13"/>
                  </a:lnTo>
                  <a:lnTo>
                    <a:pt x="5" y="12"/>
                  </a:lnTo>
                  <a:lnTo>
                    <a:pt x="5" y="12"/>
                  </a:lnTo>
                  <a:lnTo>
                    <a:pt x="10" y="10"/>
                  </a:lnTo>
                  <a:lnTo>
                    <a:pt x="13" y="7"/>
                  </a:lnTo>
                  <a:lnTo>
                    <a:pt x="13" y="7"/>
                  </a:lnTo>
                  <a:lnTo>
                    <a:pt x="16" y="5"/>
                  </a:lnTo>
                  <a:lnTo>
                    <a:pt x="19" y="2"/>
                  </a:lnTo>
                  <a:lnTo>
                    <a:pt x="23" y="0"/>
                  </a:lnTo>
                  <a:lnTo>
                    <a:pt x="26" y="0"/>
                  </a:lnTo>
                  <a:lnTo>
                    <a:pt x="26" y="0"/>
                  </a:lnTo>
                  <a:lnTo>
                    <a:pt x="31" y="1"/>
                  </a:lnTo>
                  <a:lnTo>
                    <a:pt x="33" y="4"/>
                  </a:lnTo>
                  <a:lnTo>
                    <a:pt x="36" y="6"/>
                  </a:lnTo>
                  <a:lnTo>
                    <a:pt x="39" y="8"/>
                  </a:lnTo>
                  <a:lnTo>
                    <a:pt x="39" y="8"/>
                  </a:lnTo>
                  <a:lnTo>
                    <a:pt x="38" y="19"/>
                  </a:lnTo>
                  <a:lnTo>
                    <a:pt x="38" y="19"/>
                  </a:lnTo>
                  <a:lnTo>
                    <a:pt x="38" y="37"/>
                  </a:lnTo>
                  <a:lnTo>
                    <a:pt x="38" y="46"/>
                  </a:lnTo>
                  <a:lnTo>
                    <a:pt x="36" y="53"/>
                  </a:lnTo>
                  <a:lnTo>
                    <a:pt x="36" y="53"/>
                  </a:lnTo>
                  <a:lnTo>
                    <a:pt x="35" y="58"/>
                  </a:lnTo>
                  <a:lnTo>
                    <a:pt x="32" y="62"/>
                  </a:lnTo>
                  <a:lnTo>
                    <a:pt x="29" y="65"/>
                  </a:lnTo>
                  <a:lnTo>
                    <a:pt x="27" y="70"/>
                  </a:lnTo>
                  <a:lnTo>
                    <a:pt x="27" y="70"/>
                  </a:lnTo>
                  <a:lnTo>
                    <a:pt x="26" y="80"/>
                  </a:lnTo>
                  <a:lnTo>
                    <a:pt x="26" y="90"/>
                  </a:lnTo>
                  <a:lnTo>
                    <a:pt x="28" y="110"/>
                  </a:lnTo>
                  <a:lnTo>
                    <a:pt x="28" y="110"/>
                  </a:lnTo>
                  <a:lnTo>
                    <a:pt x="17" y="109"/>
                  </a:lnTo>
                  <a:lnTo>
                    <a:pt x="17" y="10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69" name="Freeform 368"/>
            <p:cNvSpPr>
              <a:spLocks/>
            </p:cNvSpPr>
            <p:nvPr/>
          </p:nvSpPr>
          <p:spPr bwMode="gray">
            <a:xfrm>
              <a:off x="4134387" y="4181448"/>
              <a:ext cx="256700" cy="247207"/>
            </a:xfrm>
            <a:custGeom>
              <a:avLst/>
              <a:gdLst/>
              <a:ahLst/>
              <a:cxnLst>
                <a:cxn ang="0">
                  <a:pos x="85" y="162"/>
                </a:cxn>
                <a:cxn ang="0">
                  <a:pos x="84" y="155"/>
                </a:cxn>
                <a:cxn ang="0">
                  <a:pos x="92" y="142"/>
                </a:cxn>
                <a:cxn ang="0">
                  <a:pos x="100" y="135"/>
                </a:cxn>
                <a:cxn ang="0">
                  <a:pos x="107" y="135"/>
                </a:cxn>
                <a:cxn ang="0">
                  <a:pos x="126" y="126"/>
                </a:cxn>
                <a:cxn ang="0">
                  <a:pos x="142" y="104"/>
                </a:cxn>
                <a:cxn ang="0">
                  <a:pos x="149" y="87"/>
                </a:cxn>
                <a:cxn ang="0">
                  <a:pos x="156" y="82"/>
                </a:cxn>
                <a:cxn ang="0">
                  <a:pos x="164" y="70"/>
                </a:cxn>
                <a:cxn ang="0">
                  <a:pos x="164" y="68"/>
                </a:cxn>
                <a:cxn ang="0">
                  <a:pos x="164" y="63"/>
                </a:cxn>
                <a:cxn ang="0">
                  <a:pos x="166" y="59"/>
                </a:cxn>
                <a:cxn ang="0">
                  <a:pos x="169" y="47"/>
                </a:cxn>
                <a:cxn ang="0">
                  <a:pos x="180" y="37"/>
                </a:cxn>
                <a:cxn ang="0">
                  <a:pos x="177" y="24"/>
                </a:cxn>
                <a:cxn ang="0">
                  <a:pos x="171" y="17"/>
                </a:cxn>
                <a:cxn ang="0">
                  <a:pos x="171" y="15"/>
                </a:cxn>
                <a:cxn ang="0">
                  <a:pos x="172" y="8"/>
                </a:cxn>
                <a:cxn ang="0">
                  <a:pos x="165" y="4"/>
                </a:cxn>
                <a:cxn ang="0">
                  <a:pos x="156" y="5"/>
                </a:cxn>
                <a:cxn ang="0">
                  <a:pos x="150" y="10"/>
                </a:cxn>
                <a:cxn ang="0">
                  <a:pos x="146" y="9"/>
                </a:cxn>
                <a:cxn ang="0">
                  <a:pos x="140" y="5"/>
                </a:cxn>
                <a:cxn ang="0">
                  <a:pos x="128" y="6"/>
                </a:cxn>
                <a:cxn ang="0">
                  <a:pos x="115" y="6"/>
                </a:cxn>
                <a:cxn ang="0">
                  <a:pos x="113" y="8"/>
                </a:cxn>
                <a:cxn ang="0">
                  <a:pos x="109" y="16"/>
                </a:cxn>
                <a:cxn ang="0">
                  <a:pos x="100" y="16"/>
                </a:cxn>
                <a:cxn ang="0">
                  <a:pos x="96" y="11"/>
                </a:cxn>
                <a:cxn ang="0">
                  <a:pos x="91" y="7"/>
                </a:cxn>
                <a:cxn ang="0">
                  <a:pos x="84" y="6"/>
                </a:cxn>
                <a:cxn ang="0">
                  <a:pos x="70" y="11"/>
                </a:cxn>
                <a:cxn ang="0">
                  <a:pos x="60" y="1"/>
                </a:cxn>
                <a:cxn ang="0">
                  <a:pos x="55" y="0"/>
                </a:cxn>
                <a:cxn ang="0">
                  <a:pos x="42" y="0"/>
                </a:cxn>
                <a:cxn ang="0">
                  <a:pos x="28" y="4"/>
                </a:cxn>
                <a:cxn ang="0">
                  <a:pos x="27" y="13"/>
                </a:cxn>
                <a:cxn ang="0">
                  <a:pos x="20" y="15"/>
                </a:cxn>
                <a:cxn ang="0">
                  <a:pos x="17" y="21"/>
                </a:cxn>
                <a:cxn ang="0">
                  <a:pos x="13" y="38"/>
                </a:cxn>
                <a:cxn ang="0">
                  <a:pos x="12" y="49"/>
                </a:cxn>
                <a:cxn ang="0">
                  <a:pos x="10" y="83"/>
                </a:cxn>
                <a:cxn ang="0">
                  <a:pos x="6" y="92"/>
                </a:cxn>
                <a:cxn ang="0">
                  <a:pos x="1" y="100"/>
                </a:cxn>
                <a:cxn ang="0">
                  <a:pos x="2" y="140"/>
                </a:cxn>
                <a:cxn ang="0">
                  <a:pos x="7" y="139"/>
                </a:cxn>
                <a:cxn ang="0">
                  <a:pos x="30" y="139"/>
                </a:cxn>
                <a:cxn ang="0">
                  <a:pos x="35" y="143"/>
                </a:cxn>
                <a:cxn ang="0">
                  <a:pos x="43" y="165"/>
                </a:cxn>
                <a:cxn ang="0">
                  <a:pos x="49" y="173"/>
                </a:cxn>
                <a:cxn ang="0">
                  <a:pos x="59" y="173"/>
                </a:cxn>
                <a:cxn ang="0">
                  <a:pos x="70" y="174"/>
                </a:cxn>
                <a:cxn ang="0">
                  <a:pos x="75" y="174"/>
                </a:cxn>
                <a:cxn ang="0">
                  <a:pos x="81" y="173"/>
                </a:cxn>
                <a:cxn ang="0">
                  <a:pos x="86" y="173"/>
                </a:cxn>
                <a:cxn ang="0">
                  <a:pos x="91" y="168"/>
                </a:cxn>
              </a:cxnLst>
              <a:rect l="0" t="0" r="r" b="b"/>
              <a:pathLst>
                <a:path w="180" h="175">
                  <a:moveTo>
                    <a:pt x="91" y="168"/>
                  </a:moveTo>
                  <a:lnTo>
                    <a:pt x="91" y="168"/>
                  </a:lnTo>
                  <a:lnTo>
                    <a:pt x="85" y="162"/>
                  </a:lnTo>
                  <a:lnTo>
                    <a:pt x="83" y="158"/>
                  </a:lnTo>
                  <a:lnTo>
                    <a:pt x="83" y="157"/>
                  </a:lnTo>
                  <a:lnTo>
                    <a:pt x="84" y="155"/>
                  </a:lnTo>
                  <a:lnTo>
                    <a:pt x="84" y="155"/>
                  </a:lnTo>
                  <a:lnTo>
                    <a:pt x="89" y="148"/>
                  </a:lnTo>
                  <a:lnTo>
                    <a:pt x="92" y="142"/>
                  </a:lnTo>
                  <a:lnTo>
                    <a:pt x="94" y="140"/>
                  </a:lnTo>
                  <a:lnTo>
                    <a:pt x="96" y="137"/>
                  </a:lnTo>
                  <a:lnTo>
                    <a:pt x="100" y="135"/>
                  </a:lnTo>
                  <a:lnTo>
                    <a:pt x="103" y="135"/>
                  </a:lnTo>
                  <a:lnTo>
                    <a:pt x="103" y="135"/>
                  </a:lnTo>
                  <a:lnTo>
                    <a:pt x="107" y="135"/>
                  </a:lnTo>
                  <a:lnTo>
                    <a:pt x="112" y="135"/>
                  </a:lnTo>
                  <a:lnTo>
                    <a:pt x="119" y="132"/>
                  </a:lnTo>
                  <a:lnTo>
                    <a:pt x="126" y="126"/>
                  </a:lnTo>
                  <a:lnTo>
                    <a:pt x="133" y="121"/>
                  </a:lnTo>
                  <a:lnTo>
                    <a:pt x="137" y="113"/>
                  </a:lnTo>
                  <a:lnTo>
                    <a:pt x="142" y="104"/>
                  </a:lnTo>
                  <a:lnTo>
                    <a:pt x="148" y="89"/>
                  </a:lnTo>
                  <a:lnTo>
                    <a:pt x="148" y="89"/>
                  </a:lnTo>
                  <a:lnTo>
                    <a:pt x="149" y="87"/>
                  </a:lnTo>
                  <a:lnTo>
                    <a:pt x="151" y="85"/>
                  </a:lnTo>
                  <a:lnTo>
                    <a:pt x="154" y="84"/>
                  </a:lnTo>
                  <a:lnTo>
                    <a:pt x="156" y="82"/>
                  </a:lnTo>
                  <a:lnTo>
                    <a:pt x="156" y="82"/>
                  </a:lnTo>
                  <a:lnTo>
                    <a:pt x="159" y="76"/>
                  </a:lnTo>
                  <a:lnTo>
                    <a:pt x="164" y="70"/>
                  </a:lnTo>
                  <a:lnTo>
                    <a:pt x="164" y="70"/>
                  </a:lnTo>
                  <a:lnTo>
                    <a:pt x="164" y="69"/>
                  </a:lnTo>
                  <a:lnTo>
                    <a:pt x="164" y="68"/>
                  </a:lnTo>
                  <a:lnTo>
                    <a:pt x="164" y="66"/>
                  </a:lnTo>
                  <a:lnTo>
                    <a:pt x="164" y="63"/>
                  </a:lnTo>
                  <a:lnTo>
                    <a:pt x="164" y="63"/>
                  </a:lnTo>
                  <a:lnTo>
                    <a:pt x="165" y="61"/>
                  </a:lnTo>
                  <a:lnTo>
                    <a:pt x="166" y="59"/>
                  </a:lnTo>
                  <a:lnTo>
                    <a:pt x="166" y="59"/>
                  </a:lnTo>
                  <a:lnTo>
                    <a:pt x="166" y="56"/>
                  </a:lnTo>
                  <a:lnTo>
                    <a:pt x="166" y="52"/>
                  </a:lnTo>
                  <a:lnTo>
                    <a:pt x="169" y="47"/>
                  </a:lnTo>
                  <a:lnTo>
                    <a:pt x="179" y="38"/>
                  </a:lnTo>
                  <a:lnTo>
                    <a:pt x="179" y="38"/>
                  </a:lnTo>
                  <a:lnTo>
                    <a:pt x="180" y="37"/>
                  </a:lnTo>
                  <a:lnTo>
                    <a:pt x="180" y="35"/>
                  </a:lnTo>
                  <a:lnTo>
                    <a:pt x="179" y="29"/>
                  </a:lnTo>
                  <a:lnTo>
                    <a:pt x="177" y="24"/>
                  </a:lnTo>
                  <a:lnTo>
                    <a:pt x="175" y="18"/>
                  </a:lnTo>
                  <a:lnTo>
                    <a:pt x="175" y="18"/>
                  </a:lnTo>
                  <a:lnTo>
                    <a:pt x="171" y="17"/>
                  </a:lnTo>
                  <a:lnTo>
                    <a:pt x="171" y="17"/>
                  </a:lnTo>
                  <a:lnTo>
                    <a:pt x="171" y="16"/>
                  </a:lnTo>
                  <a:lnTo>
                    <a:pt x="171" y="15"/>
                  </a:lnTo>
                  <a:lnTo>
                    <a:pt x="172" y="11"/>
                  </a:lnTo>
                  <a:lnTo>
                    <a:pt x="172" y="8"/>
                  </a:lnTo>
                  <a:lnTo>
                    <a:pt x="172" y="8"/>
                  </a:lnTo>
                  <a:lnTo>
                    <a:pt x="170" y="6"/>
                  </a:lnTo>
                  <a:lnTo>
                    <a:pt x="168" y="4"/>
                  </a:lnTo>
                  <a:lnTo>
                    <a:pt x="165" y="4"/>
                  </a:lnTo>
                  <a:lnTo>
                    <a:pt x="161" y="4"/>
                  </a:lnTo>
                  <a:lnTo>
                    <a:pt x="161" y="4"/>
                  </a:lnTo>
                  <a:lnTo>
                    <a:pt x="156" y="5"/>
                  </a:lnTo>
                  <a:lnTo>
                    <a:pt x="151" y="9"/>
                  </a:lnTo>
                  <a:lnTo>
                    <a:pt x="151" y="9"/>
                  </a:lnTo>
                  <a:lnTo>
                    <a:pt x="150" y="10"/>
                  </a:lnTo>
                  <a:lnTo>
                    <a:pt x="149" y="10"/>
                  </a:lnTo>
                  <a:lnTo>
                    <a:pt x="148" y="10"/>
                  </a:lnTo>
                  <a:lnTo>
                    <a:pt x="146" y="9"/>
                  </a:lnTo>
                  <a:lnTo>
                    <a:pt x="146" y="9"/>
                  </a:lnTo>
                  <a:lnTo>
                    <a:pt x="140" y="5"/>
                  </a:lnTo>
                  <a:lnTo>
                    <a:pt x="140" y="5"/>
                  </a:lnTo>
                  <a:lnTo>
                    <a:pt x="136" y="5"/>
                  </a:lnTo>
                  <a:lnTo>
                    <a:pt x="133" y="5"/>
                  </a:lnTo>
                  <a:lnTo>
                    <a:pt x="128" y="6"/>
                  </a:lnTo>
                  <a:lnTo>
                    <a:pt x="128" y="6"/>
                  </a:lnTo>
                  <a:lnTo>
                    <a:pt x="122" y="6"/>
                  </a:lnTo>
                  <a:lnTo>
                    <a:pt x="115" y="6"/>
                  </a:lnTo>
                  <a:lnTo>
                    <a:pt x="115" y="6"/>
                  </a:lnTo>
                  <a:lnTo>
                    <a:pt x="114" y="7"/>
                  </a:lnTo>
                  <a:lnTo>
                    <a:pt x="113" y="8"/>
                  </a:lnTo>
                  <a:lnTo>
                    <a:pt x="112" y="11"/>
                  </a:lnTo>
                  <a:lnTo>
                    <a:pt x="109" y="15"/>
                  </a:lnTo>
                  <a:lnTo>
                    <a:pt x="109" y="16"/>
                  </a:lnTo>
                  <a:lnTo>
                    <a:pt x="107" y="16"/>
                  </a:lnTo>
                  <a:lnTo>
                    <a:pt x="107" y="16"/>
                  </a:lnTo>
                  <a:lnTo>
                    <a:pt x="100" y="16"/>
                  </a:lnTo>
                  <a:lnTo>
                    <a:pt x="98" y="16"/>
                  </a:lnTo>
                  <a:lnTo>
                    <a:pt x="97" y="14"/>
                  </a:lnTo>
                  <a:lnTo>
                    <a:pt x="96" y="11"/>
                  </a:lnTo>
                  <a:lnTo>
                    <a:pt x="94" y="9"/>
                  </a:lnTo>
                  <a:lnTo>
                    <a:pt x="91" y="7"/>
                  </a:lnTo>
                  <a:lnTo>
                    <a:pt x="91" y="7"/>
                  </a:lnTo>
                  <a:lnTo>
                    <a:pt x="87" y="6"/>
                  </a:lnTo>
                  <a:lnTo>
                    <a:pt x="84" y="6"/>
                  </a:lnTo>
                  <a:lnTo>
                    <a:pt x="84" y="6"/>
                  </a:lnTo>
                  <a:lnTo>
                    <a:pt x="75" y="10"/>
                  </a:lnTo>
                  <a:lnTo>
                    <a:pt x="73" y="11"/>
                  </a:lnTo>
                  <a:lnTo>
                    <a:pt x="70" y="11"/>
                  </a:lnTo>
                  <a:lnTo>
                    <a:pt x="68" y="10"/>
                  </a:lnTo>
                  <a:lnTo>
                    <a:pt x="65" y="8"/>
                  </a:lnTo>
                  <a:lnTo>
                    <a:pt x="60" y="1"/>
                  </a:lnTo>
                  <a:lnTo>
                    <a:pt x="60" y="1"/>
                  </a:lnTo>
                  <a:lnTo>
                    <a:pt x="58" y="0"/>
                  </a:lnTo>
                  <a:lnTo>
                    <a:pt x="55" y="0"/>
                  </a:lnTo>
                  <a:lnTo>
                    <a:pt x="50" y="0"/>
                  </a:lnTo>
                  <a:lnTo>
                    <a:pt x="50" y="0"/>
                  </a:lnTo>
                  <a:lnTo>
                    <a:pt x="42" y="0"/>
                  </a:lnTo>
                  <a:lnTo>
                    <a:pt x="34" y="1"/>
                  </a:lnTo>
                  <a:lnTo>
                    <a:pt x="31" y="3"/>
                  </a:lnTo>
                  <a:lnTo>
                    <a:pt x="28" y="4"/>
                  </a:lnTo>
                  <a:lnTo>
                    <a:pt x="27" y="7"/>
                  </a:lnTo>
                  <a:lnTo>
                    <a:pt x="27" y="13"/>
                  </a:lnTo>
                  <a:lnTo>
                    <a:pt x="27" y="13"/>
                  </a:lnTo>
                  <a:lnTo>
                    <a:pt x="22" y="14"/>
                  </a:lnTo>
                  <a:lnTo>
                    <a:pt x="21" y="14"/>
                  </a:lnTo>
                  <a:lnTo>
                    <a:pt x="20" y="15"/>
                  </a:lnTo>
                  <a:lnTo>
                    <a:pt x="20" y="15"/>
                  </a:lnTo>
                  <a:lnTo>
                    <a:pt x="18" y="18"/>
                  </a:lnTo>
                  <a:lnTo>
                    <a:pt x="17" y="21"/>
                  </a:lnTo>
                  <a:lnTo>
                    <a:pt x="16" y="28"/>
                  </a:lnTo>
                  <a:lnTo>
                    <a:pt x="16" y="28"/>
                  </a:lnTo>
                  <a:lnTo>
                    <a:pt x="13" y="38"/>
                  </a:lnTo>
                  <a:lnTo>
                    <a:pt x="13" y="38"/>
                  </a:lnTo>
                  <a:lnTo>
                    <a:pt x="12" y="49"/>
                  </a:lnTo>
                  <a:lnTo>
                    <a:pt x="12" y="49"/>
                  </a:lnTo>
                  <a:lnTo>
                    <a:pt x="12" y="67"/>
                  </a:lnTo>
                  <a:lnTo>
                    <a:pt x="12" y="76"/>
                  </a:lnTo>
                  <a:lnTo>
                    <a:pt x="10" y="83"/>
                  </a:lnTo>
                  <a:lnTo>
                    <a:pt x="10" y="83"/>
                  </a:lnTo>
                  <a:lnTo>
                    <a:pt x="9" y="88"/>
                  </a:lnTo>
                  <a:lnTo>
                    <a:pt x="6" y="92"/>
                  </a:lnTo>
                  <a:lnTo>
                    <a:pt x="3" y="95"/>
                  </a:lnTo>
                  <a:lnTo>
                    <a:pt x="1" y="100"/>
                  </a:lnTo>
                  <a:lnTo>
                    <a:pt x="1" y="100"/>
                  </a:lnTo>
                  <a:lnTo>
                    <a:pt x="0" y="110"/>
                  </a:lnTo>
                  <a:lnTo>
                    <a:pt x="0" y="120"/>
                  </a:lnTo>
                  <a:lnTo>
                    <a:pt x="2" y="140"/>
                  </a:lnTo>
                  <a:lnTo>
                    <a:pt x="2" y="140"/>
                  </a:lnTo>
                  <a:lnTo>
                    <a:pt x="7" y="139"/>
                  </a:lnTo>
                  <a:lnTo>
                    <a:pt x="7" y="139"/>
                  </a:lnTo>
                  <a:lnTo>
                    <a:pt x="19" y="136"/>
                  </a:lnTo>
                  <a:lnTo>
                    <a:pt x="24" y="136"/>
                  </a:lnTo>
                  <a:lnTo>
                    <a:pt x="30" y="139"/>
                  </a:lnTo>
                  <a:lnTo>
                    <a:pt x="30" y="139"/>
                  </a:lnTo>
                  <a:lnTo>
                    <a:pt x="32" y="140"/>
                  </a:lnTo>
                  <a:lnTo>
                    <a:pt x="35" y="143"/>
                  </a:lnTo>
                  <a:lnTo>
                    <a:pt x="39" y="150"/>
                  </a:lnTo>
                  <a:lnTo>
                    <a:pt x="43" y="165"/>
                  </a:lnTo>
                  <a:lnTo>
                    <a:pt x="43" y="165"/>
                  </a:lnTo>
                  <a:lnTo>
                    <a:pt x="45" y="169"/>
                  </a:lnTo>
                  <a:lnTo>
                    <a:pt x="47" y="172"/>
                  </a:lnTo>
                  <a:lnTo>
                    <a:pt x="49" y="173"/>
                  </a:lnTo>
                  <a:lnTo>
                    <a:pt x="49" y="173"/>
                  </a:lnTo>
                  <a:lnTo>
                    <a:pt x="54" y="173"/>
                  </a:lnTo>
                  <a:lnTo>
                    <a:pt x="59" y="173"/>
                  </a:lnTo>
                  <a:lnTo>
                    <a:pt x="64" y="173"/>
                  </a:lnTo>
                  <a:lnTo>
                    <a:pt x="68" y="173"/>
                  </a:lnTo>
                  <a:lnTo>
                    <a:pt x="70" y="174"/>
                  </a:lnTo>
                  <a:lnTo>
                    <a:pt x="70" y="174"/>
                  </a:lnTo>
                  <a:lnTo>
                    <a:pt x="73" y="175"/>
                  </a:lnTo>
                  <a:lnTo>
                    <a:pt x="75" y="174"/>
                  </a:lnTo>
                  <a:lnTo>
                    <a:pt x="77" y="173"/>
                  </a:lnTo>
                  <a:lnTo>
                    <a:pt x="81" y="173"/>
                  </a:lnTo>
                  <a:lnTo>
                    <a:pt x="81" y="173"/>
                  </a:lnTo>
                  <a:lnTo>
                    <a:pt x="84" y="174"/>
                  </a:lnTo>
                  <a:lnTo>
                    <a:pt x="85" y="174"/>
                  </a:lnTo>
                  <a:lnTo>
                    <a:pt x="86" y="173"/>
                  </a:lnTo>
                  <a:lnTo>
                    <a:pt x="86" y="173"/>
                  </a:lnTo>
                  <a:lnTo>
                    <a:pt x="89" y="171"/>
                  </a:lnTo>
                  <a:lnTo>
                    <a:pt x="91" y="168"/>
                  </a:lnTo>
                  <a:lnTo>
                    <a:pt x="91" y="16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0" name="Freeform 369"/>
            <p:cNvSpPr>
              <a:spLocks/>
            </p:cNvSpPr>
            <p:nvPr/>
          </p:nvSpPr>
          <p:spPr bwMode="gray">
            <a:xfrm>
              <a:off x="4251942" y="4207850"/>
              <a:ext cx="165534" cy="280807"/>
            </a:xfrm>
            <a:custGeom>
              <a:avLst/>
              <a:gdLst/>
              <a:ahLst/>
              <a:cxnLst>
                <a:cxn ang="0">
                  <a:pos x="2" y="144"/>
                </a:cxn>
                <a:cxn ang="0">
                  <a:pos x="1" y="137"/>
                </a:cxn>
                <a:cxn ang="0">
                  <a:pos x="9" y="124"/>
                </a:cxn>
                <a:cxn ang="0">
                  <a:pos x="17" y="117"/>
                </a:cxn>
                <a:cxn ang="0">
                  <a:pos x="24" y="117"/>
                </a:cxn>
                <a:cxn ang="0">
                  <a:pos x="43" y="108"/>
                </a:cxn>
                <a:cxn ang="0">
                  <a:pos x="59" y="86"/>
                </a:cxn>
                <a:cxn ang="0">
                  <a:pos x="66" y="69"/>
                </a:cxn>
                <a:cxn ang="0">
                  <a:pos x="73" y="64"/>
                </a:cxn>
                <a:cxn ang="0">
                  <a:pos x="81" y="52"/>
                </a:cxn>
                <a:cxn ang="0">
                  <a:pos x="81" y="50"/>
                </a:cxn>
                <a:cxn ang="0">
                  <a:pos x="81" y="45"/>
                </a:cxn>
                <a:cxn ang="0">
                  <a:pos x="83" y="41"/>
                </a:cxn>
                <a:cxn ang="0">
                  <a:pos x="86" y="29"/>
                </a:cxn>
                <a:cxn ang="0">
                  <a:pos x="97" y="19"/>
                </a:cxn>
                <a:cxn ang="0">
                  <a:pos x="94" y="6"/>
                </a:cxn>
                <a:cxn ang="0">
                  <a:pos x="97" y="3"/>
                </a:cxn>
                <a:cxn ang="0">
                  <a:pos x="107" y="18"/>
                </a:cxn>
                <a:cxn ang="0">
                  <a:pos x="110" y="42"/>
                </a:cxn>
                <a:cxn ang="0">
                  <a:pos x="112" y="48"/>
                </a:cxn>
                <a:cxn ang="0">
                  <a:pos x="116" y="55"/>
                </a:cxn>
                <a:cxn ang="0">
                  <a:pos x="115" y="58"/>
                </a:cxn>
                <a:cxn ang="0">
                  <a:pos x="102" y="59"/>
                </a:cxn>
                <a:cxn ang="0">
                  <a:pos x="95" y="62"/>
                </a:cxn>
                <a:cxn ang="0">
                  <a:pos x="95" y="67"/>
                </a:cxn>
                <a:cxn ang="0">
                  <a:pos x="104" y="77"/>
                </a:cxn>
                <a:cxn ang="0">
                  <a:pos x="106" y="82"/>
                </a:cxn>
                <a:cxn ang="0">
                  <a:pos x="107" y="106"/>
                </a:cxn>
                <a:cxn ang="0">
                  <a:pos x="102" y="108"/>
                </a:cxn>
                <a:cxn ang="0">
                  <a:pos x="95" y="115"/>
                </a:cxn>
                <a:cxn ang="0">
                  <a:pos x="93" y="133"/>
                </a:cxn>
                <a:cxn ang="0">
                  <a:pos x="96" y="146"/>
                </a:cxn>
                <a:cxn ang="0">
                  <a:pos x="109" y="159"/>
                </a:cxn>
                <a:cxn ang="0">
                  <a:pos x="116" y="169"/>
                </a:cxn>
                <a:cxn ang="0">
                  <a:pos x="115" y="185"/>
                </a:cxn>
                <a:cxn ang="0">
                  <a:pos x="115" y="198"/>
                </a:cxn>
                <a:cxn ang="0">
                  <a:pos x="101" y="188"/>
                </a:cxn>
                <a:cxn ang="0">
                  <a:pos x="91" y="188"/>
                </a:cxn>
                <a:cxn ang="0">
                  <a:pos x="87" y="190"/>
                </a:cxn>
                <a:cxn ang="0">
                  <a:pos x="54" y="190"/>
                </a:cxn>
                <a:cxn ang="0">
                  <a:pos x="28" y="188"/>
                </a:cxn>
                <a:cxn ang="0">
                  <a:pos x="30" y="179"/>
                </a:cxn>
                <a:cxn ang="0">
                  <a:pos x="22" y="161"/>
                </a:cxn>
                <a:cxn ang="0">
                  <a:pos x="14" y="155"/>
                </a:cxn>
                <a:cxn ang="0">
                  <a:pos x="12" y="150"/>
                </a:cxn>
                <a:cxn ang="0">
                  <a:pos x="8" y="150"/>
                </a:cxn>
              </a:cxnLst>
              <a:rect l="0" t="0" r="r" b="b"/>
              <a:pathLst>
                <a:path w="116" h="198">
                  <a:moveTo>
                    <a:pt x="8" y="150"/>
                  </a:moveTo>
                  <a:lnTo>
                    <a:pt x="8" y="150"/>
                  </a:lnTo>
                  <a:lnTo>
                    <a:pt x="2" y="144"/>
                  </a:lnTo>
                  <a:lnTo>
                    <a:pt x="0" y="140"/>
                  </a:lnTo>
                  <a:lnTo>
                    <a:pt x="0" y="139"/>
                  </a:lnTo>
                  <a:lnTo>
                    <a:pt x="1" y="137"/>
                  </a:lnTo>
                  <a:lnTo>
                    <a:pt x="1" y="137"/>
                  </a:lnTo>
                  <a:lnTo>
                    <a:pt x="6" y="130"/>
                  </a:lnTo>
                  <a:lnTo>
                    <a:pt x="9" y="124"/>
                  </a:lnTo>
                  <a:lnTo>
                    <a:pt x="11" y="122"/>
                  </a:lnTo>
                  <a:lnTo>
                    <a:pt x="13" y="119"/>
                  </a:lnTo>
                  <a:lnTo>
                    <a:pt x="17" y="117"/>
                  </a:lnTo>
                  <a:lnTo>
                    <a:pt x="20" y="117"/>
                  </a:lnTo>
                  <a:lnTo>
                    <a:pt x="20" y="117"/>
                  </a:lnTo>
                  <a:lnTo>
                    <a:pt x="24" y="117"/>
                  </a:lnTo>
                  <a:lnTo>
                    <a:pt x="29" y="117"/>
                  </a:lnTo>
                  <a:lnTo>
                    <a:pt x="36" y="114"/>
                  </a:lnTo>
                  <a:lnTo>
                    <a:pt x="43" y="108"/>
                  </a:lnTo>
                  <a:lnTo>
                    <a:pt x="50" y="103"/>
                  </a:lnTo>
                  <a:lnTo>
                    <a:pt x="54" y="95"/>
                  </a:lnTo>
                  <a:lnTo>
                    <a:pt x="59" y="86"/>
                  </a:lnTo>
                  <a:lnTo>
                    <a:pt x="65" y="71"/>
                  </a:lnTo>
                  <a:lnTo>
                    <a:pt x="65" y="71"/>
                  </a:lnTo>
                  <a:lnTo>
                    <a:pt x="66" y="69"/>
                  </a:lnTo>
                  <a:lnTo>
                    <a:pt x="68" y="67"/>
                  </a:lnTo>
                  <a:lnTo>
                    <a:pt x="71" y="66"/>
                  </a:lnTo>
                  <a:lnTo>
                    <a:pt x="73" y="64"/>
                  </a:lnTo>
                  <a:lnTo>
                    <a:pt x="73" y="64"/>
                  </a:lnTo>
                  <a:lnTo>
                    <a:pt x="76" y="58"/>
                  </a:lnTo>
                  <a:lnTo>
                    <a:pt x="81" y="52"/>
                  </a:lnTo>
                  <a:lnTo>
                    <a:pt x="81" y="52"/>
                  </a:lnTo>
                  <a:lnTo>
                    <a:pt x="81" y="51"/>
                  </a:lnTo>
                  <a:lnTo>
                    <a:pt x="81" y="50"/>
                  </a:lnTo>
                  <a:lnTo>
                    <a:pt x="81" y="48"/>
                  </a:lnTo>
                  <a:lnTo>
                    <a:pt x="81" y="45"/>
                  </a:lnTo>
                  <a:lnTo>
                    <a:pt x="81" y="45"/>
                  </a:lnTo>
                  <a:lnTo>
                    <a:pt x="82" y="43"/>
                  </a:lnTo>
                  <a:lnTo>
                    <a:pt x="83" y="41"/>
                  </a:lnTo>
                  <a:lnTo>
                    <a:pt x="83" y="41"/>
                  </a:lnTo>
                  <a:lnTo>
                    <a:pt x="83" y="38"/>
                  </a:lnTo>
                  <a:lnTo>
                    <a:pt x="83" y="34"/>
                  </a:lnTo>
                  <a:lnTo>
                    <a:pt x="86" y="29"/>
                  </a:lnTo>
                  <a:lnTo>
                    <a:pt x="96" y="20"/>
                  </a:lnTo>
                  <a:lnTo>
                    <a:pt x="96" y="20"/>
                  </a:lnTo>
                  <a:lnTo>
                    <a:pt x="97" y="19"/>
                  </a:lnTo>
                  <a:lnTo>
                    <a:pt x="97" y="17"/>
                  </a:lnTo>
                  <a:lnTo>
                    <a:pt x="96" y="11"/>
                  </a:lnTo>
                  <a:lnTo>
                    <a:pt x="94" y="6"/>
                  </a:lnTo>
                  <a:lnTo>
                    <a:pt x="92" y="0"/>
                  </a:lnTo>
                  <a:lnTo>
                    <a:pt x="92" y="0"/>
                  </a:lnTo>
                  <a:lnTo>
                    <a:pt x="97" y="3"/>
                  </a:lnTo>
                  <a:lnTo>
                    <a:pt x="102" y="8"/>
                  </a:lnTo>
                  <a:lnTo>
                    <a:pt x="105" y="12"/>
                  </a:lnTo>
                  <a:lnTo>
                    <a:pt x="107" y="18"/>
                  </a:lnTo>
                  <a:lnTo>
                    <a:pt x="109" y="23"/>
                  </a:lnTo>
                  <a:lnTo>
                    <a:pt x="110" y="29"/>
                  </a:lnTo>
                  <a:lnTo>
                    <a:pt x="110" y="42"/>
                  </a:lnTo>
                  <a:lnTo>
                    <a:pt x="110" y="42"/>
                  </a:lnTo>
                  <a:lnTo>
                    <a:pt x="110" y="44"/>
                  </a:lnTo>
                  <a:lnTo>
                    <a:pt x="112" y="48"/>
                  </a:lnTo>
                  <a:lnTo>
                    <a:pt x="115" y="53"/>
                  </a:lnTo>
                  <a:lnTo>
                    <a:pt x="115" y="53"/>
                  </a:lnTo>
                  <a:lnTo>
                    <a:pt x="116" y="55"/>
                  </a:lnTo>
                  <a:lnTo>
                    <a:pt x="116" y="56"/>
                  </a:lnTo>
                  <a:lnTo>
                    <a:pt x="115" y="58"/>
                  </a:lnTo>
                  <a:lnTo>
                    <a:pt x="115" y="58"/>
                  </a:lnTo>
                  <a:lnTo>
                    <a:pt x="112" y="59"/>
                  </a:lnTo>
                  <a:lnTo>
                    <a:pt x="108" y="60"/>
                  </a:lnTo>
                  <a:lnTo>
                    <a:pt x="102" y="59"/>
                  </a:lnTo>
                  <a:lnTo>
                    <a:pt x="98" y="60"/>
                  </a:lnTo>
                  <a:lnTo>
                    <a:pt x="96" y="60"/>
                  </a:lnTo>
                  <a:lnTo>
                    <a:pt x="95" y="62"/>
                  </a:lnTo>
                  <a:lnTo>
                    <a:pt x="95" y="65"/>
                  </a:lnTo>
                  <a:lnTo>
                    <a:pt x="95" y="65"/>
                  </a:lnTo>
                  <a:lnTo>
                    <a:pt x="95" y="67"/>
                  </a:lnTo>
                  <a:lnTo>
                    <a:pt x="97" y="70"/>
                  </a:lnTo>
                  <a:lnTo>
                    <a:pt x="101" y="73"/>
                  </a:lnTo>
                  <a:lnTo>
                    <a:pt x="104" y="77"/>
                  </a:lnTo>
                  <a:lnTo>
                    <a:pt x="106" y="80"/>
                  </a:lnTo>
                  <a:lnTo>
                    <a:pt x="106" y="82"/>
                  </a:lnTo>
                  <a:lnTo>
                    <a:pt x="106" y="82"/>
                  </a:lnTo>
                  <a:lnTo>
                    <a:pt x="107" y="87"/>
                  </a:lnTo>
                  <a:lnTo>
                    <a:pt x="107" y="94"/>
                  </a:lnTo>
                  <a:lnTo>
                    <a:pt x="107" y="106"/>
                  </a:lnTo>
                  <a:lnTo>
                    <a:pt x="107" y="106"/>
                  </a:lnTo>
                  <a:lnTo>
                    <a:pt x="105" y="107"/>
                  </a:lnTo>
                  <a:lnTo>
                    <a:pt x="102" y="108"/>
                  </a:lnTo>
                  <a:lnTo>
                    <a:pt x="102" y="108"/>
                  </a:lnTo>
                  <a:lnTo>
                    <a:pt x="98" y="112"/>
                  </a:lnTo>
                  <a:lnTo>
                    <a:pt x="95" y="115"/>
                  </a:lnTo>
                  <a:lnTo>
                    <a:pt x="94" y="119"/>
                  </a:lnTo>
                  <a:lnTo>
                    <a:pt x="93" y="124"/>
                  </a:lnTo>
                  <a:lnTo>
                    <a:pt x="93" y="133"/>
                  </a:lnTo>
                  <a:lnTo>
                    <a:pt x="95" y="142"/>
                  </a:lnTo>
                  <a:lnTo>
                    <a:pt x="95" y="142"/>
                  </a:lnTo>
                  <a:lnTo>
                    <a:pt x="96" y="146"/>
                  </a:lnTo>
                  <a:lnTo>
                    <a:pt x="98" y="149"/>
                  </a:lnTo>
                  <a:lnTo>
                    <a:pt x="104" y="155"/>
                  </a:lnTo>
                  <a:lnTo>
                    <a:pt x="109" y="159"/>
                  </a:lnTo>
                  <a:lnTo>
                    <a:pt x="115" y="165"/>
                  </a:lnTo>
                  <a:lnTo>
                    <a:pt x="115" y="165"/>
                  </a:lnTo>
                  <a:lnTo>
                    <a:pt x="116" y="169"/>
                  </a:lnTo>
                  <a:lnTo>
                    <a:pt x="116" y="175"/>
                  </a:lnTo>
                  <a:lnTo>
                    <a:pt x="115" y="185"/>
                  </a:lnTo>
                  <a:lnTo>
                    <a:pt x="115" y="185"/>
                  </a:lnTo>
                  <a:lnTo>
                    <a:pt x="116" y="192"/>
                  </a:lnTo>
                  <a:lnTo>
                    <a:pt x="116" y="192"/>
                  </a:lnTo>
                  <a:lnTo>
                    <a:pt x="115" y="198"/>
                  </a:lnTo>
                  <a:lnTo>
                    <a:pt x="115" y="198"/>
                  </a:lnTo>
                  <a:lnTo>
                    <a:pt x="104" y="190"/>
                  </a:lnTo>
                  <a:lnTo>
                    <a:pt x="101" y="188"/>
                  </a:lnTo>
                  <a:lnTo>
                    <a:pt x="97" y="187"/>
                  </a:lnTo>
                  <a:lnTo>
                    <a:pt x="94" y="187"/>
                  </a:lnTo>
                  <a:lnTo>
                    <a:pt x="91" y="188"/>
                  </a:lnTo>
                  <a:lnTo>
                    <a:pt x="91" y="188"/>
                  </a:lnTo>
                  <a:lnTo>
                    <a:pt x="87" y="190"/>
                  </a:lnTo>
                  <a:lnTo>
                    <a:pt x="87" y="190"/>
                  </a:lnTo>
                  <a:lnTo>
                    <a:pt x="71" y="190"/>
                  </a:lnTo>
                  <a:lnTo>
                    <a:pt x="54" y="190"/>
                  </a:lnTo>
                  <a:lnTo>
                    <a:pt x="54" y="190"/>
                  </a:lnTo>
                  <a:lnTo>
                    <a:pt x="28" y="188"/>
                  </a:lnTo>
                  <a:lnTo>
                    <a:pt x="28" y="188"/>
                  </a:lnTo>
                  <a:lnTo>
                    <a:pt x="28" y="188"/>
                  </a:lnTo>
                  <a:lnTo>
                    <a:pt x="29" y="182"/>
                  </a:lnTo>
                  <a:lnTo>
                    <a:pt x="29" y="182"/>
                  </a:lnTo>
                  <a:lnTo>
                    <a:pt x="30" y="179"/>
                  </a:lnTo>
                  <a:lnTo>
                    <a:pt x="30" y="176"/>
                  </a:lnTo>
                  <a:lnTo>
                    <a:pt x="28" y="168"/>
                  </a:lnTo>
                  <a:lnTo>
                    <a:pt x="22" y="161"/>
                  </a:lnTo>
                  <a:lnTo>
                    <a:pt x="15" y="157"/>
                  </a:lnTo>
                  <a:lnTo>
                    <a:pt x="15" y="157"/>
                  </a:lnTo>
                  <a:lnTo>
                    <a:pt x="14" y="155"/>
                  </a:lnTo>
                  <a:lnTo>
                    <a:pt x="14" y="154"/>
                  </a:lnTo>
                  <a:lnTo>
                    <a:pt x="14" y="151"/>
                  </a:lnTo>
                  <a:lnTo>
                    <a:pt x="12" y="150"/>
                  </a:lnTo>
                  <a:lnTo>
                    <a:pt x="12" y="150"/>
                  </a:lnTo>
                  <a:lnTo>
                    <a:pt x="10" y="149"/>
                  </a:lnTo>
                  <a:lnTo>
                    <a:pt x="8" y="150"/>
                  </a:lnTo>
                  <a:lnTo>
                    <a:pt x="8" y="15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1" name="Freeform 370"/>
            <p:cNvSpPr>
              <a:spLocks/>
            </p:cNvSpPr>
            <p:nvPr/>
          </p:nvSpPr>
          <p:spPr bwMode="gray">
            <a:xfrm>
              <a:off x="4084008" y="3922242"/>
              <a:ext cx="338266" cy="316808"/>
            </a:xfrm>
            <a:custGeom>
              <a:avLst/>
              <a:gdLst/>
              <a:ahLst/>
              <a:cxnLst>
                <a:cxn ang="0">
                  <a:pos x="188" y="192"/>
                </a:cxn>
                <a:cxn ang="0">
                  <a:pos x="185" y="193"/>
                </a:cxn>
                <a:cxn ang="0">
                  <a:pos x="177" y="188"/>
                </a:cxn>
                <a:cxn ang="0">
                  <a:pos x="165" y="189"/>
                </a:cxn>
                <a:cxn ang="0">
                  <a:pos x="151" y="190"/>
                </a:cxn>
                <a:cxn ang="0">
                  <a:pos x="146" y="199"/>
                </a:cxn>
                <a:cxn ang="0">
                  <a:pos x="135" y="199"/>
                </a:cxn>
                <a:cxn ang="0">
                  <a:pos x="128" y="190"/>
                </a:cxn>
                <a:cxn ang="0">
                  <a:pos x="121" y="189"/>
                </a:cxn>
                <a:cxn ang="0">
                  <a:pos x="105" y="193"/>
                </a:cxn>
                <a:cxn ang="0">
                  <a:pos x="95" y="183"/>
                </a:cxn>
                <a:cxn ang="0">
                  <a:pos x="79" y="183"/>
                </a:cxn>
                <a:cxn ang="0">
                  <a:pos x="64" y="190"/>
                </a:cxn>
                <a:cxn ang="0">
                  <a:pos x="58" y="197"/>
                </a:cxn>
                <a:cxn ang="0">
                  <a:pos x="54" y="204"/>
                </a:cxn>
                <a:cxn ang="0">
                  <a:pos x="50" y="221"/>
                </a:cxn>
                <a:cxn ang="0">
                  <a:pos x="37" y="213"/>
                </a:cxn>
                <a:cxn ang="0">
                  <a:pos x="27" y="218"/>
                </a:cxn>
                <a:cxn ang="0">
                  <a:pos x="16" y="225"/>
                </a:cxn>
                <a:cxn ang="0">
                  <a:pos x="19" y="213"/>
                </a:cxn>
                <a:cxn ang="0">
                  <a:pos x="18" y="198"/>
                </a:cxn>
                <a:cxn ang="0">
                  <a:pos x="8" y="182"/>
                </a:cxn>
                <a:cxn ang="0">
                  <a:pos x="8" y="176"/>
                </a:cxn>
                <a:cxn ang="0">
                  <a:pos x="0" y="158"/>
                </a:cxn>
                <a:cxn ang="0">
                  <a:pos x="6" y="155"/>
                </a:cxn>
                <a:cxn ang="0">
                  <a:pos x="39" y="146"/>
                </a:cxn>
                <a:cxn ang="0">
                  <a:pos x="53" y="136"/>
                </a:cxn>
                <a:cxn ang="0">
                  <a:pos x="60" y="98"/>
                </a:cxn>
                <a:cxn ang="0">
                  <a:pos x="64" y="82"/>
                </a:cxn>
                <a:cxn ang="0">
                  <a:pos x="74" y="79"/>
                </a:cxn>
                <a:cxn ang="0">
                  <a:pos x="96" y="65"/>
                </a:cxn>
                <a:cxn ang="0">
                  <a:pos x="138" y="31"/>
                </a:cxn>
                <a:cxn ang="0">
                  <a:pos x="169" y="4"/>
                </a:cxn>
                <a:cxn ang="0">
                  <a:pos x="179" y="5"/>
                </a:cxn>
                <a:cxn ang="0">
                  <a:pos x="191" y="7"/>
                </a:cxn>
                <a:cxn ang="0">
                  <a:pos x="202" y="15"/>
                </a:cxn>
                <a:cxn ang="0">
                  <a:pos x="205" y="22"/>
                </a:cxn>
                <a:cxn ang="0">
                  <a:pos x="224" y="12"/>
                </a:cxn>
                <a:cxn ang="0">
                  <a:pos x="227" y="20"/>
                </a:cxn>
                <a:cxn ang="0">
                  <a:pos x="225" y="34"/>
                </a:cxn>
                <a:cxn ang="0">
                  <a:pos x="236" y="55"/>
                </a:cxn>
                <a:cxn ang="0">
                  <a:pos x="239" y="60"/>
                </a:cxn>
                <a:cxn ang="0">
                  <a:pos x="228" y="92"/>
                </a:cxn>
                <a:cxn ang="0">
                  <a:pos x="230" y="112"/>
                </a:cxn>
                <a:cxn ang="0">
                  <a:pos x="228" y="141"/>
                </a:cxn>
                <a:cxn ang="0">
                  <a:pos x="207" y="162"/>
                </a:cxn>
                <a:cxn ang="0">
                  <a:pos x="205" y="170"/>
                </a:cxn>
                <a:cxn ang="0">
                  <a:pos x="195" y="178"/>
                </a:cxn>
                <a:cxn ang="0">
                  <a:pos x="198" y="187"/>
                </a:cxn>
              </a:cxnLst>
              <a:rect l="0" t="0" r="r" b="b"/>
              <a:pathLst>
                <a:path w="239" h="225">
                  <a:moveTo>
                    <a:pt x="198" y="187"/>
                  </a:moveTo>
                  <a:lnTo>
                    <a:pt x="198" y="187"/>
                  </a:lnTo>
                  <a:lnTo>
                    <a:pt x="193" y="188"/>
                  </a:lnTo>
                  <a:lnTo>
                    <a:pt x="188" y="192"/>
                  </a:lnTo>
                  <a:lnTo>
                    <a:pt x="188" y="192"/>
                  </a:lnTo>
                  <a:lnTo>
                    <a:pt x="187" y="193"/>
                  </a:lnTo>
                  <a:lnTo>
                    <a:pt x="186" y="193"/>
                  </a:lnTo>
                  <a:lnTo>
                    <a:pt x="185" y="193"/>
                  </a:lnTo>
                  <a:lnTo>
                    <a:pt x="183" y="192"/>
                  </a:lnTo>
                  <a:lnTo>
                    <a:pt x="183" y="192"/>
                  </a:lnTo>
                  <a:lnTo>
                    <a:pt x="177" y="188"/>
                  </a:lnTo>
                  <a:lnTo>
                    <a:pt x="177" y="188"/>
                  </a:lnTo>
                  <a:lnTo>
                    <a:pt x="173" y="188"/>
                  </a:lnTo>
                  <a:lnTo>
                    <a:pt x="170" y="188"/>
                  </a:lnTo>
                  <a:lnTo>
                    <a:pt x="165" y="189"/>
                  </a:lnTo>
                  <a:lnTo>
                    <a:pt x="165" y="189"/>
                  </a:lnTo>
                  <a:lnTo>
                    <a:pt x="159" y="189"/>
                  </a:lnTo>
                  <a:lnTo>
                    <a:pt x="152" y="189"/>
                  </a:lnTo>
                  <a:lnTo>
                    <a:pt x="152" y="189"/>
                  </a:lnTo>
                  <a:lnTo>
                    <a:pt x="151" y="190"/>
                  </a:lnTo>
                  <a:lnTo>
                    <a:pt x="150" y="191"/>
                  </a:lnTo>
                  <a:lnTo>
                    <a:pt x="149" y="194"/>
                  </a:lnTo>
                  <a:lnTo>
                    <a:pt x="146" y="198"/>
                  </a:lnTo>
                  <a:lnTo>
                    <a:pt x="146" y="199"/>
                  </a:lnTo>
                  <a:lnTo>
                    <a:pt x="144" y="199"/>
                  </a:lnTo>
                  <a:lnTo>
                    <a:pt x="144" y="199"/>
                  </a:lnTo>
                  <a:lnTo>
                    <a:pt x="137" y="199"/>
                  </a:lnTo>
                  <a:lnTo>
                    <a:pt x="135" y="199"/>
                  </a:lnTo>
                  <a:lnTo>
                    <a:pt x="134" y="197"/>
                  </a:lnTo>
                  <a:lnTo>
                    <a:pt x="133" y="194"/>
                  </a:lnTo>
                  <a:lnTo>
                    <a:pt x="131" y="192"/>
                  </a:lnTo>
                  <a:lnTo>
                    <a:pt x="128" y="190"/>
                  </a:lnTo>
                  <a:lnTo>
                    <a:pt x="128" y="190"/>
                  </a:lnTo>
                  <a:lnTo>
                    <a:pt x="124" y="189"/>
                  </a:lnTo>
                  <a:lnTo>
                    <a:pt x="121" y="189"/>
                  </a:lnTo>
                  <a:lnTo>
                    <a:pt x="121" y="189"/>
                  </a:lnTo>
                  <a:lnTo>
                    <a:pt x="112" y="193"/>
                  </a:lnTo>
                  <a:lnTo>
                    <a:pt x="110" y="194"/>
                  </a:lnTo>
                  <a:lnTo>
                    <a:pt x="107" y="194"/>
                  </a:lnTo>
                  <a:lnTo>
                    <a:pt x="105" y="193"/>
                  </a:lnTo>
                  <a:lnTo>
                    <a:pt x="102" y="191"/>
                  </a:lnTo>
                  <a:lnTo>
                    <a:pt x="97" y="184"/>
                  </a:lnTo>
                  <a:lnTo>
                    <a:pt x="97" y="184"/>
                  </a:lnTo>
                  <a:lnTo>
                    <a:pt x="95" y="183"/>
                  </a:lnTo>
                  <a:lnTo>
                    <a:pt x="92" y="183"/>
                  </a:lnTo>
                  <a:lnTo>
                    <a:pt x="87" y="183"/>
                  </a:lnTo>
                  <a:lnTo>
                    <a:pt x="87" y="183"/>
                  </a:lnTo>
                  <a:lnTo>
                    <a:pt x="79" y="183"/>
                  </a:lnTo>
                  <a:lnTo>
                    <a:pt x="71" y="184"/>
                  </a:lnTo>
                  <a:lnTo>
                    <a:pt x="68" y="186"/>
                  </a:lnTo>
                  <a:lnTo>
                    <a:pt x="65" y="187"/>
                  </a:lnTo>
                  <a:lnTo>
                    <a:pt x="64" y="190"/>
                  </a:lnTo>
                  <a:lnTo>
                    <a:pt x="64" y="196"/>
                  </a:lnTo>
                  <a:lnTo>
                    <a:pt x="64" y="196"/>
                  </a:lnTo>
                  <a:lnTo>
                    <a:pt x="59" y="197"/>
                  </a:lnTo>
                  <a:lnTo>
                    <a:pt x="58" y="197"/>
                  </a:lnTo>
                  <a:lnTo>
                    <a:pt x="57" y="198"/>
                  </a:lnTo>
                  <a:lnTo>
                    <a:pt x="57" y="198"/>
                  </a:lnTo>
                  <a:lnTo>
                    <a:pt x="55" y="201"/>
                  </a:lnTo>
                  <a:lnTo>
                    <a:pt x="54" y="204"/>
                  </a:lnTo>
                  <a:lnTo>
                    <a:pt x="53" y="211"/>
                  </a:lnTo>
                  <a:lnTo>
                    <a:pt x="53" y="211"/>
                  </a:lnTo>
                  <a:lnTo>
                    <a:pt x="50" y="221"/>
                  </a:lnTo>
                  <a:lnTo>
                    <a:pt x="50" y="221"/>
                  </a:lnTo>
                  <a:lnTo>
                    <a:pt x="47" y="219"/>
                  </a:lnTo>
                  <a:lnTo>
                    <a:pt x="44" y="217"/>
                  </a:lnTo>
                  <a:lnTo>
                    <a:pt x="42" y="214"/>
                  </a:lnTo>
                  <a:lnTo>
                    <a:pt x="37" y="213"/>
                  </a:lnTo>
                  <a:lnTo>
                    <a:pt x="37" y="213"/>
                  </a:lnTo>
                  <a:lnTo>
                    <a:pt x="34" y="213"/>
                  </a:lnTo>
                  <a:lnTo>
                    <a:pt x="30" y="215"/>
                  </a:lnTo>
                  <a:lnTo>
                    <a:pt x="27" y="218"/>
                  </a:lnTo>
                  <a:lnTo>
                    <a:pt x="24" y="220"/>
                  </a:lnTo>
                  <a:lnTo>
                    <a:pt x="24" y="220"/>
                  </a:lnTo>
                  <a:lnTo>
                    <a:pt x="21" y="223"/>
                  </a:lnTo>
                  <a:lnTo>
                    <a:pt x="16" y="225"/>
                  </a:lnTo>
                  <a:lnTo>
                    <a:pt x="16" y="225"/>
                  </a:lnTo>
                  <a:lnTo>
                    <a:pt x="16" y="222"/>
                  </a:lnTo>
                  <a:lnTo>
                    <a:pt x="17" y="219"/>
                  </a:lnTo>
                  <a:lnTo>
                    <a:pt x="19" y="213"/>
                  </a:lnTo>
                  <a:lnTo>
                    <a:pt x="19" y="213"/>
                  </a:lnTo>
                  <a:lnTo>
                    <a:pt x="21" y="209"/>
                  </a:lnTo>
                  <a:lnTo>
                    <a:pt x="21" y="205"/>
                  </a:lnTo>
                  <a:lnTo>
                    <a:pt x="18" y="198"/>
                  </a:lnTo>
                  <a:lnTo>
                    <a:pt x="14" y="190"/>
                  </a:lnTo>
                  <a:lnTo>
                    <a:pt x="8" y="184"/>
                  </a:lnTo>
                  <a:lnTo>
                    <a:pt x="8" y="184"/>
                  </a:lnTo>
                  <a:lnTo>
                    <a:pt x="8" y="182"/>
                  </a:lnTo>
                  <a:lnTo>
                    <a:pt x="8" y="180"/>
                  </a:lnTo>
                  <a:lnTo>
                    <a:pt x="8" y="178"/>
                  </a:lnTo>
                  <a:lnTo>
                    <a:pt x="8" y="176"/>
                  </a:lnTo>
                  <a:lnTo>
                    <a:pt x="8" y="176"/>
                  </a:lnTo>
                  <a:lnTo>
                    <a:pt x="5" y="171"/>
                  </a:lnTo>
                  <a:lnTo>
                    <a:pt x="2" y="166"/>
                  </a:lnTo>
                  <a:lnTo>
                    <a:pt x="0" y="161"/>
                  </a:lnTo>
                  <a:lnTo>
                    <a:pt x="0" y="158"/>
                  </a:lnTo>
                  <a:lnTo>
                    <a:pt x="0" y="155"/>
                  </a:lnTo>
                  <a:lnTo>
                    <a:pt x="0" y="155"/>
                  </a:lnTo>
                  <a:lnTo>
                    <a:pt x="3" y="156"/>
                  </a:lnTo>
                  <a:lnTo>
                    <a:pt x="6" y="155"/>
                  </a:lnTo>
                  <a:lnTo>
                    <a:pt x="13" y="152"/>
                  </a:lnTo>
                  <a:lnTo>
                    <a:pt x="13" y="152"/>
                  </a:lnTo>
                  <a:lnTo>
                    <a:pt x="32" y="149"/>
                  </a:lnTo>
                  <a:lnTo>
                    <a:pt x="39" y="146"/>
                  </a:lnTo>
                  <a:lnTo>
                    <a:pt x="44" y="145"/>
                  </a:lnTo>
                  <a:lnTo>
                    <a:pt x="47" y="141"/>
                  </a:lnTo>
                  <a:lnTo>
                    <a:pt x="47" y="141"/>
                  </a:lnTo>
                  <a:lnTo>
                    <a:pt x="53" y="136"/>
                  </a:lnTo>
                  <a:lnTo>
                    <a:pt x="57" y="129"/>
                  </a:lnTo>
                  <a:lnTo>
                    <a:pt x="59" y="123"/>
                  </a:lnTo>
                  <a:lnTo>
                    <a:pt x="60" y="115"/>
                  </a:lnTo>
                  <a:lnTo>
                    <a:pt x="60" y="98"/>
                  </a:lnTo>
                  <a:lnTo>
                    <a:pt x="59" y="83"/>
                  </a:lnTo>
                  <a:lnTo>
                    <a:pt x="59" y="83"/>
                  </a:lnTo>
                  <a:lnTo>
                    <a:pt x="64" y="82"/>
                  </a:lnTo>
                  <a:lnTo>
                    <a:pt x="64" y="82"/>
                  </a:lnTo>
                  <a:lnTo>
                    <a:pt x="69" y="81"/>
                  </a:lnTo>
                  <a:lnTo>
                    <a:pt x="72" y="81"/>
                  </a:lnTo>
                  <a:lnTo>
                    <a:pt x="74" y="79"/>
                  </a:lnTo>
                  <a:lnTo>
                    <a:pt x="74" y="79"/>
                  </a:lnTo>
                  <a:lnTo>
                    <a:pt x="78" y="79"/>
                  </a:lnTo>
                  <a:lnTo>
                    <a:pt x="80" y="78"/>
                  </a:lnTo>
                  <a:lnTo>
                    <a:pt x="86" y="76"/>
                  </a:lnTo>
                  <a:lnTo>
                    <a:pt x="96" y="65"/>
                  </a:lnTo>
                  <a:lnTo>
                    <a:pt x="96" y="65"/>
                  </a:lnTo>
                  <a:lnTo>
                    <a:pt x="109" y="53"/>
                  </a:lnTo>
                  <a:lnTo>
                    <a:pt x="123" y="42"/>
                  </a:lnTo>
                  <a:lnTo>
                    <a:pt x="138" y="31"/>
                  </a:lnTo>
                  <a:lnTo>
                    <a:pt x="152" y="19"/>
                  </a:lnTo>
                  <a:lnTo>
                    <a:pt x="152" y="19"/>
                  </a:lnTo>
                  <a:lnTo>
                    <a:pt x="163" y="9"/>
                  </a:lnTo>
                  <a:lnTo>
                    <a:pt x="169" y="4"/>
                  </a:lnTo>
                  <a:lnTo>
                    <a:pt x="175" y="0"/>
                  </a:lnTo>
                  <a:lnTo>
                    <a:pt x="175" y="0"/>
                  </a:lnTo>
                  <a:lnTo>
                    <a:pt x="176" y="3"/>
                  </a:lnTo>
                  <a:lnTo>
                    <a:pt x="179" y="5"/>
                  </a:lnTo>
                  <a:lnTo>
                    <a:pt x="182" y="7"/>
                  </a:lnTo>
                  <a:lnTo>
                    <a:pt x="185" y="7"/>
                  </a:lnTo>
                  <a:lnTo>
                    <a:pt x="185" y="7"/>
                  </a:lnTo>
                  <a:lnTo>
                    <a:pt x="191" y="7"/>
                  </a:lnTo>
                  <a:lnTo>
                    <a:pt x="196" y="9"/>
                  </a:lnTo>
                  <a:lnTo>
                    <a:pt x="198" y="10"/>
                  </a:lnTo>
                  <a:lnTo>
                    <a:pt x="200" y="12"/>
                  </a:lnTo>
                  <a:lnTo>
                    <a:pt x="202" y="15"/>
                  </a:lnTo>
                  <a:lnTo>
                    <a:pt x="202" y="20"/>
                  </a:lnTo>
                  <a:lnTo>
                    <a:pt x="202" y="20"/>
                  </a:lnTo>
                  <a:lnTo>
                    <a:pt x="203" y="21"/>
                  </a:lnTo>
                  <a:lnTo>
                    <a:pt x="205" y="22"/>
                  </a:lnTo>
                  <a:lnTo>
                    <a:pt x="208" y="22"/>
                  </a:lnTo>
                  <a:lnTo>
                    <a:pt x="208" y="22"/>
                  </a:lnTo>
                  <a:lnTo>
                    <a:pt x="224" y="12"/>
                  </a:lnTo>
                  <a:lnTo>
                    <a:pt x="224" y="12"/>
                  </a:lnTo>
                  <a:lnTo>
                    <a:pt x="226" y="15"/>
                  </a:lnTo>
                  <a:lnTo>
                    <a:pt x="227" y="18"/>
                  </a:lnTo>
                  <a:lnTo>
                    <a:pt x="227" y="20"/>
                  </a:lnTo>
                  <a:lnTo>
                    <a:pt x="227" y="20"/>
                  </a:lnTo>
                  <a:lnTo>
                    <a:pt x="225" y="28"/>
                  </a:lnTo>
                  <a:lnTo>
                    <a:pt x="224" y="31"/>
                  </a:lnTo>
                  <a:lnTo>
                    <a:pt x="225" y="34"/>
                  </a:lnTo>
                  <a:lnTo>
                    <a:pt x="225" y="34"/>
                  </a:lnTo>
                  <a:lnTo>
                    <a:pt x="227" y="40"/>
                  </a:lnTo>
                  <a:lnTo>
                    <a:pt x="230" y="44"/>
                  </a:lnTo>
                  <a:lnTo>
                    <a:pt x="234" y="50"/>
                  </a:lnTo>
                  <a:lnTo>
                    <a:pt x="236" y="55"/>
                  </a:lnTo>
                  <a:lnTo>
                    <a:pt x="236" y="55"/>
                  </a:lnTo>
                  <a:lnTo>
                    <a:pt x="237" y="57"/>
                  </a:lnTo>
                  <a:lnTo>
                    <a:pt x="238" y="60"/>
                  </a:lnTo>
                  <a:lnTo>
                    <a:pt x="239" y="60"/>
                  </a:lnTo>
                  <a:lnTo>
                    <a:pt x="239" y="60"/>
                  </a:lnTo>
                  <a:lnTo>
                    <a:pt x="234" y="72"/>
                  </a:lnTo>
                  <a:lnTo>
                    <a:pt x="229" y="85"/>
                  </a:lnTo>
                  <a:lnTo>
                    <a:pt x="228" y="92"/>
                  </a:lnTo>
                  <a:lnTo>
                    <a:pt x="228" y="98"/>
                  </a:lnTo>
                  <a:lnTo>
                    <a:pt x="229" y="105"/>
                  </a:lnTo>
                  <a:lnTo>
                    <a:pt x="230" y="112"/>
                  </a:lnTo>
                  <a:lnTo>
                    <a:pt x="230" y="112"/>
                  </a:lnTo>
                  <a:lnTo>
                    <a:pt x="232" y="119"/>
                  </a:lnTo>
                  <a:lnTo>
                    <a:pt x="232" y="127"/>
                  </a:lnTo>
                  <a:lnTo>
                    <a:pt x="230" y="135"/>
                  </a:lnTo>
                  <a:lnTo>
                    <a:pt x="228" y="141"/>
                  </a:lnTo>
                  <a:lnTo>
                    <a:pt x="224" y="147"/>
                  </a:lnTo>
                  <a:lnTo>
                    <a:pt x="219" y="152"/>
                  </a:lnTo>
                  <a:lnTo>
                    <a:pt x="214" y="158"/>
                  </a:lnTo>
                  <a:lnTo>
                    <a:pt x="207" y="162"/>
                  </a:lnTo>
                  <a:lnTo>
                    <a:pt x="207" y="162"/>
                  </a:lnTo>
                  <a:lnTo>
                    <a:pt x="206" y="165"/>
                  </a:lnTo>
                  <a:lnTo>
                    <a:pt x="205" y="168"/>
                  </a:lnTo>
                  <a:lnTo>
                    <a:pt x="205" y="170"/>
                  </a:lnTo>
                  <a:lnTo>
                    <a:pt x="203" y="172"/>
                  </a:lnTo>
                  <a:lnTo>
                    <a:pt x="203" y="172"/>
                  </a:lnTo>
                  <a:lnTo>
                    <a:pt x="197" y="176"/>
                  </a:lnTo>
                  <a:lnTo>
                    <a:pt x="195" y="178"/>
                  </a:lnTo>
                  <a:lnTo>
                    <a:pt x="194" y="180"/>
                  </a:lnTo>
                  <a:lnTo>
                    <a:pt x="194" y="180"/>
                  </a:lnTo>
                  <a:lnTo>
                    <a:pt x="195" y="183"/>
                  </a:lnTo>
                  <a:lnTo>
                    <a:pt x="198" y="187"/>
                  </a:lnTo>
                  <a:lnTo>
                    <a:pt x="198" y="18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2" name="Freeform 371"/>
            <p:cNvSpPr>
              <a:spLocks/>
            </p:cNvSpPr>
            <p:nvPr/>
          </p:nvSpPr>
          <p:spPr bwMode="gray">
            <a:xfrm>
              <a:off x="4357500" y="3922242"/>
              <a:ext cx="251900" cy="434412"/>
            </a:xfrm>
            <a:custGeom>
              <a:avLst/>
              <a:gdLst/>
              <a:ahLst/>
              <a:cxnLst>
                <a:cxn ang="0">
                  <a:pos x="33" y="295"/>
                </a:cxn>
                <a:cxn ang="0">
                  <a:pos x="32" y="283"/>
                </a:cxn>
                <a:cxn ang="0">
                  <a:pos x="27" y="274"/>
                </a:cxn>
                <a:cxn ang="0">
                  <a:pos x="21" y="266"/>
                </a:cxn>
                <a:cxn ang="0">
                  <a:pos x="22" y="261"/>
                </a:cxn>
                <a:cxn ang="0">
                  <a:pos x="34" y="261"/>
                </a:cxn>
                <a:cxn ang="0">
                  <a:pos x="41" y="259"/>
                </a:cxn>
                <a:cxn ang="0">
                  <a:pos x="41" y="254"/>
                </a:cxn>
                <a:cxn ang="0">
                  <a:pos x="36" y="245"/>
                </a:cxn>
                <a:cxn ang="0">
                  <a:pos x="36" y="230"/>
                </a:cxn>
                <a:cxn ang="0">
                  <a:pos x="31" y="213"/>
                </a:cxn>
                <a:cxn ang="0">
                  <a:pos x="18" y="201"/>
                </a:cxn>
                <a:cxn ang="0">
                  <a:pos x="14" y="200"/>
                </a:cxn>
                <a:cxn ang="0">
                  <a:pos x="15" y="194"/>
                </a:cxn>
                <a:cxn ang="0">
                  <a:pos x="13" y="189"/>
                </a:cxn>
                <a:cxn ang="0">
                  <a:pos x="4" y="187"/>
                </a:cxn>
                <a:cxn ang="0">
                  <a:pos x="0" y="180"/>
                </a:cxn>
                <a:cxn ang="0">
                  <a:pos x="3" y="176"/>
                </a:cxn>
                <a:cxn ang="0">
                  <a:pos x="11" y="170"/>
                </a:cxn>
                <a:cxn ang="0">
                  <a:pos x="13" y="162"/>
                </a:cxn>
                <a:cxn ang="0">
                  <a:pos x="25" y="152"/>
                </a:cxn>
                <a:cxn ang="0">
                  <a:pos x="36" y="135"/>
                </a:cxn>
                <a:cxn ang="0">
                  <a:pos x="36" y="112"/>
                </a:cxn>
                <a:cxn ang="0">
                  <a:pos x="34" y="98"/>
                </a:cxn>
                <a:cxn ang="0">
                  <a:pos x="40" y="72"/>
                </a:cxn>
                <a:cxn ang="0">
                  <a:pos x="44" y="60"/>
                </a:cxn>
                <a:cxn ang="0">
                  <a:pos x="42" y="55"/>
                </a:cxn>
                <a:cxn ang="0">
                  <a:pos x="33" y="40"/>
                </a:cxn>
                <a:cxn ang="0">
                  <a:pos x="30" y="31"/>
                </a:cxn>
                <a:cxn ang="0">
                  <a:pos x="33" y="20"/>
                </a:cxn>
                <a:cxn ang="0">
                  <a:pos x="30" y="12"/>
                </a:cxn>
                <a:cxn ang="0">
                  <a:pos x="42" y="0"/>
                </a:cxn>
                <a:cxn ang="0">
                  <a:pos x="176" y="136"/>
                </a:cxn>
                <a:cxn ang="0">
                  <a:pos x="170" y="147"/>
                </a:cxn>
                <a:cxn ang="0">
                  <a:pos x="165" y="145"/>
                </a:cxn>
                <a:cxn ang="0">
                  <a:pos x="155" y="147"/>
                </a:cxn>
                <a:cxn ang="0">
                  <a:pos x="154" y="155"/>
                </a:cxn>
                <a:cxn ang="0">
                  <a:pos x="153" y="159"/>
                </a:cxn>
                <a:cxn ang="0">
                  <a:pos x="145" y="180"/>
                </a:cxn>
                <a:cxn ang="0">
                  <a:pos x="140" y="190"/>
                </a:cxn>
                <a:cxn ang="0">
                  <a:pos x="135" y="196"/>
                </a:cxn>
                <a:cxn ang="0">
                  <a:pos x="132" y="205"/>
                </a:cxn>
                <a:cxn ang="0">
                  <a:pos x="133" y="209"/>
                </a:cxn>
                <a:cxn ang="0">
                  <a:pos x="143" y="209"/>
                </a:cxn>
                <a:cxn ang="0">
                  <a:pos x="145" y="210"/>
                </a:cxn>
                <a:cxn ang="0">
                  <a:pos x="146" y="224"/>
                </a:cxn>
                <a:cxn ang="0">
                  <a:pos x="149" y="234"/>
                </a:cxn>
                <a:cxn ang="0">
                  <a:pos x="148" y="241"/>
                </a:cxn>
                <a:cxn ang="0">
                  <a:pos x="140" y="246"/>
                </a:cxn>
                <a:cxn ang="0">
                  <a:pos x="134" y="253"/>
                </a:cxn>
                <a:cxn ang="0">
                  <a:pos x="124" y="262"/>
                </a:cxn>
                <a:cxn ang="0">
                  <a:pos x="111" y="267"/>
                </a:cxn>
                <a:cxn ang="0">
                  <a:pos x="107" y="271"/>
                </a:cxn>
                <a:cxn ang="0">
                  <a:pos x="91" y="288"/>
                </a:cxn>
                <a:cxn ang="0">
                  <a:pos x="80" y="293"/>
                </a:cxn>
                <a:cxn ang="0">
                  <a:pos x="71" y="296"/>
                </a:cxn>
                <a:cxn ang="0">
                  <a:pos x="56" y="296"/>
                </a:cxn>
                <a:cxn ang="0">
                  <a:pos x="44" y="302"/>
                </a:cxn>
                <a:cxn ang="0">
                  <a:pos x="33" y="307"/>
                </a:cxn>
              </a:cxnLst>
              <a:rect l="0" t="0" r="r" b="b"/>
              <a:pathLst>
                <a:path w="177" h="307">
                  <a:moveTo>
                    <a:pt x="33" y="307"/>
                  </a:moveTo>
                  <a:lnTo>
                    <a:pt x="33" y="307"/>
                  </a:lnTo>
                  <a:lnTo>
                    <a:pt x="33" y="295"/>
                  </a:lnTo>
                  <a:lnTo>
                    <a:pt x="33" y="288"/>
                  </a:lnTo>
                  <a:lnTo>
                    <a:pt x="32" y="283"/>
                  </a:lnTo>
                  <a:lnTo>
                    <a:pt x="32" y="283"/>
                  </a:lnTo>
                  <a:lnTo>
                    <a:pt x="32" y="281"/>
                  </a:lnTo>
                  <a:lnTo>
                    <a:pt x="30" y="278"/>
                  </a:lnTo>
                  <a:lnTo>
                    <a:pt x="27" y="274"/>
                  </a:lnTo>
                  <a:lnTo>
                    <a:pt x="23" y="271"/>
                  </a:lnTo>
                  <a:lnTo>
                    <a:pt x="21" y="268"/>
                  </a:lnTo>
                  <a:lnTo>
                    <a:pt x="21" y="266"/>
                  </a:lnTo>
                  <a:lnTo>
                    <a:pt x="21" y="266"/>
                  </a:lnTo>
                  <a:lnTo>
                    <a:pt x="21" y="263"/>
                  </a:lnTo>
                  <a:lnTo>
                    <a:pt x="22" y="261"/>
                  </a:lnTo>
                  <a:lnTo>
                    <a:pt x="24" y="261"/>
                  </a:lnTo>
                  <a:lnTo>
                    <a:pt x="28" y="260"/>
                  </a:lnTo>
                  <a:lnTo>
                    <a:pt x="34" y="261"/>
                  </a:lnTo>
                  <a:lnTo>
                    <a:pt x="38" y="260"/>
                  </a:lnTo>
                  <a:lnTo>
                    <a:pt x="41" y="259"/>
                  </a:lnTo>
                  <a:lnTo>
                    <a:pt x="41" y="259"/>
                  </a:lnTo>
                  <a:lnTo>
                    <a:pt x="42" y="257"/>
                  </a:lnTo>
                  <a:lnTo>
                    <a:pt x="42" y="256"/>
                  </a:lnTo>
                  <a:lnTo>
                    <a:pt x="41" y="254"/>
                  </a:lnTo>
                  <a:lnTo>
                    <a:pt x="41" y="254"/>
                  </a:lnTo>
                  <a:lnTo>
                    <a:pt x="38" y="249"/>
                  </a:lnTo>
                  <a:lnTo>
                    <a:pt x="36" y="245"/>
                  </a:lnTo>
                  <a:lnTo>
                    <a:pt x="36" y="243"/>
                  </a:lnTo>
                  <a:lnTo>
                    <a:pt x="36" y="243"/>
                  </a:lnTo>
                  <a:lnTo>
                    <a:pt x="36" y="230"/>
                  </a:lnTo>
                  <a:lnTo>
                    <a:pt x="35" y="224"/>
                  </a:lnTo>
                  <a:lnTo>
                    <a:pt x="33" y="219"/>
                  </a:lnTo>
                  <a:lnTo>
                    <a:pt x="31" y="213"/>
                  </a:lnTo>
                  <a:lnTo>
                    <a:pt x="28" y="209"/>
                  </a:lnTo>
                  <a:lnTo>
                    <a:pt x="23" y="204"/>
                  </a:lnTo>
                  <a:lnTo>
                    <a:pt x="18" y="201"/>
                  </a:lnTo>
                  <a:lnTo>
                    <a:pt x="18" y="201"/>
                  </a:lnTo>
                  <a:lnTo>
                    <a:pt x="14" y="200"/>
                  </a:lnTo>
                  <a:lnTo>
                    <a:pt x="14" y="200"/>
                  </a:lnTo>
                  <a:lnTo>
                    <a:pt x="14" y="199"/>
                  </a:lnTo>
                  <a:lnTo>
                    <a:pt x="14" y="198"/>
                  </a:lnTo>
                  <a:lnTo>
                    <a:pt x="15" y="194"/>
                  </a:lnTo>
                  <a:lnTo>
                    <a:pt x="15" y="191"/>
                  </a:lnTo>
                  <a:lnTo>
                    <a:pt x="15" y="191"/>
                  </a:lnTo>
                  <a:lnTo>
                    <a:pt x="13" y="189"/>
                  </a:lnTo>
                  <a:lnTo>
                    <a:pt x="11" y="187"/>
                  </a:lnTo>
                  <a:lnTo>
                    <a:pt x="8" y="187"/>
                  </a:lnTo>
                  <a:lnTo>
                    <a:pt x="4" y="187"/>
                  </a:lnTo>
                  <a:lnTo>
                    <a:pt x="4" y="187"/>
                  </a:lnTo>
                  <a:lnTo>
                    <a:pt x="1" y="183"/>
                  </a:lnTo>
                  <a:lnTo>
                    <a:pt x="0" y="180"/>
                  </a:lnTo>
                  <a:lnTo>
                    <a:pt x="0" y="180"/>
                  </a:lnTo>
                  <a:lnTo>
                    <a:pt x="1" y="178"/>
                  </a:lnTo>
                  <a:lnTo>
                    <a:pt x="3" y="176"/>
                  </a:lnTo>
                  <a:lnTo>
                    <a:pt x="9" y="172"/>
                  </a:lnTo>
                  <a:lnTo>
                    <a:pt x="9" y="172"/>
                  </a:lnTo>
                  <a:lnTo>
                    <a:pt x="11" y="170"/>
                  </a:lnTo>
                  <a:lnTo>
                    <a:pt x="11" y="168"/>
                  </a:lnTo>
                  <a:lnTo>
                    <a:pt x="12" y="165"/>
                  </a:lnTo>
                  <a:lnTo>
                    <a:pt x="13" y="162"/>
                  </a:lnTo>
                  <a:lnTo>
                    <a:pt x="13" y="162"/>
                  </a:lnTo>
                  <a:lnTo>
                    <a:pt x="20" y="158"/>
                  </a:lnTo>
                  <a:lnTo>
                    <a:pt x="25" y="152"/>
                  </a:lnTo>
                  <a:lnTo>
                    <a:pt x="30" y="147"/>
                  </a:lnTo>
                  <a:lnTo>
                    <a:pt x="34" y="141"/>
                  </a:lnTo>
                  <a:lnTo>
                    <a:pt x="36" y="135"/>
                  </a:lnTo>
                  <a:lnTo>
                    <a:pt x="38" y="127"/>
                  </a:lnTo>
                  <a:lnTo>
                    <a:pt x="38" y="119"/>
                  </a:lnTo>
                  <a:lnTo>
                    <a:pt x="36" y="112"/>
                  </a:lnTo>
                  <a:lnTo>
                    <a:pt x="36" y="112"/>
                  </a:lnTo>
                  <a:lnTo>
                    <a:pt x="35" y="105"/>
                  </a:lnTo>
                  <a:lnTo>
                    <a:pt x="34" y="98"/>
                  </a:lnTo>
                  <a:lnTo>
                    <a:pt x="34" y="92"/>
                  </a:lnTo>
                  <a:lnTo>
                    <a:pt x="35" y="85"/>
                  </a:lnTo>
                  <a:lnTo>
                    <a:pt x="40" y="72"/>
                  </a:lnTo>
                  <a:lnTo>
                    <a:pt x="45" y="60"/>
                  </a:lnTo>
                  <a:lnTo>
                    <a:pt x="45" y="60"/>
                  </a:lnTo>
                  <a:lnTo>
                    <a:pt x="44" y="60"/>
                  </a:lnTo>
                  <a:lnTo>
                    <a:pt x="43" y="57"/>
                  </a:lnTo>
                  <a:lnTo>
                    <a:pt x="42" y="55"/>
                  </a:lnTo>
                  <a:lnTo>
                    <a:pt x="42" y="55"/>
                  </a:lnTo>
                  <a:lnTo>
                    <a:pt x="40" y="50"/>
                  </a:lnTo>
                  <a:lnTo>
                    <a:pt x="36" y="44"/>
                  </a:lnTo>
                  <a:lnTo>
                    <a:pt x="33" y="40"/>
                  </a:lnTo>
                  <a:lnTo>
                    <a:pt x="31" y="34"/>
                  </a:lnTo>
                  <a:lnTo>
                    <a:pt x="31" y="34"/>
                  </a:lnTo>
                  <a:lnTo>
                    <a:pt x="30" y="31"/>
                  </a:lnTo>
                  <a:lnTo>
                    <a:pt x="31" y="28"/>
                  </a:lnTo>
                  <a:lnTo>
                    <a:pt x="33" y="20"/>
                  </a:lnTo>
                  <a:lnTo>
                    <a:pt x="33" y="20"/>
                  </a:lnTo>
                  <a:lnTo>
                    <a:pt x="33" y="18"/>
                  </a:lnTo>
                  <a:lnTo>
                    <a:pt x="32" y="15"/>
                  </a:lnTo>
                  <a:lnTo>
                    <a:pt x="30" y="12"/>
                  </a:lnTo>
                  <a:lnTo>
                    <a:pt x="30" y="12"/>
                  </a:lnTo>
                  <a:lnTo>
                    <a:pt x="36" y="7"/>
                  </a:lnTo>
                  <a:lnTo>
                    <a:pt x="42" y="0"/>
                  </a:lnTo>
                  <a:lnTo>
                    <a:pt x="177" y="77"/>
                  </a:lnTo>
                  <a:lnTo>
                    <a:pt x="176" y="136"/>
                  </a:lnTo>
                  <a:lnTo>
                    <a:pt x="176" y="136"/>
                  </a:lnTo>
                  <a:lnTo>
                    <a:pt x="174" y="144"/>
                  </a:lnTo>
                  <a:lnTo>
                    <a:pt x="171" y="146"/>
                  </a:lnTo>
                  <a:lnTo>
                    <a:pt x="170" y="147"/>
                  </a:lnTo>
                  <a:lnTo>
                    <a:pt x="169" y="147"/>
                  </a:lnTo>
                  <a:lnTo>
                    <a:pt x="169" y="147"/>
                  </a:lnTo>
                  <a:lnTo>
                    <a:pt x="165" y="145"/>
                  </a:lnTo>
                  <a:lnTo>
                    <a:pt x="160" y="145"/>
                  </a:lnTo>
                  <a:lnTo>
                    <a:pt x="156" y="145"/>
                  </a:lnTo>
                  <a:lnTo>
                    <a:pt x="155" y="147"/>
                  </a:lnTo>
                  <a:lnTo>
                    <a:pt x="154" y="149"/>
                  </a:lnTo>
                  <a:lnTo>
                    <a:pt x="154" y="149"/>
                  </a:lnTo>
                  <a:lnTo>
                    <a:pt x="154" y="155"/>
                  </a:lnTo>
                  <a:lnTo>
                    <a:pt x="153" y="157"/>
                  </a:lnTo>
                  <a:lnTo>
                    <a:pt x="153" y="159"/>
                  </a:lnTo>
                  <a:lnTo>
                    <a:pt x="153" y="159"/>
                  </a:lnTo>
                  <a:lnTo>
                    <a:pt x="149" y="166"/>
                  </a:lnTo>
                  <a:lnTo>
                    <a:pt x="147" y="173"/>
                  </a:lnTo>
                  <a:lnTo>
                    <a:pt x="145" y="180"/>
                  </a:lnTo>
                  <a:lnTo>
                    <a:pt x="141" y="187"/>
                  </a:lnTo>
                  <a:lnTo>
                    <a:pt x="141" y="187"/>
                  </a:lnTo>
                  <a:lnTo>
                    <a:pt x="140" y="190"/>
                  </a:lnTo>
                  <a:lnTo>
                    <a:pt x="138" y="192"/>
                  </a:lnTo>
                  <a:lnTo>
                    <a:pt x="138" y="192"/>
                  </a:lnTo>
                  <a:lnTo>
                    <a:pt x="135" y="196"/>
                  </a:lnTo>
                  <a:lnTo>
                    <a:pt x="133" y="199"/>
                  </a:lnTo>
                  <a:lnTo>
                    <a:pt x="130" y="202"/>
                  </a:lnTo>
                  <a:lnTo>
                    <a:pt x="132" y="205"/>
                  </a:lnTo>
                  <a:lnTo>
                    <a:pt x="132" y="205"/>
                  </a:lnTo>
                  <a:lnTo>
                    <a:pt x="132" y="208"/>
                  </a:lnTo>
                  <a:lnTo>
                    <a:pt x="133" y="209"/>
                  </a:lnTo>
                  <a:lnTo>
                    <a:pt x="136" y="209"/>
                  </a:lnTo>
                  <a:lnTo>
                    <a:pt x="139" y="209"/>
                  </a:lnTo>
                  <a:lnTo>
                    <a:pt x="143" y="209"/>
                  </a:lnTo>
                  <a:lnTo>
                    <a:pt x="143" y="209"/>
                  </a:lnTo>
                  <a:lnTo>
                    <a:pt x="144" y="209"/>
                  </a:lnTo>
                  <a:lnTo>
                    <a:pt x="145" y="210"/>
                  </a:lnTo>
                  <a:lnTo>
                    <a:pt x="145" y="210"/>
                  </a:lnTo>
                  <a:lnTo>
                    <a:pt x="145" y="217"/>
                  </a:lnTo>
                  <a:lnTo>
                    <a:pt x="146" y="224"/>
                  </a:lnTo>
                  <a:lnTo>
                    <a:pt x="146" y="224"/>
                  </a:lnTo>
                  <a:lnTo>
                    <a:pt x="148" y="231"/>
                  </a:lnTo>
                  <a:lnTo>
                    <a:pt x="149" y="234"/>
                  </a:lnTo>
                  <a:lnTo>
                    <a:pt x="149" y="239"/>
                  </a:lnTo>
                  <a:lnTo>
                    <a:pt x="149" y="239"/>
                  </a:lnTo>
                  <a:lnTo>
                    <a:pt x="148" y="241"/>
                  </a:lnTo>
                  <a:lnTo>
                    <a:pt x="146" y="242"/>
                  </a:lnTo>
                  <a:lnTo>
                    <a:pt x="144" y="244"/>
                  </a:lnTo>
                  <a:lnTo>
                    <a:pt x="140" y="246"/>
                  </a:lnTo>
                  <a:lnTo>
                    <a:pt x="140" y="246"/>
                  </a:lnTo>
                  <a:lnTo>
                    <a:pt x="137" y="250"/>
                  </a:lnTo>
                  <a:lnTo>
                    <a:pt x="134" y="253"/>
                  </a:lnTo>
                  <a:lnTo>
                    <a:pt x="126" y="260"/>
                  </a:lnTo>
                  <a:lnTo>
                    <a:pt x="126" y="260"/>
                  </a:lnTo>
                  <a:lnTo>
                    <a:pt x="124" y="262"/>
                  </a:lnTo>
                  <a:lnTo>
                    <a:pt x="122" y="263"/>
                  </a:lnTo>
                  <a:lnTo>
                    <a:pt x="116" y="265"/>
                  </a:lnTo>
                  <a:lnTo>
                    <a:pt x="111" y="267"/>
                  </a:lnTo>
                  <a:lnTo>
                    <a:pt x="108" y="268"/>
                  </a:lnTo>
                  <a:lnTo>
                    <a:pt x="107" y="271"/>
                  </a:lnTo>
                  <a:lnTo>
                    <a:pt x="107" y="271"/>
                  </a:lnTo>
                  <a:lnTo>
                    <a:pt x="103" y="278"/>
                  </a:lnTo>
                  <a:lnTo>
                    <a:pt x="97" y="284"/>
                  </a:lnTo>
                  <a:lnTo>
                    <a:pt x="91" y="288"/>
                  </a:lnTo>
                  <a:lnTo>
                    <a:pt x="82" y="292"/>
                  </a:lnTo>
                  <a:lnTo>
                    <a:pt x="82" y="292"/>
                  </a:lnTo>
                  <a:lnTo>
                    <a:pt x="80" y="293"/>
                  </a:lnTo>
                  <a:lnTo>
                    <a:pt x="76" y="295"/>
                  </a:lnTo>
                  <a:lnTo>
                    <a:pt x="74" y="296"/>
                  </a:lnTo>
                  <a:lnTo>
                    <a:pt x="71" y="296"/>
                  </a:lnTo>
                  <a:lnTo>
                    <a:pt x="71" y="296"/>
                  </a:lnTo>
                  <a:lnTo>
                    <a:pt x="61" y="296"/>
                  </a:lnTo>
                  <a:lnTo>
                    <a:pt x="56" y="296"/>
                  </a:lnTo>
                  <a:lnTo>
                    <a:pt x="51" y="297"/>
                  </a:lnTo>
                  <a:lnTo>
                    <a:pt x="51" y="297"/>
                  </a:lnTo>
                  <a:lnTo>
                    <a:pt x="44" y="302"/>
                  </a:lnTo>
                  <a:lnTo>
                    <a:pt x="36" y="306"/>
                  </a:lnTo>
                  <a:lnTo>
                    <a:pt x="36" y="306"/>
                  </a:lnTo>
                  <a:lnTo>
                    <a:pt x="33" y="307"/>
                  </a:lnTo>
                  <a:lnTo>
                    <a:pt x="33" y="30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3" name="Freeform 372"/>
            <p:cNvSpPr>
              <a:spLocks/>
            </p:cNvSpPr>
            <p:nvPr/>
          </p:nvSpPr>
          <p:spPr bwMode="gray">
            <a:xfrm>
              <a:off x="4290327" y="4474256"/>
              <a:ext cx="38385" cy="33601"/>
            </a:xfrm>
            <a:custGeom>
              <a:avLst/>
              <a:gdLst/>
              <a:ahLst/>
              <a:cxnLst>
                <a:cxn ang="0">
                  <a:pos x="3" y="0"/>
                </a:cxn>
                <a:cxn ang="0">
                  <a:pos x="3" y="0"/>
                </a:cxn>
                <a:cxn ang="0">
                  <a:pos x="29" y="2"/>
                </a:cxn>
                <a:cxn ang="0">
                  <a:pos x="29" y="2"/>
                </a:cxn>
                <a:cxn ang="0">
                  <a:pos x="28" y="13"/>
                </a:cxn>
                <a:cxn ang="0">
                  <a:pos x="27" y="23"/>
                </a:cxn>
                <a:cxn ang="0">
                  <a:pos x="27" y="23"/>
                </a:cxn>
                <a:cxn ang="0">
                  <a:pos x="1" y="22"/>
                </a:cxn>
                <a:cxn ang="0">
                  <a:pos x="1" y="22"/>
                </a:cxn>
                <a:cxn ang="0">
                  <a:pos x="0" y="21"/>
                </a:cxn>
                <a:cxn ang="0">
                  <a:pos x="0" y="21"/>
                </a:cxn>
                <a:cxn ang="0">
                  <a:pos x="0" y="15"/>
                </a:cxn>
                <a:cxn ang="0">
                  <a:pos x="0" y="10"/>
                </a:cxn>
                <a:cxn ang="0">
                  <a:pos x="3" y="0"/>
                </a:cxn>
                <a:cxn ang="0">
                  <a:pos x="3" y="0"/>
                </a:cxn>
              </a:cxnLst>
              <a:rect l="0" t="0" r="r" b="b"/>
              <a:pathLst>
                <a:path w="29" h="23">
                  <a:moveTo>
                    <a:pt x="3" y="0"/>
                  </a:moveTo>
                  <a:lnTo>
                    <a:pt x="3" y="0"/>
                  </a:lnTo>
                  <a:lnTo>
                    <a:pt x="29" y="2"/>
                  </a:lnTo>
                  <a:lnTo>
                    <a:pt x="29" y="2"/>
                  </a:lnTo>
                  <a:lnTo>
                    <a:pt x="28" y="13"/>
                  </a:lnTo>
                  <a:lnTo>
                    <a:pt x="27" y="23"/>
                  </a:lnTo>
                  <a:lnTo>
                    <a:pt x="27" y="23"/>
                  </a:lnTo>
                  <a:lnTo>
                    <a:pt x="1" y="22"/>
                  </a:lnTo>
                  <a:lnTo>
                    <a:pt x="1" y="22"/>
                  </a:lnTo>
                  <a:lnTo>
                    <a:pt x="0" y="21"/>
                  </a:lnTo>
                  <a:lnTo>
                    <a:pt x="0" y="21"/>
                  </a:lnTo>
                  <a:lnTo>
                    <a:pt x="0" y="15"/>
                  </a:lnTo>
                  <a:lnTo>
                    <a:pt x="0" y="10"/>
                  </a:lnTo>
                  <a:lnTo>
                    <a:pt x="3" y="0"/>
                  </a:lnTo>
                  <a:lnTo>
                    <a:pt x="3"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4" name="Freeform 373"/>
            <p:cNvSpPr>
              <a:spLocks/>
            </p:cNvSpPr>
            <p:nvPr/>
          </p:nvSpPr>
          <p:spPr bwMode="gray">
            <a:xfrm>
              <a:off x="4273532" y="4476657"/>
              <a:ext cx="129549" cy="158404"/>
            </a:xfrm>
            <a:custGeom>
              <a:avLst/>
              <a:gdLst/>
              <a:ahLst/>
              <a:cxnLst>
                <a:cxn ang="0">
                  <a:pos x="12" y="20"/>
                </a:cxn>
                <a:cxn ang="0">
                  <a:pos x="38" y="21"/>
                </a:cxn>
                <a:cxn ang="0">
                  <a:pos x="40" y="0"/>
                </a:cxn>
                <a:cxn ang="0">
                  <a:pos x="57" y="0"/>
                </a:cxn>
                <a:cxn ang="0">
                  <a:pos x="73" y="0"/>
                </a:cxn>
                <a:cxn ang="0">
                  <a:pos x="69" y="3"/>
                </a:cxn>
                <a:cxn ang="0">
                  <a:pos x="69" y="8"/>
                </a:cxn>
                <a:cxn ang="0">
                  <a:pos x="70" y="13"/>
                </a:cxn>
                <a:cxn ang="0">
                  <a:pos x="71" y="16"/>
                </a:cxn>
                <a:cxn ang="0">
                  <a:pos x="75" y="17"/>
                </a:cxn>
                <a:cxn ang="0">
                  <a:pos x="88" y="17"/>
                </a:cxn>
                <a:cxn ang="0">
                  <a:pos x="91" y="19"/>
                </a:cxn>
                <a:cxn ang="0">
                  <a:pos x="91" y="20"/>
                </a:cxn>
                <a:cxn ang="0">
                  <a:pos x="87" y="26"/>
                </a:cxn>
                <a:cxn ang="0">
                  <a:pos x="75" y="31"/>
                </a:cxn>
                <a:cxn ang="0">
                  <a:pos x="72" y="38"/>
                </a:cxn>
                <a:cxn ang="0">
                  <a:pos x="74" y="44"/>
                </a:cxn>
                <a:cxn ang="0">
                  <a:pos x="78" y="51"/>
                </a:cxn>
                <a:cxn ang="0">
                  <a:pos x="79" y="55"/>
                </a:cxn>
                <a:cxn ang="0">
                  <a:pos x="80" y="58"/>
                </a:cxn>
                <a:cxn ang="0">
                  <a:pos x="82" y="60"/>
                </a:cxn>
                <a:cxn ang="0">
                  <a:pos x="82" y="71"/>
                </a:cxn>
                <a:cxn ang="0">
                  <a:pos x="83" y="73"/>
                </a:cxn>
                <a:cxn ang="0">
                  <a:pos x="84" y="75"/>
                </a:cxn>
                <a:cxn ang="0">
                  <a:pos x="83" y="83"/>
                </a:cxn>
                <a:cxn ang="0">
                  <a:pos x="82" y="92"/>
                </a:cxn>
                <a:cxn ang="0">
                  <a:pos x="78" y="94"/>
                </a:cxn>
                <a:cxn ang="0">
                  <a:pos x="71" y="93"/>
                </a:cxn>
                <a:cxn ang="0">
                  <a:pos x="70" y="91"/>
                </a:cxn>
                <a:cxn ang="0">
                  <a:pos x="70" y="89"/>
                </a:cxn>
                <a:cxn ang="0">
                  <a:pos x="67" y="82"/>
                </a:cxn>
                <a:cxn ang="0">
                  <a:pos x="63" y="80"/>
                </a:cxn>
                <a:cxn ang="0">
                  <a:pos x="62" y="80"/>
                </a:cxn>
                <a:cxn ang="0">
                  <a:pos x="58" y="84"/>
                </a:cxn>
                <a:cxn ang="0">
                  <a:pos x="53" y="86"/>
                </a:cxn>
                <a:cxn ang="0">
                  <a:pos x="50" y="92"/>
                </a:cxn>
                <a:cxn ang="0">
                  <a:pos x="54" y="95"/>
                </a:cxn>
                <a:cxn ang="0">
                  <a:pos x="54" y="100"/>
                </a:cxn>
                <a:cxn ang="0">
                  <a:pos x="52" y="101"/>
                </a:cxn>
                <a:cxn ang="0">
                  <a:pos x="50" y="102"/>
                </a:cxn>
                <a:cxn ang="0">
                  <a:pos x="48" y="108"/>
                </a:cxn>
                <a:cxn ang="0">
                  <a:pos x="47" y="110"/>
                </a:cxn>
                <a:cxn ang="0">
                  <a:pos x="41" y="111"/>
                </a:cxn>
                <a:cxn ang="0">
                  <a:pos x="36" y="111"/>
                </a:cxn>
                <a:cxn ang="0">
                  <a:pos x="31" y="112"/>
                </a:cxn>
                <a:cxn ang="0">
                  <a:pos x="24" y="102"/>
                </a:cxn>
                <a:cxn ang="0">
                  <a:pos x="15" y="93"/>
                </a:cxn>
                <a:cxn ang="0">
                  <a:pos x="10" y="87"/>
                </a:cxn>
                <a:cxn ang="0">
                  <a:pos x="0" y="63"/>
                </a:cxn>
                <a:cxn ang="0">
                  <a:pos x="0" y="60"/>
                </a:cxn>
                <a:cxn ang="0">
                  <a:pos x="4" y="53"/>
                </a:cxn>
                <a:cxn ang="0">
                  <a:pos x="6" y="50"/>
                </a:cxn>
                <a:cxn ang="0">
                  <a:pos x="5" y="44"/>
                </a:cxn>
                <a:cxn ang="0">
                  <a:pos x="6" y="42"/>
                </a:cxn>
                <a:cxn ang="0">
                  <a:pos x="9" y="41"/>
                </a:cxn>
                <a:cxn ang="0">
                  <a:pos x="15" y="41"/>
                </a:cxn>
                <a:cxn ang="0">
                  <a:pos x="16" y="40"/>
                </a:cxn>
                <a:cxn ang="0">
                  <a:pos x="15" y="33"/>
                </a:cxn>
                <a:cxn ang="0">
                  <a:pos x="12" y="31"/>
                </a:cxn>
                <a:cxn ang="0">
                  <a:pos x="11" y="28"/>
                </a:cxn>
                <a:cxn ang="0">
                  <a:pos x="12" y="20"/>
                </a:cxn>
              </a:cxnLst>
              <a:rect l="0" t="0" r="r" b="b"/>
              <a:pathLst>
                <a:path w="91" h="112">
                  <a:moveTo>
                    <a:pt x="12" y="20"/>
                  </a:moveTo>
                  <a:lnTo>
                    <a:pt x="12" y="20"/>
                  </a:lnTo>
                  <a:lnTo>
                    <a:pt x="38" y="21"/>
                  </a:lnTo>
                  <a:lnTo>
                    <a:pt x="38" y="21"/>
                  </a:lnTo>
                  <a:lnTo>
                    <a:pt x="39" y="11"/>
                  </a:lnTo>
                  <a:lnTo>
                    <a:pt x="40" y="0"/>
                  </a:lnTo>
                  <a:lnTo>
                    <a:pt x="40" y="0"/>
                  </a:lnTo>
                  <a:lnTo>
                    <a:pt x="57" y="0"/>
                  </a:lnTo>
                  <a:lnTo>
                    <a:pt x="73" y="0"/>
                  </a:lnTo>
                  <a:lnTo>
                    <a:pt x="73" y="0"/>
                  </a:lnTo>
                  <a:lnTo>
                    <a:pt x="71" y="1"/>
                  </a:lnTo>
                  <a:lnTo>
                    <a:pt x="69" y="3"/>
                  </a:lnTo>
                  <a:lnTo>
                    <a:pt x="69" y="3"/>
                  </a:lnTo>
                  <a:lnTo>
                    <a:pt x="69" y="8"/>
                  </a:lnTo>
                  <a:lnTo>
                    <a:pt x="69" y="11"/>
                  </a:lnTo>
                  <a:lnTo>
                    <a:pt x="70" y="13"/>
                  </a:lnTo>
                  <a:lnTo>
                    <a:pt x="71" y="16"/>
                  </a:lnTo>
                  <a:lnTo>
                    <a:pt x="71" y="16"/>
                  </a:lnTo>
                  <a:lnTo>
                    <a:pt x="73" y="16"/>
                  </a:lnTo>
                  <a:lnTo>
                    <a:pt x="75" y="17"/>
                  </a:lnTo>
                  <a:lnTo>
                    <a:pt x="82" y="16"/>
                  </a:lnTo>
                  <a:lnTo>
                    <a:pt x="88" y="17"/>
                  </a:lnTo>
                  <a:lnTo>
                    <a:pt x="90" y="17"/>
                  </a:lnTo>
                  <a:lnTo>
                    <a:pt x="91" y="19"/>
                  </a:lnTo>
                  <a:lnTo>
                    <a:pt x="91" y="19"/>
                  </a:lnTo>
                  <a:lnTo>
                    <a:pt x="91" y="20"/>
                  </a:lnTo>
                  <a:lnTo>
                    <a:pt x="90" y="22"/>
                  </a:lnTo>
                  <a:lnTo>
                    <a:pt x="87" y="26"/>
                  </a:lnTo>
                  <a:lnTo>
                    <a:pt x="75" y="31"/>
                  </a:lnTo>
                  <a:lnTo>
                    <a:pt x="75" y="31"/>
                  </a:lnTo>
                  <a:lnTo>
                    <a:pt x="73" y="34"/>
                  </a:lnTo>
                  <a:lnTo>
                    <a:pt x="72" y="38"/>
                  </a:lnTo>
                  <a:lnTo>
                    <a:pt x="73" y="41"/>
                  </a:lnTo>
                  <a:lnTo>
                    <a:pt x="74" y="44"/>
                  </a:lnTo>
                  <a:lnTo>
                    <a:pt x="74" y="44"/>
                  </a:lnTo>
                  <a:lnTo>
                    <a:pt x="78" y="51"/>
                  </a:lnTo>
                  <a:lnTo>
                    <a:pt x="78" y="51"/>
                  </a:lnTo>
                  <a:lnTo>
                    <a:pt x="79" y="55"/>
                  </a:lnTo>
                  <a:lnTo>
                    <a:pt x="79" y="55"/>
                  </a:lnTo>
                  <a:lnTo>
                    <a:pt x="80" y="58"/>
                  </a:lnTo>
                  <a:lnTo>
                    <a:pt x="82" y="60"/>
                  </a:lnTo>
                  <a:lnTo>
                    <a:pt x="82" y="60"/>
                  </a:lnTo>
                  <a:lnTo>
                    <a:pt x="82" y="65"/>
                  </a:lnTo>
                  <a:lnTo>
                    <a:pt x="82" y="71"/>
                  </a:lnTo>
                  <a:lnTo>
                    <a:pt x="82" y="71"/>
                  </a:lnTo>
                  <a:lnTo>
                    <a:pt x="83" y="73"/>
                  </a:lnTo>
                  <a:lnTo>
                    <a:pt x="84" y="75"/>
                  </a:lnTo>
                  <a:lnTo>
                    <a:pt x="84" y="75"/>
                  </a:lnTo>
                  <a:lnTo>
                    <a:pt x="84" y="80"/>
                  </a:lnTo>
                  <a:lnTo>
                    <a:pt x="83" y="83"/>
                  </a:lnTo>
                  <a:lnTo>
                    <a:pt x="82" y="92"/>
                  </a:lnTo>
                  <a:lnTo>
                    <a:pt x="82" y="92"/>
                  </a:lnTo>
                  <a:lnTo>
                    <a:pt x="81" y="93"/>
                  </a:lnTo>
                  <a:lnTo>
                    <a:pt x="78" y="94"/>
                  </a:lnTo>
                  <a:lnTo>
                    <a:pt x="73" y="94"/>
                  </a:lnTo>
                  <a:lnTo>
                    <a:pt x="71" y="93"/>
                  </a:lnTo>
                  <a:lnTo>
                    <a:pt x="71" y="93"/>
                  </a:lnTo>
                  <a:lnTo>
                    <a:pt x="70" y="91"/>
                  </a:lnTo>
                  <a:lnTo>
                    <a:pt x="70" y="89"/>
                  </a:lnTo>
                  <a:lnTo>
                    <a:pt x="70" y="89"/>
                  </a:lnTo>
                  <a:lnTo>
                    <a:pt x="67" y="82"/>
                  </a:lnTo>
                  <a:lnTo>
                    <a:pt x="67" y="82"/>
                  </a:lnTo>
                  <a:lnTo>
                    <a:pt x="66" y="80"/>
                  </a:lnTo>
                  <a:lnTo>
                    <a:pt x="63" y="80"/>
                  </a:lnTo>
                  <a:lnTo>
                    <a:pt x="62" y="80"/>
                  </a:lnTo>
                  <a:lnTo>
                    <a:pt x="62" y="80"/>
                  </a:lnTo>
                  <a:lnTo>
                    <a:pt x="60" y="83"/>
                  </a:lnTo>
                  <a:lnTo>
                    <a:pt x="58" y="84"/>
                  </a:lnTo>
                  <a:lnTo>
                    <a:pt x="53" y="86"/>
                  </a:lnTo>
                  <a:lnTo>
                    <a:pt x="53" y="86"/>
                  </a:lnTo>
                  <a:lnTo>
                    <a:pt x="51" y="90"/>
                  </a:lnTo>
                  <a:lnTo>
                    <a:pt x="50" y="92"/>
                  </a:lnTo>
                  <a:lnTo>
                    <a:pt x="50" y="92"/>
                  </a:lnTo>
                  <a:lnTo>
                    <a:pt x="54" y="95"/>
                  </a:lnTo>
                  <a:lnTo>
                    <a:pt x="56" y="96"/>
                  </a:lnTo>
                  <a:lnTo>
                    <a:pt x="54" y="100"/>
                  </a:lnTo>
                  <a:lnTo>
                    <a:pt x="54" y="100"/>
                  </a:lnTo>
                  <a:lnTo>
                    <a:pt x="52" y="101"/>
                  </a:lnTo>
                  <a:lnTo>
                    <a:pt x="50" y="102"/>
                  </a:lnTo>
                  <a:lnTo>
                    <a:pt x="50" y="102"/>
                  </a:lnTo>
                  <a:lnTo>
                    <a:pt x="49" y="105"/>
                  </a:lnTo>
                  <a:lnTo>
                    <a:pt x="48" y="108"/>
                  </a:lnTo>
                  <a:lnTo>
                    <a:pt x="48" y="108"/>
                  </a:lnTo>
                  <a:lnTo>
                    <a:pt x="47" y="110"/>
                  </a:lnTo>
                  <a:lnTo>
                    <a:pt x="45" y="110"/>
                  </a:lnTo>
                  <a:lnTo>
                    <a:pt x="41" y="111"/>
                  </a:lnTo>
                  <a:lnTo>
                    <a:pt x="41" y="111"/>
                  </a:lnTo>
                  <a:lnTo>
                    <a:pt x="36" y="111"/>
                  </a:lnTo>
                  <a:lnTo>
                    <a:pt x="31" y="112"/>
                  </a:lnTo>
                  <a:lnTo>
                    <a:pt x="31" y="112"/>
                  </a:lnTo>
                  <a:lnTo>
                    <a:pt x="28" y="106"/>
                  </a:lnTo>
                  <a:lnTo>
                    <a:pt x="24" y="102"/>
                  </a:lnTo>
                  <a:lnTo>
                    <a:pt x="15" y="93"/>
                  </a:lnTo>
                  <a:lnTo>
                    <a:pt x="15" y="93"/>
                  </a:lnTo>
                  <a:lnTo>
                    <a:pt x="12" y="91"/>
                  </a:lnTo>
                  <a:lnTo>
                    <a:pt x="10" y="87"/>
                  </a:lnTo>
                  <a:lnTo>
                    <a:pt x="6" y="80"/>
                  </a:lnTo>
                  <a:lnTo>
                    <a:pt x="0" y="63"/>
                  </a:lnTo>
                  <a:lnTo>
                    <a:pt x="0" y="63"/>
                  </a:lnTo>
                  <a:lnTo>
                    <a:pt x="0" y="60"/>
                  </a:lnTo>
                  <a:lnTo>
                    <a:pt x="1" y="57"/>
                  </a:lnTo>
                  <a:lnTo>
                    <a:pt x="4" y="53"/>
                  </a:lnTo>
                  <a:lnTo>
                    <a:pt x="6" y="50"/>
                  </a:lnTo>
                  <a:lnTo>
                    <a:pt x="6" y="50"/>
                  </a:lnTo>
                  <a:lnTo>
                    <a:pt x="6" y="45"/>
                  </a:lnTo>
                  <a:lnTo>
                    <a:pt x="5" y="44"/>
                  </a:lnTo>
                  <a:lnTo>
                    <a:pt x="6" y="42"/>
                  </a:lnTo>
                  <a:lnTo>
                    <a:pt x="6" y="42"/>
                  </a:lnTo>
                  <a:lnTo>
                    <a:pt x="7" y="41"/>
                  </a:lnTo>
                  <a:lnTo>
                    <a:pt x="9" y="41"/>
                  </a:lnTo>
                  <a:lnTo>
                    <a:pt x="12" y="41"/>
                  </a:lnTo>
                  <a:lnTo>
                    <a:pt x="15" y="41"/>
                  </a:lnTo>
                  <a:lnTo>
                    <a:pt x="15" y="41"/>
                  </a:lnTo>
                  <a:lnTo>
                    <a:pt x="16" y="40"/>
                  </a:lnTo>
                  <a:lnTo>
                    <a:pt x="16" y="38"/>
                  </a:lnTo>
                  <a:lnTo>
                    <a:pt x="15" y="33"/>
                  </a:lnTo>
                  <a:lnTo>
                    <a:pt x="15" y="33"/>
                  </a:lnTo>
                  <a:lnTo>
                    <a:pt x="12" y="31"/>
                  </a:lnTo>
                  <a:lnTo>
                    <a:pt x="11" y="28"/>
                  </a:lnTo>
                  <a:lnTo>
                    <a:pt x="11" y="28"/>
                  </a:lnTo>
                  <a:lnTo>
                    <a:pt x="12" y="20"/>
                  </a:lnTo>
                  <a:lnTo>
                    <a:pt x="12"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5" name="Freeform 374"/>
            <p:cNvSpPr>
              <a:spLocks/>
            </p:cNvSpPr>
            <p:nvPr/>
          </p:nvSpPr>
          <p:spPr bwMode="gray">
            <a:xfrm>
              <a:off x="4316715" y="4440655"/>
              <a:ext cx="160737" cy="218407"/>
            </a:xfrm>
            <a:custGeom>
              <a:avLst/>
              <a:gdLst/>
              <a:ahLst/>
              <a:cxnLst>
                <a:cxn ang="0">
                  <a:pos x="5" y="135"/>
                </a:cxn>
                <a:cxn ang="0">
                  <a:pos x="14" y="134"/>
                </a:cxn>
                <a:cxn ang="0">
                  <a:pos x="17" y="132"/>
                </a:cxn>
                <a:cxn ang="0">
                  <a:pos x="19" y="126"/>
                </a:cxn>
                <a:cxn ang="0">
                  <a:pos x="23" y="124"/>
                </a:cxn>
                <a:cxn ang="0">
                  <a:pos x="19" y="116"/>
                </a:cxn>
                <a:cxn ang="0">
                  <a:pos x="22" y="110"/>
                </a:cxn>
                <a:cxn ang="0">
                  <a:pos x="29" y="107"/>
                </a:cxn>
                <a:cxn ang="0">
                  <a:pos x="32" y="104"/>
                </a:cxn>
                <a:cxn ang="0">
                  <a:pos x="36" y="106"/>
                </a:cxn>
                <a:cxn ang="0">
                  <a:pos x="39" y="115"/>
                </a:cxn>
                <a:cxn ang="0">
                  <a:pos x="42" y="118"/>
                </a:cxn>
                <a:cxn ang="0">
                  <a:pos x="51" y="116"/>
                </a:cxn>
                <a:cxn ang="0">
                  <a:pos x="53" y="104"/>
                </a:cxn>
                <a:cxn ang="0">
                  <a:pos x="52" y="97"/>
                </a:cxn>
                <a:cxn ang="0">
                  <a:pos x="51" y="89"/>
                </a:cxn>
                <a:cxn ang="0">
                  <a:pos x="49" y="82"/>
                </a:cxn>
                <a:cxn ang="0">
                  <a:pos x="47" y="75"/>
                </a:cxn>
                <a:cxn ang="0">
                  <a:pos x="43" y="68"/>
                </a:cxn>
                <a:cxn ang="0">
                  <a:pos x="42" y="58"/>
                </a:cxn>
                <a:cxn ang="0">
                  <a:pos x="56" y="50"/>
                </a:cxn>
                <a:cxn ang="0">
                  <a:pos x="60" y="43"/>
                </a:cxn>
                <a:cxn ang="0">
                  <a:pos x="57" y="41"/>
                </a:cxn>
                <a:cxn ang="0">
                  <a:pos x="42" y="40"/>
                </a:cxn>
                <a:cxn ang="0">
                  <a:pos x="39" y="37"/>
                </a:cxn>
                <a:cxn ang="0">
                  <a:pos x="38" y="27"/>
                </a:cxn>
                <a:cxn ang="0">
                  <a:pos x="42" y="24"/>
                </a:cxn>
                <a:cxn ang="0">
                  <a:pos x="46" y="22"/>
                </a:cxn>
                <a:cxn ang="0">
                  <a:pos x="56" y="22"/>
                </a:cxn>
                <a:cxn ang="0">
                  <a:pos x="70" y="32"/>
                </a:cxn>
                <a:cxn ang="0">
                  <a:pos x="78" y="26"/>
                </a:cxn>
                <a:cxn ang="0">
                  <a:pos x="84" y="25"/>
                </a:cxn>
                <a:cxn ang="0">
                  <a:pos x="92" y="11"/>
                </a:cxn>
                <a:cxn ang="0">
                  <a:pos x="96" y="5"/>
                </a:cxn>
                <a:cxn ang="0">
                  <a:pos x="114" y="0"/>
                </a:cxn>
                <a:cxn ang="0">
                  <a:pos x="106" y="29"/>
                </a:cxn>
                <a:cxn ang="0">
                  <a:pos x="105" y="35"/>
                </a:cxn>
                <a:cxn ang="0">
                  <a:pos x="103" y="42"/>
                </a:cxn>
                <a:cxn ang="0">
                  <a:pos x="105" y="62"/>
                </a:cxn>
                <a:cxn ang="0">
                  <a:pos x="106" y="68"/>
                </a:cxn>
                <a:cxn ang="0">
                  <a:pos x="103" y="76"/>
                </a:cxn>
                <a:cxn ang="0">
                  <a:pos x="98" y="88"/>
                </a:cxn>
                <a:cxn ang="0">
                  <a:pos x="91" y="94"/>
                </a:cxn>
                <a:cxn ang="0">
                  <a:pos x="89" y="96"/>
                </a:cxn>
                <a:cxn ang="0">
                  <a:pos x="82" y="109"/>
                </a:cxn>
                <a:cxn ang="0">
                  <a:pos x="81" y="111"/>
                </a:cxn>
                <a:cxn ang="0">
                  <a:pos x="83" y="119"/>
                </a:cxn>
                <a:cxn ang="0">
                  <a:pos x="84" y="129"/>
                </a:cxn>
                <a:cxn ang="0">
                  <a:pos x="79" y="136"/>
                </a:cxn>
                <a:cxn ang="0">
                  <a:pos x="71" y="138"/>
                </a:cxn>
                <a:cxn ang="0">
                  <a:pos x="62" y="145"/>
                </a:cxn>
                <a:cxn ang="0">
                  <a:pos x="57" y="144"/>
                </a:cxn>
                <a:cxn ang="0">
                  <a:pos x="50" y="139"/>
                </a:cxn>
                <a:cxn ang="0">
                  <a:pos x="46" y="142"/>
                </a:cxn>
                <a:cxn ang="0">
                  <a:pos x="43" y="149"/>
                </a:cxn>
                <a:cxn ang="0">
                  <a:pos x="41" y="151"/>
                </a:cxn>
                <a:cxn ang="0">
                  <a:pos x="36" y="149"/>
                </a:cxn>
                <a:cxn ang="0">
                  <a:pos x="28" y="141"/>
                </a:cxn>
                <a:cxn ang="0">
                  <a:pos x="12" y="153"/>
                </a:cxn>
                <a:cxn ang="0">
                  <a:pos x="1" y="140"/>
                </a:cxn>
                <a:cxn ang="0">
                  <a:pos x="0" y="136"/>
                </a:cxn>
              </a:cxnLst>
              <a:rect l="0" t="0" r="r" b="b"/>
              <a:pathLst>
                <a:path w="114" h="153">
                  <a:moveTo>
                    <a:pt x="0" y="136"/>
                  </a:moveTo>
                  <a:lnTo>
                    <a:pt x="0" y="136"/>
                  </a:lnTo>
                  <a:lnTo>
                    <a:pt x="5" y="135"/>
                  </a:lnTo>
                  <a:lnTo>
                    <a:pt x="10" y="135"/>
                  </a:lnTo>
                  <a:lnTo>
                    <a:pt x="10" y="135"/>
                  </a:lnTo>
                  <a:lnTo>
                    <a:pt x="14" y="134"/>
                  </a:lnTo>
                  <a:lnTo>
                    <a:pt x="16" y="134"/>
                  </a:lnTo>
                  <a:lnTo>
                    <a:pt x="17" y="132"/>
                  </a:lnTo>
                  <a:lnTo>
                    <a:pt x="17" y="132"/>
                  </a:lnTo>
                  <a:lnTo>
                    <a:pt x="18" y="129"/>
                  </a:lnTo>
                  <a:lnTo>
                    <a:pt x="19" y="126"/>
                  </a:lnTo>
                  <a:lnTo>
                    <a:pt x="19" y="126"/>
                  </a:lnTo>
                  <a:lnTo>
                    <a:pt x="21" y="125"/>
                  </a:lnTo>
                  <a:lnTo>
                    <a:pt x="23" y="124"/>
                  </a:lnTo>
                  <a:lnTo>
                    <a:pt x="23" y="124"/>
                  </a:lnTo>
                  <a:lnTo>
                    <a:pt x="25" y="120"/>
                  </a:lnTo>
                  <a:lnTo>
                    <a:pt x="23" y="119"/>
                  </a:lnTo>
                  <a:lnTo>
                    <a:pt x="19" y="116"/>
                  </a:lnTo>
                  <a:lnTo>
                    <a:pt x="19" y="116"/>
                  </a:lnTo>
                  <a:lnTo>
                    <a:pt x="20" y="114"/>
                  </a:lnTo>
                  <a:lnTo>
                    <a:pt x="22" y="110"/>
                  </a:lnTo>
                  <a:lnTo>
                    <a:pt x="22" y="110"/>
                  </a:lnTo>
                  <a:lnTo>
                    <a:pt x="27" y="108"/>
                  </a:lnTo>
                  <a:lnTo>
                    <a:pt x="29" y="107"/>
                  </a:lnTo>
                  <a:lnTo>
                    <a:pt x="31" y="104"/>
                  </a:lnTo>
                  <a:lnTo>
                    <a:pt x="31" y="104"/>
                  </a:lnTo>
                  <a:lnTo>
                    <a:pt x="32" y="104"/>
                  </a:lnTo>
                  <a:lnTo>
                    <a:pt x="35" y="104"/>
                  </a:lnTo>
                  <a:lnTo>
                    <a:pt x="36" y="106"/>
                  </a:lnTo>
                  <a:lnTo>
                    <a:pt x="36" y="106"/>
                  </a:lnTo>
                  <a:lnTo>
                    <a:pt x="39" y="113"/>
                  </a:lnTo>
                  <a:lnTo>
                    <a:pt x="39" y="113"/>
                  </a:lnTo>
                  <a:lnTo>
                    <a:pt x="39" y="115"/>
                  </a:lnTo>
                  <a:lnTo>
                    <a:pt x="40" y="117"/>
                  </a:lnTo>
                  <a:lnTo>
                    <a:pt x="40" y="117"/>
                  </a:lnTo>
                  <a:lnTo>
                    <a:pt x="42" y="118"/>
                  </a:lnTo>
                  <a:lnTo>
                    <a:pt x="47" y="118"/>
                  </a:lnTo>
                  <a:lnTo>
                    <a:pt x="50" y="117"/>
                  </a:lnTo>
                  <a:lnTo>
                    <a:pt x="51" y="116"/>
                  </a:lnTo>
                  <a:lnTo>
                    <a:pt x="51" y="116"/>
                  </a:lnTo>
                  <a:lnTo>
                    <a:pt x="52" y="107"/>
                  </a:lnTo>
                  <a:lnTo>
                    <a:pt x="53" y="104"/>
                  </a:lnTo>
                  <a:lnTo>
                    <a:pt x="53" y="99"/>
                  </a:lnTo>
                  <a:lnTo>
                    <a:pt x="53" y="99"/>
                  </a:lnTo>
                  <a:lnTo>
                    <a:pt x="52" y="97"/>
                  </a:lnTo>
                  <a:lnTo>
                    <a:pt x="51" y="95"/>
                  </a:lnTo>
                  <a:lnTo>
                    <a:pt x="51" y="95"/>
                  </a:lnTo>
                  <a:lnTo>
                    <a:pt x="51" y="89"/>
                  </a:lnTo>
                  <a:lnTo>
                    <a:pt x="51" y="84"/>
                  </a:lnTo>
                  <a:lnTo>
                    <a:pt x="51" y="84"/>
                  </a:lnTo>
                  <a:lnTo>
                    <a:pt x="49" y="82"/>
                  </a:lnTo>
                  <a:lnTo>
                    <a:pt x="48" y="79"/>
                  </a:lnTo>
                  <a:lnTo>
                    <a:pt x="48" y="79"/>
                  </a:lnTo>
                  <a:lnTo>
                    <a:pt x="47" y="75"/>
                  </a:lnTo>
                  <a:lnTo>
                    <a:pt x="47" y="75"/>
                  </a:lnTo>
                  <a:lnTo>
                    <a:pt x="43" y="68"/>
                  </a:lnTo>
                  <a:lnTo>
                    <a:pt x="43" y="68"/>
                  </a:lnTo>
                  <a:lnTo>
                    <a:pt x="42" y="65"/>
                  </a:lnTo>
                  <a:lnTo>
                    <a:pt x="41" y="62"/>
                  </a:lnTo>
                  <a:lnTo>
                    <a:pt x="42" y="58"/>
                  </a:lnTo>
                  <a:lnTo>
                    <a:pt x="44" y="55"/>
                  </a:lnTo>
                  <a:lnTo>
                    <a:pt x="44" y="55"/>
                  </a:lnTo>
                  <a:lnTo>
                    <a:pt x="56" y="50"/>
                  </a:lnTo>
                  <a:lnTo>
                    <a:pt x="59" y="46"/>
                  </a:lnTo>
                  <a:lnTo>
                    <a:pt x="60" y="44"/>
                  </a:lnTo>
                  <a:lnTo>
                    <a:pt x="60" y="43"/>
                  </a:lnTo>
                  <a:lnTo>
                    <a:pt x="60" y="43"/>
                  </a:lnTo>
                  <a:lnTo>
                    <a:pt x="59" y="41"/>
                  </a:lnTo>
                  <a:lnTo>
                    <a:pt x="57" y="41"/>
                  </a:lnTo>
                  <a:lnTo>
                    <a:pt x="51" y="40"/>
                  </a:lnTo>
                  <a:lnTo>
                    <a:pt x="44" y="41"/>
                  </a:lnTo>
                  <a:lnTo>
                    <a:pt x="42" y="40"/>
                  </a:lnTo>
                  <a:lnTo>
                    <a:pt x="40" y="40"/>
                  </a:lnTo>
                  <a:lnTo>
                    <a:pt x="40" y="40"/>
                  </a:lnTo>
                  <a:lnTo>
                    <a:pt x="39" y="37"/>
                  </a:lnTo>
                  <a:lnTo>
                    <a:pt x="38" y="35"/>
                  </a:lnTo>
                  <a:lnTo>
                    <a:pt x="38" y="32"/>
                  </a:lnTo>
                  <a:lnTo>
                    <a:pt x="38" y="27"/>
                  </a:lnTo>
                  <a:lnTo>
                    <a:pt x="38" y="27"/>
                  </a:lnTo>
                  <a:lnTo>
                    <a:pt x="40" y="25"/>
                  </a:lnTo>
                  <a:lnTo>
                    <a:pt x="42" y="24"/>
                  </a:lnTo>
                  <a:lnTo>
                    <a:pt x="42" y="24"/>
                  </a:lnTo>
                  <a:lnTo>
                    <a:pt x="46" y="22"/>
                  </a:lnTo>
                  <a:lnTo>
                    <a:pt x="46" y="22"/>
                  </a:lnTo>
                  <a:lnTo>
                    <a:pt x="49" y="21"/>
                  </a:lnTo>
                  <a:lnTo>
                    <a:pt x="52" y="21"/>
                  </a:lnTo>
                  <a:lnTo>
                    <a:pt x="56" y="22"/>
                  </a:lnTo>
                  <a:lnTo>
                    <a:pt x="59" y="24"/>
                  </a:lnTo>
                  <a:lnTo>
                    <a:pt x="70" y="32"/>
                  </a:lnTo>
                  <a:lnTo>
                    <a:pt x="70" y="32"/>
                  </a:lnTo>
                  <a:lnTo>
                    <a:pt x="71" y="26"/>
                  </a:lnTo>
                  <a:lnTo>
                    <a:pt x="71" y="26"/>
                  </a:lnTo>
                  <a:lnTo>
                    <a:pt x="78" y="26"/>
                  </a:lnTo>
                  <a:lnTo>
                    <a:pt x="83" y="25"/>
                  </a:lnTo>
                  <a:lnTo>
                    <a:pt x="83" y="25"/>
                  </a:lnTo>
                  <a:lnTo>
                    <a:pt x="84" y="25"/>
                  </a:lnTo>
                  <a:lnTo>
                    <a:pt x="85" y="23"/>
                  </a:lnTo>
                  <a:lnTo>
                    <a:pt x="89" y="18"/>
                  </a:lnTo>
                  <a:lnTo>
                    <a:pt x="92" y="11"/>
                  </a:lnTo>
                  <a:lnTo>
                    <a:pt x="94" y="8"/>
                  </a:lnTo>
                  <a:lnTo>
                    <a:pt x="96" y="5"/>
                  </a:lnTo>
                  <a:lnTo>
                    <a:pt x="96" y="5"/>
                  </a:lnTo>
                  <a:lnTo>
                    <a:pt x="104" y="2"/>
                  </a:lnTo>
                  <a:lnTo>
                    <a:pt x="114" y="0"/>
                  </a:lnTo>
                  <a:lnTo>
                    <a:pt x="114" y="0"/>
                  </a:lnTo>
                  <a:lnTo>
                    <a:pt x="113" y="9"/>
                  </a:lnTo>
                  <a:lnTo>
                    <a:pt x="111" y="15"/>
                  </a:lnTo>
                  <a:lnTo>
                    <a:pt x="106" y="29"/>
                  </a:lnTo>
                  <a:lnTo>
                    <a:pt x="106" y="29"/>
                  </a:lnTo>
                  <a:lnTo>
                    <a:pt x="105" y="33"/>
                  </a:lnTo>
                  <a:lnTo>
                    <a:pt x="105" y="35"/>
                  </a:lnTo>
                  <a:lnTo>
                    <a:pt x="104" y="37"/>
                  </a:lnTo>
                  <a:lnTo>
                    <a:pt x="104" y="37"/>
                  </a:lnTo>
                  <a:lnTo>
                    <a:pt x="103" y="42"/>
                  </a:lnTo>
                  <a:lnTo>
                    <a:pt x="102" y="47"/>
                  </a:lnTo>
                  <a:lnTo>
                    <a:pt x="103" y="54"/>
                  </a:lnTo>
                  <a:lnTo>
                    <a:pt x="105" y="62"/>
                  </a:lnTo>
                  <a:lnTo>
                    <a:pt x="105" y="62"/>
                  </a:lnTo>
                  <a:lnTo>
                    <a:pt x="106" y="65"/>
                  </a:lnTo>
                  <a:lnTo>
                    <a:pt x="106" y="68"/>
                  </a:lnTo>
                  <a:lnTo>
                    <a:pt x="106" y="68"/>
                  </a:lnTo>
                  <a:lnTo>
                    <a:pt x="103" y="76"/>
                  </a:lnTo>
                  <a:lnTo>
                    <a:pt x="103" y="76"/>
                  </a:lnTo>
                  <a:lnTo>
                    <a:pt x="102" y="81"/>
                  </a:lnTo>
                  <a:lnTo>
                    <a:pt x="101" y="84"/>
                  </a:lnTo>
                  <a:lnTo>
                    <a:pt x="98" y="88"/>
                  </a:lnTo>
                  <a:lnTo>
                    <a:pt x="94" y="92"/>
                  </a:lnTo>
                  <a:lnTo>
                    <a:pt x="91" y="94"/>
                  </a:lnTo>
                  <a:lnTo>
                    <a:pt x="91" y="94"/>
                  </a:lnTo>
                  <a:lnTo>
                    <a:pt x="90" y="95"/>
                  </a:lnTo>
                  <a:lnTo>
                    <a:pt x="89" y="96"/>
                  </a:lnTo>
                  <a:lnTo>
                    <a:pt x="89" y="96"/>
                  </a:lnTo>
                  <a:lnTo>
                    <a:pt x="88" y="99"/>
                  </a:lnTo>
                  <a:lnTo>
                    <a:pt x="86" y="103"/>
                  </a:lnTo>
                  <a:lnTo>
                    <a:pt x="82" y="109"/>
                  </a:lnTo>
                  <a:lnTo>
                    <a:pt x="82" y="109"/>
                  </a:lnTo>
                  <a:lnTo>
                    <a:pt x="81" y="110"/>
                  </a:lnTo>
                  <a:lnTo>
                    <a:pt x="81" y="111"/>
                  </a:lnTo>
                  <a:lnTo>
                    <a:pt x="82" y="115"/>
                  </a:lnTo>
                  <a:lnTo>
                    <a:pt x="82" y="115"/>
                  </a:lnTo>
                  <a:lnTo>
                    <a:pt x="83" y="119"/>
                  </a:lnTo>
                  <a:lnTo>
                    <a:pt x="84" y="123"/>
                  </a:lnTo>
                  <a:lnTo>
                    <a:pt x="85" y="126"/>
                  </a:lnTo>
                  <a:lnTo>
                    <a:pt x="84" y="129"/>
                  </a:lnTo>
                  <a:lnTo>
                    <a:pt x="84" y="129"/>
                  </a:lnTo>
                  <a:lnTo>
                    <a:pt x="81" y="135"/>
                  </a:lnTo>
                  <a:lnTo>
                    <a:pt x="79" y="136"/>
                  </a:lnTo>
                  <a:lnTo>
                    <a:pt x="75" y="137"/>
                  </a:lnTo>
                  <a:lnTo>
                    <a:pt x="75" y="137"/>
                  </a:lnTo>
                  <a:lnTo>
                    <a:pt x="71" y="138"/>
                  </a:lnTo>
                  <a:lnTo>
                    <a:pt x="68" y="140"/>
                  </a:lnTo>
                  <a:lnTo>
                    <a:pt x="62" y="145"/>
                  </a:lnTo>
                  <a:lnTo>
                    <a:pt x="62" y="145"/>
                  </a:lnTo>
                  <a:lnTo>
                    <a:pt x="61" y="146"/>
                  </a:lnTo>
                  <a:lnTo>
                    <a:pt x="59" y="146"/>
                  </a:lnTo>
                  <a:lnTo>
                    <a:pt x="57" y="144"/>
                  </a:lnTo>
                  <a:lnTo>
                    <a:pt x="54" y="140"/>
                  </a:lnTo>
                  <a:lnTo>
                    <a:pt x="52" y="139"/>
                  </a:lnTo>
                  <a:lnTo>
                    <a:pt x="50" y="139"/>
                  </a:lnTo>
                  <a:lnTo>
                    <a:pt x="50" y="139"/>
                  </a:lnTo>
                  <a:lnTo>
                    <a:pt x="47" y="140"/>
                  </a:lnTo>
                  <a:lnTo>
                    <a:pt x="46" y="142"/>
                  </a:lnTo>
                  <a:lnTo>
                    <a:pt x="44" y="145"/>
                  </a:lnTo>
                  <a:lnTo>
                    <a:pt x="43" y="149"/>
                  </a:lnTo>
                  <a:lnTo>
                    <a:pt x="43" y="149"/>
                  </a:lnTo>
                  <a:lnTo>
                    <a:pt x="42" y="150"/>
                  </a:lnTo>
                  <a:lnTo>
                    <a:pt x="41" y="151"/>
                  </a:lnTo>
                  <a:lnTo>
                    <a:pt x="41" y="151"/>
                  </a:lnTo>
                  <a:lnTo>
                    <a:pt x="38" y="151"/>
                  </a:lnTo>
                  <a:lnTo>
                    <a:pt x="36" y="149"/>
                  </a:lnTo>
                  <a:lnTo>
                    <a:pt x="36" y="149"/>
                  </a:lnTo>
                  <a:lnTo>
                    <a:pt x="31" y="144"/>
                  </a:lnTo>
                  <a:lnTo>
                    <a:pt x="28" y="141"/>
                  </a:lnTo>
                  <a:lnTo>
                    <a:pt x="28" y="141"/>
                  </a:lnTo>
                  <a:lnTo>
                    <a:pt x="21" y="146"/>
                  </a:lnTo>
                  <a:lnTo>
                    <a:pt x="12" y="153"/>
                  </a:lnTo>
                  <a:lnTo>
                    <a:pt x="12" y="153"/>
                  </a:lnTo>
                  <a:lnTo>
                    <a:pt x="6" y="148"/>
                  </a:lnTo>
                  <a:lnTo>
                    <a:pt x="4" y="145"/>
                  </a:lnTo>
                  <a:lnTo>
                    <a:pt x="1" y="140"/>
                  </a:lnTo>
                  <a:lnTo>
                    <a:pt x="1" y="140"/>
                  </a:lnTo>
                  <a:lnTo>
                    <a:pt x="0" y="136"/>
                  </a:lnTo>
                  <a:lnTo>
                    <a:pt x="0" y="13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6" name="Freeform 375"/>
            <p:cNvSpPr>
              <a:spLocks/>
            </p:cNvSpPr>
            <p:nvPr/>
          </p:nvSpPr>
          <p:spPr bwMode="gray">
            <a:xfrm>
              <a:off x="4333510" y="4642261"/>
              <a:ext cx="35985" cy="36002"/>
            </a:xfrm>
            <a:custGeom>
              <a:avLst/>
              <a:gdLst/>
              <a:ahLst/>
              <a:cxnLst>
                <a:cxn ang="0">
                  <a:pos x="0" y="12"/>
                </a:cxn>
                <a:cxn ang="0">
                  <a:pos x="0" y="12"/>
                </a:cxn>
                <a:cxn ang="0">
                  <a:pos x="9" y="5"/>
                </a:cxn>
                <a:cxn ang="0">
                  <a:pos x="16" y="0"/>
                </a:cxn>
                <a:cxn ang="0">
                  <a:pos x="16" y="0"/>
                </a:cxn>
                <a:cxn ang="0">
                  <a:pos x="19" y="3"/>
                </a:cxn>
                <a:cxn ang="0">
                  <a:pos x="24" y="8"/>
                </a:cxn>
                <a:cxn ang="0">
                  <a:pos x="24" y="8"/>
                </a:cxn>
                <a:cxn ang="0">
                  <a:pos x="20" y="12"/>
                </a:cxn>
                <a:cxn ang="0">
                  <a:pos x="17" y="16"/>
                </a:cxn>
                <a:cxn ang="0">
                  <a:pos x="17" y="16"/>
                </a:cxn>
                <a:cxn ang="0">
                  <a:pos x="16" y="19"/>
                </a:cxn>
                <a:cxn ang="0">
                  <a:pos x="16" y="22"/>
                </a:cxn>
                <a:cxn ang="0">
                  <a:pos x="16" y="22"/>
                </a:cxn>
                <a:cxn ang="0">
                  <a:pos x="15" y="22"/>
                </a:cxn>
                <a:cxn ang="0">
                  <a:pos x="14" y="24"/>
                </a:cxn>
                <a:cxn ang="0">
                  <a:pos x="8" y="25"/>
                </a:cxn>
                <a:cxn ang="0">
                  <a:pos x="8" y="25"/>
                </a:cxn>
                <a:cxn ang="0">
                  <a:pos x="8" y="21"/>
                </a:cxn>
                <a:cxn ang="0">
                  <a:pos x="6" y="19"/>
                </a:cxn>
                <a:cxn ang="0">
                  <a:pos x="6" y="19"/>
                </a:cxn>
                <a:cxn ang="0">
                  <a:pos x="0" y="12"/>
                </a:cxn>
                <a:cxn ang="0">
                  <a:pos x="0" y="12"/>
                </a:cxn>
              </a:cxnLst>
              <a:rect l="0" t="0" r="r" b="b"/>
              <a:pathLst>
                <a:path w="24" h="25">
                  <a:moveTo>
                    <a:pt x="0" y="12"/>
                  </a:moveTo>
                  <a:lnTo>
                    <a:pt x="0" y="12"/>
                  </a:lnTo>
                  <a:lnTo>
                    <a:pt x="9" y="5"/>
                  </a:lnTo>
                  <a:lnTo>
                    <a:pt x="16" y="0"/>
                  </a:lnTo>
                  <a:lnTo>
                    <a:pt x="16" y="0"/>
                  </a:lnTo>
                  <a:lnTo>
                    <a:pt x="19" y="3"/>
                  </a:lnTo>
                  <a:lnTo>
                    <a:pt x="24" y="8"/>
                  </a:lnTo>
                  <a:lnTo>
                    <a:pt x="24" y="8"/>
                  </a:lnTo>
                  <a:lnTo>
                    <a:pt x="20" y="12"/>
                  </a:lnTo>
                  <a:lnTo>
                    <a:pt x="17" y="16"/>
                  </a:lnTo>
                  <a:lnTo>
                    <a:pt x="17" y="16"/>
                  </a:lnTo>
                  <a:lnTo>
                    <a:pt x="16" y="19"/>
                  </a:lnTo>
                  <a:lnTo>
                    <a:pt x="16" y="22"/>
                  </a:lnTo>
                  <a:lnTo>
                    <a:pt x="16" y="22"/>
                  </a:lnTo>
                  <a:lnTo>
                    <a:pt x="15" y="22"/>
                  </a:lnTo>
                  <a:lnTo>
                    <a:pt x="14" y="24"/>
                  </a:lnTo>
                  <a:lnTo>
                    <a:pt x="8" y="25"/>
                  </a:lnTo>
                  <a:lnTo>
                    <a:pt x="8" y="25"/>
                  </a:lnTo>
                  <a:lnTo>
                    <a:pt x="8" y="21"/>
                  </a:lnTo>
                  <a:lnTo>
                    <a:pt x="6" y="19"/>
                  </a:lnTo>
                  <a:lnTo>
                    <a:pt x="6" y="19"/>
                  </a:lnTo>
                  <a:lnTo>
                    <a:pt x="0" y="12"/>
                  </a:lnTo>
                  <a:lnTo>
                    <a:pt x="0"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7" name="Freeform 376"/>
            <p:cNvSpPr>
              <a:spLocks/>
            </p:cNvSpPr>
            <p:nvPr/>
          </p:nvSpPr>
          <p:spPr bwMode="gray">
            <a:xfrm>
              <a:off x="4383889" y="4260651"/>
              <a:ext cx="280690" cy="218405"/>
            </a:xfrm>
            <a:custGeom>
              <a:avLst/>
              <a:gdLst/>
              <a:ahLst/>
              <a:cxnLst>
                <a:cxn ang="0">
                  <a:pos x="56" y="130"/>
                </a:cxn>
                <a:cxn ang="0">
                  <a:pos x="46" y="136"/>
                </a:cxn>
                <a:cxn ang="0">
                  <a:pos x="37" y="151"/>
                </a:cxn>
                <a:cxn ang="0">
                  <a:pos x="35" y="153"/>
                </a:cxn>
                <a:cxn ang="0">
                  <a:pos x="23" y="154"/>
                </a:cxn>
                <a:cxn ang="0">
                  <a:pos x="23" y="137"/>
                </a:cxn>
                <a:cxn ang="0">
                  <a:pos x="22" y="127"/>
                </a:cxn>
                <a:cxn ang="0">
                  <a:pos x="5" y="111"/>
                </a:cxn>
                <a:cxn ang="0">
                  <a:pos x="2" y="104"/>
                </a:cxn>
                <a:cxn ang="0">
                  <a:pos x="1" y="81"/>
                </a:cxn>
                <a:cxn ang="0">
                  <a:pos x="9" y="70"/>
                </a:cxn>
                <a:cxn ang="0">
                  <a:pos x="14" y="68"/>
                </a:cxn>
                <a:cxn ang="0">
                  <a:pos x="17" y="67"/>
                </a:cxn>
                <a:cxn ang="0">
                  <a:pos x="32" y="58"/>
                </a:cxn>
                <a:cxn ang="0">
                  <a:pos x="52" y="57"/>
                </a:cxn>
                <a:cxn ang="0">
                  <a:pos x="57" y="56"/>
                </a:cxn>
                <a:cxn ang="0">
                  <a:pos x="63" y="53"/>
                </a:cxn>
                <a:cxn ang="0">
                  <a:pos x="84" y="39"/>
                </a:cxn>
                <a:cxn ang="0">
                  <a:pos x="89" y="29"/>
                </a:cxn>
                <a:cxn ang="0">
                  <a:pos x="103" y="24"/>
                </a:cxn>
                <a:cxn ang="0">
                  <a:pos x="107" y="21"/>
                </a:cxn>
                <a:cxn ang="0">
                  <a:pos x="121" y="7"/>
                </a:cxn>
                <a:cxn ang="0">
                  <a:pos x="127" y="3"/>
                </a:cxn>
                <a:cxn ang="0">
                  <a:pos x="130" y="0"/>
                </a:cxn>
                <a:cxn ang="0">
                  <a:pos x="137" y="3"/>
                </a:cxn>
                <a:cxn ang="0">
                  <a:pos x="137" y="14"/>
                </a:cxn>
                <a:cxn ang="0">
                  <a:pos x="139" y="25"/>
                </a:cxn>
                <a:cxn ang="0">
                  <a:pos x="141" y="38"/>
                </a:cxn>
                <a:cxn ang="0">
                  <a:pos x="143" y="45"/>
                </a:cxn>
                <a:cxn ang="0">
                  <a:pos x="157" y="53"/>
                </a:cxn>
                <a:cxn ang="0">
                  <a:pos x="164" y="57"/>
                </a:cxn>
                <a:cxn ang="0">
                  <a:pos x="181" y="70"/>
                </a:cxn>
                <a:cxn ang="0">
                  <a:pos x="192" y="84"/>
                </a:cxn>
                <a:cxn ang="0">
                  <a:pos x="195" y="96"/>
                </a:cxn>
                <a:cxn ang="0">
                  <a:pos x="193" y="98"/>
                </a:cxn>
                <a:cxn ang="0">
                  <a:pos x="184" y="96"/>
                </a:cxn>
                <a:cxn ang="0">
                  <a:pos x="179" y="95"/>
                </a:cxn>
                <a:cxn ang="0">
                  <a:pos x="166" y="102"/>
                </a:cxn>
                <a:cxn ang="0">
                  <a:pos x="160" y="105"/>
                </a:cxn>
                <a:cxn ang="0">
                  <a:pos x="140" y="102"/>
                </a:cxn>
                <a:cxn ang="0">
                  <a:pos x="137" y="102"/>
                </a:cxn>
                <a:cxn ang="0">
                  <a:pos x="130" y="109"/>
                </a:cxn>
                <a:cxn ang="0">
                  <a:pos x="111" y="111"/>
                </a:cxn>
                <a:cxn ang="0">
                  <a:pos x="104" y="109"/>
                </a:cxn>
                <a:cxn ang="0">
                  <a:pos x="96" y="100"/>
                </a:cxn>
                <a:cxn ang="0">
                  <a:pos x="90" y="99"/>
                </a:cxn>
                <a:cxn ang="0">
                  <a:pos x="82" y="98"/>
                </a:cxn>
                <a:cxn ang="0">
                  <a:pos x="76" y="109"/>
                </a:cxn>
                <a:cxn ang="0">
                  <a:pos x="71" y="119"/>
                </a:cxn>
                <a:cxn ang="0">
                  <a:pos x="68" y="121"/>
                </a:cxn>
                <a:cxn ang="0">
                  <a:pos x="66" y="123"/>
                </a:cxn>
              </a:cxnLst>
              <a:rect l="0" t="0" r="r" b="b"/>
              <a:pathLst>
                <a:path w="197" h="154">
                  <a:moveTo>
                    <a:pt x="66" y="128"/>
                  </a:moveTo>
                  <a:lnTo>
                    <a:pt x="66" y="128"/>
                  </a:lnTo>
                  <a:lnTo>
                    <a:pt x="56" y="130"/>
                  </a:lnTo>
                  <a:lnTo>
                    <a:pt x="48" y="133"/>
                  </a:lnTo>
                  <a:lnTo>
                    <a:pt x="48" y="133"/>
                  </a:lnTo>
                  <a:lnTo>
                    <a:pt x="46" y="136"/>
                  </a:lnTo>
                  <a:lnTo>
                    <a:pt x="44" y="139"/>
                  </a:lnTo>
                  <a:lnTo>
                    <a:pt x="41" y="146"/>
                  </a:lnTo>
                  <a:lnTo>
                    <a:pt x="37" y="151"/>
                  </a:lnTo>
                  <a:lnTo>
                    <a:pt x="36" y="153"/>
                  </a:lnTo>
                  <a:lnTo>
                    <a:pt x="35" y="153"/>
                  </a:lnTo>
                  <a:lnTo>
                    <a:pt x="35" y="153"/>
                  </a:lnTo>
                  <a:lnTo>
                    <a:pt x="30" y="154"/>
                  </a:lnTo>
                  <a:lnTo>
                    <a:pt x="23" y="154"/>
                  </a:lnTo>
                  <a:lnTo>
                    <a:pt x="23" y="154"/>
                  </a:lnTo>
                  <a:lnTo>
                    <a:pt x="22" y="147"/>
                  </a:lnTo>
                  <a:lnTo>
                    <a:pt x="22" y="147"/>
                  </a:lnTo>
                  <a:lnTo>
                    <a:pt x="23" y="137"/>
                  </a:lnTo>
                  <a:lnTo>
                    <a:pt x="23" y="131"/>
                  </a:lnTo>
                  <a:lnTo>
                    <a:pt x="22" y="127"/>
                  </a:lnTo>
                  <a:lnTo>
                    <a:pt x="22" y="127"/>
                  </a:lnTo>
                  <a:lnTo>
                    <a:pt x="16" y="121"/>
                  </a:lnTo>
                  <a:lnTo>
                    <a:pt x="11" y="117"/>
                  </a:lnTo>
                  <a:lnTo>
                    <a:pt x="5" y="111"/>
                  </a:lnTo>
                  <a:lnTo>
                    <a:pt x="3" y="108"/>
                  </a:lnTo>
                  <a:lnTo>
                    <a:pt x="2" y="104"/>
                  </a:lnTo>
                  <a:lnTo>
                    <a:pt x="2" y="104"/>
                  </a:lnTo>
                  <a:lnTo>
                    <a:pt x="0" y="95"/>
                  </a:lnTo>
                  <a:lnTo>
                    <a:pt x="0" y="86"/>
                  </a:lnTo>
                  <a:lnTo>
                    <a:pt x="1" y="81"/>
                  </a:lnTo>
                  <a:lnTo>
                    <a:pt x="2" y="77"/>
                  </a:lnTo>
                  <a:lnTo>
                    <a:pt x="5" y="74"/>
                  </a:lnTo>
                  <a:lnTo>
                    <a:pt x="9" y="70"/>
                  </a:lnTo>
                  <a:lnTo>
                    <a:pt x="9" y="70"/>
                  </a:lnTo>
                  <a:lnTo>
                    <a:pt x="12" y="69"/>
                  </a:lnTo>
                  <a:lnTo>
                    <a:pt x="14" y="68"/>
                  </a:lnTo>
                  <a:lnTo>
                    <a:pt x="14" y="68"/>
                  </a:lnTo>
                  <a:lnTo>
                    <a:pt x="17" y="67"/>
                  </a:lnTo>
                  <a:lnTo>
                    <a:pt x="17" y="67"/>
                  </a:lnTo>
                  <a:lnTo>
                    <a:pt x="25" y="63"/>
                  </a:lnTo>
                  <a:lnTo>
                    <a:pt x="32" y="58"/>
                  </a:lnTo>
                  <a:lnTo>
                    <a:pt x="32" y="58"/>
                  </a:lnTo>
                  <a:lnTo>
                    <a:pt x="37" y="57"/>
                  </a:lnTo>
                  <a:lnTo>
                    <a:pt x="42" y="57"/>
                  </a:lnTo>
                  <a:lnTo>
                    <a:pt x="52" y="57"/>
                  </a:lnTo>
                  <a:lnTo>
                    <a:pt x="52" y="57"/>
                  </a:lnTo>
                  <a:lnTo>
                    <a:pt x="55" y="57"/>
                  </a:lnTo>
                  <a:lnTo>
                    <a:pt x="57" y="56"/>
                  </a:lnTo>
                  <a:lnTo>
                    <a:pt x="61" y="54"/>
                  </a:lnTo>
                  <a:lnTo>
                    <a:pt x="63" y="53"/>
                  </a:lnTo>
                  <a:lnTo>
                    <a:pt x="63" y="53"/>
                  </a:lnTo>
                  <a:lnTo>
                    <a:pt x="72" y="49"/>
                  </a:lnTo>
                  <a:lnTo>
                    <a:pt x="78" y="45"/>
                  </a:lnTo>
                  <a:lnTo>
                    <a:pt x="84" y="39"/>
                  </a:lnTo>
                  <a:lnTo>
                    <a:pt x="88" y="32"/>
                  </a:lnTo>
                  <a:lnTo>
                    <a:pt x="88" y="32"/>
                  </a:lnTo>
                  <a:lnTo>
                    <a:pt x="89" y="29"/>
                  </a:lnTo>
                  <a:lnTo>
                    <a:pt x="92" y="28"/>
                  </a:lnTo>
                  <a:lnTo>
                    <a:pt x="97" y="26"/>
                  </a:lnTo>
                  <a:lnTo>
                    <a:pt x="103" y="24"/>
                  </a:lnTo>
                  <a:lnTo>
                    <a:pt x="105" y="23"/>
                  </a:lnTo>
                  <a:lnTo>
                    <a:pt x="107" y="21"/>
                  </a:lnTo>
                  <a:lnTo>
                    <a:pt x="107" y="21"/>
                  </a:lnTo>
                  <a:lnTo>
                    <a:pt x="115" y="14"/>
                  </a:lnTo>
                  <a:lnTo>
                    <a:pt x="118" y="11"/>
                  </a:lnTo>
                  <a:lnTo>
                    <a:pt x="121" y="7"/>
                  </a:lnTo>
                  <a:lnTo>
                    <a:pt x="121" y="7"/>
                  </a:lnTo>
                  <a:lnTo>
                    <a:pt x="125" y="5"/>
                  </a:lnTo>
                  <a:lnTo>
                    <a:pt x="127" y="3"/>
                  </a:lnTo>
                  <a:lnTo>
                    <a:pt x="129" y="2"/>
                  </a:lnTo>
                  <a:lnTo>
                    <a:pt x="130" y="0"/>
                  </a:lnTo>
                  <a:lnTo>
                    <a:pt x="130" y="0"/>
                  </a:lnTo>
                  <a:lnTo>
                    <a:pt x="134" y="1"/>
                  </a:lnTo>
                  <a:lnTo>
                    <a:pt x="136" y="2"/>
                  </a:lnTo>
                  <a:lnTo>
                    <a:pt x="137" y="3"/>
                  </a:lnTo>
                  <a:lnTo>
                    <a:pt x="137" y="3"/>
                  </a:lnTo>
                  <a:lnTo>
                    <a:pt x="137" y="8"/>
                  </a:lnTo>
                  <a:lnTo>
                    <a:pt x="137" y="14"/>
                  </a:lnTo>
                  <a:lnTo>
                    <a:pt x="137" y="20"/>
                  </a:lnTo>
                  <a:lnTo>
                    <a:pt x="139" y="25"/>
                  </a:lnTo>
                  <a:lnTo>
                    <a:pt x="139" y="25"/>
                  </a:lnTo>
                  <a:lnTo>
                    <a:pt x="140" y="29"/>
                  </a:lnTo>
                  <a:lnTo>
                    <a:pt x="141" y="34"/>
                  </a:lnTo>
                  <a:lnTo>
                    <a:pt x="141" y="38"/>
                  </a:lnTo>
                  <a:lnTo>
                    <a:pt x="141" y="43"/>
                  </a:lnTo>
                  <a:lnTo>
                    <a:pt x="141" y="43"/>
                  </a:lnTo>
                  <a:lnTo>
                    <a:pt x="143" y="45"/>
                  </a:lnTo>
                  <a:lnTo>
                    <a:pt x="146" y="47"/>
                  </a:lnTo>
                  <a:lnTo>
                    <a:pt x="151" y="50"/>
                  </a:lnTo>
                  <a:lnTo>
                    <a:pt x="157" y="53"/>
                  </a:lnTo>
                  <a:lnTo>
                    <a:pt x="163" y="55"/>
                  </a:lnTo>
                  <a:lnTo>
                    <a:pt x="163" y="55"/>
                  </a:lnTo>
                  <a:lnTo>
                    <a:pt x="164" y="57"/>
                  </a:lnTo>
                  <a:lnTo>
                    <a:pt x="167" y="59"/>
                  </a:lnTo>
                  <a:lnTo>
                    <a:pt x="167" y="59"/>
                  </a:lnTo>
                  <a:lnTo>
                    <a:pt x="181" y="70"/>
                  </a:lnTo>
                  <a:lnTo>
                    <a:pt x="188" y="76"/>
                  </a:lnTo>
                  <a:lnTo>
                    <a:pt x="190" y="80"/>
                  </a:lnTo>
                  <a:lnTo>
                    <a:pt x="192" y="84"/>
                  </a:lnTo>
                  <a:lnTo>
                    <a:pt x="192" y="84"/>
                  </a:lnTo>
                  <a:lnTo>
                    <a:pt x="194" y="91"/>
                  </a:lnTo>
                  <a:lnTo>
                    <a:pt x="195" y="96"/>
                  </a:lnTo>
                  <a:lnTo>
                    <a:pt x="197" y="99"/>
                  </a:lnTo>
                  <a:lnTo>
                    <a:pt x="197" y="99"/>
                  </a:lnTo>
                  <a:lnTo>
                    <a:pt x="193" y="98"/>
                  </a:lnTo>
                  <a:lnTo>
                    <a:pt x="190" y="97"/>
                  </a:lnTo>
                  <a:lnTo>
                    <a:pt x="190" y="97"/>
                  </a:lnTo>
                  <a:lnTo>
                    <a:pt x="184" y="96"/>
                  </a:lnTo>
                  <a:lnTo>
                    <a:pt x="184" y="96"/>
                  </a:lnTo>
                  <a:lnTo>
                    <a:pt x="181" y="95"/>
                  </a:lnTo>
                  <a:lnTo>
                    <a:pt x="179" y="95"/>
                  </a:lnTo>
                  <a:lnTo>
                    <a:pt x="174" y="96"/>
                  </a:lnTo>
                  <a:lnTo>
                    <a:pt x="170" y="99"/>
                  </a:lnTo>
                  <a:lnTo>
                    <a:pt x="166" y="102"/>
                  </a:lnTo>
                  <a:lnTo>
                    <a:pt x="166" y="102"/>
                  </a:lnTo>
                  <a:lnTo>
                    <a:pt x="163" y="104"/>
                  </a:lnTo>
                  <a:lnTo>
                    <a:pt x="160" y="105"/>
                  </a:lnTo>
                  <a:lnTo>
                    <a:pt x="153" y="106"/>
                  </a:lnTo>
                  <a:lnTo>
                    <a:pt x="147" y="105"/>
                  </a:lnTo>
                  <a:lnTo>
                    <a:pt x="140" y="102"/>
                  </a:lnTo>
                  <a:lnTo>
                    <a:pt x="140" y="102"/>
                  </a:lnTo>
                  <a:lnTo>
                    <a:pt x="138" y="101"/>
                  </a:lnTo>
                  <a:lnTo>
                    <a:pt x="137" y="102"/>
                  </a:lnTo>
                  <a:lnTo>
                    <a:pt x="134" y="107"/>
                  </a:lnTo>
                  <a:lnTo>
                    <a:pt x="134" y="107"/>
                  </a:lnTo>
                  <a:lnTo>
                    <a:pt x="130" y="109"/>
                  </a:lnTo>
                  <a:lnTo>
                    <a:pt x="127" y="110"/>
                  </a:lnTo>
                  <a:lnTo>
                    <a:pt x="119" y="111"/>
                  </a:lnTo>
                  <a:lnTo>
                    <a:pt x="111" y="111"/>
                  </a:lnTo>
                  <a:lnTo>
                    <a:pt x="106" y="110"/>
                  </a:lnTo>
                  <a:lnTo>
                    <a:pt x="106" y="110"/>
                  </a:lnTo>
                  <a:lnTo>
                    <a:pt x="104" y="109"/>
                  </a:lnTo>
                  <a:lnTo>
                    <a:pt x="101" y="108"/>
                  </a:lnTo>
                  <a:lnTo>
                    <a:pt x="99" y="105"/>
                  </a:lnTo>
                  <a:lnTo>
                    <a:pt x="96" y="100"/>
                  </a:lnTo>
                  <a:lnTo>
                    <a:pt x="94" y="100"/>
                  </a:lnTo>
                  <a:lnTo>
                    <a:pt x="90" y="99"/>
                  </a:lnTo>
                  <a:lnTo>
                    <a:pt x="90" y="99"/>
                  </a:lnTo>
                  <a:lnTo>
                    <a:pt x="85" y="98"/>
                  </a:lnTo>
                  <a:lnTo>
                    <a:pt x="83" y="97"/>
                  </a:lnTo>
                  <a:lnTo>
                    <a:pt x="82" y="98"/>
                  </a:lnTo>
                  <a:lnTo>
                    <a:pt x="82" y="98"/>
                  </a:lnTo>
                  <a:lnTo>
                    <a:pt x="78" y="106"/>
                  </a:lnTo>
                  <a:lnTo>
                    <a:pt x="76" y="109"/>
                  </a:lnTo>
                  <a:lnTo>
                    <a:pt x="72" y="111"/>
                  </a:lnTo>
                  <a:lnTo>
                    <a:pt x="72" y="111"/>
                  </a:lnTo>
                  <a:lnTo>
                    <a:pt x="71" y="119"/>
                  </a:lnTo>
                  <a:lnTo>
                    <a:pt x="71" y="119"/>
                  </a:lnTo>
                  <a:lnTo>
                    <a:pt x="69" y="120"/>
                  </a:lnTo>
                  <a:lnTo>
                    <a:pt x="68" y="121"/>
                  </a:lnTo>
                  <a:lnTo>
                    <a:pt x="66" y="122"/>
                  </a:lnTo>
                  <a:lnTo>
                    <a:pt x="66" y="123"/>
                  </a:lnTo>
                  <a:lnTo>
                    <a:pt x="66" y="123"/>
                  </a:lnTo>
                  <a:lnTo>
                    <a:pt x="66" y="128"/>
                  </a:lnTo>
                  <a:lnTo>
                    <a:pt x="66" y="12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8" name="Freeform 377"/>
            <p:cNvSpPr>
              <a:spLocks/>
            </p:cNvSpPr>
            <p:nvPr/>
          </p:nvSpPr>
          <p:spPr bwMode="gray">
            <a:xfrm>
              <a:off x="4542226" y="3931842"/>
              <a:ext cx="371854" cy="513614"/>
            </a:xfrm>
            <a:custGeom>
              <a:avLst/>
              <a:gdLst/>
              <a:ahLst/>
              <a:cxnLst>
                <a:cxn ang="0">
                  <a:pos x="217" y="327"/>
                </a:cxn>
                <a:cxn ang="0">
                  <a:pos x="208" y="321"/>
                </a:cxn>
                <a:cxn ang="0">
                  <a:pos x="203" y="302"/>
                </a:cxn>
                <a:cxn ang="0">
                  <a:pos x="178" y="284"/>
                </a:cxn>
                <a:cxn ang="0">
                  <a:pos x="175" y="273"/>
                </a:cxn>
                <a:cxn ang="0">
                  <a:pos x="183" y="269"/>
                </a:cxn>
                <a:cxn ang="0">
                  <a:pos x="189" y="267"/>
                </a:cxn>
                <a:cxn ang="0">
                  <a:pos x="194" y="247"/>
                </a:cxn>
                <a:cxn ang="0">
                  <a:pos x="194" y="232"/>
                </a:cxn>
                <a:cxn ang="0">
                  <a:pos x="204" y="227"/>
                </a:cxn>
                <a:cxn ang="0">
                  <a:pos x="207" y="210"/>
                </a:cxn>
                <a:cxn ang="0">
                  <a:pos x="226" y="183"/>
                </a:cxn>
                <a:cxn ang="0">
                  <a:pos x="230" y="176"/>
                </a:cxn>
                <a:cxn ang="0">
                  <a:pos x="227" y="154"/>
                </a:cxn>
                <a:cxn ang="0">
                  <a:pos x="234" y="122"/>
                </a:cxn>
                <a:cxn ang="0">
                  <a:pos x="242" y="113"/>
                </a:cxn>
                <a:cxn ang="0">
                  <a:pos x="258" y="103"/>
                </a:cxn>
                <a:cxn ang="0">
                  <a:pos x="250" y="87"/>
                </a:cxn>
                <a:cxn ang="0">
                  <a:pos x="241" y="76"/>
                </a:cxn>
                <a:cxn ang="0">
                  <a:pos x="241" y="54"/>
                </a:cxn>
                <a:cxn ang="0">
                  <a:pos x="237" y="46"/>
                </a:cxn>
                <a:cxn ang="0">
                  <a:pos x="236" y="29"/>
                </a:cxn>
                <a:cxn ang="0">
                  <a:pos x="229" y="18"/>
                </a:cxn>
                <a:cxn ang="0">
                  <a:pos x="215" y="0"/>
                </a:cxn>
                <a:cxn ang="0">
                  <a:pos x="198" y="1"/>
                </a:cxn>
                <a:cxn ang="0">
                  <a:pos x="192" y="14"/>
                </a:cxn>
                <a:cxn ang="0">
                  <a:pos x="187" y="17"/>
                </a:cxn>
                <a:cxn ang="0">
                  <a:pos x="185" y="24"/>
                </a:cxn>
                <a:cxn ang="0">
                  <a:pos x="176" y="22"/>
                </a:cxn>
                <a:cxn ang="0">
                  <a:pos x="48" y="57"/>
                </a:cxn>
                <a:cxn ang="0">
                  <a:pos x="44" y="137"/>
                </a:cxn>
                <a:cxn ang="0">
                  <a:pos x="39" y="140"/>
                </a:cxn>
                <a:cxn ang="0">
                  <a:pos x="25" y="140"/>
                </a:cxn>
                <a:cxn ang="0">
                  <a:pos x="23" y="150"/>
                </a:cxn>
                <a:cxn ang="0">
                  <a:pos x="17" y="166"/>
                </a:cxn>
                <a:cxn ang="0">
                  <a:pos x="10" y="183"/>
                </a:cxn>
                <a:cxn ang="0">
                  <a:pos x="3" y="192"/>
                </a:cxn>
                <a:cxn ang="0">
                  <a:pos x="2" y="201"/>
                </a:cxn>
                <a:cxn ang="0">
                  <a:pos x="13" y="202"/>
                </a:cxn>
                <a:cxn ang="0">
                  <a:pos x="15" y="203"/>
                </a:cxn>
                <a:cxn ang="0">
                  <a:pos x="18" y="224"/>
                </a:cxn>
                <a:cxn ang="0">
                  <a:pos x="23" y="233"/>
                </a:cxn>
                <a:cxn ang="0">
                  <a:pos x="26" y="240"/>
                </a:cxn>
                <a:cxn ang="0">
                  <a:pos x="28" y="257"/>
                </a:cxn>
                <a:cxn ang="0">
                  <a:pos x="30" y="275"/>
                </a:cxn>
                <a:cxn ang="0">
                  <a:pos x="40" y="282"/>
                </a:cxn>
                <a:cxn ang="0">
                  <a:pos x="53" y="289"/>
                </a:cxn>
                <a:cxn ang="0">
                  <a:pos x="77" y="308"/>
                </a:cxn>
                <a:cxn ang="0">
                  <a:pos x="83" y="323"/>
                </a:cxn>
                <a:cxn ang="0">
                  <a:pos x="90" y="334"/>
                </a:cxn>
                <a:cxn ang="0">
                  <a:pos x="98" y="342"/>
                </a:cxn>
                <a:cxn ang="0">
                  <a:pos x="119" y="339"/>
                </a:cxn>
                <a:cxn ang="0">
                  <a:pos x="125" y="344"/>
                </a:cxn>
                <a:cxn ang="0">
                  <a:pos x="135" y="359"/>
                </a:cxn>
                <a:cxn ang="0">
                  <a:pos x="150" y="360"/>
                </a:cxn>
                <a:cxn ang="0">
                  <a:pos x="161" y="359"/>
                </a:cxn>
                <a:cxn ang="0">
                  <a:pos x="174" y="349"/>
                </a:cxn>
                <a:cxn ang="0">
                  <a:pos x="186" y="349"/>
                </a:cxn>
                <a:cxn ang="0">
                  <a:pos x="198" y="339"/>
                </a:cxn>
                <a:cxn ang="0">
                  <a:pos x="208" y="330"/>
                </a:cxn>
                <a:cxn ang="0">
                  <a:pos x="217" y="334"/>
                </a:cxn>
              </a:cxnLst>
              <a:rect l="0" t="0" r="r" b="b"/>
              <a:pathLst>
                <a:path w="261" h="362">
                  <a:moveTo>
                    <a:pt x="219" y="333"/>
                  </a:moveTo>
                  <a:lnTo>
                    <a:pt x="219" y="333"/>
                  </a:lnTo>
                  <a:lnTo>
                    <a:pt x="219" y="329"/>
                  </a:lnTo>
                  <a:lnTo>
                    <a:pt x="217" y="327"/>
                  </a:lnTo>
                  <a:lnTo>
                    <a:pt x="214" y="324"/>
                  </a:lnTo>
                  <a:lnTo>
                    <a:pt x="208" y="323"/>
                  </a:lnTo>
                  <a:lnTo>
                    <a:pt x="208" y="323"/>
                  </a:lnTo>
                  <a:lnTo>
                    <a:pt x="208" y="321"/>
                  </a:lnTo>
                  <a:lnTo>
                    <a:pt x="207" y="319"/>
                  </a:lnTo>
                  <a:lnTo>
                    <a:pt x="207" y="315"/>
                  </a:lnTo>
                  <a:lnTo>
                    <a:pt x="206" y="309"/>
                  </a:lnTo>
                  <a:lnTo>
                    <a:pt x="203" y="302"/>
                  </a:lnTo>
                  <a:lnTo>
                    <a:pt x="198" y="296"/>
                  </a:lnTo>
                  <a:lnTo>
                    <a:pt x="191" y="290"/>
                  </a:lnTo>
                  <a:lnTo>
                    <a:pt x="178" y="284"/>
                  </a:lnTo>
                  <a:lnTo>
                    <a:pt x="178" y="284"/>
                  </a:lnTo>
                  <a:lnTo>
                    <a:pt x="177" y="282"/>
                  </a:lnTo>
                  <a:lnTo>
                    <a:pt x="175" y="281"/>
                  </a:lnTo>
                  <a:lnTo>
                    <a:pt x="175" y="277"/>
                  </a:lnTo>
                  <a:lnTo>
                    <a:pt x="175" y="273"/>
                  </a:lnTo>
                  <a:lnTo>
                    <a:pt x="178" y="269"/>
                  </a:lnTo>
                  <a:lnTo>
                    <a:pt x="178" y="269"/>
                  </a:lnTo>
                  <a:lnTo>
                    <a:pt x="179" y="269"/>
                  </a:lnTo>
                  <a:lnTo>
                    <a:pt x="183" y="269"/>
                  </a:lnTo>
                  <a:lnTo>
                    <a:pt x="185" y="269"/>
                  </a:lnTo>
                  <a:lnTo>
                    <a:pt x="187" y="268"/>
                  </a:lnTo>
                  <a:lnTo>
                    <a:pt x="187" y="268"/>
                  </a:lnTo>
                  <a:lnTo>
                    <a:pt x="189" y="267"/>
                  </a:lnTo>
                  <a:lnTo>
                    <a:pt x="192" y="265"/>
                  </a:lnTo>
                  <a:lnTo>
                    <a:pt x="193" y="259"/>
                  </a:lnTo>
                  <a:lnTo>
                    <a:pt x="194" y="247"/>
                  </a:lnTo>
                  <a:lnTo>
                    <a:pt x="194" y="247"/>
                  </a:lnTo>
                  <a:lnTo>
                    <a:pt x="194" y="240"/>
                  </a:lnTo>
                  <a:lnTo>
                    <a:pt x="194" y="234"/>
                  </a:lnTo>
                  <a:lnTo>
                    <a:pt x="194" y="234"/>
                  </a:lnTo>
                  <a:lnTo>
                    <a:pt x="194" y="232"/>
                  </a:lnTo>
                  <a:lnTo>
                    <a:pt x="195" y="229"/>
                  </a:lnTo>
                  <a:lnTo>
                    <a:pt x="198" y="228"/>
                  </a:lnTo>
                  <a:lnTo>
                    <a:pt x="202" y="227"/>
                  </a:lnTo>
                  <a:lnTo>
                    <a:pt x="204" y="227"/>
                  </a:lnTo>
                  <a:lnTo>
                    <a:pt x="204" y="226"/>
                  </a:lnTo>
                  <a:lnTo>
                    <a:pt x="204" y="226"/>
                  </a:lnTo>
                  <a:lnTo>
                    <a:pt x="206" y="216"/>
                  </a:lnTo>
                  <a:lnTo>
                    <a:pt x="207" y="210"/>
                  </a:lnTo>
                  <a:lnTo>
                    <a:pt x="208" y="201"/>
                  </a:lnTo>
                  <a:lnTo>
                    <a:pt x="210" y="197"/>
                  </a:lnTo>
                  <a:lnTo>
                    <a:pt x="214" y="194"/>
                  </a:lnTo>
                  <a:lnTo>
                    <a:pt x="226" y="183"/>
                  </a:lnTo>
                  <a:lnTo>
                    <a:pt x="226" y="183"/>
                  </a:lnTo>
                  <a:lnTo>
                    <a:pt x="229" y="180"/>
                  </a:lnTo>
                  <a:lnTo>
                    <a:pt x="230" y="177"/>
                  </a:lnTo>
                  <a:lnTo>
                    <a:pt x="230" y="176"/>
                  </a:lnTo>
                  <a:lnTo>
                    <a:pt x="230" y="176"/>
                  </a:lnTo>
                  <a:lnTo>
                    <a:pt x="228" y="170"/>
                  </a:lnTo>
                  <a:lnTo>
                    <a:pt x="227" y="162"/>
                  </a:lnTo>
                  <a:lnTo>
                    <a:pt x="227" y="154"/>
                  </a:lnTo>
                  <a:lnTo>
                    <a:pt x="227" y="147"/>
                  </a:lnTo>
                  <a:lnTo>
                    <a:pt x="228" y="138"/>
                  </a:lnTo>
                  <a:lnTo>
                    <a:pt x="230" y="130"/>
                  </a:lnTo>
                  <a:lnTo>
                    <a:pt x="234" y="122"/>
                  </a:lnTo>
                  <a:lnTo>
                    <a:pt x="238" y="117"/>
                  </a:lnTo>
                  <a:lnTo>
                    <a:pt x="238" y="117"/>
                  </a:lnTo>
                  <a:lnTo>
                    <a:pt x="240" y="114"/>
                  </a:lnTo>
                  <a:lnTo>
                    <a:pt x="242" y="113"/>
                  </a:lnTo>
                  <a:lnTo>
                    <a:pt x="249" y="110"/>
                  </a:lnTo>
                  <a:lnTo>
                    <a:pt x="252" y="109"/>
                  </a:lnTo>
                  <a:lnTo>
                    <a:pt x="255" y="107"/>
                  </a:lnTo>
                  <a:lnTo>
                    <a:pt x="258" y="103"/>
                  </a:lnTo>
                  <a:lnTo>
                    <a:pt x="261" y="98"/>
                  </a:lnTo>
                  <a:lnTo>
                    <a:pt x="261" y="98"/>
                  </a:lnTo>
                  <a:lnTo>
                    <a:pt x="256" y="92"/>
                  </a:lnTo>
                  <a:lnTo>
                    <a:pt x="250" y="87"/>
                  </a:lnTo>
                  <a:lnTo>
                    <a:pt x="245" y="81"/>
                  </a:lnTo>
                  <a:lnTo>
                    <a:pt x="242" y="79"/>
                  </a:lnTo>
                  <a:lnTo>
                    <a:pt x="241" y="76"/>
                  </a:lnTo>
                  <a:lnTo>
                    <a:pt x="241" y="76"/>
                  </a:lnTo>
                  <a:lnTo>
                    <a:pt x="241" y="70"/>
                  </a:lnTo>
                  <a:lnTo>
                    <a:pt x="241" y="65"/>
                  </a:lnTo>
                  <a:lnTo>
                    <a:pt x="241" y="59"/>
                  </a:lnTo>
                  <a:lnTo>
                    <a:pt x="241" y="54"/>
                  </a:lnTo>
                  <a:lnTo>
                    <a:pt x="241" y="54"/>
                  </a:lnTo>
                  <a:lnTo>
                    <a:pt x="240" y="51"/>
                  </a:lnTo>
                  <a:lnTo>
                    <a:pt x="238" y="48"/>
                  </a:lnTo>
                  <a:lnTo>
                    <a:pt x="237" y="46"/>
                  </a:lnTo>
                  <a:lnTo>
                    <a:pt x="236" y="44"/>
                  </a:lnTo>
                  <a:lnTo>
                    <a:pt x="236" y="44"/>
                  </a:lnTo>
                  <a:lnTo>
                    <a:pt x="237" y="36"/>
                  </a:lnTo>
                  <a:lnTo>
                    <a:pt x="236" y="29"/>
                  </a:lnTo>
                  <a:lnTo>
                    <a:pt x="234" y="23"/>
                  </a:lnTo>
                  <a:lnTo>
                    <a:pt x="233" y="19"/>
                  </a:lnTo>
                  <a:lnTo>
                    <a:pt x="229" y="18"/>
                  </a:lnTo>
                  <a:lnTo>
                    <a:pt x="229" y="18"/>
                  </a:lnTo>
                  <a:lnTo>
                    <a:pt x="221" y="12"/>
                  </a:lnTo>
                  <a:lnTo>
                    <a:pt x="216" y="7"/>
                  </a:lnTo>
                  <a:lnTo>
                    <a:pt x="215" y="4"/>
                  </a:lnTo>
                  <a:lnTo>
                    <a:pt x="215" y="0"/>
                  </a:lnTo>
                  <a:lnTo>
                    <a:pt x="215" y="0"/>
                  </a:lnTo>
                  <a:lnTo>
                    <a:pt x="205" y="0"/>
                  </a:lnTo>
                  <a:lnTo>
                    <a:pt x="199" y="1"/>
                  </a:lnTo>
                  <a:lnTo>
                    <a:pt x="198" y="1"/>
                  </a:lnTo>
                  <a:lnTo>
                    <a:pt x="197" y="2"/>
                  </a:lnTo>
                  <a:lnTo>
                    <a:pt x="197" y="2"/>
                  </a:lnTo>
                  <a:lnTo>
                    <a:pt x="194" y="11"/>
                  </a:lnTo>
                  <a:lnTo>
                    <a:pt x="192" y="14"/>
                  </a:lnTo>
                  <a:lnTo>
                    <a:pt x="191" y="16"/>
                  </a:lnTo>
                  <a:lnTo>
                    <a:pt x="188" y="17"/>
                  </a:lnTo>
                  <a:lnTo>
                    <a:pt x="188" y="17"/>
                  </a:lnTo>
                  <a:lnTo>
                    <a:pt x="187" y="17"/>
                  </a:lnTo>
                  <a:lnTo>
                    <a:pt x="187" y="19"/>
                  </a:lnTo>
                  <a:lnTo>
                    <a:pt x="187" y="23"/>
                  </a:lnTo>
                  <a:lnTo>
                    <a:pt x="187" y="23"/>
                  </a:lnTo>
                  <a:lnTo>
                    <a:pt x="185" y="24"/>
                  </a:lnTo>
                  <a:lnTo>
                    <a:pt x="185" y="24"/>
                  </a:lnTo>
                  <a:lnTo>
                    <a:pt x="182" y="25"/>
                  </a:lnTo>
                  <a:lnTo>
                    <a:pt x="178" y="24"/>
                  </a:lnTo>
                  <a:lnTo>
                    <a:pt x="176" y="22"/>
                  </a:lnTo>
                  <a:lnTo>
                    <a:pt x="174" y="18"/>
                  </a:lnTo>
                  <a:lnTo>
                    <a:pt x="57" y="21"/>
                  </a:lnTo>
                  <a:lnTo>
                    <a:pt x="56" y="55"/>
                  </a:lnTo>
                  <a:lnTo>
                    <a:pt x="48" y="57"/>
                  </a:lnTo>
                  <a:lnTo>
                    <a:pt x="47" y="70"/>
                  </a:lnTo>
                  <a:lnTo>
                    <a:pt x="46" y="129"/>
                  </a:lnTo>
                  <a:lnTo>
                    <a:pt x="46" y="129"/>
                  </a:lnTo>
                  <a:lnTo>
                    <a:pt x="44" y="137"/>
                  </a:lnTo>
                  <a:lnTo>
                    <a:pt x="41" y="139"/>
                  </a:lnTo>
                  <a:lnTo>
                    <a:pt x="40" y="140"/>
                  </a:lnTo>
                  <a:lnTo>
                    <a:pt x="39" y="140"/>
                  </a:lnTo>
                  <a:lnTo>
                    <a:pt x="39" y="140"/>
                  </a:lnTo>
                  <a:lnTo>
                    <a:pt x="35" y="138"/>
                  </a:lnTo>
                  <a:lnTo>
                    <a:pt x="30" y="138"/>
                  </a:lnTo>
                  <a:lnTo>
                    <a:pt x="26" y="138"/>
                  </a:lnTo>
                  <a:lnTo>
                    <a:pt x="25" y="140"/>
                  </a:lnTo>
                  <a:lnTo>
                    <a:pt x="24" y="142"/>
                  </a:lnTo>
                  <a:lnTo>
                    <a:pt x="24" y="142"/>
                  </a:lnTo>
                  <a:lnTo>
                    <a:pt x="24" y="148"/>
                  </a:lnTo>
                  <a:lnTo>
                    <a:pt x="23" y="150"/>
                  </a:lnTo>
                  <a:lnTo>
                    <a:pt x="23" y="152"/>
                  </a:lnTo>
                  <a:lnTo>
                    <a:pt x="23" y="152"/>
                  </a:lnTo>
                  <a:lnTo>
                    <a:pt x="19" y="159"/>
                  </a:lnTo>
                  <a:lnTo>
                    <a:pt x="17" y="166"/>
                  </a:lnTo>
                  <a:lnTo>
                    <a:pt x="15" y="173"/>
                  </a:lnTo>
                  <a:lnTo>
                    <a:pt x="11" y="180"/>
                  </a:lnTo>
                  <a:lnTo>
                    <a:pt x="11" y="180"/>
                  </a:lnTo>
                  <a:lnTo>
                    <a:pt x="10" y="183"/>
                  </a:lnTo>
                  <a:lnTo>
                    <a:pt x="8" y="185"/>
                  </a:lnTo>
                  <a:lnTo>
                    <a:pt x="8" y="185"/>
                  </a:lnTo>
                  <a:lnTo>
                    <a:pt x="5" y="189"/>
                  </a:lnTo>
                  <a:lnTo>
                    <a:pt x="3" y="192"/>
                  </a:lnTo>
                  <a:lnTo>
                    <a:pt x="0" y="195"/>
                  </a:lnTo>
                  <a:lnTo>
                    <a:pt x="2" y="198"/>
                  </a:lnTo>
                  <a:lnTo>
                    <a:pt x="2" y="198"/>
                  </a:lnTo>
                  <a:lnTo>
                    <a:pt x="2" y="201"/>
                  </a:lnTo>
                  <a:lnTo>
                    <a:pt x="3" y="202"/>
                  </a:lnTo>
                  <a:lnTo>
                    <a:pt x="6" y="202"/>
                  </a:lnTo>
                  <a:lnTo>
                    <a:pt x="9" y="202"/>
                  </a:lnTo>
                  <a:lnTo>
                    <a:pt x="13" y="202"/>
                  </a:lnTo>
                  <a:lnTo>
                    <a:pt x="13" y="202"/>
                  </a:lnTo>
                  <a:lnTo>
                    <a:pt x="14" y="202"/>
                  </a:lnTo>
                  <a:lnTo>
                    <a:pt x="15" y="203"/>
                  </a:lnTo>
                  <a:lnTo>
                    <a:pt x="15" y="203"/>
                  </a:lnTo>
                  <a:lnTo>
                    <a:pt x="15" y="210"/>
                  </a:lnTo>
                  <a:lnTo>
                    <a:pt x="16" y="217"/>
                  </a:lnTo>
                  <a:lnTo>
                    <a:pt x="16" y="217"/>
                  </a:lnTo>
                  <a:lnTo>
                    <a:pt x="18" y="224"/>
                  </a:lnTo>
                  <a:lnTo>
                    <a:pt x="19" y="227"/>
                  </a:lnTo>
                  <a:lnTo>
                    <a:pt x="19" y="232"/>
                  </a:lnTo>
                  <a:lnTo>
                    <a:pt x="19" y="232"/>
                  </a:lnTo>
                  <a:lnTo>
                    <a:pt x="23" y="233"/>
                  </a:lnTo>
                  <a:lnTo>
                    <a:pt x="25" y="234"/>
                  </a:lnTo>
                  <a:lnTo>
                    <a:pt x="26" y="235"/>
                  </a:lnTo>
                  <a:lnTo>
                    <a:pt x="26" y="235"/>
                  </a:lnTo>
                  <a:lnTo>
                    <a:pt x="26" y="240"/>
                  </a:lnTo>
                  <a:lnTo>
                    <a:pt x="26" y="246"/>
                  </a:lnTo>
                  <a:lnTo>
                    <a:pt x="26" y="252"/>
                  </a:lnTo>
                  <a:lnTo>
                    <a:pt x="28" y="257"/>
                  </a:lnTo>
                  <a:lnTo>
                    <a:pt x="28" y="257"/>
                  </a:lnTo>
                  <a:lnTo>
                    <a:pt x="29" y="261"/>
                  </a:lnTo>
                  <a:lnTo>
                    <a:pt x="30" y="266"/>
                  </a:lnTo>
                  <a:lnTo>
                    <a:pt x="30" y="270"/>
                  </a:lnTo>
                  <a:lnTo>
                    <a:pt x="30" y="275"/>
                  </a:lnTo>
                  <a:lnTo>
                    <a:pt x="30" y="275"/>
                  </a:lnTo>
                  <a:lnTo>
                    <a:pt x="32" y="277"/>
                  </a:lnTo>
                  <a:lnTo>
                    <a:pt x="35" y="279"/>
                  </a:lnTo>
                  <a:lnTo>
                    <a:pt x="40" y="282"/>
                  </a:lnTo>
                  <a:lnTo>
                    <a:pt x="46" y="285"/>
                  </a:lnTo>
                  <a:lnTo>
                    <a:pt x="52" y="287"/>
                  </a:lnTo>
                  <a:lnTo>
                    <a:pt x="52" y="287"/>
                  </a:lnTo>
                  <a:lnTo>
                    <a:pt x="53" y="289"/>
                  </a:lnTo>
                  <a:lnTo>
                    <a:pt x="56" y="291"/>
                  </a:lnTo>
                  <a:lnTo>
                    <a:pt x="56" y="291"/>
                  </a:lnTo>
                  <a:lnTo>
                    <a:pt x="70" y="302"/>
                  </a:lnTo>
                  <a:lnTo>
                    <a:pt x="77" y="308"/>
                  </a:lnTo>
                  <a:lnTo>
                    <a:pt x="79" y="312"/>
                  </a:lnTo>
                  <a:lnTo>
                    <a:pt x="81" y="316"/>
                  </a:lnTo>
                  <a:lnTo>
                    <a:pt x="81" y="316"/>
                  </a:lnTo>
                  <a:lnTo>
                    <a:pt x="83" y="323"/>
                  </a:lnTo>
                  <a:lnTo>
                    <a:pt x="84" y="328"/>
                  </a:lnTo>
                  <a:lnTo>
                    <a:pt x="86" y="331"/>
                  </a:lnTo>
                  <a:lnTo>
                    <a:pt x="86" y="331"/>
                  </a:lnTo>
                  <a:lnTo>
                    <a:pt x="90" y="334"/>
                  </a:lnTo>
                  <a:lnTo>
                    <a:pt x="90" y="334"/>
                  </a:lnTo>
                  <a:lnTo>
                    <a:pt x="92" y="338"/>
                  </a:lnTo>
                  <a:lnTo>
                    <a:pt x="94" y="341"/>
                  </a:lnTo>
                  <a:lnTo>
                    <a:pt x="98" y="342"/>
                  </a:lnTo>
                  <a:lnTo>
                    <a:pt x="102" y="343"/>
                  </a:lnTo>
                  <a:lnTo>
                    <a:pt x="105" y="343"/>
                  </a:lnTo>
                  <a:lnTo>
                    <a:pt x="110" y="342"/>
                  </a:lnTo>
                  <a:lnTo>
                    <a:pt x="119" y="339"/>
                  </a:lnTo>
                  <a:lnTo>
                    <a:pt x="119" y="339"/>
                  </a:lnTo>
                  <a:lnTo>
                    <a:pt x="121" y="339"/>
                  </a:lnTo>
                  <a:lnTo>
                    <a:pt x="122" y="340"/>
                  </a:lnTo>
                  <a:lnTo>
                    <a:pt x="125" y="344"/>
                  </a:lnTo>
                  <a:lnTo>
                    <a:pt x="129" y="350"/>
                  </a:lnTo>
                  <a:lnTo>
                    <a:pt x="132" y="355"/>
                  </a:lnTo>
                  <a:lnTo>
                    <a:pt x="132" y="355"/>
                  </a:lnTo>
                  <a:lnTo>
                    <a:pt x="135" y="359"/>
                  </a:lnTo>
                  <a:lnTo>
                    <a:pt x="140" y="362"/>
                  </a:lnTo>
                  <a:lnTo>
                    <a:pt x="140" y="362"/>
                  </a:lnTo>
                  <a:lnTo>
                    <a:pt x="144" y="360"/>
                  </a:lnTo>
                  <a:lnTo>
                    <a:pt x="150" y="360"/>
                  </a:lnTo>
                  <a:lnTo>
                    <a:pt x="150" y="360"/>
                  </a:lnTo>
                  <a:lnTo>
                    <a:pt x="155" y="360"/>
                  </a:lnTo>
                  <a:lnTo>
                    <a:pt x="161" y="359"/>
                  </a:lnTo>
                  <a:lnTo>
                    <a:pt x="161" y="359"/>
                  </a:lnTo>
                  <a:lnTo>
                    <a:pt x="164" y="357"/>
                  </a:lnTo>
                  <a:lnTo>
                    <a:pt x="167" y="354"/>
                  </a:lnTo>
                  <a:lnTo>
                    <a:pt x="174" y="349"/>
                  </a:lnTo>
                  <a:lnTo>
                    <a:pt x="174" y="349"/>
                  </a:lnTo>
                  <a:lnTo>
                    <a:pt x="177" y="348"/>
                  </a:lnTo>
                  <a:lnTo>
                    <a:pt x="179" y="348"/>
                  </a:lnTo>
                  <a:lnTo>
                    <a:pt x="186" y="349"/>
                  </a:lnTo>
                  <a:lnTo>
                    <a:pt x="186" y="349"/>
                  </a:lnTo>
                  <a:lnTo>
                    <a:pt x="189" y="348"/>
                  </a:lnTo>
                  <a:lnTo>
                    <a:pt x="193" y="347"/>
                  </a:lnTo>
                  <a:lnTo>
                    <a:pt x="193" y="347"/>
                  </a:lnTo>
                  <a:lnTo>
                    <a:pt x="198" y="339"/>
                  </a:lnTo>
                  <a:lnTo>
                    <a:pt x="202" y="334"/>
                  </a:lnTo>
                  <a:lnTo>
                    <a:pt x="206" y="331"/>
                  </a:lnTo>
                  <a:lnTo>
                    <a:pt x="206" y="331"/>
                  </a:lnTo>
                  <a:lnTo>
                    <a:pt x="208" y="330"/>
                  </a:lnTo>
                  <a:lnTo>
                    <a:pt x="210" y="331"/>
                  </a:lnTo>
                  <a:lnTo>
                    <a:pt x="215" y="334"/>
                  </a:lnTo>
                  <a:lnTo>
                    <a:pt x="215" y="334"/>
                  </a:lnTo>
                  <a:lnTo>
                    <a:pt x="217" y="334"/>
                  </a:lnTo>
                  <a:lnTo>
                    <a:pt x="219" y="333"/>
                  </a:lnTo>
                  <a:lnTo>
                    <a:pt x="219" y="33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79" name="Freeform 378"/>
            <p:cNvSpPr>
              <a:spLocks/>
            </p:cNvSpPr>
            <p:nvPr/>
          </p:nvSpPr>
          <p:spPr bwMode="gray">
            <a:xfrm>
              <a:off x="4345504" y="4395055"/>
              <a:ext cx="405441" cy="489613"/>
            </a:xfrm>
            <a:custGeom>
              <a:avLst/>
              <a:gdLst/>
              <a:ahLst/>
              <a:cxnLst>
                <a:cxn ang="0">
                  <a:pos x="8" y="196"/>
                </a:cxn>
                <a:cxn ang="0">
                  <a:pos x="16" y="182"/>
                </a:cxn>
                <a:cxn ang="0">
                  <a:pos x="23" y="182"/>
                </a:cxn>
                <a:cxn ang="0">
                  <a:pos x="32" y="172"/>
                </a:cxn>
                <a:cxn ang="0">
                  <a:pos x="42" y="178"/>
                </a:cxn>
                <a:cxn ang="0">
                  <a:pos x="61" y="168"/>
                </a:cxn>
                <a:cxn ang="0">
                  <a:pos x="62" y="148"/>
                </a:cxn>
                <a:cxn ang="0">
                  <a:pos x="66" y="136"/>
                </a:cxn>
                <a:cxn ang="0">
                  <a:pos x="71" y="127"/>
                </a:cxn>
                <a:cxn ang="0">
                  <a:pos x="83" y="109"/>
                </a:cxn>
                <a:cxn ang="0">
                  <a:pos x="83" y="87"/>
                </a:cxn>
                <a:cxn ang="0">
                  <a:pos x="85" y="66"/>
                </a:cxn>
                <a:cxn ang="0">
                  <a:pos x="94" y="33"/>
                </a:cxn>
                <a:cxn ang="0">
                  <a:pos x="99" y="24"/>
                </a:cxn>
                <a:cxn ang="0">
                  <a:pos x="110" y="3"/>
                </a:cxn>
                <a:cxn ang="0">
                  <a:pos x="122" y="5"/>
                </a:cxn>
                <a:cxn ang="0">
                  <a:pos x="134" y="15"/>
                </a:cxn>
                <a:cxn ang="0">
                  <a:pos x="162" y="12"/>
                </a:cxn>
                <a:cxn ang="0">
                  <a:pos x="181" y="11"/>
                </a:cxn>
                <a:cxn ang="0">
                  <a:pos x="202" y="1"/>
                </a:cxn>
                <a:cxn ang="0">
                  <a:pos x="218" y="2"/>
                </a:cxn>
                <a:cxn ang="0">
                  <a:pos x="231" y="11"/>
                </a:cxn>
                <a:cxn ang="0">
                  <a:pos x="258" y="12"/>
                </a:cxn>
                <a:cxn ang="0">
                  <a:pos x="271" y="28"/>
                </a:cxn>
                <a:cxn ang="0">
                  <a:pos x="283" y="38"/>
                </a:cxn>
                <a:cxn ang="0">
                  <a:pos x="286" y="57"/>
                </a:cxn>
                <a:cxn ang="0">
                  <a:pos x="276" y="76"/>
                </a:cxn>
                <a:cxn ang="0">
                  <a:pos x="272" y="96"/>
                </a:cxn>
                <a:cxn ang="0">
                  <a:pos x="265" y="110"/>
                </a:cxn>
                <a:cxn ang="0">
                  <a:pos x="255" y="129"/>
                </a:cxn>
                <a:cxn ang="0">
                  <a:pos x="253" y="146"/>
                </a:cxn>
                <a:cxn ang="0">
                  <a:pos x="263" y="170"/>
                </a:cxn>
                <a:cxn ang="0">
                  <a:pos x="268" y="216"/>
                </a:cxn>
                <a:cxn ang="0">
                  <a:pos x="285" y="254"/>
                </a:cxn>
                <a:cxn ang="0">
                  <a:pos x="254" y="249"/>
                </a:cxn>
                <a:cxn ang="0">
                  <a:pos x="249" y="264"/>
                </a:cxn>
                <a:cxn ang="0">
                  <a:pos x="244" y="305"/>
                </a:cxn>
                <a:cxn ang="0">
                  <a:pos x="261" y="326"/>
                </a:cxn>
                <a:cxn ang="0">
                  <a:pos x="265" y="343"/>
                </a:cxn>
                <a:cxn ang="0">
                  <a:pos x="254" y="342"/>
                </a:cxn>
                <a:cxn ang="0">
                  <a:pos x="243" y="329"/>
                </a:cxn>
                <a:cxn ang="0">
                  <a:pos x="228" y="309"/>
                </a:cxn>
                <a:cxn ang="0">
                  <a:pos x="207" y="317"/>
                </a:cxn>
                <a:cxn ang="0">
                  <a:pos x="201" y="305"/>
                </a:cxn>
                <a:cxn ang="0">
                  <a:pos x="179" y="300"/>
                </a:cxn>
                <a:cxn ang="0">
                  <a:pos x="157" y="304"/>
                </a:cxn>
                <a:cxn ang="0">
                  <a:pos x="150" y="268"/>
                </a:cxn>
                <a:cxn ang="0">
                  <a:pos x="146" y="245"/>
                </a:cxn>
                <a:cxn ang="0">
                  <a:pos x="142" y="235"/>
                </a:cxn>
                <a:cxn ang="0">
                  <a:pos x="132" y="234"/>
                </a:cxn>
                <a:cxn ang="0">
                  <a:pos x="123" y="230"/>
                </a:cxn>
                <a:cxn ang="0">
                  <a:pos x="108" y="233"/>
                </a:cxn>
                <a:cxn ang="0">
                  <a:pos x="102" y="248"/>
                </a:cxn>
                <a:cxn ang="0">
                  <a:pos x="85" y="238"/>
                </a:cxn>
                <a:cxn ang="0">
                  <a:pos x="69" y="210"/>
                </a:cxn>
                <a:cxn ang="0">
                  <a:pos x="37" y="207"/>
                </a:cxn>
                <a:cxn ang="0">
                  <a:pos x="15" y="212"/>
                </a:cxn>
                <a:cxn ang="0">
                  <a:pos x="2" y="212"/>
                </a:cxn>
                <a:cxn ang="0">
                  <a:pos x="0" y="199"/>
                </a:cxn>
              </a:cxnLst>
              <a:rect l="0" t="0" r="r" b="b"/>
              <a:pathLst>
                <a:path w="286" h="345">
                  <a:moveTo>
                    <a:pt x="0" y="199"/>
                  </a:moveTo>
                  <a:lnTo>
                    <a:pt x="0" y="199"/>
                  </a:lnTo>
                  <a:lnTo>
                    <a:pt x="6" y="198"/>
                  </a:lnTo>
                  <a:lnTo>
                    <a:pt x="7" y="196"/>
                  </a:lnTo>
                  <a:lnTo>
                    <a:pt x="8" y="196"/>
                  </a:lnTo>
                  <a:lnTo>
                    <a:pt x="8" y="196"/>
                  </a:lnTo>
                  <a:lnTo>
                    <a:pt x="8" y="193"/>
                  </a:lnTo>
                  <a:lnTo>
                    <a:pt x="9" y="190"/>
                  </a:lnTo>
                  <a:lnTo>
                    <a:pt x="9" y="190"/>
                  </a:lnTo>
                  <a:lnTo>
                    <a:pt x="12" y="186"/>
                  </a:lnTo>
                  <a:lnTo>
                    <a:pt x="16" y="182"/>
                  </a:lnTo>
                  <a:lnTo>
                    <a:pt x="16" y="182"/>
                  </a:lnTo>
                  <a:lnTo>
                    <a:pt x="18" y="184"/>
                  </a:lnTo>
                  <a:lnTo>
                    <a:pt x="21" y="184"/>
                  </a:lnTo>
                  <a:lnTo>
                    <a:pt x="21" y="184"/>
                  </a:lnTo>
                  <a:lnTo>
                    <a:pt x="22" y="183"/>
                  </a:lnTo>
                  <a:lnTo>
                    <a:pt x="23" y="182"/>
                  </a:lnTo>
                  <a:lnTo>
                    <a:pt x="23" y="182"/>
                  </a:lnTo>
                  <a:lnTo>
                    <a:pt x="24" y="178"/>
                  </a:lnTo>
                  <a:lnTo>
                    <a:pt x="26" y="175"/>
                  </a:lnTo>
                  <a:lnTo>
                    <a:pt x="27" y="173"/>
                  </a:lnTo>
                  <a:lnTo>
                    <a:pt x="30" y="172"/>
                  </a:lnTo>
                  <a:lnTo>
                    <a:pt x="30" y="172"/>
                  </a:lnTo>
                  <a:lnTo>
                    <a:pt x="32" y="172"/>
                  </a:lnTo>
                  <a:lnTo>
                    <a:pt x="34" y="173"/>
                  </a:lnTo>
                  <a:lnTo>
                    <a:pt x="37" y="177"/>
                  </a:lnTo>
                  <a:lnTo>
                    <a:pt x="39" y="179"/>
                  </a:lnTo>
                  <a:lnTo>
                    <a:pt x="41" y="179"/>
                  </a:lnTo>
                  <a:lnTo>
                    <a:pt x="42" y="178"/>
                  </a:lnTo>
                  <a:lnTo>
                    <a:pt x="42" y="178"/>
                  </a:lnTo>
                  <a:lnTo>
                    <a:pt x="48" y="173"/>
                  </a:lnTo>
                  <a:lnTo>
                    <a:pt x="51" y="171"/>
                  </a:lnTo>
                  <a:lnTo>
                    <a:pt x="55" y="170"/>
                  </a:lnTo>
                  <a:lnTo>
                    <a:pt x="55" y="170"/>
                  </a:lnTo>
                  <a:lnTo>
                    <a:pt x="59" y="169"/>
                  </a:lnTo>
                  <a:lnTo>
                    <a:pt x="61" y="168"/>
                  </a:lnTo>
                  <a:lnTo>
                    <a:pt x="64" y="162"/>
                  </a:lnTo>
                  <a:lnTo>
                    <a:pt x="64" y="162"/>
                  </a:lnTo>
                  <a:lnTo>
                    <a:pt x="65" y="159"/>
                  </a:lnTo>
                  <a:lnTo>
                    <a:pt x="64" y="156"/>
                  </a:lnTo>
                  <a:lnTo>
                    <a:pt x="63" y="152"/>
                  </a:lnTo>
                  <a:lnTo>
                    <a:pt x="62" y="148"/>
                  </a:lnTo>
                  <a:lnTo>
                    <a:pt x="62" y="148"/>
                  </a:lnTo>
                  <a:lnTo>
                    <a:pt x="61" y="144"/>
                  </a:lnTo>
                  <a:lnTo>
                    <a:pt x="61" y="143"/>
                  </a:lnTo>
                  <a:lnTo>
                    <a:pt x="62" y="142"/>
                  </a:lnTo>
                  <a:lnTo>
                    <a:pt x="62" y="142"/>
                  </a:lnTo>
                  <a:lnTo>
                    <a:pt x="66" y="136"/>
                  </a:lnTo>
                  <a:lnTo>
                    <a:pt x="68" y="132"/>
                  </a:lnTo>
                  <a:lnTo>
                    <a:pt x="69" y="129"/>
                  </a:lnTo>
                  <a:lnTo>
                    <a:pt x="69" y="129"/>
                  </a:lnTo>
                  <a:lnTo>
                    <a:pt x="70" y="128"/>
                  </a:lnTo>
                  <a:lnTo>
                    <a:pt x="71" y="127"/>
                  </a:lnTo>
                  <a:lnTo>
                    <a:pt x="71" y="127"/>
                  </a:lnTo>
                  <a:lnTo>
                    <a:pt x="74" y="125"/>
                  </a:lnTo>
                  <a:lnTo>
                    <a:pt x="78" y="121"/>
                  </a:lnTo>
                  <a:lnTo>
                    <a:pt x="81" y="117"/>
                  </a:lnTo>
                  <a:lnTo>
                    <a:pt x="82" y="114"/>
                  </a:lnTo>
                  <a:lnTo>
                    <a:pt x="83" y="109"/>
                  </a:lnTo>
                  <a:lnTo>
                    <a:pt x="83" y="109"/>
                  </a:lnTo>
                  <a:lnTo>
                    <a:pt x="86" y="101"/>
                  </a:lnTo>
                  <a:lnTo>
                    <a:pt x="86" y="101"/>
                  </a:lnTo>
                  <a:lnTo>
                    <a:pt x="86" y="98"/>
                  </a:lnTo>
                  <a:lnTo>
                    <a:pt x="85" y="95"/>
                  </a:lnTo>
                  <a:lnTo>
                    <a:pt x="85" y="95"/>
                  </a:lnTo>
                  <a:lnTo>
                    <a:pt x="83" y="87"/>
                  </a:lnTo>
                  <a:lnTo>
                    <a:pt x="82" y="80"/>
                  </a:lnTo>
                  <a:lnTo>
                    <a:pt x="83" y="75"/>
                  </a:lnTo>
                  <a:lnTo>
                    <a:pt x="84" y="70"/>
                  </a:lnTo>
                  <a:lnTo>
                    <a:pt x="84" y="70"/>
                  </a:lnTo>
                  <a:lnTo>
                    <a:pt x="85" y="68"/>
                  </a:lnTo>
                  <a:lnTo>
                    <a:pt x="85" y="66"/>
                  </a:lnTo>
                  <a:lnTo>
                    <a:pt x="86" y="62"/>
                  </a:lnTo>
                  <a:lnTo>
                    <a:pt x="86" y="62"/>
                  </a:lnTo>
                  <a:lnTo>
                    <a:pt x="91" y="48"/>
                  </a:lnTo>
                  <a:lnTo>
                    <a:pt x="93" y="42"/>
                  </a:lnTo>
                  <a:lnTo>
                    <a:pt x="94" y="33"/>
                  </a:lnTo>
                  <a:lnTo>
                    <a:pt x="94" y="33"/>
                  </a:lnTo>
                  <a:lnTo>
                    <a:pt x="94" y="28"/>
                  </a:lnTo>
                  <a:lnTo>
                    <a:pt x="94" y="28"/>
                  </a:lnTo>
                  <a:lnTo>
                    <a:pt x="94" y="27"/>
                  </a:lnTo>
                  <a:lnTo>
                    <a:pt x="96" y="26"/>
                  </a:lnTo>
                  <a:lnTo>
                    <a:pt x="97" y="25"/>
                  </a:lnTo>
                  <a:lnTo>
                    <a:pt x="99" y="24"/>
                  </a:lnTo>
                  <a:lnTo>
                    <a:pt x="99" y="24"/>
                  </a:lnTo>
                  <a:lnTo>
                    <a:pt x="100" y="16"/>
                  </a:lnTo>
                  <a:lnTo>
                    <a:pt x="100" y="16"/>
                  </a:lnTo>
                  <a:lnTo>
                    <a:pt x="104" y="14"/>
                  </a:lnTo>
                  <a:lnTo>
                    <a:pt x="106" y="11"/>
                  </a:lnTo>
                  <a:lnTo>
                    <a:pt x="110" y="3"/>
                  </a:lnTo>
                  <a:lnTo>
                    <a:pt x="110" y="3"/>
                  </a:lnTo>
                  <a:lnTo>
                    <a:pt x="111" y="2"/>
                  </a:lnTo>
                  <a:lnTo>
                    <a:pt x="113" y="3"/>
                  </a:lnTo>
                  <a:lnTo>
                    <a:pt x="118" y="4"/>
                  </a:lnTo>
                  <a:lnTo>
                    <a:pt x="118" y="4"/>
                  </a:lnTo>
                  <a:lnTo>
                    <a:pt x="122" y="5"/>
                  </a:lnTo>
                  <a:lnTo>
                    <a:pt x="124" y="5"/>
                  </a:lnTo>
                  <a:lnTo>
                    <a:pt x="127" y="10"/>
                  </a:lnTo>
                  <a:lnTo>
                    <a:pt x="129" y="13"/>
                  </a:lnTo>
                  <a:lnTo>
                    <a:pt x="132" y="14"/>
                  </a:lnTo>
                  <a:lnTo>
                    <a:pt x="134" y="15"/>
                  </a:lnTo>
                  <a:lnTo>
                    <a:pt x="134" y="15"/>
                  </a:lnTo>
                  <a:lnTo>
                    <a:pt x="139" y="16"/>
                  </a:lnTo>
                  <a:lnTo>
                    <a:pt x="147" y="16"/>
                  </a:lnTo>
                  <a:lnTo>
                    <a:pt x="155" y="15"/>
                  </a:lnTo>
                  <a:lnTo>
                    <a:pt x="158" y="14"/>
                  </a:lnTo>
                  <a:lnTo>
                    <a:pt x="162" y="12"/>
                  </a:lnTo>
                  <a:lnTo>
                    <a:pt x="162" y="12"/>
                  </a:lnTo>
                  <a:lnTo>
                    <a:pt x="165" y="7"/>
                  </a:lnTo>
                  <a:lnTo>
                    <a:pt x="166" y="6"/>
                  </a:lnTo>
                  <a:lnTo>
                    <a:pt x="168" y="7"/>
                  </a:lnTo>
                  <a:lnTo>
                    <a:pt x="168" y="7"/>
                  </a:lnTo>
                  <a:lnTo>
                    <a:pt x="175" y="10"/>
                  </a:lnTo>
                  <a:lnTo>
                    <a:pt x="181" y="11"/>
                  </a:lnTo>
                  <a:lnTo>
                    <a:pt x="188" y="10"/>
                  </a:lnTo>
                  <a:lnTo>
                    <a:pt x="191" y="9"/>
                  </a:lnTo>
                  <a:lnTo>
                    <a:pt x="194" y="7"/>
                  </a:lnTo>
                  <a:lnTo>
                    <a:pt x="194" y="7"/>
                  </a:lnTo>
                  <a:lnTo>
                    <a:pt x="198" y="4"/>
                  </a:lnTo>
                  <a:lnTo>
                    <a:pt x="202" y="1"/>
                  </a:lnTo>
                  <a:lnTo>
                    <a:pt x="207" y="0"/>
                  </a:lnTo>
                  <a:lnTo>
                    <a:pt x="209" y="0"/>
                  </a:lnTo>
                  <a:lnTo>
                    <a:pt x="212" y="1"/>
                  </a:lnTo>
                  <a:lnTo>
                    <a:pt x="212" y="1"/>
                  </a:lnTo>
                  <a:lnTo>
                    <a:pt x="218" y="2"/>
                  </a:lnTo>
                  <a:lnTo>
                    <a:pt x="218" y="2"/>
                  </a:lnTo>
                  <a:lnTo>
                    <a:pt x="221" y="3"/>
                  </a:lnTo>
                  <a:lnTo>
                    <a:pt x="225" y="4"/>
                  </a:lnTo>
                  <a:lnTo>
                    <a:pt x="225" y="4"/>
                  </a:lnTo>
                  <a:lnTo>
                    <a:pt x="229" y="7"/>
                  </a:lnTo>
                  <a:lnTo>
                    <a:pt x="229" y="7"/>
                  </a:lnTo>
                  <a:lnTo>
                    <a:pt x="231" y="11"/>
                  </a:lnTo>
                  <a:lnTo>
                    <a:pt x="233" y="14"/>
                  </a:lnTo>
                  <a:lnTo>
                    <a:pt x="237" y="15"/>
                  </a:lnTo>
                  <a:lnTo>
                    <a:pt x="241" y="16"/>
                  </a:lnTo>
                  <a:lnTo>
                    <a:pt x="244" y="16"/>
                  </a:lnTo>
                  <a:lnTo>
                    <a:pt x="249" y="15"/>
                  </a:lnTo>
                  <a:lnTo>
                    <a:pt x="258" y="12"/>
                  </a:lnTo>
                  <a:lnTo>
                    <a:pt x="258" y="12"/>
                  </a:lnTo>
                  <a:lnTo>
                    <a:pt x="260" y="12"/>
                  </a:lnTo>
                  <a:lnTo>
                    <a:pt x="261" y="13"/>
                  </a:lnTo>
                  <a:lnTo>
                    <a:pt x="264" y="17"/>
                  </a:lnTo>
                  <a:lnTo>
                    <a:pt x="268" y="23"/>
                  </a:lnTo>
                  <a:lnTo>
                    <a:pt x="271" y="28"/>
                  </a:lnTo>
                  <a:lnTo>
                    <a:pt x="271" y="28"/>
                  </a:lnTo>
                  <a:lnTo>
                    <a:pt x="274" y="32"/>
                  </a:lnTo>
                  <a:lnTo>
                    <a:pt x="279" y="35"/>
                  </a:lnTo>
                  <a:lnTo>
                    <a:pt x="279" y="35"/>
                  </a:lnTo>
                  <a:lnTo>
                    <a:pt x="281" y="36"/>
                  </a:lnTo>
                  <a:lnTo>
                    <a:pt x="283" y="38"/>
                  </a:lnTo>
                  <a:lnTo>
                    <a:pt x="283" y="38"/>
                  </a:lnTo>
                  <a:lnTo>
                    <a:pt x="283" y="42"/>
                  </a:lnTo>
                  <a:lnTo>
                    <a:pt x="283" y="44"/>
                  </a:lnTo>
                  <a:lnTo>
                    <a:pt x="284" y="51"/>
                  </a:lnTo>
                  <a:lnTo>
                    <a:pt x="284" y="51"/>
                  </a:lnTo>
                  <a:lnTo>
                    <a:pt x="286" y="57"/>
                  </a:lnTo>
                  <a:lnTo>
                    <a:pt x="286" y="59"/>
                  </a:lnTo>
                  <a:lnTo>
                    <a:pt x="286" y="62"/>
                  </a:lnTo>
                  <a:lnTo>
                    <a:pt x="286" y="62"/>
                  </a:lnTo>
                  <a:lnTo>
                    <a:pt x="280" y="69"/>
                  </a:lnTo>
                  <a:lnTo>
                    <a:pt x="280" y="69"/>
                  </a:lnTo>
                  <a:lnTo>
                    <a:pt x="276" y="76"/>
                  </a:lnTo>
                  <a:lnTo>
                    <a:pt x="273" y="84"/>
                  </a:lnTo>
                  <a:lnTo>
                    <a:pt x="273" y="84"/>
                  </a:lnTo>
                  <a:lnTo>
                    <a:pt x="273" y="88"/>
                  </a:lnTo>
                  <a:lnTo>
                    <a:pt x="273" y="93"/>
                  </a:lnTo>
                  <a:lnTo>
                    <a:pt x="273" y="93"/>
                  </a:lnTo>
                  <a:lnTo>
                    <a:pt x="272" y="96"/>
                  </a:lnTo>
                  <a:lnTo>
                    <a:pt x="270" y="98"/>
                  </a:lnTo>
                  <a:lnTo>
                    <a:pt x="267" y="100"/>
                  </a:lnTo>
                  <a:lnTo>
                    <a:pt x="265" y="102"/>
                  </a:lnTo>
                  <a:lnTo>
                    <a:pt x="265" y="102"/>
                  </a:lnTo>
                  <a:lnTo>
                    <a:pt x="265" y="106"/>
                  </a:lnTo>
                  <a:lnTo>
                    <a:pt x="265" y="110"/>
                  </a:lnTo>
                  <a:lnTo>
                    <a:pt x="267" y="114"/>
                  </a:lnTo>
                  <a:lnTo>
                    <a:pt x="267" y="116"/>
                  </a:lnTo>
                  <a:lnTo>
                    <a:pt x="267" y="116"/>
                  </a:lnTo>
                  <a:lnTo>
                    <a:pt x="261" y="122"/>
                  </a:lnTo>
                  <a:lnTo>
                    <a:pt x="255" y="129"/>
                  </a:lnTo>
                  <a:lnTo>
                    <a:pt x="255" y="129"/>
                  </a:lnTo>
                  <a:lnTo>
                    <a:pt x="253" y="133"/>
                  </a:lnTo>
                  <a:lnTo>
                    <a:pt x="252" y="138"/>
                  </a:lnTo>
                  <a:lnTo>
                    <a:pt x="251" y="143"/>
                  </a:lnTo>
                  <a:lnTo>
                    <a:pt x="252" y="146"/>
                  </a:lnTo>
                  <a:lnTo>
                    <a:pt x="253" y="146"/>
                  </a:lnTo>
                  <a:lnTo>
                    <a:pt x="253" y="146"/>
                  </a:lnTo>
                  <a:lnTo>
                    <a:pt x="255" y="152"/>
                  </a:lnTo>
                  <a:lnTo>
                    <a:pt x="259" y="159"/>
                  </a:lnTo>
                  <a:lnTo>
                    <a:pt x="259" y="159"/>
                  </a:lnTo>
                  <a:lnTo>
                    <a:pt x="262" y="164"/>
                  </a:lnTo>
                  <a:lnTo>
                    <a:pt x="262" y="164"/>
                  </a:lnTo>
                  <a:lnTo>
                    <a:pt x="263" y="170"/>
                  </a:lnTo>
                  <a:lnTo>
                    <a:pt x="263" y="170"/>
                  </a:lnTo>
                  <a:lnTo>
                    <a:pt x="262" y="181"/>
                  </a:lnTo>
                  <a:lnTo>
                    <a:pt x="263" y="193"/>
                  </a:lnTo>
                  <a:lnTo>
                    <a:pt x="265" y="205"/>
                  </a:lnTo>
                  <a:lnTo>
                    <a:pt x="268" y="216"/>
                  </a:lnTo>
                  <a:lnTo>
                    <a:pt x="268" y="216"/>
                  </a:lnTo>
                  <a:lnTo>
                    <a:pt x="272" y="226"/>
                  </a:lnTo>
                  <a:lnTo>
                    <a:pt x="278" y="235"/>
                  </a:lnTo>
                  <a:lnTo>
                    <a:pt x="282" y="244"/>
                  </a:lnTo>
                  <a:lnTo>
                    <a:pt x="284" y="249"/>
                  </a:lnTo>
                  <a:lnTo>
                    <a:pt x="285" y="254"/>
                  </a:lnTo>
                  <a:lnTo>
                    <a:pt x="285" y="254"/>
                  </a:lnTo>
                  <a:lnTo>
                    <a:pt x="282" y="253"/>
                  </a:lnTo>
                  <a:lnTo>
                    <a:pt x="282" y="253"/>
                  </a:lnTo>
                  <a:lnTo>
                    <a:pt x="275" y="249"/>
                  </a:lnTo>
                  <a:lnTo>
                    <a:pt x="269" y="249"/>
                  </a:lnTo>
                  <a:lnTo>
                    <a:pt x="254" y="249"/>
                  </a:lnTo>
                  <a:lnTo>
                    <a:pt x="254" y="249"/>
                  </a:lnTo>
                  <a:lnTo>
                    <a:pt x="254" y="251"/>
                  </a:lnTo>
                  <a:lnTo>
                    <a:pt x="253" y="253"/>
                  </a:lnTo>
                  <a:lnTo>
                    <a:pt x="253" y="255"/>
                  </a:lnTo>
                  <a:lnTo>
                    <a:pt x="253" y="257"/>
                  </a:lnTo>
                  <a:lnTo>
                    <a:pt x="253" y="257"/>
                  </a:lnTo>
                  <a:lnTo>
                    <a:pt x="249" y="264"/>
                  </a:lnTo>
                  <a:lnTo>
                    <a:pt x="247" y="272"/>
                  </a:lnTo>
                  <a:lnTo>
                    <a:pt x="247" y="272"/>
                  </a:lnTo>
                  <a:lnTo>
                    <a:pt x="246" y="284"/>
                  </a:lnTo>
                  <a:lnTo>
                    <a:pt x="244" y="300"/>
                  </a:lnTo>
                  <a:lnTo>
                    <a:pt x="244" y="300"/>
                  </a:lnTo>
                  <a:lnTo>
                    <a:pt x="244" y="305"/>
                  </a:lnTo>
                  <a:lnTo>
                    <a:pt x="246" y="309"/>
                  </a:lnTo>
                  <a:lnTo>
                    <a:pt x="248" y="314"/>
                  </a:lnTo>
                  <a:lnTo>
                    <a:pt x="251" y="318"/>
                  </a:lnTo>
                  <a:lnTo>
                    <a:pt x="253" y="321"/>
                  </a:lnTo>
                  <a:lnTo>
                    <a:pt x="258" y="324"/>
                  </a:lnTo>
                  <a:lnTo>
                    <a:pt x="261" y="326"/>
                  </a:lnTo>
                  <a:lnTo>
                    <a:pt x="264" y="326"/>
                  </a:lnTo>
                  <a:lnTo>
                    <a:pt x="264" y="326"/>
                  </a:lnTo>
                  <a:lnTo>
                    <a:pt x="265" y="326"/>
                  </a:lnTo>
                  <a:lnTo>
                    <a:pt x="265" y="328"/>
                  </a:lnTo>
                  <a:lnTo>
                    <a:pt x="265" y="332"/>
                  </a:lnTo>
                  <a:lnTo>
                    <a:pt x="265" y="343"/>
                  </a:lnTo>
                  <a:lnTo>
                    <a:pt x="265" y="343"/>
                  </a:lnTo>
                  <a:lnTo>
                    <a:pt x="264" y="345"/>
                  </a:lnTo>
                  <a:lnTo>
                    <a:pt x="261" y="345"/>
                  </a:lnTo>
                  <a:lnTo>
                    <a:pt x="257" y="343"/>
                  </a:lnTo>
                  <a:lnTo>
                    <a:pt x="254" y="342"/>
                  </a:lnTo>
                  <a:lnTo>
                    <a:pt x="254" y="342"/>
                  </a:lnTo>
                  <a:lnTo>
                    <a:pt x="252" y="339"/>
                  </a:lnTo>
                  <a:lnTo>
                    <a:pt x="251" y="337"/>
                  </a:lnTo>
                  <a:lnTo>
                    <a:pt x="250" y="333"/>
                  </a:lnTo>
                  <a:lnTo>
                    <a:pt x="248" y="331"/>
                  </a:lnTo>
                  <a:lnTo>
                    <a:pt x="248" y="331"/>
                  </a:lnTo>
                  <a:lnTo>
                    <a:pt x="243" y="329"/>
                  </a:lnTo>
                  <a:lnTo>
                    <a:pt x="240" y="325"/>
                  </a:lnTo>
                  <a:lnTo>
                    <a:pt x="233" y="316"/>
                  </a:lnTo>
                  <a:lnTo>
                    <a:pt x="233" y="316"/>
                  </a:lnTo>
                  <a:lnTo>
                    <a:pt x="231" y="311"/>
                  </a:lnTo>
                  <a:lnTo>
                    <a:pt x="229" y="309"/>
                  </a:lnTo>
                  <a:lnTo>
                    <a:pt x="228" y="309"/>
                  </a:lnTo>
                  <a:lnTo>
                    <a:pt x="227" y="309"/>
                  </a:lnTo>
                  <a:lnTo>
                    <a:pt x="227" y="309"/>
                  </a:lnTo>
                  <a:lnTo>
                    <a:pt x="217" y="316"/>
                  </a:lnTo>
                  <a:lnTo>
                    <a:pt x="212" y="317"/>
                  </a:lnTo>
                  <a:lnTo>
                    <a:pt x="207" y="317"/>
                  </a:lnTo>
                  <a:lnTo>
                    <a:pt x="207" y="317"/>
                  </a:lnTo>
                  <a:lnTo>
                    <a:pt x="202" y="316"/>
                  </a:lnTo>
                  <a:lnTo>
                    <a:pt x="200" y="315"/>
                  </a:lnTo>
                  <a:lnTo>
                    <a:pt x="200" y="312"/>
                  </a:lnTo>
                  <a:lnTo>
                    <a:pt x="200" y="309"/>
                  </a:lnTo>
                  <a:lnTo>
                    <a:pt x="201" y="305"/>
                  </a:lnTo>
                  <a:lnTo>
                    <a:pt x="201" y="305"/>
                  </a:lnTo>
                  <a:lnTo>
                    <a:pt x="195" y="307"/>
                  </a:lnTo>
                  <a:lnTo>
                    <a:pt x="191" y="308"/>
                  </a:lnTo>
                  <a:lnTo>
                    <a:pt x="189" y="307"/>
                  </a:lnTo>
                  <a:lnTo>
                    <a:pt x="189" y="307"/>
                  </a:lnTo>
                  <a:lnTo>
                    <a:pt x="185" y="303"/>
                  </a:lnTo>
                  <a:lnTo>
                    <a:pt x="179" y="300"/>
                  </a:lnTo>
                  <a:lnTo>
                    <a:pt x="179" y="300"/>
                  </a:lnTo>
                  <a:lnTo>
                    <a:pt x="175" y="301"/>
                  </a:lnTo>
                  <a:lnTo>
                    <a:pt x="169" y="303"/>
                  </a:lnTo>
                  <a:lnTo>
                    <a:pt x="159" y="305"/>
                  </a:lnTo>
                  <a:lnTo>
                    <a:pt x="159" y="305"/>
                  </a:lnTo>
                  <a:lnTo>
                    <a:pt x="157" y="304"/>
                  </a:lnTo>
                  <a:lnTo>
                    <a:pt x="155" y="303"/>
                  </a:lnTo>
                  <a:lnTo>
                    <a:pt x="155" y="301"/>
                  </a:lnTo>
                  <a:lnTo>
                    <a:pt x="155" y="301"/>
                  </a:lnTo>
                  <a:lnTo>
                    <a:pt x="155" y="290"/>
                  </a:lnTo>
                  <a:lnTo>
                    <a:pt x="154" y="279"/>
                  </a:lnTo>
                  <a:lnTo>
                    <a:pt x="150" y="268"/>
                  </a:lnTo>
                  <a:lnTo>
                    <a:pt x="146" y="257"/>
                  </a:lnTo>
                  <a:lnTo>
                    <a:pt x="146" y="257"/>
                  </a:lnTo>
                  <a:lnTo>
                    <a:pt x="146" y="255"/>
                  </a:lnTo>
                  <a:lnTo>
                    <a:pt x="147" y="252"/>
                  </a:lnTo>
                  <a:lnTo>
                    <a:pt x="147" y="248"/>
                  </a:lnTo>
                  <a:lnTo>
                    <a:pt x="146" y="245"/>
                  </a:lnTo>
                  <a:lnTo>
                    <a:pt x="146" y="245"/>
                  </a:lnTo>
                  <a:lnTo>
                    <a:pt x="145" y="244"/>
                  </a:lnTo>
                  <a:lnTo>
                    <a:pt x="145" y="244"/>
                  </a:lnTo>
                  <a:lnTo>
                    <a:pt x="144" y="238"/>
                  </a:lnTo>
                  <a:lnTo>
                    <a:pt x="144" y="236"/>
                  </a:lnTo>
                  <a:lnTo>
                    <a:pt x="142" y="235"/>
                  </a:lnTo>
                  <a:lnTo>
                    <a:pt x="142" y="235"/>
                  </a:lnTo>
                  <a:lnTo>
                    <a:pt x="138" y="234"/>
                  </a:lnTo>
                  <a:lnTo>
                    <a:pt x="136" y="235"/>
                  </a:lnTo>
                  <a:lnTo>
                    <a:pt x="136" y="235"/>
                  </a:lnTo>
                  <a:lnTo>
                    <a:pt x="134" y="234"/>
                  </a:lnTo>
                  <a:lnTo>
                    <a:pt x="132" y="234"/>
                  </a:lnTo>
                  <a:lnTo>
                    <a:pt x="132" y="234"/>
                  </a:lnTo>
                  <a:lnTo>
                    <a:pt x="127" y="234"/>
                  </a:lnTo>
                  <a:lnTo>
                    <a:pt x="125" y="233"/>
                  </a:lnTo>
                  <a:lnTo>
                    <a:pt x="124" y="232"/>
                  </a:lnTo>
                  <a:lnTo>
                    <a:pt x="124" y="232"/>
                  </a:lnTo>
                  <a:lnTo>
                    <a:pt x="123" y="230"/>
                  </a:lnTo>
                  <a:lnTo>
                    <a:pt x="121" y="227"/>
                  </a:lnTo>
                  <a:lnTo>
                    <a:pt x="117" y="226"/>
                  </a:lnTo>
                  <a:lnTo>
                    <a:pt x="113" y="227"/>
                  </a:lnTo>
                  <a:lnTo>
                    <a:pt x="111" y="230"/>
                  </a:lnTo>
                  <a:lnTo>
                    <a:pt x="111" y="230"/>
                  </a:lnTo>
                  <a:lnTo>
                    <a:pt x="108" y="233"/>
                  </a:lnTo>
                  <a:lnTo>
                    <a:pt x="108" y="237"/>
                  </a:lnTo>
                  <a:lnTo>
                    <a:pt x="108" y="243"/>
                  </a:lnTo>
                  <a:lnTo>
                    <a:pt x="108" y="244"/>
                  </a:lnTo>
                  <a:lnTo>
                    <a:pt x="107" y="246"/>
                  </a:lnTo>
                  <a:lnTo>
                    <a:pt x="107" y="246"/>
                  </a:lnTo>
                  <a:lnTo>
                    <a:pt x="102" y="248"/>
                  </a:lnTo>
                  <a:lnTo>
                    <a:pt x="96" y="249"/>
                  </a:lnTo>
                  <a:lnTo>
                    <a:pt x="91" y="248"/>
                  </a:lnTo>
                  <a:lnTo>
                    <a:pt x="90" y="247"/>
                  </a:lnTo>
                  <a:lnTo>
                    <a:pt x="87" y="246"/>
                  </a:lnTo>
                  <a:lnTo>
                    <a:pt x="87" y="246"/>
                  </a:lnTo>
                  <a:lnTo>
                    <a:pt x="85" y="238"/>
                  </a:lnTo>
                  <a:lnTo>
                    <a:pt x="84" y="228"/>
                  </a:lnTo>
                  <a:lnTo>
                    <a:pt x="82" y="220"/>
                  </a:lnTo>
                  <a:lnTo>
                    <a:pt x="80" y="216"/>
                  </a:lnTo>
                  <a:lnTo>
                    <a:pt x="76" y="213"/>
                  </a:lnTo>
                  <a:lnTo>
                    <a:pt x="76" y="213"/>
                  </a:lnTo>
                  <a:lnTo>
                    <a:pt x="69" y="210"/>
                  </a:lnTo>
                  <a:lnTo>
                    <a:pt x="69" y="210"/>
                  </a:lnTo>
                  <a:lnTo>
                    <a:pt x="61" y="209"/>
                  </a:lnTo>
                  <a:lnTo>
                    <a:pt x="52" y="209"/>
                  </a:lnTo>
                  <a:lnTo>
                    <a:pt x="44" y="209"/>
                  </a:lnTo>
                  <a:lnTo>
                    <a:pt x="37" y="207"/>
                  </a:lnTo>
                  <a:lnTo>
                    <a:pt x="37" y="207"/>
                  </a:lnTo>
                  <a:lnTo>
                    <a:pt x="29" y="205"/>
                  </a:lnTo>
                  <a:lnTo>
                    <a:pt x="23" y="205"/>
                  </a:lnTo>
                  <a:lnTo>
                    <a:pt x="20" y="207"/>
                  </a:lnTo>
                  <a:lnTo>
                    <a:pt x="17" y="211"/>
                  </a:lnTo>
                  <a:lnTo>
                    <a:pt x="17" y="211"/>
                  </a:lnTo>
                  <a:lnTo>
                    <a:pt x="15" y="212"/>
                  </a:lnTo>
                  <a:lnTo>
                    <a:pt x="10" y="213"/>
                  </a:lnTo>
                  <a:lnTo>
                    <a:pt x="10" y="213"/>
                  </a:lnTo>
                  <a:lnTo>
                    <a:pt x="6" y="213"/>
                  </a:lnTo>
                  <a:lnTo>
                    <a:pt x="3" y="213"/>
                  </a:lnTo>
                  <a:lnTo>
                    <a:pt x="2" y="212"/>
                  </a:lnTo>
                  <a:lnTo>
                    <a:pt x="2" y="212"/>
                  </a:lnTo>
                  <a:lnTo>
                    <a:pt x="0" y="210"/>
                  </a:lnTo>
                  <a:lnTo>
                    <a:pt x="0" y="206"/>
                  </a:lnTo>
                  <a:lnTo>
                    <a:pt x="0" y="202"/>
                  </a:lnTo>
                  <a:lnTo>
                    <a:pt x="0" y="202"/>
                  </a:lnTo>
                  <a:lnTo>
                    <a:pt x="0" y="199"/>
                  </a:lnTo>
                  <a:lnTo>
                    <a:pt x="0" y="19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0" name="Freeform 379"/>
            <p:cNvSpPr>
              <a:spLocks/>
            </p:cNvSpPr>
            <p:nvPr/>
          </p:nvSpPr>
          <p:spPr bwMode="gray">
            <a:xfrm>
              <a:off x="4333510" y="4685462"/>
              <a:ext cx="266294" cy="319209"/>
            </a:xfrm>
            <a:custGeom>
              <a:avLst/>
              <a:gdLst/>
              <a:ahLst/>
              <a:cxnLst>
                <a:cxn ang="0">
                  <a:pos x="23" y="7"/>
                </a:cxn>
                <a:cxn ang="0">
                  <a:pos x="28" y="2"/>
                </a:cxn>
                <a:cxn ang="0">
                  <a:pos x="45" y="2"/>
                </a:cxn>
                <a:cxn ang="0">
                  <a:pos x="60" y="4"/>
                </a:cxn>
                <a:cxn ang="0">
                  <a:pos x="77" y="5"/>
                </a:cxn>
                <a:cxn ang="0">
                  <a:pos x="88" y="11"/>
                </a:cxn>
                <a:cxn ang="0">
                  <a:pos x="93" y="33"/>
                </a:cxn>
                <a:cxn ang="0">
                  <a:pos x="98" y="42"/>
                </a:cxn>
                <a:cxn ang="0">
                  <a:pos x="110" y="43"/>
                </a:cxn>
                <a:cxn ang="0">
                  <a:pos x="116" y="39"/>
                </a:cxn>
                <a:cxn ang="0">
                  <a:pos x="116" y="28"/>
                </a:cxn>
                <a:cxn ang="0">
                  <a:pos x="121" y="22"/>
                </a:cxn>
                <a:cxn ang="0">
                  <a:pos x="131" y="25"/>
                </a:cxn>
                <a:cxn ang="0">
                  <a:pos x="133" y="28"/>
                </a:cxn>
                <a:cxn ang="0">
                  <a:pos x="140" y="29"/>
                </a:cxn>
                <a:cxn ang="0">
                  <a:pos x="144" y="30"/>
                </a:cxn>
                <a:cxn ang="0">
                  <a:pos x="150" y="30"/>
                </a:cxn>
                <a:cxn ang="0">
                  <a:pos x="153" y="39"/>
                </a:cxn>
                <a:cxn ang="0">
                  <a:pos x="154" y="40"/>
                </a:cxn>
                <a:cxn ang="0">
                  <a:pos x="154" y="50"/>
                </a:cxn>
                <a:cxn ang="0">
                  <a:pos x="158" y="63"/>
                </a:cxn>
                <a:cxn ang="0">
                  <a:pos x="163" y="96"/>
                </a:cxn>
                <a:cxn ang="0">
                  <a:pos x="165" y="99"/>
                </a:cxn>
                <a:cxn ang="0">
                  <a:pos x="177" y="98"/>
                </a:cxn>
                <a:cxn ang="0">
                  <a:pos x="187" y="128"/>
                </a:cxn>
                <a:cxn ang="0">
                  <a:pos x="164" y="132"/>
                </a:cxn>
                <a:cxn ang="0">
                  <a:pos x="156" y="218"/>
                </a:cxn>
                <a:cxn ang="0">
                  <a:pos x="136" y="222"/>
                </a:cxn>
                <a:cxn ang="0">
                  <a:pos x="115" y="221"/>
                </a:cxn>
                <a:cxn ang="0">
                  <a:pos x="109" y="215"/>
                </a:cxn>
                <a:cxn ang="0">
                  <a:pos x="104" y="209"/>
                </a:cxn>
                <a:cxn ang="0">
                  <a:pos x="55" y="208"/>
                </a:cxn>
                <a:cxn ang="0">
                  <a:pos x="31" y="204"/>
                </a:cxn>
                <a:cxn ang="0">
                  <a:pos x="25" y="204"/>
                </a:cxn>
                <a:cxn ang="0">
                  <a:pos x="21" y="209"/>
                </a:cxn>
                <a:cxn ang="0">
                  <a:pos x="19" y="210"/>
                </a:cxn>
                <a:cxn ang="0">
                  <a:pos x="14" y="205"/>
                </a:cxn>
                <a:cxn ang="0">
                  <a:pos x="9" y="205"/>
                </a:cxn>
                <a:cxn ang="0">
                  <a:pos x="2" y="204"/>
                </a:cxn>
                <a:cxn ang="0">
                  <a:pos x="2" y="199"/>
                </a:cxn>
                <a:cxn ang="0">
                  <a:pos x="4" y="186"/>
                </a:cxn>
                <a:cxn ang="0">
                  <a:pos x="8" y="179"/>
                </a:cxn>
                <a:cxn ang="0">
                  <a:pos x="9" y="165"/>
                </a:cxn>
                <a:cxn ang="0">
                  <a:pos x="14" y="152"/>
                </a:cxn>
                <a:cxn ang="0">
                  <a:pos x="15" y="144"/>
                </a:cxn>
                <a:cxn ang="0">
                  <a:pos x="18" y="138"/>
                </a:cxn>
                <a:cxn ang="0">
                  <a:pos x="20" y="130"/>
                </a:cxn>
                <a:cxn ang="0">
                  <a:pos x="31" y="117"/>
                </a:cxn>
                <a:cxn ang="0">
                  <a:pos x="34" y="111"/>
                </a:cxn>
                <a:cxn ang="0">
                  <a:pos x="35" y="102"/>
                </a:cxn>
                <a:cxn ang="0">
                  <a:pos x="32" y="98"/>
                </a:cxn>
                <a:cxn ang="0">
                  <a:pos x="27" y="85"/>
                </a:cxn>
                <a:cxn ang="0">
                  <a:pos x="26" y="77"/>
                </a:cxn>
                <a:cxn ang="0">
                  <a:pos x="23" y="72"/>
                </a:cxn>
                <a:cxn ang="0">
                  <a:pos x="25" y="62"/>
                </a:cxn>
                <a:cxn ang="0">
                  <a:pos x="26" y="47"/>
                </a:cxn>
                <a:cxn ang="0">
                  <a:pos x="17" y="31"/>
                </a:cxn>
                <a:cxn ang="0">
                  <a:pos x="16" y="29"/>
                </a:cxn>
                <a:cxn ang="0">
                  <a:pos x="14" y="22"/>
                </a:cxn>
                <a:cxn ang="0">
                  <a:pos x="8" y="18"/>
                </a:cxn>
                <a:cxn ang="0">
                  <a:pos x="8" y="12"/>
                </a:cxn>
                <a:cxn ang="0">
                  <a:pos x="14" y="11"/>
                </a:cxn>
              </a:cxnLst>
              <a:rect l="0" t="0" r="r" b="b"/>
              <a:pathLst>
                <a:path w="187" h="224">
                  <a:moveTo>
                    <a:pt x="18" y="8"/>
                  </a:moveTo>
                  <a:lnTo>
                    <a:pt x="18" y="8"/>
                  </a:lnTo>
                  <a:lnTo>
                    <a:pt x="23" y="7"/>
                  </a:lnTo>
                  <a:lnTo>
                    <a:pt x="25" y="6"/>
                  </a:lnTo>
                  <a:lnTo>
                    <a:pt x="25" y="6"/>
                  </a:lnTo>
                  <a:lnTo>
                    <a:pt x="28" y="2"/>
                  </a:lnTo>
                  <a:lnTo>
                    <a:pt x="31" y="0"/>
                  </a:lnTo>
                  <a:lnTo>
                    <a:pt x="37" y="0"/>
                  </a:lnTo>
                  <a:lnTo>
                    <a:pt x="45" y="2"/>
                  </a:lnTo>
                  <a:lnTo>
                    <a:pt x="45" y="2"/>
                  </a:lnTo>
                  <a:lnTo>
                    <a:pt x="52" y="4"/>
                  </a:lnTo>
                  <a:lnTo>
                    <a:pt x="60" y="4"/>
                  </a:lnTo>
                  <a:lnTo>
                    <a:pt x="69" y="4"/>
                  </a:lnTo>
                  <a:lnTo>
                    <a:pt x="77" y="5"/>
                  </a:lnTo>
                  <a:lnTo>
                    <a:pt x="77" y="5"/>
                  </a:lnTo>
                  <a:lnTo>
                    <a:pt x="84" y="8"/>
                  </a:lnTo>
                  <a:lnTo>
                    <a:pt x="84" y="8"/>
                  </a:lnTo>
                  <a:lnTo>
                    <a:pt x="88" y="11"/>
                  </a:lnTo>
                  <a:lnTo>
                    <a:pt x="90" y="15"/>
                  </a:lnTo>
                  <a:lnTo>
                    <a:pt x="92" y="23"/>
                  </a:lnTo>
                  <a:lnTo>
                    <a:pt x="93" y="33"/>
                  </a:lnTo>
                  <a:lnTo>
                    <a:pt x="95" y="41"/>
                  </a:lnTo>
                  <a:lnTo>
                    <a:pt x="95" y="41"/>
                  </a:lnTo>
                  <a:lnTo>
                    <a:pt x="98" y="42"/>
                  </a:lnTo>
                  <a:lnTo>
                    <a:pt x="99" y="43"/>
                  </a:lnTo>
                  <a:lnTo>
                    <a:pt x="104" y="44"/>
                  </a:lnTo>
                  <a:lnTo>
                    <a:pt x="110" y="43"/>
                  </a:lnTo>
                  <a:lnTo>
                    <a:pt x="115" y="41"/>
                  </a:lnTo>
                  <a:lnTo>
                    <a:pt x="115" y="41"/>
                  </a:lnTo>
                  <a:lnTo>
                    <a:pt x="116" y="39"/>
                  </a:lnTo>
                  <a:lnTo>
                    <a:pt x="116" y="38"/>
                  </a:lnTo>
                  <a:lnTo>
                    <a:pt x="116" y="32"/>
                  </a:lnTo>
                  <a:lnTo>
                    <a:pt x="116" y="28"/>
                  </a:lnTo>
                  <a:lnTo>
                    <a:pt x="119" y="25"/>
                  </a:lnTo>
                  <a:lnTo>
                    <a:pt x="119" y="25"/>
                  </a:lnTo>
                  <a:lnTo>
                    <a:pt x="121" y="22"/>
                  </a:lnTo>
                  <a:lnTo>
                    <a:pt x="125" y="21"/>
                  </a:lnTo>
                  <a:lnTo>
                    <a:pt x="129" y="22"/>
                  </a:lnTo>
                  <a:lnTo>
                    <a:pt x="131" y="25"/>
                  </a:lnTo>
                  <a:lnTo>
                    <a:pt x="132" y="27"/>
                  </a:lnTo>
                  <a:lnTo>
                    <a:pt x="132" y="27"/>
                  </a:lnTo>
                  <a:lnTo>
                    <a:pt x="133" y="28"/>
                  </a:lnTo>
                  <a:lnTo>
                    <a:pt x="135" y="29"/>
                  </a:lnTo>
                  <a:lnTo>
                    <a:pt x="140" y="29"/>
                  </a:lnTo>
                  <a:lnTo>
                    <a:pt x="140" y="29"/>
                  </a:lnTo>
                  <a:lnTo>
                    <a:pt x="142" y="29"/>
                  </a:lnTo>
                  <a:lnTo>
                    <a:pt x="144" y="30"/>
                  </a:lnTo>
                  <a:lnTo>
                    <a:pt x="144" y="30"/>
                  </a:lnTo>
                  <a:lnTo>
                    <a:pt x="146" y="29"/>
                  </a:lnTo>
                  <a:lnTo>
                    <a:pt x="150" y="30"/>
                  </a:lnTo>
                  <a:lnTo>
                    <a:pt x="150" y="30"/>
                  </a:lnTo>
                  <a:lnTo>
                    <a:pt x="152" y="31"/>
                  </a:lnTo>
                  <a:lnTo>
                    <a:pt x="152" y="33"/>
                  </a:lnTo>
                  <a:lnTo>
                    <a:pt x="153" y="39"/>
                  </a:lnTo>
                  <a:lnTo>
                    <a:pt x="153" y="39"/>
                  </a:lnTo>
                  <a:lnTo>
                    <a:pt x="154" y="40"/>
                  </a:lnTo>
                  <a:lnTo>
                    <a:pt x="154" y="40"/>
                  </a:lnTo>
                  <a:lnTo>
                    <a:pt x="155" y="43"/>
                  </a:lnTo>
                  <a:lnTo>
                    <a:pt x="155" y="47"/>
                  </a:lnTo>
                  <a:lnTo>
                    <a:pt x="154" y="50"/>
                  </a:lnTo>
                  <a:lnTo>
                    <a:pt x="154" y="52"/>
                  </a:lnTo>
                  <a:lnTo>
                    <a:pt x="154" y="52"/>
                  </a:lnTo>
                  <a:lnTo>
                    <a:pt x="158" y="63"/>
                  </a:lnTo>
                  <a:lnTo>
                    <a:pt x="162" y="74"/>
                  </a:lnTo>
                  <a:lnTo>
                    <a:pt x="163" y="85"/>
                  </a:lnTo>
                  <a:lnTo>
                    <a:pt x="163" y="96"/>
                  </a:lnTo>
                  <a:lnTo>
                    <a:pt x="163" y="96"/>
                  </a:lnTo>
                  <a:lnTo>
                    <a:pt x="163" y="98"/>
                  </a:lnTo>
                  <a:lnTo>
                    <a:pt x="165" y="99"/>
                  </a:lnTo>
                  <a:lnTo>
                    <a:pt x="167" y="100"/>
                  </a:lnTo>
                  <a:lnTo>
                    <a:pt x="167" y="100"/>
                  </a:lnTo>
                  <a:lnTo>
                    <a:pt x="177" y="98"/>
                  </a:lnTo>
                  <a:lnTo>
                    <a:pt x="183" y="96"/>
                  </a:lnTo>
                  <a:lnTo>
                    <a:pt x="187" y="95"/>
                  </a:lnTo>
                  <a:lnTo>
                    <a:pt x="187" y="128"/>
                  </a:lnTo>
                  <a:lnTo>
                    <a:pt x="187" y="128"/>
                  </a:lnTo>
                  <a:lnTo>
                    <a:pt x="174" y="131"/>
                  </a:lnTo>
                  <a:lnTo>
                    <a:pt x="164" y="132"/>
                  </a:lnTo>
                  <a:lnTo>
                    <a:pt x="158" y="132"/>
                  </a:lnTo>
                  <a:lnTo>
                    <a:pt x="158" y="132"/>
                  </a:lnTo>
                  <a:lnTo>
                    <a:pt x="156" y="218"/>
                  </a:lnTo>
                  <a:lnTo>
                    <a:pt x="156" y="218"/>
                  </a:lnTo>
                  <a:lnTo>
                    <a:pt x="146" y="221"/>
                  </a:lnTo>
                  <a:lnTo>
                    <a:pt x="136" y="222"/>
                  </a:lnTo>
                  <a:lnTo>
                    <a:pt x="125" y="224"/>
                  </a:lnTo>
                  <a:lnTo>
                    <a:pt x="121" y="222"/>
                  </a:lnTo>
                  <a:lnTo>
                    <a:pt x="115" y="221"/>
                  </a:lnTo>
                  <a:lnTo>
                    <a:pt x="115" y="221"/>
                  </a:lnTo>
                  <a:lnTo>
                    <a:pt x="112" y="218"/>
                  </a:lnTo>
                  <a:lnTo>
                    <a:pt x="109" y="215"/>
                  </a:lnTo>
                  <a:lnTo>
                    <a:pt x="107" y="210"/>
                  </a:lnTo>
                  <a:lnTo>
                    <a:pt x="104" y="209"/>
                  </a:lnTo>
                  <a:lnTo>
                    <a:pt x="104" y="209"/>
                  </a:lnTo>
                  <a:lnTo>
                    <a:pt x="88" y="208"/>
                  </a:lnTo>
                  <a:lnTo>
                    <a:pt x="71" y="208"/>
                  </a:lnTo>
                  <a:lnTo>
                    <a:pt x="55" y="208"/>
                  </a:lnTo>
                  <a:lnTo>
                    <a:pt x="38" y="206"/>
                  </a:lnTo>
                  <a:lnTo>
                    <a:pt x="38" y="206"/>
                  </a:lnTo>
                  <a:lnTo>
                    <a:pt x="31" y="204"/>
                  </a:lnTo>
                  <a:lnTo>
                    <a:pt x="28" y="204"/>
                  </a:lnTo>
                  <a:lnTo>
                    <a:pt x="25" y="204"/>
                  </a:lnTo>
                  <a:lnTo>
                    <a:pt x="25" y="204"/>
                  </a:lnTo>
                  <a:lnTo>
                    <a:pt x="24" y="205"/>
                  </a:lnTo>
                  <a:lnTo>
                    <a:pt x="23" y="207"/>
                  </a:lnTo>
                  <a:lnTo>
                    <a:pt x="21" y="209"/>
                  </a:lnTo>
                  <a:lnTo>
                    <a:pt x="21" y="209"/>
                  </a:lnTo>
                  <a:lnTo>
                    <a:pt x="20" y="210"/>
                  </a:lnTo>
                  <a:lnTo>
                    <a:pt x="19" y="210"/>
                  </a:lnTo>
                  <a:lnTo>
                    <a:pt x="17" y="209"/>
                  </a:lnTo>
                  <a:lnTo>
                    <a:pt x="16" y="207"/>
                  </a:lnTo>
                  <a:lnTo>
                    <a:pt x="14" y="205"/>
                  </a:lnTo>
                  <a:lnTo>
                    <a:pt x="14" y="205"/>
                  </a:lnTo>
                  <a:lnTo>
                    <a:pt x="11" y="204"/>
                  </a:lnTo>
                  <a:lnTo>
                    <a:pt x="9" y="205"/>
                  </a:lnTo>
                  <a:lnTo>
                    <a:pt x="5" y="207"/>
                  </a:lnTo>
                  <a:lnTo>
                    <a:pt x="5" y="207"/>
                  </a:lnTo>
                  <a:lnTo>
                    <a:pt x="2" y="204"/>
                  </a:lnTo>
                  <a:lnTo>
                    <a:pt x="0" y="201"/>
                  </a:lnTo>
                  <a:lnTo>
                    <a:pt x="2" y="199"/>
                  </a:lnTo>
                  <a:lnTo>
                    <a:pt x="2" y="199"/>
                  </a:lnTo>
                  <a:lnTo>
                    <a:pt x="3" y="193"/>
                  </a:lnTo>
                  <a:lnTo>
                    <a:pt x="4" y="186"/>
                  </a:lnTo>
                  <a:lnTo>
                    <a:pt x="4" y="186"/>
                  </a:lnTo>
                  <a:lnTo>
                    <a:pt x="5" y="184"/>
                  </a:lnTo>
                  <a:lnTo>
                    <a:pt x="6" y="182"/>
                  </a:lnTo>
                  <a:lnTo>
                    <a:pt x="8" y="179"/>
                  </a:lnTo>
                  <a:lnTo>
                    <a:pt x="8" y="178"/>
                  </a:lnTo>
                  <a:lnTo>
                    <a:pt x="8" y="178"/>
                  </a:lnTo>
                  <a:lnTo>
                    <a:pt x="9" y="165"/>
                  </a:lnTo>
                  <a:lnTo>
                    <a:pt x="10" y="158"/>
                  </a:lnTo>
                  <a:lnTo>
                    <a:pt x="14" y="152"/>
                  </a:lnTo>
                  <a:lnTo>
                    <a:pt x="14" y="152"/>
                  </a:lnTo>
                  <a:lnTo>
                    <a:pt x="15" y="149"/>
                  </a:lnTo>
                  <a:lnTo>
                    <a:pt x="15" y="146"/>
                  </a:lnTo>
                  <a:lnTo>
                    <a:pt x="15" y="144"/>
                  </a:lnTo>
                  <a:lnTo>
                    <a:pt x="16" y="141"/>
                  </a:lnTo>
                  <a:lnTo>
                    <a:pt x="16" y="141"/>
                  </a:lnTo>
                  <a:lnTo>
                    <a:pt x="18" y="138"/>
                  </a:lnTo>
                  <a:lnTo>
                    <a:pt x="19" y="135"/>
                  </a:lnTo>
                  <a:lnTo>
                    <a:pt x="19" y="135"/>
                  </a:lnTo>
                  <a:lnTo>
                    <a:pt x="20" y="130"/>
                  </a:lnTo>
                  <a:lnTo>
                    <a:pt x="24" y="125"/>
                  </a:lnTo>
                  <a:lnTo>
                    <a:pt x="27" y="121"/>
                  </a:lnTo>
                  <a:lnTo>
                    <a:pt x="31" y="117"/>
                  </a:lnTo>
                  <a:lnTo>
                    <a:pt x="31" y="117"/>
                  </a:lnTo>
                  <a:lnTo>
                    <a:pt x="32" y="114"/>
                  </a:lnTo>
                  <a:lnTo>
                    <a:pt x="34" y="111"/>
                  </a:lnTo>
                  <a:lnTo>
                    <a:pt x="35" y="101"/>
                  </a:lnTo>
                  <a:lnTo>
                    <a:pt x="35" y="101"/>
                  </a:lnTo>
                  <a:lnTo>
                    <a:pt x="35" y="102"/>
                  </a:lnTo>
                  <a:lnTo>
                    <a:pt x="35" y="102"/>
                  </a:lnTo>
                  <a:lnTo>
                    <a:pt x="32" y="100"/>
                  </a:lnTo>
                  <a:lnTo>
                    <a:pt x="32" y="98"/>
                  </a:lnTo>
                  <a:lnTo>
                    <a:pt x="30" y="93"/>
                  </a:lnTo>
                  <a:lnTo>
                    <a:pt x="30" y="93"/>
                  </a:lnTo>
                  <a:lnTo>
                    <a:pt x="27" y="85"/>
                  </a:lnTo>
                  <a:lnTo>
                    <a:pt x="26" y="81"/>
                  </a:lnTo>
                  <a:lnTo>
                    <a:pt x="26" y="77"/>
                  </a:lnTo>
                  <a:lnTo>
                    <a:pt x="26" y="77"/>
                  </a:lnTo>
                  <a:lnTo>
                    <a:pt x="25" y="74"/>
                  </a:lnTo>
                  <a:lnTo>
                    <a:pt x="25" y="74"/>
                  </a:lnTo>
                  <a:lnTo>
                    <a:pt x="23" y="72"/>
                  </a:lnTo>
                  <a:lnTo>
                    <a:pt x="23" y="70"/>
                  </a:lnTo>
                  <a:lnTo>
                    <a:pt x="23" y="70"/>
                  </a:lnTo>
                  <a:lnTo>
                    <a:pt x="25" y="62"/>
                  </a:lnTo>
                  <a:lnTo>
                    <a:pt x="26" y="58"/>
                  </a:lnTo>
                  <a:lnTo>
                    <a:pt x="27" y="52"/>
                  </a:lnTo>
                  <a:lnTo>
                    <a:pt x="26" y="47"/>
                  </a:lnTo>
                  <a:lnTo>
                    <a:pt x="25" y="41"/>
                  </a:lnTo>
                  <a:lnTo>
                    <a:pt x="21" y="37"/>
                  </a:lnTo>
                  <a:lnTo>
                    <a:pt x="17" y="31"/>
                  </a:lnTo>
                  <a:lnTo>
                    <a:pt x="17" y="31"/>
                  </a:lnTo>
                  <a:lnTo>
                    <a:pt x="16" y="30"/>
                  </a:lnTo>
                  <a:lnTo>
                    <a:pt x="16" y="29"/>
                  </a:lnTo>
                  <a:lnTo>
                    <a:pt x="15" y="25"/>
                  </a:lnTo>
                  <a:lnTo>
                    <a:pt x="15" y="25"/>
                  </a:lnTo>
                  <a:lnTo>
                    <a:pt x="14" y="22"/>
                  </a:lnTo>
                  <a:lnTo>
                    <a:pt x="11" y="21"/>
                  </a:lnTo>
                  <a:lnTo>
                    <a:pt x="9" y="20"/>
                  </a:lnTo>
                  <a:lnTo>
                    <a:pt x="8" y="18"/>
                  </a:lnTo>
                  <a:lnTo>
                    <a:pt x="8" y="18"/>
                  </a:lnTo>
                  <a:lnTo>
                    <a:pt x="7" y="15"/>
                  </a:lnTo>
                  <a:lnTo>
                    <a:pt x="8" y="12"/>
                  </a:lnTo>
                  <a:lnTo>
                    <a:pt x="9" y="12"/>
                  </a:lnTo>
                  <a:lnTo>
                    <a:pt x="9" y="12"/>
                  </a:lnTo>
                  <a:lnTo>
                    <a:pt x="14" y="11"/>
                  </a:lnTo>
                  <a:lnTo>
                    <a:pt x="18" y="8"/>
                  </a:lnTo>
                  <a:lnTo>
                    <a:pt x="18"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1" name="Freeform 380"/>
            <p:cNvSpPr>
              <a:spLocks/>
            </p:cNvSpPr>
            <p:nvPr/>
          </p:nvSpPr>
          <p:spPr bwMode="gray">
            <a:xfrm>
              <a:off x="4331110" y="4975870"/>
              <a:ext cx="297483" cy="319208"/>
            </a:xfrm>
            <a:custGeom>
              <a:avLst/>
              <a:gdLst/>
              <a:ahLst/>
              <a:cxnLst>
                <a:cxn ang="0">
                  <a:pos x="10" y="1"/>
                </a:cxn>
                <a:cxn ang="0">
                  <a:pos x="15" y="1"/>
                </a:cxn>
                <a:cxn ang="0">
                  <a:pos x="20" y="6"/>
                </a:cxn>
                <a:cxn ang="0">
                  <a:pos x="22" y="5"/>
                </a:cxn>
                <a:cxn ang="0">
                  <a:pos x="26" y="0"/>
                </a:cxn>
                <a:cxn ang="0">
                  <a:pos x="32" y="0"/>
                </a:cxn>
                <a:cxn ang="0">
                  <a:pos x="56" y="4"/>
                </a:cxn>
                <a:cxn ang="0">
                  <a:pos x="105" y="5"/>
                </a:cxn>
                <a:cxn ang="0">
                  <a:pos x="110" y="11"/>
                </a:cxn>
                <a:cxn ang="0">
                  <a:pos x="116" y="17"/>
                </a:cxn>
                <a:cxn ang="0">
                  <a:pos x="137" y="18"/>
                </a:cxn>
                <a:cxn ang="0">
                  <a:pos x="157" y="14"/>
                </a:cxn>
                <a:cxn ang="0">
                  <a:pos x="195" y="10"/>
                </a:cxn>
                <a:cxn ang="0">
                  <a:pos x="199" y="13"/>
                </a:cxn>
                <a:cxn ang="0">
                  <a:pos x="209" y="13"/>
                </a:cxn>
                <a:cxn ang="0">
                  <a:pos x="208" y="16"/>
                </a:cxn>
                <a:cxn ang="0">
                  <a:pos x="186" y="24"/>
                </a:cxn>
                <a:cxn ang="0">
                  <a:pos x="183" y="23"/>
                </a:cxn>
                <a:cxn ang="0">
                  <a:pos x="144" y="90"/>
                </a:cxn>
                <a:cxn ang="0">
                  <a:pos x="126" y="208"/>
                </a:cxn>
                <a:cxn ang="0">
                  <a:pos x="124" y="214"/>
                </a:cxn>
                <a:cxn ang="0">
                  <a:pos x="115" y="220"/>
                </a:cxn>
                <a:cxn ang="0">
                  <a:pos x="111" y="223"/>
                </a:cxn>
                <a:cxn ang="0">
                  <a:pos x="96" y="225"/>
                </a:cxn>
                <a:cxn ang="0">
                  <a:pos x="90" y="220"/>
                </a:cxn>
                <a:cxn ang="0">
                  <a:pos x="89" y="214"/>
                </a:cxn>
                <a:cxn ang="0">
                  <a:pos x="88" y="208"/>
                </a:cxn>
                <a:cxn ang="0">
                  <a:pos x="84" y="210"/>
                </a:cxn>
                <a:cxn ang="0">
                  <a:pos x="83" y="215"/>
                </a:cxn>
                <a:cxn ang="0">
                  <a:pos x="79" y="216"/>
                </a:cxn>
                <a:cxn ang="0">
                  <a:pos x="77" y="217"/>
                </a:cxn>
                <a:cxn ang="0">
                  <a:pos x="74" y="220"/>
                </a:cxn>
                <a:cxn ang="0">
                  <a:pos x="60" y="204"/>
                </a:cxn>
                <a:cxn ang="0">
                  <a:pos x="52" y="193"/>
                </a:cxn>
                <a:cxn ang="0">
                  <a:pos x="45" y="160"/>
                </a:cxn>
                <a:cxn ang="0">
                  <a:pos x="47" y="143"/>
                </a:cxn>
                <a:cxn ang="0">
                  <a:pos x="41" y="127"/>
                </a:cxn>
                <a:cxn ang="0">
                  <a:pos x="41" y="122"/>
                </a:cxn>
                <a:cxn ang="0">
                  <a:pos x="45" y="117"/>
                </a:cxn>
                <a:cxn ang="0">
                  <a:pos x="50" y="109"/>
                </a:cxn>
                <a:cxn ang="0">
                  <a:pos x="51" y="105"/>
                </a:cxn>
                <a:cxn ang="0">
                  <a:pos x="48" y="102"/>
                </a:cxn>
                <a:cxn ang="0">
                  <a:pos x="38" y="97"/>
                </a:cxn>
                <a:cxn ang="0">
                  <a:pos x="32" y="80"/>
                </a:cxn>
                <a:cxn ang="0">
                  <a:pos x="22" y="56"/>
                </a:cxn>
                <a:cxn ang="0">
                  <a:pos x="24" y="47"/>
                </a:cxn>
                <a:cxn ang="0">
                  <a:pos x="16" y="38"/>
                </a:cxn>
                <a:cxn ang="0">
                  <a:pos x="14" y="34"/>
                </a:cxn>
                <a:cxn ang="0">
                  <a:pos x="3" y="20"/>
                </a:cxn>
                <a:cxn ang="0">
                  <a:pos x="5" y="13"/>
                </a:cxn>
                <a:cxn ang="0">
                  <a:pos x="6" y="3"/>
                </a:cxn>
              </a:cxnLst>
              <a:rect l="0" t="0" r="r" b="b"/>
              <a:pathLst>
                <a:path w="209" h="225">
                  <a:moveTo>
                    <a:pt x="6" y="3"/>
                  </a:moveTo>
                  <a:lnTo>
                    <a:pt x="6" y="3"/>
                  </a:lnTo>
                  <a:lnTo>
                    <a:pt x="10" y="1"/>
                  </a:lnTo>
                  <a:lnTo>
                    <a:pt x="12" y="0"/>
                  </a:lnTo>
                  <a:lnTo>
                    <a:pt x="15" y="1"/>
                  </a:lnTo>
                  <a:lnTo>
                    <a:pt x="15" y="1"/>
                  </a:lnTo>
                  <a:lnTo>
                    <a:pt x="17" y="3"/>
                  </a:lnTo>
                  <a:lnTo>
                    <a:pt x="18" y="5"/>
                  </a:lnTo>
                  <a:lnTo>
                    <a:pt x="20" y="6"/>
                  </a:lnTo>
                  <a:lnTo>
                    <a:pt x="21" y="6"/>
                  </a:lnTo>
                  <a:lnTo>
                    <a:pt x="22" y="5"/>
                  </a:lnTo>
                  <a:lnTo>
                    <a:pt x="22" y="5"/>
                  </a:lnTo>
                  <a:lnTo>
                    <a:pt x="24" y="3"/>
                  </a:lnTo>
                  <a:lnTo>
                    <a:pt x="25" y="1"/>
                  </a:lnTo>
                  <a:lnTo>
                    <a:pt x="26" y="0"/>
                  </a:lnTo>
                  <a:lnTo>
                    <a:pt x="26" y="0"/>
                  </a:lnTo>
                  <a:lnTo>
                    <a:pt x="29" y="0"/>
                  </a:lnTo>
                  <a:lnTo>
                    <a:pt x="32" y="0"/>
                  </a:lnTo>
                  <a:lnTo>
                    <a:pt x="39" y="2"/>
                  </a:lnTo>
                  <a:lnTo>
                    <a:pt x="39" y="2"/>
                  </a:lnTo>
                  <a:lnTo>
                    <a:pt x="56" y="4"/>
                  </a:lnTo>
                  <a:lnTo>
                    <a:pt x="72" y="4"/>
                  </a:lnTo>
                  <a:lnTo>
                    <a:pt x="89" y="4"/>
                  </a:lnTo>
                  <a:lnTo>
                    <a:pt x="105" y="5"/>
                  </a:lnTo>
                  <a:lnTo>
                    <a:pt x="105" y="5"/>
                  </a:lnTo>
                  <a:lnTo>
                    <a:pt x="108" y="6"/>
                  </a:lnTo>
                  <a:lnTo>
                    <a:pt x="110" y="11"/>
                  </a:lnTo>
                  <a:lnTo>
                    <a:pt x="113" y="14"/>
                  </a:lnTo>
                  <a:lnTo>
                    <a:pt x="116" y="17"/>
                  </a:lnTo>
                  <a:lnTo>
                    <a:pt x="116" y="17"/>
                  </a:lnTo>
                  <a:lnTo>
                    <a:pt x="122" y="18"/>
                  </a:lnTo>
                  <a:lnTo>
                    <a:pt x="126" y="20"/>
                  </a:lnTo>
                  <a:lnTo>
                    <a:pt x="137" y="18"/>
                  </a:lnTo>
                  <a:lnTo>
                    <a:pt x="147" y="17"/>
                  </a:lnTo>
                  <a:lnTo>
                    <a:pt x="157" y="14"/>
                  </a:lnTo>
                  <a:lnTo>
                    <a:pt x="157" y="14"/>
                  </a:lnTo>
                  <a:lnTo>
                    <a:pt x="176" y="11"/>
                  </a:lnTo>
                  <a:lnTo>
                    <a:pt x="186" y="10"/>
                  </a:lnTo>
                  <a:lnTo>
                    <a:pt x="195" y="10"/>
                  </a:lnTo>
                  <a:lnTo>
                    <a:pt x="195" y="10"/>
                  </a:lnTo>
                  <a:lnTo>
                    <a:pt x="199" y="13"/>
                  </a:lnTo>
                  <a:lnTo>
                    <a:pt x="199" y="13"/>
                  </a:lnTo>
                  <a:lnTo>
                    <a:pt x="204" y="13"/>
                  </a:lnTo>
                  <a:lnTo>
                    <a:pt x="209" y="13"/>
                  </a:lnTo>
                  <a:lnTo>
                    <a:pt x="209" y="13"/>
                  </a:lnTo>
                  <a:lnTo>
                    <a:pt x="209" y="15"/>
                  </a:lnTo>
                  <a:lnTo>
                    <a:pt x="208" y="16"/>
                  </a:lnTo>
                  <a:lnTo>
                    <a:pt x="208" y="16"/>
                  </a:lnTo>
                  <a:lnTo>
                    <a:pt x="197" y="20"/>
                  </a:lnTo>
                  <a:lnTo>
                    <a:pt x="192" y="22"/>
                  </a:lnTo>
                  <a:lnTo>
                    <a:pt x="186" y="24"/>
                  </a:lnTo>
                  <a:lnTo>
                    <a:pt x="186" y="24"/>
                  </a:lnTo>
                  <a:lnTo>
                    <a:pt x="185" y="24"/>
                  </a:lnTo>
                  <a:lnTo>
                    <a:pt x="183" y="23"/>
                  </a:lnTo>
                  <a:lnTo>
                    <a:pt x="179" y="20"/>
                  </a:lnTo>
                  <a:lnTo>
                    <a:pt x="145" y="26"/>
                  </a:lnTo>
                  <a:lnTo>
                    <a:pt x="144" y="90"/>
                  </a:lnTo>
                  <a:lnTo>
                    <a:pt x="126" y="90"/>
                  </a:lnTo>
                  <a:lnTo>
                    <a:pt x="126" y="151"/>
                  </a:lnTo>
                  <a:lnTo>
                    <a:pt x="126" y="208"/>
                  </a:lnTo>
                  <a:lnTo>
                    <a:pt x="126" y="208"/>
                  </a:lnTo>
                  <a:lnTo>
                    <a:pt x="125" y="212"/>
                  </a:lnTo>
                  <a:lnTo>
                    <a:pt x="124" y="214"/>
                  </a:lnTo>
                  <a:lnTo>
                    <a:pt x="121" y="217"/>
                  </a:lnTo>
                  <a:lnTo>
                    <a:pt x="117" y="220"/>
                  </a:lnTo>
                  <a:lnTo>
                    <a:pt x="115" y="220"/>
                  </a:lnTo>
                  <a:lnTo>
                    <a:pt x="115" y="220"/>
                  </a:lnTo>
                  <a:lnTo>
                    <a:pt x="111" y="223"/>
                  </a:lnTo>
                  <a:lnTo>
                    <a:pt x="111" y="223"/>
                  </a:lnTo>
                  <a:lnTo>
                    <a:pt x="104" y="225"/>
                  </a:lnTo>
                  <a:lnTo>
                    <a:pt x="100" y="225"/>
                  </a:lnTo>
                  <a:lnTo>
                    <a:pt x="96" y="225"/>
                  </a:lnTo>
                  <a:lnTo>
                    <a:pt x="94" y="224"/>
                  </a:lnTo>
                  <a:lnTo>
                    <a:pt x="92" y="222"/>
                  </a:lnTo>
                  <a:lnTo>
                    <a:pt x="90" y="220"/>
                  </a:lnTo>
                  <a:lnTo>
                    <a:pt x="90" y="220"/>
                  </a:lnTo>
                  <a:lnTo>
                    <a:pt x="89" y="216"/>
                  </a:lnTo>
                  <a:lnTo>
                    <a:pt x="89" y="214"/>
                  </a:lnTo>
                  <a:lnTo>
                    <a:pt x="89" y="211"/>
                  </a:lnTo>
                  <a:lnTo>
                    <a:pt x="88" y="208"/>
                  </a:lnTo>
                  <a:lnTo>
                    <a:pt x="88" y="208"/>
                  </a:lnTo>
                  <a:lnTo>
                    <a:pt x="85" y="208"/>
                  </a:lnTo>
                  <a:lnTo>
                    <a:pt x="84" y="208"/>
                  </a:lnTo>
                  <a:lnTo>
                    <a:pt x="84" y="210"/>
                  </a:lnTo>
                  <a:lnTo>
                    <a:pt x="84" y="210"/>
                  </a:lnTo>
                  <a:lnTo>
                    <a:pt x="84" y="213"/>
                  </a:lnTo>
                  <a:lnTo>
                    <a:pt x="83" y="215"/>
                  </a:lnTo>
                  <a:lnTo>
                    <a:pt x="82" y="216"/>
                  </a:lnTo>
                  <a:lnTo>
                    <a:pt x="82" y="216"/>
                  </a:lnTo>
                  <a:lnTo>
                    <a:pt x="79" y="216"/>
                  </a:lnTo>
                  <a:lnTo>
                    <a:pt x="78" y="216"/>
                  </a:lnTo>
                  <a:lnTo>
                    <a:pt x="77" y="217"/>
                  </a:lnTo>
                  <a:lnTo>
                    <a:pt x="77" y="217"/>
                  </a:lnTo>
                  <a:lnTo>
                    <a:pt x="75" y="218"/>
                  </a:lnTo>
                  <a:lnTo>
                    <a:pt x="74" y="220"/>
                  </a:lnTo>
                  <a:lnTo>
                    <a:pt x="74" y="220"/>
                  </a:lnTo>
                  <a:lnTo>
                    <a:pt x="69" y="213"/>
                  </a:lnTo>
                  <a:lnTo>
                    <a:pt x="69" y="213"/>
                  </a:lnTo>
                  <a:lnTo>
                    <a:pt x="60" y="204"/>
                  </a:lnTo>
                  <a:lnTo>
                    <a:pt x="56" y="199"/>
                  </a:lnTo>
                  <a:lnTo>
                    <a:pt x="52" y="193"/>
                  </a:lnTo>
                  <a:lnTo>
                    <a:pt x="52" y="193"/>
                  </a:lnTo>
                  <a:lnTo>
                    <a:pt x="48" y="182"/>
                  </a:lnTo>
                  <a:lnTo>
                    <a:pt x="46" y="171"/>
                  </a:lnTo>
                  <a:lnTo>
                    <a:pt x="45" y="160"/>
                  </a:lnTo>
                  <a:lnTo>
                    <a:pt x="46" y="149"/>
                  </a:lnTo>
                  <a:lnTo>
                    <a:pt x="46" y="149"/>
                  </a:lnTo>
                  <a:lnTo>
                    <a:pt x="47" y="143"/>
                  </a:lnTo>
                  <a:lnTo>
                    <a:pt x="46" y="138"/>
                  </a:lnTo>
                  <a:lnTo>
                    <a:pt x="45" y="132"/>
                  </a:lnTo>
                  <a:lnTo>
                    <a:pt x="41" y="127"/>
                  </a:lnTo>
                  <a:lnTo>
                    <a:pt x="41" y="127"/>
                  </a:lnTo>
                  <a:lnTo>
                    <a:pt x="40" y="124"/>
                  </a:lnTo>
                  <a:lnTo>
                    <a:pt x="41" y="122"/>
                  </a:lnTo>
                  <a:lnTo>
                    <a:pt x="46" y="120"/>
                  </a:lnTo>
                  <a:lnTo>
                    <a:pt x="46" y="120"/>
                  </a:lnTo>
                  <a:lnTo>
                    <a:pt x="45" y="117"/>
                  </a:lnTo>
                  <a:lnTo>
                    <a:pt x="46" y="113"/>
                  </a:lnTo>
                  <a:lnTo>
                    <a:pt x="48" y="111"/>
                  </a:lnTo>
                  <a:lnTo>
                    <a:pt x="50" y="109"/>
                  </a:lnTo>
                  <a:lnTo>
                    <a:pt x="50" y="109"/>
                  </a:lnTo>
                  <a:lnTo>
                    <a:pt x="51" y="107"/>
                  </a:lnTo>
                  <a:lnTo>
                    <a:pt x="51" y="105"/>
                  </a:lnTo>
                  <a:lnTo>
                    <a:pt x="50" y="103"/>
                  </a:lnTo>
                  <a:lnTo>
                    <a:pt x="48" y="102"/>
                  </a:lnTo>
                  <a:lnTo>
                    <a:pt x="48" y="102"/>
                  </a:lnTo>
                  <a:lnTo>
                    <a:pt x="43" y="101"/>
                  </a:lnTo>
                  <a:lnTo>
                    <a:pt x="40" y="99"/>
                  </a:lnTo>
                  <a:lnTo>
                    <a:pt x="38" y="97"/>
                  </a:lnTo>
                  <a:lnTo>
                    <a:pt x="37" y="94"/>
                  </a:lnTo>
                  <a:lnTo>
                    <a:pt x="35" y="87"/>
                  </a:lnTo>
                  <a:lnTo>
                    <a:pt x="32" y="80"/>
                  </a:lnTo>
                  <a:lnTo>
                    <a:pt x="32" y="80"/>
                  </a:lnTo>
                  <a:lnTo>
                    <a:pt x="26" y="65"/>
                  </a:lnTo>
                  <a:lnTo>
                    <a:pt x="22" y="56"/>
                  </a:lnTo>
                  <a:lnTo>
                    <a:pt x="22" y="52"/>
                  </a:lnTo>
                  <a:lnTo>
                    <a:pt x="24" y="47"/>
                  </a:lnTo>
                  <a:lnTo>
                    <a:pt x="24" y="47"/>
                  </a:lnTo>
                  <a:lnTo>
                    <a:pt x="24" y="43"/>
                  </a:lnTo>
                  <a:lnTo>
                    <a:pt x="21" y="42"/>
                  </a:lnTo>
                  <a:lnTo>
                    <a:pt x="16" y="38"/>
                  </a:lnTo>
                  <a:lnTo>
                    <a:pt x="16" y="38"/>
                  </a:lnTo>
                  <a:lnTo>
                    <a:pt x="14" y="36"/>
                  </a:lnTo>
                  <a:lnTo>
                    <a:pt x="14" y="34"/>
                  </a:lnTo>
                  <a:lnTo>
                    <a:pt x="14" y="34"/>
                  </a:lnTo>
                  <a:lnTo>
                    <a:pt x="6" y="24"/>
                  </a:lnTo>
                  <a:lnTo>
                    <a:pt x="3" y="20"/>
                  </a:lnTo>
                  <a:lnTo>
                    <a:pt x="0" y="13"/>
                  </a:lnTo>
                  <a:lnTo>
                    <a:pt x="0" y="13"/>
                  </a:lnTo>
                  <a:lnTo>
                    <a:pt x="5" y="13"/>
                  </a:lnTo>
                  <a:lnTo>
                    <a:pt x="7" y="10"/>
                  </a:lnTo>
                  <a:lnTo>
                    <a:pt x="7" y="6"/>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2" name="Freeform 381"/>
            <p:cNvSpPr>
              <a:spLocks/>
            </p:cNvSpPr>
            <p:nvPr/>
          </p:nvSpPr>
          <p:spPr bwMode="gray">
            <a:xfrm>
              <a:off x="4436668" y="5107873"/>
              <a:ext cx="359858" cy="357610"/>
            </a:xfrm>
            <a:custGeom>
              <a:avLst/>
              <a:gdLst/>
              <a:ahLst/>
              <a:cxnLst>
                <a:cxn ang="0">
                  <a:pos x="3" y="123"/>
                </a:cxn>
                <a:cxn ang="0">
                  <a:pos x="9" y="121"/>
                </a:cxn>
                <a:cxn ang="0">
                  <a:pos x="11" y="114"/>
                </a:cxn>
                <a:cxn ang="0">
                  <a:pos x="15" y="122"/>
                </a:cxn>
                <a:cxn ang="0">
                  <a:pos x="22" y="131"/>
                </a:cxn>
                <a:cxn ang="0">
                  <a:pos x="41" y="126"/>
                </a:cxn>
                <a:cxn ang="0">
                  <a:pos x="51" y="118"/>
                </a:cxn>
                <a:cxn ang="0">
                  <a:pos x="60" y="63"/>
                </a:cxn>
                <a:cxn ang="0">
                  <a:pos x="69" y="88"/>
                </a:cxn>
                <a:cxn ang="0">
                  <a:pos x="82" y="86"/>
                </a:cxn>
                <a:cxn ang="0">
                  <a:pos x="91" y="79"/>
                </a:cxn>
                <a:cxn ang="0">
                  <a:pos x="98" y="72"/>
                </a:cxn>
                <a:cxn ang="0">
                  <a:pos x="106" y="61"/>
                </a:cxn>
                <a:cxn ang="0">
                  <a:pos x="121" y="69"/>
                </a:cxn>
                <a:cxn ang="0">
                  <a:pos x="135" y="64"/>
                </a:cxn>
                <a:cxn ang="0">
                  <a:pos x="145" y="44"/>
                </a:cxn>
                <a:cxn ang="0">
                  <a:pos x="152" y="39"/>
                </a:cxn>
                <a:cxn ang="0">
                  <a:pos x="158" y="25"/>
                </a:cxn>
                <a:cxn ang="0">
                  <a:pos x="176" y="15"/>
                </a:cxn>
                <a:cxn ang="0">
                  <a:pos x="192" y="9"/>
                </a:cxn>
                <a:cxn ang="0">
                  <a:pos x="197" y="2"/>
                </a:cxn>
                <a:cxn ang="0">
                  <a:pos x="215" y="1"/>
                </a:cxn>
                <a:cxn ang="0">
                  <a:pos x="223" y="16"/>
                </a:cxn>
                <a:cxn ang="0">
                  <a:pos x="231" y="43"/>
                </a:cxn>
                <a:cxn ang="0">
                  <a:pos x="240" y="66"/>
                </a:cxn>
                <a:cxn ang="0">
                  <a:pos x="236" y="69"/>
                </a:cxn>
                <a:cxn ang="0">
                  <a:pos x="224" y="70"/>
                </a:cxn>
                <a:cxn ang="0">
                  <a:pos x="224" y="90"/>
                </a:cxn>
                <a:cxn ang="0">
                  <a:pos x="234" y="88"/>
                </a:cxn>
                <a:cxn ang="0">
                  <a:pos x="242" y="85"/>
                </a:cxn>
                <a:cxn ang="0">
                  <a:pos x="253" y="87"/>
                </a:cxn>
                <a:cxn ang="0">
                  <a:pos x="249" y="102"/>
                </a:cxn>
                <a:cxn ang="0">
                  <a:pos x="236" y="133"/>
                </a:cxn>
                <a:cxn ang="0">
                  <a:pos x="226" y="145"/>
                </a:cxn>
                <a:cxn ang="0">
                  <a:pos x="199" y="185"/>
                </a:cxn>
                <a:cxn ang="0">
                  <a:pos x="177" y="213"/>
                </a:cxn>
                <a:cxn ang="0">
                  <a:pos x="161" y="223"/>
                </a:cxn>
                <a:cxn ang="0">
                  <a:pos x="153" y="231"/>
                </a:cxn>
                <a:cxn ang="0">
                  <a:pos x="134" y="235"/>
                </a:cxn>
                <a:cxn ang="0">
                  <a:pos x="119" y="234"/>
                </a:cxn>
                <a:cxn ang="0">
                  <a:pos x="110" y="234"/>
                </a:cxn>
                <a:cxn ang="0">
                  <a:pos x="97" y="239"/>
                </a:cxn>
                <a:cxn ang="0">
                  <a:pos x="87" y="239"/>
                </a:cxn>
                <a:cxn ang="0">
                  <a:pos x="71" y="243"/>
                </a:cxn>
                <a:cxn ang="0">
                  <a:pos x="60" y="247"/>
                </a:cxn>
                <a:cxn ang="0">
                  <a:pos x="51" y="250"/>
                </a:cxn>
                <a:cxn ang="0">
                  <a:pos x="37" y="237"/>
                </a:cxn>
                <a:cxn ang="0">
                  <a:pos x="29" y="239"/>
                </a:cxn>
                <a:cxn ang="0">
                  <a:pos x="24" y="219"/>
                </a:cxn>
                <a:cxn ang="0">
                  <a:pos x="21" y="208"/>
                </a:cxn>
                <a:cxn ang="0">
                  <a:pos x="29" y="203"/>
                </a:cxn>
                <a:cxn ang="0">
                  <a:pos x="24" y="181"/>
                </a:cxn>
                <a:cxn ang="0">
                  <a:pos x="14" y="172"/>
                </a:cxn>
                <a:cxn ang="0">
                  <a:pos x="6" y="134"/>
                </a:cxn>
              </a:cxnLst>
              <a:rect l="0" t="0" r="r" b="b"/>
              <a:pathLst>
                <a:path w="253" h="252">
                  <a:moveTo>
                    <a:pt x="0" y="126"/>
                  </a:moveTo>
                  <a:lnTo>
                    <a:pt x="0" y="126"/>
                  </a:lnTo>
                  <a:lnTo>
                    <a:pt x="1" y="124"/>
                  </a:lnTo>
                  <a:lnTo>
                    <a:pt x="3" y="123"/>
                  </a:lnTo>
                  <a:lnTo>
                    <a:pt x="3" y="123"/>
                  </a:lnTo>
                  <a:lnTo>
                    <a:pt x="4" y="122"/>
                  </a:lnTo>
                  <a:lnTo>
                    <a:pt x="5" y="122"/>
                  </a:lnTo>
                  <a:lnTo>
                    <a:pt x="8" y="122"/>
                  </a:lnTo>
                  <a:lnTo>
                    <a:pt x="8" y="122"/>
                  </a:lnTo>
                  <a:lnTo>
                    <a:pt x="9" y="121"/>
                  </a:lnTo>
                  <a:lnTo>
                    <a:pt x="10" y="119"/>
                  </a:lnTo>
                  <a:lnTo>
                    <a:pt x="10" y="116"/>
                  </a:lnTo>
                  <a:lnTo>
                    <a:pt x="10" y="116"/>
                  </a:lnTo>
                  <a:lnTo>
                    <a:pt x="10" y="114"/>
                  </a:lnTo>
                  <a:lnTo>
                    <a:pt x="11" y="114"/>
                  </a:lnTo>
                  <a:lnTo>
                    <a:pt x="14" y="114"/>
                  </a:lnTo>
                  <a:lnTo>
                    <a:pt x="14" y="114"/>
                  </a:lnTo>
                  <a:lnTo>
                    <a:pt x="15" y="117"/>
                  </a:lnTo>
                  <a:lnTo>
                    <a:pt x="15" y="120"/>
                  </a:lnTo>
                  <a:lnTo>
                    <a:pt x="15" y="122"/>
                  </a:lnTo>
                  <a:lnTo>
                    <a:pt x="16" y="126"/>
                  </a:lnTo>
                  <a:lnTo>
                    <a:pt x="16" y="126"/>
                  </a:lnTo>
                  <a:lnTo>
                    <a:pt x="18" y="128"/>
                  </a:lnTo>
                  <a:lnTo>
                    <a:pt x="20" y="130"/>
                  </a:lnTo>
                  <a:lnTo>
                    <a:pt x="22" y="131"/>
                  </a:lnTo>
                  <a:lnTo>
                    <a:pt x="26" y="131"/>
                  </a:lnTo>
                  <a:lnTo>
                    <a:pt x="30" y="131"/>
                  </a:lnTo>
                  <a:lnTo>
                    <a:pt x="37" y="129"/>
                  </a:lnTo>
                  <a:lnTo>
                    <a:pt x="37" y="129"/>
                  </a:lnTo>
                  <a:lnTo>
                    <a:pt x="41" y="126"/>
                  </a:lnTo>
                  <a:lnTo>
                    <a:pt x="41" y="126"/>
                  </a:lnTo>
                  <a:lnTo>
                    <a:pt x="43" y="126"/>
                  </a:lnTo>
                  <a:lnTo>
                    <a:pt x="47" y="123"/>
                  </a:lnTo>
                  <a:lnTo>
                    <a:pt x="50" y="120"/>
                  </a:lnTo>
                  <a:lnTo>
                    <a:pt x="51" y="118"/>
                  </a:lnTo>
                  <a:lnTo>
                    <a:pt x="52" y="114"/>
                  </a:lnTo>
                  <a:lnTo>
                    <a:pt x="52" y="57"/>
                  </a:lnTo>
                  <a:lnTo>
                    <a:pt x="52" y="57"/>
                  </a:lnTo>
                  <a:lnTo>
                    <a:pt x="57" y="59"/>
                  </a:lnTo>
                  <a:lnTo>
                    <a:pt x="60" y="63"/>
                  </a:lnTo>
                  <a:lnTo>
                    <a:pt x="62" y="66"/>
                  </a:lnTo>
                  <a:lnTo>
                    <a:pt x="64" y="69"/>
                  </a:lnTo>
                  <a:lnTo>
                    <a:pt x="68" y="78"/>
                  </a:lnTo>
                  <a:lnTo>
                    <a:pt x="69" y="88"/>
                  </a:lnTo>
                  <a:lnTo>
                    <a:pt x="69" y="88"/>
                  </a:lnTo>
                  <a:lnTo>
                    <a:pt x="70" y="89"/>
                  </a:lnTo>
                  <a:lnTo>
                    <a:pt x="72" y="89"/>
                  </a:lnTo>
                  <a:lnTo>
                    <a:pt x="77" y="88"/>
                  </a:lnTo>
                  <a:lnTo>
                    <a:pt x="77" y="88"/>
                  </a:lnTo>
                  <a:lnTo>
                    <a:pt x="82" y="86"/>
                  </a:lnTo>
                  <a:lnTo>
                    <a:pt x="87" y="85"/>
                  </a:lnTo>
                  <a:lnTo>
                    <a:pt x="87" y="85"/>
                  </a:lnTo>
                  <a:lnTo>
                    <a:pt x="89" y="84"/>
                  </a:lnTo>
                  <a:lnTo>
                    <a:pt x="90" y="81"/>
                  </a:lnTo>
                  <a:lnTo>
                    <a:pt x="91" y="79"/>
                  </a:lnTo>
                  <a:lnTo>
                    <a:pt x="93" y="78"/>
                  </a:lnTo>
                  <a:lnTo>
                    <a:pt x="93" y="78"/>
                  </a:lnTo>
                  <a:lnTo>
                    <a:pt x="95" y="77"/>
                  </a:lnTo>
                  <a:lnTo>
                    <a:pt x="95" y="77"/>
                  </a:lnTo>
                  <a:lnTo>
                    <a:pt x="98" y="72"/>
                  </a:lnTo>
                  <a:lnTo>
                    <a:pt x="100" y="67"/>
                  </a:lnTo>
                  <a:lnTo>
                    <a:pt x="102" y="63"/>
                  </a:lnTo>
                  <a:lnTo>
                    <a:pt x="104" y="61"/>
                  </a:lnTo>
                  <a:lnTo>
                    <a:pt x="106" y="61"/>
                  </a:lnTo>
                  <a:lnTo>
                    <a:pt x="106" y="61"/>
                  </a:lnTo>
                  <a:lnTo>
                    <a:pt x="111" y="64"/>
                  </a:lnTo>
                  <a:lnTo>
                    <a:pt x="114" y="66"/>
                  </a:lnTo>
                  <a:lnTo>
                    <a:pt x="118" y="68"/>
                  </a:lnTo>
                  <a:lnTo>
                    <a:pt x="121" y="69"/>
                  </a:lnTo>
                  <a:lnTo>
                    <a:pt x="121" y="69"/>
                  </a:lnTo>
                  <a:lnTo>
                    <a:pt x="122" y="68"/>
                  </a:lnTo>
                  <a:lnTo>
                    <a:pt x="122" y="68"/>
                  </a:lnTo>
                  <a:lnTo>
                    <a:pt x="126" y="67"/>
                  </a:lnTo>
                  <a:lnTo>
                    <a:pt x="131" y="66"/>
                  </a:lnTo>
                  <a:lnTo>
                    <a:pt x="135" y="64"/>
                  </a:lnTo>
                  <a:lnTo>
                    <a:pt x="139" y="60"/>
                  </a:lnTo>
                  <a:lnTo>
                    <a:pt x="141" y="57"/>
                  </a:lnTo>
                  <a:lnTo>
                    <a:pt x="143" y="53"/>
                  </a:lnTo>
                  <a:lnTo>
                    <a:pt x="144" y="48"/>
                  </a:lnTo>
                  <a:lnTo>
                    <a:pt x="145" y="44"/>
                  </a:lnTo>
                  <a:lnTo>
                    <a:pt x="145" y="44"/>
                  </a:lnTo>
                  <a:lnTo>
                    <a:pt x="146" y="43"/>
                  </a:lnTo>
                  <a:lnTo>
                    <a:pt x="148" y="42"/>
                  </a:lnTo>
                  <a:lnTo>
                    <a:pt x="151" y="40"/>
                  </a:lnTo>
                  <a:lnTo>
                    <a:pt x="152" y="39"/>
                  </a:lnTo>
                  <a:lnTo>
                    <a:pt x="152" y="39"/>
                  </a:lnTo>
                  <a:lnTo>
                    <a:pt x="154" y="35"/>
                  </a:lnTo>
                  <a:lnTo>
                    <a:pt x="155" y="29"/>
                  </a:lnTo>
                  <a:lnTo>
                    <a:pt x="156" y="26"/>
                  </a:lnTo>
                  <a:lnTo>
                    <a:pt x="158" y="25"/>
                  </a:lnTo>
                  <a:lnTo>
                    <a:pt x="160" y="24"/>
                  </a:lnTo>
                  <a:lnTo>
                    <a:pt x="160" y="24"/>
                  </a:lnTo>
                  <a:lnTo>
                    <a:pt x="166" y="22"/>
                  </a:lnTo>
                  <a:lnTo>
                    <a:pt x="172" y="18"/>
                  </a:lnTo>
                  <a:lnTo>
                    <a:pt x="176" y="15"/>
                  </a:lnTo>
                  <a:lnTo>
                    <a:pt x="182" y="13"/>
                  </a:lnTo>
                  <a:lnTo>
                    <a:pt x="182" y="13"/>
                  </a:lnTo>
                  <a:lnTo>
                    <a:pt x="187" y="12"/>
                  </a:lnTo>
                  <a:lnTo>
                    <a:pt x="192" y="9"/>
                  </a:lnTo>
                  <a:lnTo>
                    <a:pt x="192" y="9"/>
                  </a:lnTo>
                  <a:lnTo>
                    <a:pt x="193" y="7"/>
                  </a:lnTo>
                  <a:lnTo>
                    <a:pt x="194" y="6"/>
                  </a:lnTo>
                  <a:lnTo>
                    <a:pt x="195" y="3"/>
                  </a:lnTo>
                  <a:lnTo>
                    <a:pt x="197" y="2"/>
                  </a:lnTo>
                  <a:lnTo>
                    <a:pt x="197" y="2"/>
                  </a:lnTo>
                  <a:lnTo>
                    <a:pt x="200" y="2"/>
                  </a:lnTo>
                  <a:lnTo>
                    <a:pt x="205" y="1"/>
                  </a:lnTo>
                  <a:lnTo>
                    <a:pt x="205" y="1"/>
                  </a:lnTo>
                  <a:lnTo>
                    <a:pt x="209" y="0"/>
                  </a:lnTo>
                  <a:lnTo>
                    <a:pt x="215" y="1"/>
                  </a:lnTo>
                  <a:lnTo>
                    <a:pt x="219" y="3"/>
                  </a:lnTo>
                  <a:lnTo>
                    <a:pt x="224" y="6"/>
                  </a:lnTo>
                  <a:lnTo>
                    <a:pt x="224" y="6"/>
                  </a:lnTo>
                  <a:lnTo>
                    <a:pt x="223" y="12"/>
                  </a:lnTo>
                  <a:lnTo>
                    <a:pt x="223" y="16"/>
                  </a:lnTo>
                  <a:lnTo>
                    <a:pt x="223" y="16"/>
                  </a:lnTo>
                  <a:lnTo>
                    <a:pt x="226" y="21"/>
                  </a:lnTo>
                  <a:lnTo>
                    <a:pt x="226" y="21"/>
                  </a:lnTo>
                  <a:lnTo>
                    <a:pt x="228" y="32"/>
                  </a:lnTo>
                  <a:lnTo>
                    <a:pt x="231" y="43"/>
                  </a:lnTo>
                  <a:lnTo>
                    <a:pt x="235" y="53"/>
                  </a:lnTo>
                  <a:lnTo>
                    <a:pt x="237" y="58"/>
                  </a:lnTo>
                  <a:lnTo>
                    <a:pt x="239" y="63"/>
                  </a:lnTo>
                  <a:lnTo>
                    <a:pt x="239" y="63"/>
                  </a:lnTo>
                  <a:lnTo>
                    <a:pt x="240" y="66"/>
                  </a:lnTo>
                  <a:lnTo>
                    <a:pt x="239" y="68"/>
                  </a:lnTo>
                  <a:lnTo>
                    <a:pt x="237" y="70"/>
                  </a:lnTo>
                  <a:lnTo>
                    <a:pt x="237" y="70"/>
                  </a:lnTo>
                  <a:lnTo>
                    <a:pt x="236" y="69"/>
                  </a:lnTo>
                  <a:lnTo>
                    <a:pt x="236" y="69"/>
                  </a:lnTo>
                  <a:lnTo>
                    <a:pt x="232" y="66"/>
                  </a:lnTo>
                  <a:lnTo>
                    <a:pt x="229" y="65"/>
                  </a:lnTo>
                  <a:lnTo>
                    <a:pt x="226" y="66"/>
                  </a:lnTo>
                  <a:lnTo>
                    <a:pt x="224" y="70"/>
                  </a:lnTo>
                  <a:lnTo>
                    <a:pt x="224" y="70"/>
                  </a:lnTo>
                  <a:lnTo>
                    <a:pt x="220" y="77"/>
                  </a:lnTo>
                  <a:lnTo>
                    <a:pt x="220" y="82"/>
                  </a:lnTo>
                  <a:lnTo>
                    <a:pt x="220" y="86"/>
                  </a:lnTo>
                  <a:lnTo>
                    <a:pt x="223" y="88"/>
                  </a:lnTo>
                  <a:lnTo>
                    <a:pt x="224" y="90"/>
                  </a:lnTo>
                  <a:lnTo>
                    <a:pt x="226" y="91"/>
                  </a:lnTo>
                  <a:lnTo>
                    <a:pt x="226" y="91"/>
                  </a:lnTo>
                  <a:lnTo>
                    <a:pt x="228" y="91"/>
                  </a:lnTo>
                  <a:lnTo>
                    <a:pt x="230" y="91"/>
                  </a:lnTo>
                  <a:lnTo>
                    <a:pt x="234" y="88"/>
                  </a:lnTo>
                  <a:lnTo>
                    <a:pt x="238" y="85"/>
                  </a:lnTo>
                  <a:lnTo>
                    <a:pt x="239" y="84"/>
                  </a:lnTo>
                  <a:lnTo>
                    <a:pt x="241" y="84"/>
                  </a:lnTo>
                  <a:lnTo>
                    <a:pt x="241" y="84"/>
                  </a:lnTo>
                  <a:lnTo>
                    <a:pt x="242" y="85"/>
                  </a:lnTo>
                  <a:lnTo>
                    <a:pt x="244" y="85"/>
                  </a:lnTo>
                  <a:lnTo>
                    <a:pt x="248" y="84"/>
                  </a:lnTo>
                  <a:lnTo>
                    <a:pt x="251" y="85"/>
                  </a:lnTo>
                  <a:lnTo>
                    <a:pt x="253" y="86"/>
                  </a:lnTo>
                  <a:lnTo>
                    <a:pt x="253" y="87"/>
                  </a:lnTo>
                  <a:lnTo>
                    <a:pt x="253" y="87"/>
                  </a:lnTo>
                  <a:lnTo>
                    <a:pt x="253" y="93"/>
                  </a:lnTo>
                  <a:lnTo>
                    <a:pt x="251" y="99"/>
                  </a:lnTo>
                  <a:lnTo>
                    <a:pt x="251" y="99"/>
                  </a:lnTo>
                  <a:lnTo>
                    <a:pt x="249" y="102"/>
                  </a:lnTo>
                  <a:lnTo>
                    <a:pt x="249" y="102"/>
                  </a:lnTo>
                  <a:lnTo>
                    <a:pt x="246" y="112"/>
                  </a:lnTo>
                  <a:lnTo>
                    <a:pt x="244" y="121"/>
                  </a:lnTo>
                  <a:lnTo>
                    <a:pt x="239" y="130"/>
                  </a:lnTo>
                  <a:lnTo>
                    <a:pt x="236" y="133"/>
                  </a:lnTo>
                  <a:lnTo>
                    <a:pt x="231" y="137"/>
                  </a:lnTo>
                  <a:lnTo>
                    <a:pt x="231" y="137"/>
                  </a:lnTo>
                  <a:lnTo>
                    <a:pt x="228" y="141"/>
                  </a:lnTo>
                  <a:lnTo>
                    <a:pt x="226" y="145"/>
                  </a:lnTo>
                  <a:lnTo>
                    <a:pt x="226" y="145"/>
                  </a:lnTo>
                  <a:lnTo>
                    <a:pt x="223" y="155"/>
                  </a:lnTo>
                  <a:lnTo>
                    <a:pt x="217" y="163"/>
                  </a:lnTo>
                  <a:lnTo>
                    <a:pt x="205" y="179"/>
                  </a:lnTo>
                  <a:lnTo>
                    <a:pt x="205" y="179"/>
                  </a:lnTo>
                  <a:lnTo>
                    <a:pt x="199" y="185"/>
                  </a:lnTo>
                  <a:lnTo>
                    <a:pt x="194" y="192"/>
                  </a:lnTo>
                  <a:lnTo>
                    <a:pt x="194" y="192"/>
                  </a:lnTo>
                  <a:lnTo>
                    <a:pt x="186" y="203"/>
                  </a:lnTo>
                  <a:lnTo>
                    <a:pt x="177" y="213"/>
                  </a:lnTo>
                  <a:lnTo>
                    <a:pt x="177" y="213"/>
                  </a:lnTo>
                  <a:lnTo>
                    <a:pt x="174" y="216"/>
                  </a:lnTo>
                  <a:lnTo>
                    <a:pt x="169" y="219"/>
                  </a:lnTo>
                  <a:lnTo>
                    <a:pt x="165" y="222"/>
                  </a:lnTo>
                  <a:lnTo>
                    <a:pt x="161" y="223"/>
                  </a:lnTo>
                  <a:lnTo>
                    <a:pt x="161" y="223"/>
                  </a:lnTo>
                  <a:lnTo>
                    <a:pt x="158" y="225"/>
                  </a:lnTo>
                  <a:lnTo>
                    <a:pt x="156" y="227"/>
                  </a:lnTo>
                  <a:lnTo>
                    <a:pt x="154" y="229"/>
                  </a:lnTo>
                  <a:lnTo>
                    <a:pt x="153" y="231"/>
                  </a:lnTo>
                  <a:lnTo>
                    <a:pt x="153" y="231"/>
                  </a:lnTo>
                  <a:lnTo>
                    <a:pt x="144" y="231"/>
                  </a:lnTo>
                  <a:lnTo>
                    <a:pt x="140" y="231"/>
                  </a:lnTo>
                  <a:lnTo>
                    <a:pt x="136" y="234"/>
                  </a:lnTo>
                  <a:lnTo>
                    <a:pt x="136" y="234"/>
                  </a:lnTo>
                  <a:lnTo>
                    <a:pt x="134" y="235"/>
                  </a:lnTo>
                  <a:lnTo>
                    <a:pt x="133" y="235"/>
                  </a:lnTo>
                  <a:lnTo>
                    <a:pt x="129" y="235"/>
                  </a:lnTo>
                  <a:lnTo>
                    <a:pt x="124" y="235"/>
                  </a:lnTo>
                  <a:lnTo>
                    <a:pt x="119" y="234"/>
                  </a:lnTo>
                  <a:lnTo>
                    <a:pt x="119" y="234"/>
                  </a:lnTo>
                  <a:lnTo>
                    <a:pt x="120" y="234"/>
                  </a:lnTo>
                  <a:lnTo>
                    <a:pt x="120" y="234"/>
                  </a:lnTo>
                  <a:lnTo>
                    <a:pt x="116" y="233"/>
                  </a:lnTo>
                  <a:lnTo>
                    <a:pt x="114" y="233"/>
                  </a:lnTo>
                  <a:lnTo>
                    <a:pt x="110" y="234"/>
                  </a:lnTo>
                  <a:lnTo>
                    <a:pt x="102" y="239"/>
                  </a:lnTo>
                  <a:lnTo>
                    <a:pt x="102" y="239"/>
                  </a:lnTo>
                  <a:lnTo>
                    <a:pt x="99" y="239"/>
                  </a:lnTo>
                  <a:lnTo>
                    <a:pt x="99" y="239"/>
                  </a:lnTo>
                  <a:lnTo>
                    <a:pt x="97" y="239"/>
                  </a:lnTo>
                  <a:lnTo>
                    <a:pt x="94" y="238"/>
                  </a:lnTo>
                  <a:lnTo>
                    <a:pt x="92" y="237"/>
                  </a:lnTo>
                  <a:lnTo>
                    <a:pt x="90" y="237"/>
                  </a:lnTo>
                  <a:lnTo>
                    <a:pt x="90" y="237"/>
                  </a:lnTo>
                  <a:lnTo>
                    <a:pt x="87" y="239"/>
                  </a:lnTo>
                  <a:lnTo>
                    <a:pt x="84" y="242"/>
                  </a:lnTo>
                  <a:lnTo>
                    <a:pt x="82" y="244"/>
                  </a:lnTo>
                  <a:lnTo>
                    <a:pt x="80" y="244"/>
                  </a:lnTo>
                  <a:lnTo>
                    <a:pt x="80" y="244"/>
                  </a:lnTo>
                  <a:lnTo>
                    <a:pt x="71" y="243"/>
                  </a:lnTo>
                  <a:lnTo>
                    <a:pt x="68" y="242"/>
                  </a:lnTo>
                  <a:lnTo>
                    <a:pt x="63" y="243"/>
                  </a:lnTo>
                  <a:lnTo>
                    <a:pt x="63" y="243"/>
                  </a:lnTo>
                  <a:lnTo>
                    <a:pt x="61" y="245"/>
                  </a:lnTo>
                  <a:lnTo>
                    <a:pt x="60" y="247"/>
                  </a:lnTo>
                  <a:lnTo>
                    <a:pt x="58" y="250"/>
                  </a:lnTo>
                  <a:lnTo>
                    <a:pt x="56" y="252"/>
                  </a:lnTo>
                  <a:lnTo>
                    <a:pt x="56" y="252"/>
                  </a:lnTo>
                  <a:lnTo>
                    <a:pt x="53" y="252"/>
                  </a:lnTo>
                  <a:lnTo>
                    <a:pt x="51" y="250"/>
                  </a:lnTo>
                  <a:lnTo>
                    <a:pt x="47" y="248"/>
                  </a:lnTo>
                  <a:lnTo>
                    <a:pt x="43" y="244"/>
                  </a:lnTo>
                  <a:lnTo>
                    <a:pt x="40" y="239"/>
                  </a:lnTo>
                  <a:lnTo>
                    <a:pt x="40" y="239"/>
                  </a:lnTo>
                  <a:lnTo>
                    <a:pt x="37" y="237"/>
                  </a:lnTo>
                  <a:lnTo>
                    <a:pt x="35" y="237"/>
                  </a:lnTo>
                  <a:lnTo>
                    <a:pt x="32" y="238"/>
                  </a:lnTo>
                  <a:lnTo>
                    <a:pt x="32" y="238"/>
                  </a:lnTo>
                  <a:lnTo>
                    <a:pt x="30" y="239"/>
                  </a:lnTo>
                  <a:lnTo>
                    <a:pt x="29" y="239"/>
                  </a:lnTo>
                  <a:lnTo>
                    <a:pt x="29" y="238"/>
                  </a:lnTo>
                  <a:lnTo>
                    <a:pt x="29" y="238"/>
                  </a:lnTo>
                  <a:lnTo>
                    <a:pt x="28" y="228"/>
                  </a:lnTo>
                  <a:lnTo>
                    <a:pt x="27" y="224"/>
                  </a:lnTo>
                  <a:lnTo>
                    <a:pt x="24" y="219"/>
                  </a:lnTo>
                  <a:lnTo>
                    <a:pt x="24" y="219"/>
                  </a:lnTo>
                  <a:lnTo>
                    <a:pt x="24" y="217"/>
                  </a:lnTo>
                  <a:lnTo>
                    <a:pt x="22" y="214"/>
                  </a:lnTo>
                  <a:lnTo>
                    <a:pt x="22" y="214"/>
                  </a:lnTo>
                  <a:lnTo>
                    <a:pt x="21" y="208"/>
                  </a:lnTo>
                  <a:lnTo>
                    <a:pt x="21" y="206"/>
                  </a:lnTo>
                  <a:lnTo>
                    <a:pt x="22" y="204"/>
                  </a:lnTo>
                  <a:lnTo>
                    <a:pt x="22" y="204"/>
                  </a:lnTo>
                  <a:lnTo>
                    <a:pt x="26" y="203"/>
                  </a:lnTo>
                  <a:lnTo>
                    <a:pt x="29" y="203"/>
                  </a:lnTo>
                  <a:lnTo>
                    <a:pt x="29" y="203"/>
                  </a:lnTo>
                  <a:lnTo>
                    <a:pt x="30" y="200"/>
                  </a:lnTo>
                  <a:lnTo>
                    <a:pt x="30" y="195"/>
                  </a:lnTo>
                  <a:lnTo>
                    <a:pt x="28" y="187"/>
                  </a:lnTo>
                  <a:lnTo>
                    <a:pt x="24" y="181"/>
                  </a:lnTo>
                  <a:lnTo>
                    <a:pt x="20" y="177"/>
                  </a:lnTo>
                  <a:lnTo>
                    <a:pt x="17" y="175"/>
                  </a:lnTo>
                  <a:lnTo>
                    <a:pt x="17" y="175"/>
                  </a:lnTo>
                  <a:lnTo>
                    <a:pt x="15" y="174"/>
                  </a:lnTo>
                  <a:lnTo>
                    <a:pt x="14" y="172"/>
                  </a:lnTo>
                  <a:lnTo>
                    <a:pt x="14" y="166"/>
                  </a:lnTo>
                  <a:lnTo>
                    <a:pt x="14" y="166"/>
                  </a:lnTo>
                  <a:lnTo>
                    <a:pt x="13" y="155"/>
                  </a:lnTo>
                  <a:lnTo>
                    <a:pt x="10" y="145"/>
                  </a:lnTo>
                  <a:lnTo>
                    <a:pt x="6" y="134"/>
                  </a:lnTo>
                  <a:lnTo>
                    <a:pt x="0" y="126"/>
                  </a:lnTo>
                  <a:lnTo>
                    <a:pt x="0" y="1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3" name="Freeform 382"/>
            <p:cNvSpPr>
              <a:spLocks/>
            </p:cNvSpPr>
            <p:nvPr/>
          </p:nvSpPr>
          <p:spPr bwMode="gray">
            <a:xfrm>
              <a:off x="4750945" y="5201476"/>
              <a:ext cx="28789" cy="38401"/>
            </a:xfrm>
            <a:custGeom>
              <a:avLst/>
              <a:gdLst/>
              <a:ahLst/>
              <a:cxnLst>
                <a:cxn ang="0">
                  <a:pos x="17" y="5"/>
                </a:cxn>
                <a:cxn ang="0">
                  <a:pos x="17" y="5"/>
                </a:cxn>
                <a:cxn ang="0">
                  <a:pos x="16" y="4"/>
                </a:cxn>
                <a:cxn ang="0">
                  <a:pos x="16" y="4"/>
                </a:cxn>
                <a:cxn ang="0">
                  <a:pos x="12" y="1"/>
                </a:cxn>
                <a:cxn ang="0">
                  <a:pos x="9" y="0"/>
                </a:cxn>
                <a:cxn ang="0">
                  <a:pos x="6" y="1"/>
                </a:cxn>
                <a:cxn ang="0">
                  <a:pos x="4" y="5"/>
                </a:cxn>
                <a:cxn ang="0">
                  <a:pos x="4" y="5"/>
                </a:cxn>
                <a:cxn ang="0">
                  <a:pos x="0" y="12"/>
                </a:cxn>
                <a:cxn ang="0">
                  <a:pos x="0" y="17"/>
                </a:cxn>
                <a:cxn ang="0">
                  <a:pos x="0" y="21"/>
                </a:cxn>
                <a:cxn ang="0">
                  <a:pos x="3" y="23"/>
                </a:cxn>
                <a:cxn ang="0">
                  <a:pos x="4" y="25"/>
                </a:cxn>
                <a:cxn ang="0">
                  <a:pos x="6" y="26"/>
                </a:cxn>
                <a:cxn ang="0">
                  <a:pos x="6" y="26"/>
                </a:cxn>
                <a:cxn ang="0">
                  <a:pos x="8" y="26"/>
                </a:cxn>
                <a:cxn ang="0">
                  <a:pos x="10" y="26"/>
                </a:cxn>
                <a:cxn ang="0">
                  <a:pos x="14" y="23"/>
                </a:cxn>
                <a:cxn ang="0">
                  <a:pos x="18" y="20"/>
                </a:cxn>
                <a:cxn ang="0">
                  <a:pos x="19" y="19"/>
                </a:cxn>
                <a:cxn ang="0">
                  <a:pos x="21" y="19"/>
                </a:cxn>
                <a:cxn ang="0">
                  <a:pos x="21" y="19"/>
                </a:cxn>
                <a:cxn ang="0">
                  <a:pos x="20" y="12"/>
                </a:cxn>
                <a:cxn ang="0">
                  <a:pos x="19" y="9"/>
                </a:cxn>
                <a:cxn ang="0">
                  <a:pos x="17" y="5"/>
                </a:cxn>
                <a:cxn ang="0">
                  <a:pos x="17" y="5"/>
                </a:cxn>
              </a:cxnLst>
              <a:rect l="0" t="0" r="r" b="b"/>
              <a:pathLst>
                <a:path w="21" h="26">
                  <a:moveTo>
                    <a:pt x="17" y="5"/>
                  </a:moveTo>
                  <a:lnTo>
                    <a:pt x="17" y="5"/>
                  </a:lnTo>
                  <a:lnTo>
                    <a:pt x="16" y="4"/>
                  </a:lnTo>
                  <a:lnTo>
                    <a:pt x="16" y="4"/>
                  </a:lnTo>
                  <a:lnTo>
                    <a:pt x="12" y="1"/>
                  </a:lnTo>
                  <a:lnTo>
                    <a:pt x="9" y="0"/>
                  </a:lnTo>
                  <a:lnTo>
                    <a:pt x="6" y="1"/>
                  </a:lnTo>
                  <a:lnTo>
                    <a:pt x="4" y="5"/>
                  </a:lnTo>
                  <a:lnTo>
                    <a:pt x="4" y="5"/>
                  </a:lnTo>
                  <a:lnTo>
                    <a:pt x="0" y="12"/>
                  </a:lnTo>
                  <a:lnTo>
                    <a:pt x="0" y="17"/>
                  </a:lnTo>
                  <a:lnTo>
                    <a:pt x="0" y="21"/>
                  </a:lnTo>
                  <a:lnTo>
                    <a:pt x="3" y="23"/>
                  </a:lnTo>
                  <a:lnTo>
                    <a:pt x="4" y="25"/>
                  </a:lnTo>
                  <a:lnTo>
                    <a:pt x="6" y="26"/>
                  </a:lnTo>
                  <a:lnTo>
                    <a:pt x="6" y="26"/>
                  </a:lnTo>
                  <a:lnTo>
                    <a:pt x="8" y="26"/>
                  </a:lnTo>
                  <a:lnTo>
                    <a:pt x="10" y="26"/>
                  </a:lnTo>
                  <a:lnTo>
                    <a:pt x="14" y="23"/>
                  </a:lnTo>
                  <a:lnTo>
                    <a:pt x="18" y="20"/>
                  </a:lnTo>
                  <a:lnTo>
                    <a:pt x="19" y="19"/>
                  </a:lnTo>
                  <a:lnTo>
                    <a:pt x="21" y="19"/>
                  </a:lnTo>
                  <a:lnTo>
                    <a:pt x="21" y="19"/>
                  </a:lnTo>
                  <a:lnTo>
                    <a:pt x="20" y="12"/>
                  </a:lnTo>
                  <a:lnTo>
                    <a:pt x="19" y="9"/>
                  </a:lnTo>
                  <a:lnTo>
                    <a:pt x="17" y="5"/>
                  </a:lnTo>
                  <a:lnTo>
                    <a:pt x="17"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4" name="Freeform 383"/>
            <p:cNvSpPr>
              <a:spLocks/>
            </p:cNvSpPr>
            <p:nvPr/>
          </p:nvSpPr>
          <p:spPr bwMode="gray">
            <a:xfrm>
              <a:off x="4511040" y="4999871"/>
              <a:ext cx="206319" cy="235206"/>
            </a:xfrm>
            <a:custGeom>
              <a:avLst/>
              <a:gdLst/>
              <a:ahLst/>
              <a:cxnLst>
                <a:cxn ang="0">
                  <a:pos x="145" y="80"/>
                </a:cxn>
                <a:cxn ang="0">
                  <a:pos x="142" y="84"/>
                </a:cxn>
                <a:cxn ang="0">
                  <a:pos x="140" y="87"/>
                </a:cxn>
                <a:cxn ang="0">
                  <a:pos x="135" y="90"/>
                </a:cxn>
                <a:cxn ang="0">
                  <a:pos x="130" y="91"/>
                </a:cxn>
                <a:cxn ang="0">
                  <a:pos x="120" y="96"/>
                </a:cxn>
                <a:cxn ang="0">
                  <a:pos x="108" y="102"/>
                </a:cxn>
                <a:cxn ang="0">
                  <a:pos x="106" y="103"/>
                </a:cxn>
                <a:cxn ang="0">
                  <a:pos x="103" y="107"/>
                </a:cxn>
                <a:cxn ang="0">
                  <a:pos x="100" y="117"/>
                </a:cxn>
                <a:cxn ang="0">
                  <a:pos x="99" y="118"/>
                </a:cxn>
                <a:cxn ang="0">
                  <a:pos x="94" y="121"/>
                </a:cxn>
                <a:cxn ang="0">
                  <a:pos x="93" y="122"/>
                </a:cxn>
                <a:cxn ang="0">
                  <a:pos x="91" y="131"/>
                </a:cxn>
                <a:cxn ang="0">
                  <a:pos x="87" y="138"/>
                </a:cxn>
                <a:cxn ang="0">
                  <a:pos x="79" y="144"/>
                </a:cxn>
                <a:cxn ang="0">
                  <a:pos x="70" y="146"/>
                </a:cxn>
                <a:cxn ang="0">
                  <a:pos x="69" y="147"/>
                </a:cxn>
                <a:cxn ang="0">
                  <a:pos x="66" y="146"/>
                </a:cxn>
                <a:cxn ang="0">
                  <a:pos x="59" y="142"/>
                </a:cxn>
                <a:cxn ang="0">
                  <a:pos x="54" y="139"/>
                </a:cxn>
                <a:cxn ang="0">
                  <a:pos x="50" y="141"/>
                </a:cxn>
                <a:cxn ang="0">
                  <a:pos x="46" y="150"/>
                </a:cxn>
                <a:cxn ang="0">
                  <a:pos x="43" y="155"/>
                </a:cxn>
                <a:cxn ang="0">
                  <a:pos x="41" y="156"/>
                </a:cxn>
                <a:cxn ang="0">
                  <a:pos x="38" y="159"/>
                </a:cxn>
                <a:cxn ang="0">
                  <a:pos x="35" y="163"/>
                </a:cxn>
                <a:cxn ang="0">
                  <a:pos x="30" y="164"/>
                </a:cxn>
                <a:cxn ang="0">
                  <a:pos x="25" y="166"/>
                </a:cxn>
                <a:cxn ang="0">
                  <a:pos x="18" y="167"/>
                </a:cxn>
                <a:cxn ang="0">
                  <a:pos x="17" y="166"/>
                </a:cxn>
                <a:cxn ang="0">
                  <a:pos x="12" y="147"/>
                </a:cxn>
                <a:cxn ang="0">
                  <a:pos x="8" y="141"/>
                </a:cxn>
                <a:cxn ang="0">
                  <a:pos x="0" y="135"/>
                </a:cxn>
                <a:cxn ang="0">
                  <a:pos x="18" y="74"/>
                </a:cxn>
                <a:cxn ang="0">
                  <a:pos x="53" y="4"/>
                </a:cxn>
                <a:cxn ang="0">
                  <a:pos x="57" y="7"/>
                </a:cxn>
                <a:cxn ang="0">
                  <a:pos x="60" y="8"/>
                </a:cxn>
                <a:cxn ang="0">
                  <a:pos x="66" y="6"/>
                </a:cxn>
                <a:cxn ang="0">
                  <a:pos x="82" y="0"/>
                </a:cxn>
                <a:cxn ang="0">
                  <a:pos x="84" y="1"/>
                </a:cxn>
                <a:cxn ang="0">
                  <a:pos x="90" y="8"/>
                </a:cxn>
                <a:cxn ang="0">
                  <a:pos x="95" y="18"/>
                </a:cxn>
                <a:cxn ang="0">
                  <a:pos x="104" y="30"/>
                </a:cxn>
                <a:cxn ang="0">
                  <a:pos x="112" y="37"/>
                </a:cxn>
                <a:cxn ang="0">
                  <a:pos x="117" y="38"/>
                </a:cxn>
                <a:cxn ang="0">
                  <a:pos x="123" y="43"/>
                </a:cxn>
                <a:cxn ang="0">
                  <a:pos x="124" y="53"/>
                </a:cxn>
                <a:cxn ang="0">
                  <a:pos x="127" y="66"/>
                </a:cxn>
                <a:cxn ang="0">
                  <a:pos x="133" y="72"/>
                </a:cxn>
                <a:cxn ang="0">
                  <a:pos x="137" y="73"/>
                </a:cxn>
                <a:cxn ang="0">
                  <a:pos x="145" y="80"/>
                </a:cxn>
              </a:cxnLst>
              <a:rect l="0" t="0" r="r" b="b"/>
              <a:pathLst>
                <a:path w="145" h="167">
                  <a:moveTo>
                    <a:pt x="145" y="80"/>
                  </a:moveTo>
                  <a:lnTo>
                    <a:pt x="145" y="80"/>
                  </a:lnTo>
                  <a:lnTo>
                    <a:pt x="143" y="81"/>
                  </a:lnTo>
                  <a:lnTo>
                    <a:pt x="142" y="84"/>
                  </a:lnTo>
                  <a:lnTo>
                    <a:pt x="141" y="85"/>
                  </a:lnTo>
                  <a:lnTo>
                    <a:pt x="140" y="87"/>
                  </a:lnTo>
                  <a:lnTo>
                    <a:pt x="140" y="87"/>
                  </a:lnTo>
                  <a:lnTo>
                    <a:pt x="135" y="90"/>
                  </a:lnTo>
                  <a:lnTo>
                    <a:pt x="130" y="91"/>
                  </a:lnTo>
                  <a:lnTo>
                    <a:pt x="130" y="91"/>
                  </a:lnTo>
                  <a:lnTo>
                    <a:pt x="124" y="93"/>
                  </a:lnTo>
                  <a:lnTo>
                    <a:pt x="120" y="96"/>
                  </a:lnTo>
                  <a:lnTo>
                    <a:pt x="114" y="100"/>
                  </a:lnTo>
                  <a:lnTo>
                    <a:pt x="108" y="102"/>
                  </a:lnTo>
                  <a:lnTo>
                    <a:pt x="108" y="102"/>
                  </a:lnTo>
                  <a:lnTo>
                    <a:pt x="106" y="103"/>
                  </a:lnTo>
                  <a:lnTo>
                    <a:pt x="104" y="104"/>
                  </a:lnTo>
                  <a:lnTo>
                    <a:pt x="103" y="107"/>
                  </a:lnTo>
                  <a:lnTo>
                    <a:pt x="102" y="113"/>
                  </a:lnTo>
                  <a:lnTo>
                    <a:pt x="100" y="117"/>
                  </a:lnTo>
                  <a:lnTo>
                    <a:pt x="100" y="117"/>
                  </a:lnTo>
                  <a:lnTo>
                    <a:pt x="99" y="118"/>
                  </a:lnTo>
                  <a:lnTo>
                    <a:pt x="96" y="120"/>
                  </a:lnTo>
                  <a:lnTo>
                    <a:pt x="94" y="121"/>
                  </a:lnTo>
                  <a:lnTo>
                    <a:pt x="93" y="122"/>
                  </a:lnTo>
                  <a:lnTo>
                    <a:pt x="93" y="122"/>
                  </a:lnTo>
                  <a:lnTo>
                    <a:pt x="92" y="126"/>
                  </a:lnTo>
                  <a:lnTo>
                    <a:pt x="91" y="131"/>
                  </a:lnTo>
                  <a:lnTo>
                    <a:pt x="89" y="135"/>
                  </a:lnTo>
                  <a:lnTo>
                    <a:pt x="87" y="138"/>
                  </a:lnTo>
                  <a:lnTo>
                    <a:pt x="83" y="142"/>
                  </a:lnTo>
                  <a:lnTo>
                    <a:pt x="79" y="144"/>
                  </a:lnTo>
                  <a:lnTo>
                    <a:pt x="74" y="145"/>
                  </a:lnTo>
                  <a:lnTo>
                    <a:pt x="70" y="146"/>
                  </a:lnTo>
                  <a:lnTo>
                    <a:pt x="70" y="146"/>
                  </a:lnTo>
                  <a:lnTo>
                    <a:pt x="69" y="147"/>
                  </a:lnTo>
                  <a:lnTo>
                    <a:pt x="69" y="147"/>
                  </a:lnTo>
                  <a:lnTo>
                    <a:pt x="66" y="146"/>
                  </a:lnTo>
                  <a:lnTo>
                    <a:pt x="62" y="144"/>
                  </a:lnTo>
                  <a:lnTo>
                    <a:pt x="59" y="142"/>
                  </a:lnTo>
                  <a:lnTo>
                    <a:pt x="54" y="139"/>
                  </a:lnTo>
                  <a:lnTo>
                    <a:pt x="54" y="139"/>
                  </a:lnTo>
                  <a:lnTo>
                    <a:pt x="52" y="139"/>
                  </a:lnTo>
                  <a:lnTo>
                    <a:pt x="50" y="141"/>
                  </a:lnTo>
                  <a:lnTo>
                    <a:pt x="48" y="145"/>
                  </a:lnTo>
                  <a:lnTo>
                    <a:pt x="46" y="150"/>
                  </a:lnTo>
                  <a:lnTo>
                    <a:pt x="43" y="155"/>
                  </a:lnTo>
                  <a:lnTo>
                    <a:pt x="43" y="155"/>
                  </a:lnTo>
                  <a:lnTo>
                    <a:pt x="41" y="156"/>
                  </a:lnTo>
                  <a:lnTo>
                    <a:pt x="41" y="156"/>
                  </a:lnTo>
                  <a:lnTo>
                    <a:pt x="39" y="157"/>
                  </a:lnTo>
                  <a:lnTo>
                    <a:pt x="38" y="159"/>
                  </a:lnTo>
                  <a:lnTo>
                    <a:pt x="37" y="162"/>
                  </a:lnTo>
                  <a:lnTo>
                    <a:pt x="35" y="163"/>
                  </a:lnTo>
                  <a:lnTo>
                    <a:pt x="35" y="163"/>
                  </a:lnTo>
                  <a:lnTo>
                    <a:pt x="30" y="164"/>
                  </a:lnTo>
                  <a:lnTo>
                    <a:pt x="25" y="166"/>
                  </a:lnTo>
                  <a:lnTo>
                    <a:pt x="25" y="166"/>
                  </a:lnTo>
                  <a:lnTo>
                    <a:pt x="20" y="167"/>
                  </a:lnTo>
                  <a:lnTo>
                    <a:pt x="18" y="167"/>
                  </a:lnTo>
                  <a:lnTo>
                    <a:pt x="17" y="166"/>
                  </a:lnTo>
                  <a:lnTo>
                    <a:pt x="17" y="166"/>
                  </a:lnTo>
                  <a:lnTo>
                    <a:pt x="16" y="156"/>
                  </a:lnTo>
                  <a:lnTo>
                    <a:pt x="12" y="147"/>
                  </a:lnTo>
                  <a:lnTo>
                    <a:pt x="10" y="144"/>
                  </a:lnTo>
                  <a:lnTo>
                    <a:pt x="8" y="141"/>
                  </a:lnTo>
                  <a:lnTo>
                    <a:pt x="5" y="137"/>
                  </a:lnTo>
                  <a:lnTo>
                    <a:pt x="0" y="135"/>
                  </a:lnTo>
                  <a:lnTo>
                    <a:pt x="0" y="74"/>
                  </a:lnTo>
                  <a:lnTo>
                    <a:pt x="18" y="74"/>
                  </a:lnTo>
                  <a:lnTo>
                    <a:pt x="19" y="10"/>
                  </a:lnTo>
                  <a:lnTo>
                    <a:pt x="53" y="4"/>
                  </a:lnTo>
                  <a:lnTo>
                    <a:pt x="53" y="4"/>
                  </a:lnTo>
                  <a:lnTo>
                    <a:pt x="57" y="7"/>
                  </a:lnTo>
                  <a:lnTo>
                    <a:pt x="59" y="8"/>
                  </a:lnTo>
                  <a:lnTo>
                    <a:pt x="60" y="8"/>
                  </a:lnTo>
                  <a:lnTo>
                    <a:pt x="60" y="8"/>
                  </a:lnTo>
                  <a:lnTo>
                    <a:pt x="66" y="6"/>
                  </a:lnTo>
                  <a:lnTo>
                    <a:pt x="71" y="4"/>
                  </a:lnTo>
                  <a:lnTo>
                    <a:pt x="82" y="0"/>
                  </a:lnTo>
                  <a:lnTo>
                    <a:pt x="82" y="0"/>
                  </a:lnTo>
                  <a:lnTo>
                    <a:pt x="84" y="1"/>
                  </a:lnTo>
                  <a:lnTo>
                    <a:pt x="87" y="4"/>
                  </a:lnTo>
                  <a:lnTo>
                    <a:pt x="90" y="8"/>
                  </a:lnTo>
                  <a:lnTo>
                    <a:pt x="90" y="8"/>
                  </a:lnTo>
                  <a:lnTo>
                    <a:pt x="95" y="18"/>
                  </a:lnTo>
                  <a:lnTo>
                    <a:pt x="101" y="27"/>
                  </a:lnTo>
                  <a:lnTo>
                    <a:pt x="104" y="30"/>
                  </a:lnTo>
                  <a:lnTo>
                    <a:pt x="108" y="33"/>
                  </a:lnTo>
                  <a:lnTo>
                    <a:pt x="112" y="37"/>
                  </a:lnTo>
                  <a:lnTo>
                    <a:pt x="117" y="38"/>
                  </a:lnTo>
                  <a:lnTo>
                    <a:pt x="117" y="38"/>
                  </a:lnTo>
                  <a:lnTo>
                    <a:pt x="121" y="40"/>
                  </a:lnTo>
                  <a:lnTo>
                    <a:pt x="123" y="43"/>
                  </a:lnTo>
                  <a:lnTo>
                    <a:pt x="123" y="43"/>
                  </a:lnTo>
                  <a:lnTo>
                    <a:pt x="124" y="53"/>
                  </a:lnTo>
                  <a:lnTo>
                    <a:pt x="126" y="63"/>
                  </a:lnTo>
                  <a:lnTo>
                    <a:pt x="127" y="66"/>
                  </a:lnTo>
                  <a:lnTo>
                    <a:pt x="130" y="70"/>
                  </a:lnTo>
                  <a:lnTo>
                    <a:pt x="133" y="72"/>
                  </a:lnTo>
                  <a:lnTo>
                    <a:pt x="137" y="73"/>
                  </a:lnTo>
                  <a:lnTo>
                    <a:pt x="137" y="73"/>
                  </a:lnTo>
                  <a:lnTo>
                    <a:pt x="145" y="80"/>
                  </a:lnTo>
                  <a:lnTo>
                    <a:pt x="145" y="8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5" name="Freeform 384"/>
            <p:cNvSpPr>
              <a:spLocks/>
            </p:cNvSpPr>
            <p:nvPr/>
          </p:nvSpPr>
          <p:spPr bwMode="gray">
            <a:xfrm>
              <a:off x="4628592" y="4939868"/>
              <a:ext cx="165535" cy="177605"/>
            </a:xfrm>
            <a:custGeom>
              <a:avLst/>
              <a:gdLst/>
              <a:ahLst/>
              <a:cxnLst>
                <a:cxn ang="0">
                  <a:pos x="90" y="126"/>
                </a:cxn>
                <a:cxn ang="0">
                  <a:pos x="81" y="121"/>
                </a:cxn>
                <a:cxn ang="0">
                  <a:pos x="71" y="121"/>
                </a:cxn>
                <a:cxn ang="0">
                  <a:pos x="66" y="122"/>
                </a:cxn>
                <a:cxn ang="0">
                  <a:pos x="63" y="122"/>
                </a:cxn>
                <a:cxn ang="0">
                  <a:pos x="55" y="115"/>
                </a:cxn>
                <a:cxn ang="0">
                  <a:pos x="48" y="112"/>
                </a:cxn>
                <a:cxn ang="0">
                  <a:pos x="44" y="105"/>
                </a:cxn>
                <a:cxn ang="0">
                  <a:pos x="41" y="85"/>
                </a:cxn>
                <a:cxn ang="0">
                  <a:pos x="39" y="82"/>
                </a:cxn>
                <a:cxn ang="0">
                  <a:pos x="35" y="80"/>
                </a:cxn>
                <a:cxn ang="0">
                  <a:pos x="26" y="75"/>
                </a:cxn>
                <a:cxn ang="0">
                  <a:pos x="19" y="69"/>
                </a:cxn>
                <a:cxn ang="0">
                  <a:pos x="8" y="50"/>
                </a:cxn>
                <a:cxn ang="0">
                  <a:pos x="5" y="46"/>
                </a:cxn>
                <a:cxn ang="0">
                  <a:pos x="0" y="42"/>
                </a:cxn>
                <a:cxn ang="0">
                  <a:pos x="1" y="41"/>
                </a:cxn>
                <a:cxn ang="0">
                  <a:pos x="1" y="39"/>
                </a:cxn>
                <a:cxn ang="0">
                  <a:pos x="11" y="38"/>
                </a:cxn>
                <a:cxn ang="0">
                  <a:pos x="14" y="39"/>
                </a:cxn>
                <a:cxn ang="0">
                  <a:pos x="20" y="40"/>
                </a:cxn>
                <a:cxn ang="0">
                  <a:pos x="26" y="38"/>
                </a:cxn>
                <a:cxn ang="0">
                  <a:pos x="38" y="27"/>
                </a:cxn>
                <a:cxn ang="0">
                  <a:pos x="50" y="17"/>
                </a:cxn>
                <a:cxn ang="0">
                  <a:pos x="51" y="15"/>
                </a:cxn>
                <a:cxn ang="0">
                  <a:pos x="54" y="9"/>
                </a:cxn>
                <a:cxn ang="0">
                  <a:pos x="56" y="5"/>
                </a:cxn>
                <a:cxn ang="0">
                  <a:pos x="65" y="0"/>
                </a:cxn>
                <a:cxn ang="0">
                  <a:pos x="71" y="0"/>
                </a:cxn>
                <a:cxn ang="0">
                  <a:pos x="73" y="1"/>
                </a:cxn>
                <a:cxn ang="0">
                  <a:pos x="79" y="8"/>
                </a:cxn>
                <a:cxn ang="0">
                  <a:pos x="87" y="12"/>
                </a:cxn>
                <a:cxn ang="0">
                  <a:pos x="96" y="17"/>
                </a:cxn>
                <a:cxn ang="0">
                  <a:pos x="105" y="20"/>
                </a:cxn>
                <a:cxn ang="0">
                  <a:pos x="113" y="26"/>
                </a:cxn>
                <a:cxn ang="0">
                  <a:pos x="115" y="31"/>
                </a:cxn>
                <a:cxn ang="0">
                  <a:pos x="116" y="50"/>
                </a:cxn>
                <a:cxn ang="0">
                  <a:pos x="116" y="50"/>
                </a:cxn>
                <a:cxn ang="0">
                  <a:pos x="116" y="53"/>
                </a:cxn>
                <a:cxn ang="0">
                  <a:pos x="112" y="59"/>
                </a:cxn>
                <a:cxn ang="0">
                  <a:pos x="111" y="62"/>
                </a:cxn>
                <a:cxn ang="0">
                  <a:pos x="110" y="69"/>
                </a:cxn>
                <a:cxn ang="0">
                  <a:pos x="114" y="81"/>
                </a:cxn>
                <a:cxn ang="0">
                  <a:pos x="116" y="87"/>
                </a:cxn>
                <a:cxn ang="0">
                  <a:pos x="116" y="99"/>
                </a:cxn>
                <a:cxn ang="0">
                  <a:pos x="112" y="107"/>
                </a:cxn>
                <a:cxn ang="0">
                  <a:pos x="94" y="122"/>
                </a:cxn>
                <a:cxn ang="0">
                  <a:pos x="91" y="124"/>
                </a:cxn>
                <a:cxn ang="0">
                  <a:pos x="90" y="126"/>
                </a:cxn>
              </a:cxnLst>
              <a:rect l="0" t="0" r="r" b="b"/>
              <a:pathLst>
                <a:path w="117" h="126">
                  <a:moveTo>
                    <a:pt x="90" y="126"/>
                  </a:moveTo>
                  <a:lnTo>
                    <a:pt x="90" y="126"/>
                  </a:lnTo>
                  <a:lnTo>
                    <a:pt x="85" y="123"/>
                  </a:lnTo>
                  <a:lnTo>
                    <a:pt x="81" y="121"/>
                  </a:lnTo>
                  <a:lnTo>
                    <a:pt x="75" y="120"/>
                  </a:lnTo>
                  <a:lnTo>
                    <a:pt x="71" y="121"/>
                  </a:lnTo>
                  <a:lnTo>
                    <a:pt x="71" y="121"/>
                  </a:lnTo>
                  <a:lnTo>
                    <a:pt x="66" y="122"/>
                  </a:lnTo>
                  <a:lnTo>
                    <a:pt x="63" y="122"/>
                  </a:lnTo>
                  <a:lnTo>
                    <a:pt x="63" y="122"/>
                  </a:lnTo>
                  <a:lnTo>
                    <a:pt x="55" y="115"/>
                  </a:lnTo>
                  <a:lnTo>
                    <a:pt x="55" y="115"/>
                  </a:lnTo>
                  <a:lnTo>
                    <a:pt x="51" y="114"/>
                  </a:lnTo>
                  <a:lnTo>
                    <a:pt x="48" y="112"/>
                  </a:lnTo>
                  <a:lnTo>
                    <a:pt x="45" y="108"/>
                  </a:lnTo>
                  <a:lnTo>
                    <a:pt x="44" y="105"/>
                  </a:lnTo>
                  <a:lnTo>
                    <a:pt x="42" y="95"/>
                  </a:lnTo>
                  <a:lnTo>
                    <a:pt x="41" y="85"/>
                  </a:lnTo>
                  <a:lnTo>
                    <a:pt x="41" y="85"/>
                  </a:lnTo>
                  <a:lnTo>
                    <a:pt x="39" y="82"/>
                  </a:lnTo>
                  <a:lnTo>
                    <a:pt x="35" y="80"/>
                  </a:lnTo>
                  <a:lnTo>
                    <a:pt x="35" y="80"/>
                  </a:lnTo>
                  <a:lnTo>
                    <a:pt x="30" y="79"/>
                  </a:lnTo>
                  <a:lnTo>
                    <a:pt x="26" y="75"/>
                  </a:lnTo>
                  <a:lnTo>
                    <a:pt x="22" y="72"/>
                  </a:lnTo>
                  <a:lnTo>
                    <a:pt x="19" y="69"/>
                  </a:lnTo>
                  <a:lnTo>
                    <a:pt x="13" y="60"/>
                  </a:lnTo>
                  <a:lnTo>
                    <a:pt x="8" y="50"/>
                  </a:lnTo>
                  <a:lnTo>
                    <a:pt x="8" y="50"/>
                  </a:lnTo>
                  <a:lnTo>
                    <a:pt x="5" y="46"/>
                  </a:lnTo>
                  <a:lnTo>
                    <a:pt x="2" y="43"/>
                  </a:lnTo>
                  <a:lnTo>
                    <a:pt x="0" y="42"/>
                  </a:lnTo>
                  <a:lnTo>
                    <a:pt x="0" y="42"/>
                  </a:lnTo>
                  <a:lnTo>
                    <a:pt x="1" y="41"/>
                  </a:lnTo>
                  <a:lnTo>
                    <a:pt x="1" y="39"/>
                  </a:lnTo>
                  <a:lnTo>
                    <a:pt x="1" y="39"/>
                  </a:lnTo>
                  <a:lnTo>
                    <a:pt x="8" y="38"/>
                  </a:lnTo>
                  <a:lnTo>
                    <a:pt x="11" y="38"/>
                  </a:lnTo>
                  <a:lnTo>
                    <a:pt x="14" y="39"/>
                  </a:lnTo>
                  <a:lnTo>
                    <a:pt x="14" y="39"/>
                  </a:lnTo>
                  <a:lnTo>
                    <a:pt x="17" y="40"/>
                  </a:lnTo>
                  <a:lnTo>
                    <a:pt x="20" y="40"/>
                  </a:lnTo>
                  <a:lnTo>
                    <a:pt x="26" y="38"/>
                  </a:lnTo>
                  <a:lnTo>
                    <a:pt x="26" y="38"/>
                  </a:lnTo>
                  <a:lnTo>
                    <a:pt x="32" y="33"/>
                  </a:lnTo>
                  <a:lnTo>
                    <a:pt x="38" y="27"/>
                  </a:lnTo>
                  <a:lnTo>
                    <a:pt x="43" y="21"/>
                  </a:lnTo>
                  <a:lnTo>
                    <a:pt x="50" y="17"/>
                  </a:lnTo>
                  <a:lnTo>
                    <a:pt x="50" y="17"/>
                  </a:lnTo>
                  <a:lnTo>
                    <a:pt x="51" y="15"/>
                  </a:lnTo>
                  <a:lnTo>
                    <a:pt x="52" y="13"/>
                  </a:lnTo>
                  <a:lnTo>
                    <a:pt x="54" y="9"/>
                  </a:lnTo>
                  <a:lnTo>
                    <a:pt x="54" y="9"/>
                  </a:lnTo>
                  <a:lnTo>
                    <a:pt x="56" y="5"/>
                  </a:lnTo>
                  <a:lnTo>
                    <a:pt x="62" y="1"/>
                  </a:lnTo>
                  <a:lnTo>
                    <a:pt x="65" y="0"/>
                  </a:lnTo>
                  <a:lnTo>
                    <a:pt x="68" y="0"/>
                  </a:lnTo>
                  <a:lnTo>
                    <a:pt x="71" y="0"/>
                  </a:lnTo>
                  <a:lnTo>
                    <a:pt x="73" y="1"/>
                  </a:lnTo>
                  <a:lnTo>
                    <a:pt x="73" y="1"/>
                  </a:lnTo>
                  <a:lnTo>
                    <a:pt x="75" y="6"/>
                  </a:lnTo>
                  <a:lnTo>
                    <a:pt x="79" y="8"/>
                  </a:lnTo>
                  <a:lnTo>
                    <a:pt x="79" y="8"/>
                  </a:lnTo>
                  <a:lnTo>
                    <a:pt x="87" y="12"/>
                  </a:lnTo>
                  <a:lnTo>
                    <a:pt x="96" y="17"/>
                  </a:lnTo>
                  <a:lnTo>
                    <a:pt x="96" y="17"/>
                  </a:lnTo>
                  <a:lnTo>
                    <a:pt x="101" y="19"/>
                  </a:lnTo>
                  <a:lnTo>
                    <a:pt x="105" y="20"/>
                  </a:lnTo>
                  <a:lnTo>
                    <a:pt x="110" y="22"/>
                  </a:lnTo>
                  <a:lnTo>
                    <a:pt x="113" y="26"/>
                  </a:lnTo>
                  <a:lnTo>
                    <a:pt x="113" y="26"/>
                  </a:lnTo>
                  <a:lnTo>
                    <a:pt x="115" y="31"/>
                  </a:lnTo>
                  <a:lnTo>
                    <a:pt x="115" y="37"/>
                  </a:lnTo>
                  <a:lnTo>
                    <a:pt x="116" y="50"/>
                  </a:lnTo>
                  <a:lnTo>
                    <a:pt x="116" y="50"/>
                  </a:lnTo>
                  <a:lnTo>
                    <a:pt x="116" y="50"/>
                  </a:lnTo>
                  <a:lnTo>
                    <a:pt x="116" y="50"/>
                  </a:lnTo>
                  <a:lnTo>
                    <a:pt x="116" y="53"/>
                  </a:lnTo>
                  <a:lnTo>
                    <a:pt x="114" y="57"/>
                  </a:lnTo>
                  <a:lnTo>
                    <a:pt x="112" y="59"/>
                  </a:lnTo>
                  <a:lnTo>
                    <a:pt x="111" y="62"/>
                  </a:lnTo>
                  <a:lnTo>
                    <a:pt x="111" y="62"/>
                  </a:lnTo>
                  <a:lnTo>
                    <a:pt x="110" y="65"/>
                  </a:lnTo>
                  <a:lnTo>
                    <a:pt x="110" y="69"/>
                  </a:lnTo>
                  <a:lnTo>
                    <a:pt x="111" y="74"/>
                  </a:lnTo>
                  <a:lnTo>
                    <a:pt x="114" y="81"/>
                  </a:lnTo>
                  <a:lnTo>
                    <a:pt x="116" y="87"/>
                  </a:lnTo>
                  <a:lnTo>
                    <a:pt x="116" y="87"/>
                  </a:lnTo>
                  <a:lnTo>
                    <a:pt x="117" y="94"/>
                  </a:lnTo>
                  <a:lnTo>
                    <a:pt x="116" y="99"/>
                  </a:lnTo>
                  <a:lnTo>
                    <a:pt x="115" y="104"/>
                  </a:lnTo>
                  <a:lnTo>
                    <a:pt x="112" y="107"/>
                  </a:lnTo>
                  <a:lnTo>
                    <a:pt x="103" y="115"/>
                  </a:lnTo>
                  <a:lnTo>
                    <a:pt x="94" y="122"/>
                  </a:lnTo>
                  <a:lnTo>
                    <a:pt x="94" y="122"/>
                  </a:lnTo>
                  <a:lnTo>
                    <a:pt x="91" y="124"/>
                  </a:lnTo>
                  <a:lnTo>
                    <a:pt x="90" y="125"/>
                  </a:lnTo>
                  <a:lnTo>
                    <a:pt x="90" y="126"/>
                  </a:lnTo>
                  <a:lnTo>
                    <a:pt x="90" y="1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6" name="Freeform 385"/>
            <p:cNvSpPr>
              <a:spLocks/>
            </p:cNvSpPr>
            <p:nvPr/>
          </p:nvSpPr>
          <p:spPr bwMode="gray">
            <a:xfrm>
              <a:off x="4556621" y="4747863"/>
              <a:ext cx="249502" cy="247207"/>
            </a:xfrm>
            <a:custGeom>
              <a:avLst/>
              <a:gdLst/>
              <a:ahLst/>
              <a:cxnLst>
                <a:cxn ang="0">
                  <a:pos x="157" y="110"/>
                </a:cxn>
                <a:cxn ang="0">
                  <a:pos x="128" y="122"/>
                </a:cxn>
                <a:cxn ang="0">
                  <a:pos x="124" y="131"/>
                </a:cxn>
                <a:cxn ang="0">
                  <a:pos x="122" y="134"/>
                </a:cxn>
                <a:cxn ang="0">
                  <a:pos x="113" y="135"/>
                </a:cxn>
                <a:cxn ang="0">
                  <a:pos x="105" y="143"/>
                </a:cxn>
                <a:cxn ang="0">
                  <a:pos x="101" y="151"/>
                </a:cxn>
                <a:cxn ang="0">
                  <a:pos x="89" y="161"/>
                </a:cxn>
                <a:cxn ang="0">
                  <a:pos x="77" y="172"/>
                </a:cxn>
                <a:cxn ang="0">
                  <a:pos x="65" y="173"/>
                </a:cxn>
                <a:cxn ang="0">
                  <a:pos x="59" y="172"/>
                </a:cxn>
                <a:cxn ang="0">
                  <a:pos x="47" y="173"/>
                </a:cxn>
                <a:cxn ang="0">
                  <a:pos x="38" y="170"/>
                </a:cxn>
                <a:cxn ang="0">
                  <a:pos x="19" y="171"/>
                </a:cxn>
                <a:cxn ang="0">
                  <a:pos x="2" y="88"/>
                </a:cxn>
                <a:cxn ang="0">
                  <a:pos x="18" y="87"/>
                </a:cxn>
                <a:cxn ang="0">
                  <a:pos x="31" y="51"/>
                </a:cxn>
                <a:cxn ang="0">
                  <a:pos x="41" y="58"/>
                </a:cxn>
                <a:cxn ang="0">
                  <a:pos x="53" y="56"/>
                </a:cxn>
                <a:cxn ang="0">
                  <a:pos x="52" y="63"/>
                </a:cxn>
                <a:cxn ang="0">
                  <a:pos x="59" y="68"/>
                </a:cxn>
                <a:cxn ang="0">
                  <a:pos x="69" y="67"/>
                </a:cxn>
                <a:cxn ang="0">
                  <a:pos x="80" y="60"/>
                </a:cxn>
                <a:cxn ang="0">
                  <a:pos x="85" y="67"/>
                </a:cxn>
                <a:cxn ang="0">
                  <a:pos x="95" y="80"/>
                </a:cxn>
                <a:cxn ang="0">
                  <a:pos x="102" y="84"/>
                </a:cxn>
                <a:cxn ang="0">
                  <a:pos x="106" y="93"/>
                </a:cxn>
                <a:cxn ang="0">
                  <a:pos x="113" y="96"/>
                </a:cxn>
                <a:cxn ang="0">
                  <a:pos x="117" y="94"/>
                </a:cxn>
                <a:cxn ang="0">
                  <a:pos x="117" y="77"/>
                </a:cxn>
                <a:cxn ang="0">
                  <a:pos x="113" y="77"/>
                </a:cxn>
                <a:cxn ang="0">
                  <a:pos x="103" y="69"/>
                </a:cxn>
                <a:cxn ang="0">
                  <a:pos x="96" y="56"/>
                </a:cxn>
                <a:cxn ang="0">
                  <a:pos x="98" y="35"/>
                </a:cxn>
                <a:cxn ang="0">
                  <a:pos x="101" y="15"/>
                </a:cxn>
                <a:cxn ang="0">
                  <a:pos x="105" y="6"/>
                </a:cxn>
                <a:cxn ang="0">
                  <a:pos x="106" y="0"/>
                </a:cxn>
                <a:cxn ang="0">
                  <a:pos x="127" y="0"/>
                </a:cxn>
                <a:cxn ang="0">
                  <a:pos x="137" y="5"/>
                </a:cxn>
                <a:cxn ang="0">
                  <a:pos x="151" y="14"/>
                </a:cxn>
                <a:cxn ang="0">
                  <a:pos x="157" y="17"/>
                </a:cxn>
                <a:cxn ang="0">
                  <a:pos x="163" y="20"/>
                </a:cxn>
                <a:cxn ang="0">
                  <a:pos x="166" y="24"/>
                </a:cxn>
                <a:cxn ang="0">
                  <a:pos x="172" y="36"/>
                </a:cxn>
                <a:cxn ang="0">
                  <a:pos x="174" y="47"/>
                </a:cxn>
                <a:cxn ang="0">
                  <a:pos x="176" y="80"/>
                </a:cxn>
                <a:cxn ang="0">
                  <a:pos x="175" y="84"/>
                </a:cxn>
                <a:cxn ang="0">
                  <a:pos x="168" y="91"/>
                </a:cxn>
                <a:cxn ang="0">
                  <a:pos x="165" y="100"/>
                </a:cxn>
                <a:cxn ang="0">
                  <a:pos x="166" y="104"/>
                </a:cxn>
              </a:cxnLst>
              <a:rect l="0" t="0" r="r" b="b"/>
              <a:pathLst>
                <a:path w="176" h="174">
                  <a:moveTo>
                    <a:pt x="166" y="104"/>
                  </a:moveTo>
                  <a:lnTo>
                    <a:pt x="166" y="104"/>
                  </a:lnTo>
                  <a:lnTo>
                    <a:pt x="157" y="110"/>
                  </a:lnTo>
                  <a:lnTo>
                    <a:pt x="147" y="114"/>
                  </a:lnTo>
                  <a:lnTo>
                    <a:pt x="128" y="122"/>
                  </a:lnTo>
                  <a:lnTo>
                    <a:pt x="128" y="122"/>
                  </a:lnTo>
                  <a:lnTo>
                    <a:pt x="126" y="123"/>
                  </a:lnTo>
                  <a:lnTo>
                    <a:pt x="124" y="126"/>
                  </a:lnTo>
                  <a:lnTo>
                    <a:pt x="124" y="131"/>
                  </a:lnTo>
                  <a:lnTo>
                    <a:pt x="124" y="135"/>
                  </a:lnTo>
                  <a:lnTo>
                    <a:pt x="124" y="135"/>
                  </a:lnTo>
                  <a:lnTo>
                    <a:pt x="122" y="134"/>
                  </a:lnTo>
                  <a:lnTo>
                    <a:pt x="119" y="134"/>
                  </a:lnTo>
                  <a:lnTo>
                    <a:pt x="116" y="134"/>
                  </a:lnTo>
                  <a:lnTo>
                    <a:pt x="113" y="135"/>
                  </a:lnTo>
                  <a:lnTo>
                    <a:pt x="107" y="139"/>
                  </a:lnTo>
                  <a:lnTo>
                    <a:pt x="105" y="143"/>
                  </a:lnTo>
                  <a:lnTo>
                    <a:pt x="105" y="143"/>
                  </a:lnTo>
                  <a:lnTo>
                    <a:pt x="103" y="147"/>
                  </a:lnTo>
                  <a:lnTo>
                    <a:pt x="102" y="149"/>
                  </a:lnTo>
                  <a:lnTo>
                    <a:pt x="101" y="151"/>
                  </a:lnTo>
                  <a:lnTo>
                    <a:pt x="101" y="151"/>
                  </a:lnTo>
                  <a:lnTo>
                    <a:pt x="94" y="155"/>
                  </a:lnTo>
                  <a:lnTo>
                    <a:pt x="89" y="161"/>
                  </a:lnTo>
                  <a:lnTo>
                    <a:pt x="83" y="167"/>
                  </a:lnTo>
                  <a:lnTo>
                    <a:pt x="77" y="172"/>
                  </a:lnTo>
                  <a:lnTo>
                    <a:pt x="77" y="172"/>
                  </a:lnTo>
                  <a:lnTo>
                    <a:pt x="71" y="174"/>
                  </a:lnTo>
                  <a:lnTo>
                    <a:pt x="68" y="174"/>
                  </a:lnTo>
                  <a:lnTo>
                    <a:pt x="65" y="173"/>
                  </a:lnTo>
                  <a:lnTo>
                    <a:pt x="65" y="173"/>
                  </a:lnTo>
                  <a:lnTo>
                    <a:pt x="62" y="172"/>
                  </a:lnTo>
                  <a:lnTo>
                    <a:pt x="59" y="172"/>
                  </a:lnTo>
                  <a:lnTo>
                    <a:pt x="52" y="173"/>
                  </a:lnTo>
                  <a:lnTo>
                    <a:pt x="52" y="173"/>
                  </a:lnTo>
                  <a:lnTo>
                    <a:pt x="47" y="173"/>
                  </a:lnTo>
                  <a:lnTo>
                    <a:pt x="42" y="173"/>
                  </a:lnTo>
                  <a:lnTo>
                    <a:pt x="42" y="173"/>
                  </a:lnTo>
                  <a:lnTo>
                    <a:pt x="38" y="170"/>
                  </a:lnTo>
                  <a:lnTo>
                    <a:pt x="38" y="170"/>
                  </a:lnTo>
                  <a:lnTo>
                    <a:pt x="29" y="170"/>
                  </a:lnTo>
                  <a:lnTo>
                    <a:pt x="19" y="171"/>
                  </a:lnTo>
                  <a:lnTo>
                    <a:pt x="0" y="174"/>
                  </a:lnTo>
                  <a:lnTo>
                    <a:pt x="0" y="174"/>
                  </a:lnTo>
                  <a:lnTo>
                    <a:pt x="2" y="88"/>
                  </a:lnTo>
                  <a:lnTo>
                    <a:pt x="2" y="88"/>
                  </a:lnTo>
                  <a:lnTo>
                    <a:pt x="8" y="88"/>
                  </a:lnTo>
                  <a:lnTo>
                    <a:pt x="18" y="87"/>
                  </a:lnTo>
                  <a:lnTo>
                    <a:pt x="31" y="84"/>
                  </a:lnTo>
                  <a:lnTo>
                    <a:pt x="31" y="51"/>
                  </a:lnTo>
                  <a:lnTo>
                    <a:pt x="31" y="51"/>
                  </a:lnTo>
                  <a:lnTo>
                    <a:pt x="37" y="54"/>
                  </a:lnTo>
                  <a:lnTo>
                    <a:pt x="41" y="58"/>
                  </a:lnTo>
                  <a:lnTo>
                    <a:pt x="41" y="58"/>
                  </a:lnTo>
                  <a:lnTo>
                    <a:pt x="43" y="59"/>
                  </a:lnTo>
                  <a:lnTo>
                    <a:pt x="47" y="58"/>
                  </a:lnTo>
                  <a:lnTo>
                    <a:pt x="53" y="56"/>
                  </a:lnTo>
                  <a:lnTo>
                    <a:pt x="53" y="56"/>
                  </a:lnTo>
                  <a:lnTo>
                    <a:pt x="52" y="60"/>
                  </a:lnTo>
                  <a:lnTo>
                    <a:pt x="52" y="63"/>
                  </a:lnTo>
                  <a:lnTo>
                    <a:pt x="52" y="66"/>
                  </a:lnTo>
                  <a:lnTo>
                    <a:pt x="54" y="67"/>
                  </a:lnTo>
                  <a:lnTo>
                    <a:pt x="59" y="68"/>
                  </a:lnTo>
                  <a:lnTo>
                    <a:pt x="59" y="68"/>
                  </a:lnTo>
                  <a:lnTo>
                    <a:pt x="64" y="68"/>
                  </a:lnTo>
                  <a:lnTo>
                    <a:pt x="69" y="67"/>
                  </a:lnTo>
                  <a:lnTo>
                    <a:pt x="79" y="60"/>
                  </a:lnTo>
                  <a:lnTo>
                    <a:pt x="79" y="60"/>
                  </a:lnTo>
                  <a:lnTo>
                    <a:pt x="80" y="60"/>
                  </a:lnTo>
                  <a:lnTo>
                    <a:pt x="81" y="60"/>
                  </a:lnTo>
                  <a:lnTo>
                    <a:pt x="83" y="62"/>
                  </a:lnTo>
                  <a:lnTo>
                    <a:pt x="85" y="67"/>
                  </a:lnTo>
                  <a:lnTo>
                    <a:pt x="85" y="67"/>
                  </a:lnTo>
                  <a:lnTo>
                    <a:pt x="92" y="76"/>
                  </a:lnTo>
                  <a:lnTo>
                    <a:pt x="95" y="80"/>
                  </a:lnTo>
                  <a:lnTo>
                    <a:pt x="100" y="82"/>
                  </a:lnTo>
                  <a:lnTo>
                    <a:pt x="100" y="82"/>
                  </a:lnTo>
                  <a:lnTo>
                    <a:pt x="102" y="84"/>
                  </a:lnTo>
                  <a:lnTo>
                    <a:pt x="103" y="88"/>
                  </a:lnTo>
                  <a:lnTo>
                    <a:pt x="104" y="90"/>
                  </a:lnTo>
                  <a:lnTo>
                    <a:pt x="106" y="93"/>
                  </a:lnTo>
                  <a:lnTo>
                    <a:pt x="106" y="93"/>
                  </a:lnTo>
                  <a:lnTo>
                    <a:pt x="109" y="94"/>
                  </a:lnTo>
                  <a:lnTo>
                    <a:pt x="113" y="96"/>
                  </a:lnTo>
                  <a:lnTo>
                    <a:pt x="116" y="96"/>
                  </a:lnTo>
                  <a:lnTo>
                    <a:pt x="117" y="94"/>
                  </a:lnTo>
                  <a:lnTo>
                    <a:pt x="117" y="94"/>
                  </a:lnTo>
                  <a:lnTo>
                    <a:pt x="117" y="83"/>
                  </a:lnTo>
                  <a:lnTo>
                    <a:pt x="117" y="79"/>
                  </a:lnTo>
                  <a:lnTo>
                    <a:pt x="117" y="77"/>
                  </a:lnTo>
                  <a:lnTo>
                    <a:pt x="116" y="77"/>
                  </a:lnTo>
                  <a:lnTo>
                    <a:pt x="116" y="77"/>
                  </a:lnTo>
                  <a:lnTo>
                    <a:pt x="113" y="77"/>
                  </a:lnTo>
                  <a:lnTo>
                    <a:pt x="110" y="75"/>
                  </a:lnTo>
                  <a:lnTo>
                    <a:pt x="105" y="72"/>
                  </a:lnTo>
                  <a:lnTo>
                    <a:pt x="103" y="69"/>
                  </a:lnTo>
                  <a:lnTo>
                    <a:pt x="100" y="65"/>
                  </a:lnTo>
                  <a:lnTo>
                    <a:pt x="98" y="60"/>
                  </a:lnTo>
                  <a:lnTo>
                    <a:pt x="96" y="56"/>
                  </a:lnTo>
                  <a:lnTo>
                    <a:pt x="96" y="51"/>
                  </a:lnTo>
                  <a:lnTo>
                    <a:pt x="96" y="51"/>
                  </a:lnTo>
                  <a:lnTo>
                    <a:pt x="98" y="35"/>
                  </a:lnTo>
                  <a:lnTo>
                    <a:pt x="99" y="23"/>
                  </a:lnTo>
                  <a:lnTo>
                    <a:pt x="99" y="23"/>
                  </a:lnTo>
                  <a:lnTo>
                    <a:pt x="101" y="15"/>
                  </a:lnTo>
                  <a:lnTo>
                    <a:pt x="105" y="8"/>
                  </a:lnTo>
                  <a:lnTo>
                    <a:pt x="105" y="8"/>
                  </a:lnTo>
                  <a:lnTo>
                    <a:pt x="105" y="6"/>
                  </a:lnTo>
                  <a:lnTo>
                    <a:pt x="105" y="4"/>
                  </a:lnTo>
                  <a:lnTo>
                    <a:pt x="106" y="2"/>
                  </a:lnTo>
                  <a:lnTo>
                    <a:pt x="106" y="0"/>
                  </a:lnTo>
                  <a:lnTo>
                    <a:pt x="106" y="0"/>
                  </a:lnTo>
                  <a:lnTo>
                    <a:pt x="121" y="0"/>
                  </a:lnTo>
                  <a:lnTo>
                    <a:pt x="127" y="0"/>
                  </a:lnTo>
                  <a:lnTo>
                    <a:pt x="134" y="4"/>
                  </a:lnTo>
                  <a:lnTo>
                    <a:pt x="134" y="4"/>
                  </a:lnTo>
                  <a:lnTo>
                    <a:pt x="137" y="5"/>
                  </a:lnTo>
                  <a:lnTo>
                    <a:pt x="137" y="5"/>
                  </a:lnTo>
                  <a:lnTo>
                    <a:pt x="146" y="12"/>
                  </a:lnTo>
                  <a:lnTo>
                    <a:pt x="151" y="14"/>
                  </a:lnTo>
                  <a:lnTo>
                    <a:pt x="156" y="16"/>
                  </a:lnTo>
                  <a:lnTo>
                    <a:pt x="156" y="16"/>
                  </a:lnTo>
                  <a:lnTo>
                    <a:pt x="157" y="17"/>
                  </a:lnTo>
                  <a:lnTo>
                    <a:pt x="159" y="19"/>
                  </a:lnTo>
                  <a:lnTo>
                    <a:pt x="159" y="19"/>
                  </a:lnTo>
                  <a:lnTo>
                    <a:pt x="163" y="20"/>
                  </a:lnTo>
                  <a:lnTo>
                    <a:pt x="166" y="21"/>
                  </a:lnTo>
                  <a:lnTo>
                    <a:pt x="166" y="21"/>
                  </a:lnTo>
                  <a:lnTo>
                    <a:pt x="166" y="24"/>
                  </a:lnTo>
                  <a:lnTo>
                    <a:pt x="166" y="25"/>
                  </a:lnTo>
                  <a:lnTo>
                    <a:pt x="166" y="25"/>
                  </a:lnTo>
                  <a:lnTo>
                    <a:pt x="172" y="36"/>
                  </a:lnTo>
                  <a:lnTo>
                    <a:pt x="174" y="41"/>
                  </a:lnTo>
                  <a:lnTo>
                    <a:pt x="174" y="47"/>
                  </a:lnTo>
                  <a:lnTo>
                    <a:pt x="174" y="47"/>
                  </a:lnTo>
                  <a:lnTo>
                    <a:pt x="174" y="63"/>
                  </a:lnTo>
                  <a:lnTo>
                    <a:pt x="174" y="72"/>
                  </a:lnTo>
                  <a:lnTo>
                    <a:pt x="176" y="80"/>
                  </a:lnTo>
                  <a:lnTo>
                    <a:pt x="176" y="80"/>
                  </a:lnTo>
                  <a:lnTo>
                    <a:pt x="176" y="82"/>
                  </a:lnTo>
                  <a:lnTo>
                    <a:pt x="175" y="84"/>
                  </a:lnTo>
                  <a:lnTo>
                    <a:pt x="175" y="84"/>
                  </a:lnTo>
                  <a:lnTo>
                    <a:pt x="172" y="88"/>
                  </a:lnTo>
                  <a:lnTo>
                    <a:pt x="168" y="91"/>
                  </a:lnTo>
                  <a:lnTo>
                    <a:pt x="166" y="94"/>
                  </a:lnTo>
                  <a:lnTo>
                    <a:pt x="165" y="97"/>
                  </a:lnTo>
                  <a:lnTo>
                    <a:pt x="165" y="100"/>
                  </a:lnTo>
                  <a:lnTo>
                    <a:pt x="165" y="100"/>
                  </a:lnTo>
                  <a:lnTo>
                    <a:pt x="166" y="104"/>
                  </a:lnTo>
                  <a:lnTo>
                    <a:pt x="166" y="10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7" name="Freeform 386"/>
            <p:cNvSpPr>
              <a:spLocks/>
            </p:cNvSpPr>
            <p:nvPr/>
          </p:nvSpPr>
          <p:spPr bwMode="gray">
            <a:xfrm>
              <a:off x="4933273" y="4663862"/>
              <a:ext cx="9596" cy="14400"/>
            </a:xfrm>
            <a:custGeom>
              <a:avLst/>
              <a:gdLst/>
              <a:ahLst/>
              <a:cxnLst>
                <a:cxn ang="0">
                  <a:pos x="1" y="4"/>
                </a:cxn>
                <a:cxn ang="0">
                  <a:pos x="1" y="4"/>
                </a:cxn>
                <a:cxn ang="0">
                  <a:pos x="2" y="1"/>
                </a:cxn>
                <a:cxn ang="0">
                  <a:pos x="3" y="0"/>
                </a:cxn>
                <a:cxn ang="0">
                  <a:pos x="3" y="0"/>
                </a:cxn>
                <a:cxn ang="0">
                  <a:pos x="5" y="1"/>
                </a:cxn>
                <a:cxn ang="0">
                  <a:pos x="6" y="2"/>
                </a:cxn>
                <a:cxn ang="0">
                  <a:pos x="6" y="5"/>
                </a:cxn>
                <a:cxn ang="0">
                  <a:pos x="4" y="9"/>
                </a:cxn>
                <a:cxn ang="0">
                  <a:pos x="2" y="10"/>
                </a:cxn>
                <a:cxn ang="0">
                  <a:pos x="2" y="10"/>
                </a:cxn>
                <a:cxn ang="0">
                  <a:pos x="0" y="7"/>
                </a:cxn>
                <a:cxn ang="0">
                  <a:pos x="0" y="5"/>
                </a:cxn>
                <a:cxn ang="0">
                  <a:pos x="1" y="4"/>
                </a:cxn>
                <a:cxn ang="0">
                  <a:pos x="1" y="4"/>
                </a:cxn>
              </a:cxnLst>
              <a:rect l="0" t="0" r="r" b="b"/>
              <a:pathLst>
                <a:path w="6" h="10">
                  <a:moveTo>
                    <a:pt x="1" y="4"/>
                  </a:moveTo>
                  <a:lnTo>
                    <a:pt x="1" y="4"/>
                  </a:lnTo>
                  <a:lnTo>
                    <a:pt x="2" y="1"/>
                  </a:lnTo>
                  <a:lnTo>
                    <a:pt x="3" y="0"/>
                  </a:lnTo>
                  <a:lnTo>
                    <a:pt x="3" y="0"/>
                  </a:lnTo>
                  <a:lnTo>
                    <a:pt x="5" y="1"/>
                  </a:lnTo>
                  <a:lnTo>
                    <a:pt x="6" y="2"/>
                  </a:lnTo>
                  <a:lnTo>
                    <a:pt x="6" y="5"/>
                  </a:lnTo>
                  <a:lnTo>
                    <a:pt x="4" y="9"/>
                  </a:lnTo>
                  <a:lnTo>
                    <a:pt x="2" y="10"/>
                  </a:lnTo>
                  <a:lnTo>
                    <a:pt x="2" y="10"/>
                  </a:lnTo>
                  <a:lnTo>
                    <a:pt x="0" y="7"/>
                  </a:lnTo>
                  <a:lnTo>
                    <a:pt x="0" y="5"/>
                  </a:lnTo>
                  <a:lnTo>
                    <a:pt x="1" y="4"/>
                  </a:lnTo>
                  <a:lnTo>
                    <a:pt x="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8" name="Freeform 387"/>
            <p:cNvSpPr>
              <a:spLocks/>
            </p:cNvSpPr>
            <p:nvPr/>
          </p:nvSpPr>
          <p:spPr bwMode="gray">
            <a:xfrm>
              <a:off x="4926075" y="4685462"/>
              <a:ext cx="7198" cy="16801"/>
            </a:xfrm>
            <a:custGeom>
              <a:avLst/>
              <a:gdLst/>
              <a:ahLst/>
              <a:cxnLst>
                <a:cxn ang="0">
                  <a:pos x="6" y="10"/>
                </a:cxn>
                <a:cxn ang="0">
                  <a:pos x="6" y="10"/>
                </a:cxn>
                <a:cxn ang="0">
                  <a:pos x="3" y="11"/>
                </a:cxn>
                <a:cxn ang="0">
                  <a:pos x="1" y="11"/>
                </a:cxn>
                <a:cxn ang="0">
                  <a:pos x="0" y="9"/>
                </a:cxn>
                <a:cxn ang="0">
                  <a:pos x="0" y="8"/>
                </a:cxn>
                <a:cxn ang="0">
                  <a:pos x="0" y="8"/>
                </a:cxn>
                <a:cxn ang="0">
                  <a:pos x="1" y="6"/>
                </a:cxn>
                <a:cxn ang="0">
                  <a:pos x="1" y="5"/>
                </a:cxn>
                <a:cxn ang="0">
                  <a:pos x="0" y="2"/>
                </a:cxn>
                <a:cxn ang="0">
                  <a:pos x="0" y="2"/>
                </a:cxn>
                <a:cxn ang="0">
                  <a:pos x="0" y="0"/>
                </a:cxn>
                <a:cxn ang="0">
                  <a:pos x="1" y="0"/>
                </a:cxn>
                <a:cxn ang="0">
                  <a:pos x="2" y="0"/>
                </a:cxn>
                <a:cxn ang="0">
                  <a:pos x="2" y="0"/>
                </a:cxn>
                <a:cxn ang="0">
                  <a:pos x="5" y="1"/>
                </a:cxn>
                <a:cxn ang="0">
                  <a:pos x="5" y="4"/>
                </a:cxn>
                <a:cxn ang="0">
                  <a:pos x="6" y="7"/>
                </a:cxn>
                <a:cxn ang="0">
                  <a:pos x="6" y="7"/>
                </a:cxn>
                <a:cxn ang="0">
                  <a:pos x="6" y="8"/>
                </a:cxn>
                <a:cxn ang="0">
                  <a:pos x="6" y="10"/>
                </a:cxn>
                <a:cxn ang="0">
                  <a:pos x="6" y="10"/>
                </a:cxn>
              </a:cxnLst>
              <a:rect l="0" t="0" r="r" b="b"/>
              <a:pathLst>
                <a:path w="6" h="11">
                  <a:moveTo>
                    <a:pt x="6" y="10"/>
                  </a:moveTo>
                  <a:lnTo>
                    <a:pt x="6" y="10"/>
                  </a:lnTo>
                  <a:lnTo>
                    <a:pt x="3" y="11"/>
                  </a:lnTo>
                  <a:lnTo>
                    <a:pt x="1" y="11"/>
                  </a:lnTo>
                  <a:lnTo>
                    <a:pt x="0" y="9"/>
                  </a:lnTo>
                  <a:lnTo>
                    <a:pt x="0" y="8"/>
                  </a:lnTo>
                  <a:lnTo>
                    <a:pt x="0" y="8"/>
                  </a:lnTo>
                  <a:lnTo>
                    <a:pt x="1" y="6"/>
                  </a:lnTo>
                  <a:lnTo>
                    <a:pt x="1" y="5"/>
                  </a:lnTo>
                  <a:lnTo>
                    <a:pt x="0" y="2"/>
                  </a:lnTo>
                  <a:lnTo>
                    <a:pt x="0" y="2"/>
                  </a:lnTo>
                  <a:lnTo>
                    <a:pt x="0" y="0"/>
                  </a:lnTo>
                  <a:lnTo>
                    <a:pt x="1" y="0"/>
                  </a:lnTo>
                  <a:lnTo>
                    <a:pt x="2" y="0"/>
                  </a:lnTo>
                  <a:lnTo>
                    <a:pt x="2" y="0"/>
                  </a:lnTo>
                  <a:lnTo>
                    <a:pt x="5" y="1"/>
                  </a:lnTo>
                  <a:lnTo>
                    <a:pt x="5" y="4"/>
                  </a:lnTo>
                  <a:lnTo>
                    <a:pt x="6" y="7"/>
                  </a:lnTo>
                  <a:lnTo>
                    <a:pt x="6" y="7"/>
                  </a:lnTo>
                  <a:lnTo>
                    <a:pt x="6" y="8"/>
                  </a:lnTo>
                  <a:lnTo>
                    <a:pt x="6" y="10"/>
                  </a:lnTo>
                  <a:lnTo>
                    <a:pt x="6"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89" name="Freeform 388"/>
            <p:cNvSpPr>
              <a:spLocks/>
            </p:cNvSpPr>
            <p:nvPr/>
          </p:nvSpPr>
          <p:spPr bwMode="gray">
            <a:xfrm>
              <a:off x="4935671" y="4728663"/>
              <a:ext cx="7198" cy="16801"/>
            </a:xfrm>
            <a:custGeom>
              <a:avLst/>
              <a:gdLst/>
              <a:ahLst/>
              <a:cxnLst>
                <a:cxn ang="0">
                  <a:pos x="6" y="7"/>
                </a:cxn>
                <a:cxn ang="0">
                  <a:pos x="6" y="7"/>
                </a:cxn>
                <a:cxn ang="0">
                  <a:pos x="5" y="9"/>
                </a:cxn>
                <a:cxn ang="0">
                  <a:pos x="4" y="11"/>
                </a:cxn>
                <a:cxn ang="0">
                  <a:pos x="2" y="12"/>
                </a:cxn>
                <a:cxn ang="0">
                  <a:pos x="0" y="10"/>
                </a:cxn>
                <a:cxn ang="0">
                  <a:pos x="0" y="10"/>
                </a:cxn>
                <a:cxn ang="0">
                  <a:pos x="0" y="7"/>
                </a:cxn>
                <a:cxn ang="0">
                  <a:pos x="0" y="3"/>
                </a:cxn>
                <a:cxn ang="0">
                  <a:pos x="2" y="1"/>
                </a:cxn>
                <a:cxn ang="0">
                  <a:pos x="4" y="1"/>
                </a:cxn>
                <a:cxn ang="0">
                  <a:pos x="5" y="0"/>
                </a:cxn>
                <a:cxn ang="0">
                  <a:pos x="5" y="0"/>
                </a:cxn>
                <a:cxn ang="0">
                  <a:pos x="6" y="1"/>
                </a:cxn>
                <a:cxn ang="0">
                  <a:pos x="6" y="2"/>
                </a:cxn>
                <a:cxn ang="0">
                  <a:pos x="6" y="7"/>
                </a:cxn>
                <a:cxn ang="0">
                  <a:pos x="6" y="7"/>
                </a:cxn>
              </a:cxnLst>
              <a:rect l="0" t="0" r="r" b="b"/>
              <a:pathLst>
                <a:path w="6" h="12">
                  <a:moveTo>
                    <a:pt x="6" y="7"/>
                  </a:moveTo>
                  <a:lnTo>
                    <a:pt x="6" y="7"/>
                  </a:lnTo>
                  <a:lnTo>
                    <a:pt x="5" y="9"/>
                  </a:lnTo>
                  <a:lnTo>
                    <a:pt x="4" y="11"/>
                  </a:lnTo>
                  <a:lnTo>
                    <a:pt x="2" y="12"/>
                  </a:lnTo>
                  <a:lnTo>
                    <a:pt x="0" y="10"/>
                  </a:lnTo>
                  <a:lnTo>
                    <a:pt x="0" y="10"/>
                  </a:lnTo>
                  <a:lnTo>
                    <a:pt x="0" y="7"/>
                  </a:lnTo>
                  <a:lnTo>
                    <a:pt x="0" y="3"/>
                  </a:lnTo>
                  <a:lnTo>
                    <a:pt x="2" y="1"/>
                  </a:lnTo>
                  <a:lnTo>
                    <a:pt x="4" y="1"/>
                  </a:lnTo>
                  <a:lnTo>
                    <a:pt x="5" y="0"/>
                  </a:lnTo>
                  <a:lnTo>
                    <a:pt x="5" y="0"/>
                  </a:lnTo>
                  <a:lnTo>
                    <a:pt x="6" y="1"/>
                  </a:lnTo>
                  <a:lnTo>
                    <a:pt x="6" y="2"/>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0" name="Freeform 389"/>
            <p:cNvSpPr>
              <a:spLocks/>
            </p:cNvSpPr>
            <p:nvPr/>
          </p:nvSpPr>
          <p:spPr bwMode="gray">
            <a:xfrm>
              <a:off x="4717358" y="4551058"/>
              <a:ext cx="232707" cy="285608"/>
            </a:xfrm>
            <a:custGeom>
              <a:avLst/>
              <a:gdLst/>
              <a:ahLst/>
              <a:cxnLst>
                <a:cxn ang="0">
                  <a:pos x="160" y="179"/>
                </a:cxn>
                <a:cxn ang="0">
                  <a:pos x="157" y="183"/>
                </a:cxn>
                <a:cxn ang="0">
                  <a:pos x="143" y="191"/>
                </a:cxn>
                <a:cxn ang="0">
                  <a:pos x="136" y="196"/>
                </a:cxn>
                <a:cxn ang="0">
                  <a:pos x="128" y="191"/>
                </a:cxn>
                <a:cxn ang="0">
                  <a:pos x="125" y="190"/>
                </a:cxn>
                <a:cxn ang="0">
                  <a:pos x="101" y="198"/>
                </a:cxn>
                <a:cxn ang="0">
                  <a:pos x="90" y="197"/>
                </a:cxn>
                <a:cxn ang="0">
                  <a:pos x="81" y="200"/>
                </a:cxn>
                <a:cxn ang="0">
                  <a:pos x="80" y="184"/>
                </a:cxn>
                <a:cxn ang="0">
                  <a:pos x="79" y="177"/>
                </a:cxn>
                <a:cxn ang="0">
                  <a:pos x="68" y="160"/>
                </a:cxn>
                <a:cxn ang="0">
                  <a:pos x="65" y="163"/>
                </a:cxn>
                <a:cxn ang="0">
                  <a:pos x="62" y="163"/>
                </a:cxn>
                <a:cxn ang="0">
                  <a:pos x="52" y="160"/>
                </a:cxn>
                <a:cxn ang="0">
                  <a:pos x="45" y="158"/>
                </a:cxn>
                <a:cxn ang="0">
                  <a:pos x="42" y="155"/>
                </a:cxn>
                <a:cxn ang="0">
                  <a:pos x="32" y="151"/>
                </a:cxn>
                <a:cxn ang="0">
                  <a:pos x="22" y="139"/>
                </a:cxn>
                <a:cxn ang="0">
                  <a:pos x="10" y="116"/>
                </a:cxn>
                <a:cxn ang="0">
                  <a:pos x="3" y="95"/>
                </a:cxn>
                <a:cxn ang="0">
                  <a:pos x="1" y="60"/>
                </a:cxn>
                <a:cxn ang="0">
                  <a:pos x="7" y="54"/>
                </a:cxn>
                <a:cxn ang="0">
                  <a:pos x="11" y="44"/>
                </a:cxn>
                <a:cxn ang="0">
                  <a:pos x="8" y="33"/>
                </a:cxn>
                <a:cxn ang="0">
                  <a:pos x="10" y="32"/>
                </a:cxn>
                <a:cxn ang="0">
                  <a:pos x="14" y="20"/>
                </a:cxn>
                <a:cxn ang="0">
                  <a:pos x="13" y="6"/>
                </a:cxn>
                <a:cxn ang="0">
                  <a:pos x="66" y="0"/>
                </a:cxn>
                <a:cxn ang="0">
                  <a:pos x="95" y="26"/>
                </a:cxn>
                <a:cxn ang="0">
                  <a:pos x="111" y="41"/>
                </a:cxn>
                <a:cxn ang="0">
                  <a:pos x="121" y="54"/>
                </a:cxn>
                <a:cxn ang="0">
                  <a:pos x="135" y="67"/>
                </a:cxn>
                <a:cxn ang="0">
                  <a:pos x="149" y="78"/>
                </a:cxn>
                <a:cxn ang="0">
                  <a:pos x="144" y="89"/>
                </a:cxn>
                <a:cxn ang="0">
                  <a:pos x="140" y="95"/>
                </a:cxn>
                <a:cxn ang="0">
                  <a:pos x="142" y="103"/>
                </a:cxn>
                <a:cxn ang="0">
                  <a:pos x="146" y="113"/>
                </a:cxn>
                <a:cxn ang="0">
                  <a:pos x="149" y="120"/>
                </a:cxn>
                <a:cxn ang="0">
                  <a:pos x="147" y="128"/>
                </a:cxn>
                <a:cxn ang="0">
                  <a:pos x="148" y="135"/>
                </a:cxn>
                <a:cxn ang="0">
                  <a:pos x="150" y="144"/>
                </a:cxn>
                <a:cxn ang="0">
                  <a:pos x="157" y="153"/>
                </a:cxn>
                <a:cxn ang="0">
                  <a:pos x="159" y="170"/>
                </a:cxn>
                <a:cxn ang="0">
                  <a:pos x="163" y="174"/>
                </a:cxn>
                <a:cxn ang="0">
                  <a:pos x="164" y="175"/>
                </a:cxn>
              </a:cxnLst>
              <a:rect l="0" t="0" r="r" b="b"/>
              <a:pathLst>
                <a:path w="164" h="200">
                  <a:moveTo>
                    <a:pt x="164" y="175"/>
                  </a:moveTo>
                  <a:lnTo>
                    <a:pt x="164" y="175"/>
                  </a:lnTo>
                  <a:lnTo>
                    <a:pt x="160" y="179"/>
                  </a:lnTo>
                  <a:lnTo>
                    <a:pt x="159" y="181"/>
                  </a:lnTo>
                  <a:lnTo>
                    <a:pt x="157" y="183"/>
                  </a:lnTo>
                  <a:lnTo>
                    <a:pt x="157" y="183"/>
                  </a:lnTo>
                  <a:lnTo>
                    <a:pt x="152" y="185"/>
                  </a:lnTo>
                  <a:lnTo>
                    <a:pt x="147" y="188"/>
                  </a:lnTo>
                  <a:lnTo>
                    <a:pt x="143" y="191"/>
                  </a:lnTo>
                  <a:lnTo>
                    <a:pt x="138" y="195"/>
                  </a:lnTo>
                  <a:lnTo>
                    <a:pt x="138" y="195"/>
                  </a:lnTo>
                  <a:lnTo>
                    <a:pt x="136" y="196"/>
                  </a:lnTo>
                  <a:lnTo>
                    <a:pt x="134" y="196"/>
                  </a:lnTo>
                  <a:lnTo>
                    <a:pt x="131" y="194"/>
                  </a:lnTo>
                  <a:lnTo>
                    <a:pt x="128" y="191"/>
                  </a:lnTo>
                  <a:lnTo>
                    <a:pt x="127" y="190"/>
                  </a:lnTo>
                  <a:lnTo>
                    <a:pt x="125" y="190"/>
                  </a:lnTo>
                  <a:lnTo>
                    <a:pt x="125" y="190"/>
                  </a:lnTo>
                  <a:lnTo>
                    <a:pt x="114" y="196"/>
                  </a:lnTo>
                  <a:lnTo>
                    <a:pt x="107" y="198"/>
                  </a:lnTo>
                  <a:lnTo>
                    <a:pt x="101" y="198"/>
                  </a:lnTo>
                  <a:lnTo>
                    <a:pt x="101" y="198"/>
                  </a:lnTo>
                  <a:lnTo>
                    <a:pt x="95" y="197"/>
                  </a:lnTo>
                  <a:lnTo>
                    <a:pt x="90" y="197"/>
                  </a:lnTo>
                  <a:lnTo>
                    <a:pt x="85" y="198"/>
                  </a:lnTo>
                  <a:lnTo>
                    <a:pt x="81" y="200"/>
                  </a:lnTo>
                  <a:lnTo>
                    <a:pt x="81" y="200"/>
                  </a:lnTo>
                  <a:lnTo>
                    <a:pt x="80" y="191"/>
                  </a:lnTo>
                  <a:lnTo>
                    <a:pt x="80" y="184"/>
                  </a:lnTo>
                  <a:lnTo>
                    <a:pt x="80" y="184"/>
                  </a:lnTo>
                  <a:lnTo>
                    <a:pt x="80" y="180"/>
                  </a:lnTo>
                  <a:lnTo>
                    <a:pt x="79" y="177"/>
                  </a:lnTo>
                  <a:lnTo>
                    <a:pt x="79" y="177"/>
                  </a:lnTo>
                  <a:lnTo>
                    <a:pt x="73" y="168"/>
                  </a:lnTo>
                  <a:lnTo>
                    <a:pt x="68" y="160"/>
                  </a:lnTo>
                  <a:lnTo>
                    <a:pt x="68" y="160"/>
                  </a:lnTo>
                  <a:lnTo>
                    <a:pt x="66" y="160"/>
                  </a:lnTo>
                  <a:lnTo>
                    <a:pt x="65" y="163"/>
                  </a:lnTo>
                  <a:lnTo>
                    <a:pt x="65" y="163"/>
                  </a:lnTo>
                  <a:lnTo>
                    <a:pt x="66" y="164"/>
                  </a:lnTo>
                  <a:lnTo>
                    <a:pt x="66" y="164"/>
                  </a:lnTo>
                  <a:lnTo>
                    <a:pt x="62" y="163"/>
                  </a:lnTo>
                  <a:lnTo>
                    <a:pt x="58" y="160"/>
                  </a:lnTo>
                  <a:lnTo>
                    <a:pt x="58" y="160"/>
                  </a:lnTo>
                  <a:lnTo>
                    <a:pt x="52" y="160"/>
                  </a:lnTo>
                  <a:lnTo>
                    <a:pt x="52" y="160"/>
                  </a:lnTo>
                  <a:lnTo>
                    <a:pt x="49" y="159"/>
                  </a:lnTo>
                  <a:lnTo>
                    <a:pt x="45" y="158"/>
                  </a:lnTo>
                  <a:lnTo>
                    <a:pt x="45" y="158"/>
                  </a:lnTo>
                  <a:lnTo>
                    <a:pt x="43" y="156"/>
                  </a:lnTo>
                  <a:lnTo>
                    <a:pt x="42" y="155"/>
                  </a:lnTo>
                  <a:lnTo>
                    <a:pt x="42" y="155"/>
                  </a:lnTo>
                  <a:lnTo>
                    <a:pt x="37" y="153"/>
                  </a:lnTo>
                  <a:lnTo>
                    <a:pt x="32" y="151"/>
                  </a:lnTo>
                  <a:lnTo>
                    <a:pt x="23" y="144"/>
                  </a:lnTo>
                  <a:lnTo>
                    <a:pt x="23" y="144"/>
                  </a:lnTo>
                  <a:lnTo>
                    <a:pt x="22" y="139"/>
                  </a:lnTo>
                  <a:lnTo>
                    <a:pt x="20" y="134"/>
                  </a:lnTo>
                  <a:lnTo>
                    <a:pt x="16" y="125"/>
                  </a:lnTo>
                  <a:lnTo>
                    <a:pt x="10" y="116"/>
                  </a:lnTo>
                  <a:lnTo>
                    <a:pt x="6" y="106"/>
                  </a:lnTo>
                  <a:lnTo>
                    <a:pt x="6" y="106"/>
                  </a:lnTo>
                  <a:lnTo>
                    <a:pt x="3" y="95"/>
                  </a:lnTo>
                  <a:lnTo>
                    <a:pt x="1" y="83"/>
                  </a:lnTo>
                  <a:lnTo>
                    <a:pt x="0" y="71"/>
                  </a:lnTo>
                  <a:lnTo>
                    <a:pt x="1" y="60"/>
                  </a:lnTo>
                  <a:lnTo>
                    <a:pt x="1" y="60"/>
                  </a:lnTo>
                  <a:lnTo>
                    <a:pt x="7" y="54"/>
                  </a:lnTo>
                  <a:lnTo>
                    <a:pt x="7" y="54"/>
                  </a:lnTo>
                  <a:lnTo>
                    <a:pt x="10" y="50"/>
                  </a:lnTo>
                  <a:lnTo>
                    <a:pt x="11" y="48"/>
                  </a:lnTo>
                  <a:lnTo>
                    <a:pt x="11" y="44"/>
                  </a:lnTo>
                  <a:lnTo>
                    <a:pt x="11" y="44"/>
                  </a:lnTo>
                  <a:lnTo>
                    <a:pt x="9" y="39"/>
                  </a:lnTo>
                  <a:lnTo>
                    <a:pt x="8" y="33"/>
                  </a:lnTo>
                  <a:lnTo>
                    <a:pt x="8" y="33"/>
                  </a:lnTo>
                  <a:lnTo>
                    <a:pt x="10" y="32"/>
                  </a:lnTo>
                  <a:lnTo>
                    <a:pt x="10" y="32"/>
                  </a:lnTo>
                  <a:lnTo>
                    <a:pt x="12" y="30"/>
                  </a:lnTo>
                  <a:lnTo>
                    <a:pt x="13" y="27"/>
                  </a:lnTo>
                  <a:lnTo>
                    <a:pt x="14" y="20"/>
                  </a:lnTo>
                  <a:lnTo>
                    <a:pt x="13" y="12"/>
                  </a:lnTo>
                  <a:lnTo>
                    <a:pt x="13" y="6"/>
                  </a:lnTo>
                  <a:lnTo>
                    <a:pt x="13" y="6"/>
                  </a:lnTo>
                  <a:lnTo>
                    <a:pt x="27" y="6"/>
                  </a:lnTo>
                  <a:lnTo>
                    <a:pt x="40" y="5"/>
                  </a:lnTo>
                  <a:lnTo>
                    <a:pt x="66" y="0"/>
                  </a:lnTo>
                  <a:lnTo>
                    <a:pt x="66" y="0"/>
                  </a:lnTo>
                  <a:lnTo>
                    <a:pt x="81" y="13"/>
                  </a:lnTo>
                  <a:lnTo>
                    <a:pt x="95" y="26"/>
                  </a:lnTo>
                  <a:lnTo>
                    <a:pt x="95" y="26"/>
                  </a:lnTo>
                  <a:lnTo>
                    <a:pt x="111" y="41"/>
                  </a:lnTo>
                  <a:lnTo>
                    <a:pt x="111" y="41"/>
                  </a:lnTo>
                  <a:lnTo>
                    <a:pt x="117" y="47"/>
                  </a:lnTo>
                  <a:lnTo>
                    <a:pt x="121" y="54"/>
                  </a:lnTo>
                  <a:lnTo>
                    <a:pt x="121" y="54"/>
                  </a:lnTo>
                  <a:lnTo>
                    <a:pt x="123" y="58"/>
                  </a:lnTo>
                  <a:lnTo>
                    <a:pt x="126" y="61"/>
                  </a:lnTo>
                  <a:lnTo>
                    <a:pt x="135" y="67"/>
                  </a:lnTo>
                  <a:lnTo>
                    <a:pt x="144" y="72"/>
                  </a:lnTo>
                  <a:lnTo>
                    <a:pt x="147" y="75"/>
                  </a:lnTo>
                  <a:lnTo>
                    <a:pt x="149" y="78"/>
                  </a:lnTo>
                  <a:lnTo>
                    <a:pt x="149" y="78"/>
                  </a:lnTo>
                  <a:lnTo>
                    <a:pt x="147" y="83"/>
                  </a:lnTo>
                  <a:lnTo>
                    <a:pt x="144" y="89"/>
                  </a:lnTo>
                  <a:lnTo>
                    <a:pt x="144" y="89"/>
                  </a:lnTo>
                  <a:lnTo>
                    <a:pt x="142" y="92"/>
                  </a:lnTo>
                  <a:lnTo>
                    <a:pt x="140" y="95"/>
                  </a:lnTo>
                  <a:lnTo>
                    <a:pt x="140" y="100"/>
                  </a:lnTo>
                  <a:lnTo>
                    <a:pt x="142" y="103"/>
                  </a:lnTo>
                  <a:lnTo>
                    <a:pt x="142" y="103"/>
                  </a:lnTo>
                  <a:lnTo>
                    <a:pt x="142" y="107"/>
                  </a:lnTo>
                  <a:lnTo>
                    <a:pt x="144" y="111"/>
                  </a:lnTo>
                  <a:lnTo>
                    <a:pt x="146" y="113"/>
                  </a:lnTo>
                  <a:lnTo>
                    <a:pt x="148" y="116"/>
                  </a:lnTo>
                  <a:lnTo>
                    <a:pt x="148" y="116"/>
                  </a:lnTo>
                  <a:lnTo>
                    <a:pt x="149" y="120"/>
                  </a:lnTo>
                  <a:lnTo>
                    <a:pt x="149" y="123"/>
                  </a:lnTo>
                  <a:lnTo>
                    <a:pt x="147" y="128"/>
                  </a:lnTo>
                  <a:lnTo>
                    <a:pt x="147" y="128"/>
                  </a:lnTo>
                  <a:lnTo>
                    <a:pt x="147" y="132"/>
                  </a:lnTo>
                  <a:lnTo>
                    <a:pt x="148" y="135"/>
                  </a:lnTo>
                  <a:lnTo>
                    <a:pt x="148" y="135"/>
                  </a:lnTo>
                  <a:lnTo>
                    <a:pt x="149" y="139"/>
                  </a:lnTo>
                  <a:lnTo>
                    <a:pt x="150" y="144"/>
                  </a:lnTo>
                  <a:lnTo>
                    <a:pt x="150" y="144"/>
                  </a:lnTo>
                  <a:lnTo>
                    <a:pt x="154" y="148"/>
                  </a:lnTo>
                  <a:lnTo>
                    <a:pt x="157" y="153"/>
                  </a:lnTo>
                  <a:lnTo>
                    <a:pt x="157" y="153"/>
                  </a:lnTo>
                  <a:lnTo>
                    <a:pt x="158" y="157"/>
                  </a:lnTo>
                  <a:lnTo>
                    <a:pt x="158" y="162"/>
                  </a:lnTo>
                  <a:lnTo>
                    <a:pt x="159" y="170"/>
                  </a:lnTo>
                  <a:lnTo>
                    <a:pt x="159" y="170"/>
                  </a:lnTo>
                  <a:lnTo>
                    <a:pt x="160" y="173"/>
                  </a:lnTo>
                  <a:lnTo>
                    <a:pt x="163" y="174"/>
                  </a:lnTo>
                  <a:lnTo>
                    <a:pt x="163" y="174"/>
                  </a:lnTo>
                  <a:lnTo>
                    <a:pt x="164" y="175"/>
                  </a:lnTo>
                  <a:lnTo>
                    <a:pt x="164" y="17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1" name="Freeform 390"/>
            <p:cNvSpPr>
              <a:spLocks/>
            </p:cNvSpPr>
            <p:nvPr/>
          </p:nvSpPr>
          <p:spPr bwMode="gray">
            <a:xfrm>
              <a:off x="4702964" y="4558259"/>
              <a:ext cx="33587" cy="45600"/>
            </a:xfrm>
            <a:custGeom>
              <a:avLst/>
              <a:gdLst/>
              <a:ahLst/>
              <a:cxnLst>
                <a:cxn ang="0">
                  <a:pos x="2" y="30"/>
                </a:cxn>
                <a:cxn ang="0">
                  <a:pos x="2" y="30"/>
                </a:cxn>
                <a:cxn ang="0">
                  <a:pos x="1" y="30"/>
                </a:cxn>
                <a:cxn ang="0">
                  <a:pos x="0" y="27"/>
                </a:cxn>
                <a:cxn ang="0">
                  <a:pos x="1" y="22"/>
                </a:cxn>
                <a:cxn ang="0">
                  <a:pos x="2" y="17"/>
                </a:cxn>
                <a:cxn ang="0">
                  <a:pos x="4" y="13"/>
                </a:cxn>
                <a:cxn ang="0">
                  <a:pos x="4" y="13"/>
                </a:cxn>
                <a:cxn ang="0">
                  <a:pos x="10" y="6"/>
                </a:cxn>
                <a:cxn ang="0">
                  <a:pos x="16" y="0"/>
                </a:cxn>
                <a:cxn ang="0">
                  <a:pos x="16" y="0"/>
                </a:cxn>
                <a:cxn ang="0">
                  <a:pos x="24" y="0"/>
                </a:cxn>
                <a:cxn ang="0">
                  <a:pos x="24" y="0"/>
                </a:cxn>
                <a:cxn ang="0">
                  <a:pos x="24" y="6"/>
                </a:cxn>
                <a:cxn ang="0">
                  <a:pos x="25" y="14"/>
                </a:cxn>
                <a:cxn ang="0">
                  <a:pos x="24" y="21"/>
                </a:cxn>
                <a:cxn ang="0">
                  <a:pos x="23" y="24"/>
                </a:cxn>
                <a:cxn ang="0">
                  <a:pos x="21" y="26"/>
                </a:cxn>
                <a:cxn ang="0">
                  <a:pos x="21" y="26"/>
                </a:cxn>
                <a:cxn ang="0">
                  <a:pos x="19" y="27"/>
                </a:cxn>
                <a:cxn ang="0">
                  <a:pos x="19" y="27"/>
                </a:cxn>
                <a:cxn ang="0">
                  <a:pos x="10" y="31"/>
                </a:cxn>
                <a:cxn ang="0">
                  <a:pos x="6" y="31"/>
                </a:cxn>
                <a:cxn ang="0">
                  <a:pos x="2" y="30"/>
                </a:cxn>
                <a:cxn ang="0">
                  <a:pos x="2" y="30"/>
                </a:cxn>
              </a:cxnLst>
              <a:rect l="0" t="0" r="r" b="b"/>
              <a:pathLst>
                <a:path w="25" h="31">
                  <a:moveTo>
                    <a:pt x="2" y="30"/>
                  </a:moveTo>
                  <a:lnTo>
                    <a:pt x="2" y="30"/>
                  </a:lnTo>
                  <a:lnTo>
                    <a:pt x="1" y="30"/>
                  </a:lnTo>
                  <a:lnTo>
                    <a:pt x="0" y="27"/>
                  </a:lnTo>
                  <a:lnTo>
                    <a:pt x="1" y="22"/>
                  </a:lnTo>
                  <a:lnTo>
                    <a:pt x="2" y="17"/>
                  </a:lnTo>
                  <a:lnTo>
                    <a:pt x="4" y="13"/>
                  </a:lnTo>
                  <a:lnTo>
                    <a:pt x="4" y="13"/>
                  </a:lnTo>
                  <a:lnTo>
                    <a:pt x="10" y="6"/>
                  </a:lnTo>
                  <a:lnTo>
                    <a:pt x="16" y="0"/>
                  </a:lnTo>
                  <a:lnTo>
                    <a:pt x="16" y="0"/>
                  </a:lnTo>
                  <a:lnTo>
                    <a:pt x="24" y="0"/>
                  </a:lnTo>
                  <a:lnTo>
                    <a:pt x="24" y="0"/>
                  </a:lnTo>
                  <a:lnTo>
                    <a:pt x="24" y="6"/>
                  </a:lnTo>
                  <a:lnTo>
                    <a:pt x="25" y="14"/>
                  </a:lnTo>
                  <a:lnTo>
                    <a:pt x="24" y="21"/>
                  </a:lnTo>
                  <a:lnTo>
                    <a:pt x="23" y="24"/>
                  </a:lnTo>
                  <a:lnTo>
                    <a:pt x="21" y="26"/>
                  </a:lnTo>
                  <a:lnTo>
                    <a:pt x="21" y="26"/>
                  </a:lnTo>
                  <a:lnTo>
                    <a:pt x="19" y="27"/>
                  </a:lnTo>
                  <a:lnTo>
                    <a:pt x="19" y="27"/>
                  </a:lnTo>
                  <a:lnTo>
                    <a:pt x="10" y="31"/>
                  </a:lnTo>
                  <a:lnTo>
                    <a:pt x="6" y="31"/>
                  </a:lnTo>
                  <a:lnTo>
                    <a:pt x="2" y="30"/>
                  </a:lnTo>
                  <a:lnTo>
                    <a:pt x="2" y="3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2" name="Freeform 391"/>
            <p:cNvSpPr>
              <a:spLocks/>
            </p:cNvSpPr>
            <p:nvPr/>
          </p:nvSpPr>
          <p:spPr bwMode="gray">
            <a:xfrm>
              <a:off x="4702964" y="4599059"/>
              <a:ext cx="28789" cy="38401"/>
            </a:xfrm>
            <a:custGeom>
              <a:avLst/>
              <a:gdLst/>
              <a:ahLst/>
              <a:cxnLst>
                <a:cxn ang="0">
                  <a:pos x="10" y="27"/>
                </a:cxn>
                <a:cxn ang="0">
                  <a:pos x="10" y="27"/>
                </a:cxn>
                <a:cxn ang="0">
                  <a:pos x="9" y="21"/>
                </a:cxn>
                <a:cxn ang="0">
                  <a:pos x="9" y="21"/>
                </a:cxn>
                <a:cxn ang="0">
                  <a:pos x="6" y="16"/>
                </a:cxn>
                <a:cxn ang="0">
                  <a:pos x="6" y="16"/>
                </a:cxn>
                <a:cxn ang="0">
                  <a:pos x="2" y="9"/>
                </a:cxn>
                <a:cxn ang="0">
                  <a:pos x="0" y="3"/>
                </a:cxn>
                <a:cxn ang="0">
                  <a:pos x="0" y="3"/>
                </a:cxn>
                <a:cxn ang="0">
                  <a:pos x="4" y="4"/>
                </a:cxn>
                <a:cxn ang="0">
                  <a:pos x="8" y="4"/>
                </a:cxn>
                <a:cxn ang="0">
                  <a:pos x="17" y="0"/>
                </a:cxn>
                <a:cxn ang="0">
                  <a:pos x="17" y="0"/>
                </a:cxn>
                <a:cxn ang="0">
                  <a:pos x="18" y="6"/>
                </a:cxn>
                <a:cxn ang="0">
                  <a:pos x="20" y="11"/>
                </a:cxn>
                <a:cxn ang="0">
                  <a:pos x="20" y="11"/>
                </a:cxn>
                <a:cxn ang="0">
                  <a:pos x="20" y="15"/>
                </a:cxn>
                <a:cxn ang="0">
                  <a:pos x="19" y="17"/>
                </a:cxn>
                <a:cxn ang="0">
                  <a:pos x="16" y="21"/>
                </a:cxn>
                <a:cxn ang="0">
                  <a:pos x="16" y="21"/>
                </a:cxn>
                <a:cxn ang="0">
                  <a:pos x="10" y="27"/>
                </a:cxn>
                <a:cxn ang="0">
                  <a:pos x="10" y="27"/>
                </a:cxn>
              </a:cxnLst>
              <a:rect l="0" t="0" r="r" b="b"/>
              <a:pathLst>
                <a:path w="20" h="27">
                  <a:moveTo>
                    <a:pt x="10" y="27"/>
                  </a:moveTo>
                  <a:lnTo>
                    <a:pt x="10" y="27"/>
                  </a:lnTo>
                  <a:lnTo>
                    <a:pt x="9" y="21"/>
                  </a:lnTo>
                  <a:lnTo>
                    <a:pt x="9" y="21"/>
                  </a:lnTo>
                  <a:lnTo>
                    <a:pt x="6" y="16"/>
                  </a:lnTo>
                  <a:lnTo>
                    <a:pt x="6" y="16"/>
                  </a:lnTo>
                  <a:lnTo>
                    <a:pt x="2" y="9"/>
                  </a:lnTo>
                  <a:lnTo>
                    <a:pt x="0" y="3"/>
                  </a:lnTo>
                  <a:lnTo>
                    <a:pt x="0" y="3"/>
                  </a:lnTo>
                  <a:lnTo>
                    <a:pt x="4" y="4"/>
                  </a:lnTo>
                  <a:lnTo>
                    <a:pt x="8" y="4"/>
                  </a:lnTo>
                  <a:lnTo>
                    <a:pt x="17" y="0"/>
                  </a:lnTo>
                  <a:lnTo>
                    <a:pt x="17" y="0"/>
                  </a:lnTo>
                  <a:lnTo>
                    <a:pt x="18" y="6"/>
                  </a:lnTo>
                  <a:lnTo>
                    <a:pt x="20" y="11"/>
                  </a:lnTo>
                  <a:lnTo>
                    <a:pt x="20" y="11"/>
                  </a:lnTo>
                  <a:lnTo>
                    <a:pt x="20" y="15"/>
                  </a:lnTo>
                  <a:lnTo>
                    <a:pt x="19" y="17"/>
                  </a:lnTo>
                  <a:lnTo>
                    <a:pt x="16" y="21"/>
                  </a:lnTo>
                  <a:lnTo>
                    <a:pt x="16" y="21"/>
                  </a:lnTo>
                  <a:lnTo>
                    <a:pt x="10" y="27"/>
                  </a:lnTo>
                  <a:lnTo>
                    <a:pt x="10" y="2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3" name="Freeform 392"/>
            <p:cNvSpPr>
              <a:spLocks/>
            </p:cNvSpPr>
            <p:nvPr/>
          </p:nvSpPr>
          <p:spPr bwMode="gray">
            <a:xfrm>
              <a:off x="4810921" y="4399855"/>
              <a:ext cx="189526" cy="261606"/>
            </a:xfrm>
            <a:custGeom>
              <a:avLst/>
              <a:gdLst/>
              <a:ahLst/>
              <a:cxnLst>
                <a:cxn ang="0">
                  <a:pos x="83" y="185"/>
                </a:cxn>
                <a:cxn ang="0">
                  <a:pos x="78" y="179"/>
                </a:cxn>
                <a:cxn ang="0">
                  <a:pos x="60" y="168"/>
                </a:cxn>
                <a:cxn ang="0">
                  <a:pos x="55" y="161"/>
                </a:cxn>
                <a:cxn ang="0">
                  <a:pos x="51" y="154"/>
                </a:cxn>
                <a:cxn ang="0">
                  <a:pos x="45" y="148"/>
                </a:cxn>
                <a:cxn ang="0">
                  <a:pos x="29" y="133"/>
                </a:cxn>
                <a:cxn ang="0">
                  <a:pos x="0" y="107"/>
                </a:cxn>
                <a:cxn ang="0">
                  <a:pos x="2" y="92"/>
                </a:cxn>
                <a:cxn ang="0">
                  <a:pos x="4" y="78"/>
                </a:cxn>
                <a:cxn ang="0">
                  <a:pos x="9" y="70"/>
                </a:cxn>
                <a:cxn ang="0">
                  <a:pos x="18" y="62"/>
                </a:cxn>
                <a:cxn ang="0">
                  <a:pos x="19" y="61"/>
                </a:cxn>
                <a:cxn ang="0">
                  <a:pos x="19" y="53"/>
                </a:cxn>
                <a:cxn ang="0">
                  <a:pos x="13" y="39"/>
                </a:cxn>
                <a:cxn ang="0">
                  <a:pos x="9" y="23"/>
                </a:cxn>
                <a:cxn ang="0">
                  <a:pos x="9" y="22"/>
                </a:cxn>
                <a:cxn ang="0">
                  <a:pos x="5" y="19"/>
                </a:cxn>
                <a:cxn ang="0">
                  <a:pos x="4" y="17"/>
                </a:cxn>
                <a:cxn ang="0">
                  <a:pos x="9" y="9"/>
                </a:cxn>
                <a:cxn ang="0">
                  <a:pos x="17" y="1"/>
                </a:cxn>
                <a:cxn ang="0">
                  <a:pos x="19" y="0"/>
                </a:cxn>
                <a:cxn ang="0">
                  <a:pos x="26" y="4"/>
                </a:cxn>
                <a:cxn ang="0">
                  <a:pos x="28" y="4"/>
                </a:cxn>
                <a:cxn ang="0">
                  <a:pos x="30" y="3"/>
                </a:cxn>
                <a:cxn ang="0">
                  <a:pos x="32" y="8"/>
                </a:cxn>
                <a:cxn ang="0">
                  <a:pos x="34" y="10"/>
                </a:cxn>
                <a:cxn ang="0">
                  <a:pos x="35" y="12"/>
                </a:cxn>
                <a:cxn ang="0">
                  <a:pos x="37" y="13"/>
                </a:cxn>
                <a:cxn ang="0">
                  <a:pos x="45" y="13"/>
                </a:cxn>
                <a:cxn ang="0">
                  <a:pos x="52" y="15"/>
                </a:cxn>
                <a:cxn ang="0">
                  <a:pos x="62" y="22"/>
                </a:cxn>
                <a:cxn ang="0">
                  <a:pos x="72" y="25"/>
                </a:cxn>
                <a:cxn ang="0">
                  <a:pos x="82" y="25"/>
                </a:cxn>
                <a:cxn ang="0">
                  <a:pos x="93" y="20"/>
                </a:cxn>
                <a:cxn ang="0">
                  <a:pos x="97" y="20"/>
                </a:cxn>
                <a:cxn ang="0">
                  <a:pos x="110" y="19"/>
                </a:cxn>
                <a:cxn ang="0">
                  <a:pos x="119" y="21"/>
                </a:cxn>
                <a:cxn ang="0">
                  <a:pos x="129" y="19"/>
                </a:cxn>
                <a:cxn ang="0">
                  <a:pos x="134" y="19"/>
                </a:cxn>
                <a:cxn ang="0">
                  <a:pos x="126" y="29"/>
                </a:cxn>
                <a:cxn ang="0">
                  <a:pos x="122" y="33"/>
                </a:cxn>
                <a:cxn ang="0">
                  <a:pos x="114" y="42"/>
                </a:cxn>
                <a:cxn ang="0">
                  <a:pos x="113" y="46"/>
                </a:cxn>
                <a:cxn ang="0">
                  <a:pos x="113" y="103"/>
                </a:cxn>
                <a:cxn ang="0">
                  <a:pos x="114" y="106"/>
                </a:cxn>
                <a:cxn ang="0">
                  <a:pos x="122" y="116"/>
                </a:cxn>
                <a:cxn ang="0">
                  <a:pos x="115" y="127"/>
                </a:cxn>
                <a:cxn ang="0">
                  <a:pos x="113" y="134"/>
                </a:cxn>
                <a:cxn ang="0">
                  <a:pos x="110" y="138"/>
                </a:cxn>
                <a:cxn ang="0">
                  <a:pos x="103" y="141"/>
                </a:cxn>
                <a:cxn ang="0">
                  <a:pos x="94" y="151"/>
                </a:cxn>
                <a:cxn ang="0">
                  <a:pos x="88" y="171"/>
                </a:cxn>
                <a:cxn ang="0">
                  <a:pos x="83" y="185"/>
                </a:cxn>
              </a:cxnLst>
              <a:rect l="0" t="0" r="r" b="b"/>
              <a:pathLst>
                <a:path w="134" h="185">
                  <a:moveTo>
                    <a:pt x="83" y="185"/>
                  </a:moveTo>
                  <a:lnTo>
                    <a:pt x="83" y="185"/>
                  </a:lnTo>
                  <a:lnTo>
                    <a:pt x="81" y="182"/>
                  </a:lnTo>
                  <a:lnTo>
                    <a:pt x="78" y="179"/>
                  </a:lnTo>
                  <a:lnTo>
                    <a:pt x="69" y="174"/>
                  </a:lnTo>
                  <a:lnTo>
                    <a:pt x="60" y="168"/>
                  </a:lnTo>
                  <a:lnTo>
                    <a:pt x="57" y="165"/>
                  </a:lnTo>
                  <a:lnTo>
                    <a:pt x="55" y="161"/>
                  </a:lnTo>
                  <a:lnTo>
                    <a:pt x="55" y="161"/>
                  </a:lnTo>
                  <a:lnTo>
                    <a:pt x="51" y="154"/>
                  </a:lnTo>
                  <a:lnTo>
                    <a:pt x="45" y="148"/>
                  </a:lnTo>
                  <a:lnTo>
                    <a:pt x="45" y="148"/>
                  </a:lnTo>
                  <a:lnTo>
                    <a:pt x="29" y="133"/>
                  </a:lnTo>
                  <a:lnTo>
                    <a:pt x="29" y="133"/>
                  </a:lnTo>
                  <a:lnTo>
                    <a:pt x="15" y="120"/>
                  </a:lnTo>
                  <a:lnTo>
                    <a:pt x="0" y="107"/>
                  </a:lnTo>
                  <a:lnTo>
                    <a:pt x="0" y="107"/>
                  </a:lnTo>
                  <a:lnTo>
                    <a:pt x="2" y="92"/>
                  </a:lnTo>
                  <a:lnTo>
                    <a:pt x="3" y="85"/>
                  </a:lnTo>
                  <a:lnTo>
                    <a:pt x="4" y="78"/>
                  </a:lnTo>
                  <a:lnTo>
                    <a:pt x="6" y="74"/>
                  </a:lnTo>
                  <a:lnTo>
                    <a:pt x="9" y="70"/>
                  </a:lnTo>
                  <a:lnTo>
                    <a:pt x="14" y="65"/>
                  </a:lnTo>
                  <a:lnTo>
                    <a:pt x="18" y="62"/>
                  </a:lnTo>
                  <a:lnTo>
                    <a:pt x="18" y="62"/>
                  </a:lnTo>
                  <a:lnTo>
                    <a:pt x="19" y="61"/>
                  </a:lnTo>
                  <a:lnTo>
                    <a:pt x="20" y="59"/>
                  </a:lnTo>
                  <a:lnTo>
                    <a:pt x="19" y="53"/>
                  </a:lnTo>
                  <a:lnTo>
                    <a:pt x="19" y="53"/>
                  </a:lnTo>
                  <a:lnTo>
                    <a:pt x="13" y="39"/>
                  </a:lnTo>
                  <a:lnTo>
                    <a:pt x="11" y="31"/>
                  </a:lnTo>
                  <a:lnTo>
                    <a:pt x="9" y="23"/>
                  </a:lnTo>
                  <a:lnTo>
                    <a:pt x="9" y="23"/>
                  </a:lnTo>
                  <a:lnTo>
                    <a:pt x="9" y="22"/>
                  </a:lnTo>
                  <a:lnTo>
                    <a:pt x="8" y="21"/>
                  </a:lnTo>
                  <a:lnTo>
                    <a:pt x="5" y="19"/>
                  </a:lnTo>
                  <a:lnTo>
                    <a:pt x="5" y="19"/>
                  </a:lnTo>
                  <a:lnTo>
                    <a:pt x="4" y="17"/>
                  </a:lnTo>
                  <a:lnTo>
                    <a:pt x="4" y="17"/>
                  </a:lnTo>
                  <a:lnTo>
                    <a:pt x="9" y="9"/>
                  </a:lnTo>
                  <a:lnTo>
                    <a:pt x="13" y="4"/>
                  </a:lnTo>
                  <a:lnTo>
                    <a:pt x="17" y="1"/>
                  </a:lnTo>
                  <a:lnTo>
                    <a:pt x="17" y="1"/>
                  </a:lnTo>
                  <a:lnTo>
                    <a:pt x="19" y="0"/>
                  </a:lnTo>
                  <a:lnTo>
                    <a:pt x="21" y="1"/>
                  </a:lnTo>
                  <a:lnTo>
                    <a:pt x="26" y="4"/>
                  </a:lnTo>
                  <a:lnTo>
                    <a:pt x="26" y="4"/>
                  </a:lnTo>
                  <a:lnTo>
                    <a:pt x="28" y="4"/>
                  </a:lnTo>
                  <a:lnTo>
                    <a:pt x="30" y="3"/>
                  </a:lnTo>
                  <a:lnTo>
                    <a:pt x="30" y="3"/>
                  </a:lnTo>
                  <a:lnTo>
                    <a:pt x="31" y="6"/>
                  </a:lnTo>
                  <a:lnTo>
                    <a:pt x="32" y="8"/>
                  </a:lnTo>
                  <a:lnTo>
                    <a:pt x="32" y="8"/>
                  </a:lnTo>
                  <a:lnTo>
                    <a:pt x="34" y="10"/>
                  </a:lnTo>
                  <a:lnTo>
                    <a:pt x="34" y="11"/>
                  </a:lnTo>
                  <a:lnTo>
                    <a:pt x="35" y="12"/>
                  </a:lnTo>
                  <a:lnTo>
                    <a:pt x="37" y="13"/>
                  </a:lnTo>
                  <a:lnTo>
                    <a:pt x="37" y="13"/>
                  </a:lnTo>
                  <a:lnTo>
                    <a:pt x="40" y="14"/>
                  </a:lnTo>
                  <a:lnTo>
                    <a:pt x="45" y="13"/>
                  </a:lnTo>
                  <a:lnTo>
                    <a:pt x="49" y="13"/>
                  </a:lnTo>
                  <a:lnTo>
                    <a:pt x="52" y="15"/>
                  </a:lnTo>
                  <a:lnTo>
                    <a:pt x="52" y="15"/>
                  </a:lnTo>
                  <a:lnTo>
                    <a:pt x="62" y="22"/>
                  </a:lnTo>
                  <a:lnTo>
                    <a:pt x="68" y="24"/>
                  </a:lnTo>
                  <a:lnTo>
                    <a:pt x="72" y="25"/>
                  </a:lnTo>
                  <a:lnTo>
                    <a:pt x="78" y="25"/>
                  </a:lnTo>
                  <a:lnTo>
                    <a:pt x="82" y="25"/>
                  </a:lnTo>
                  <a:lnTo>
                    <a:pt x="88" y="23"/>
                  </a:lnTo>
                  <a:lnTo>
                    <a:pt x="93" y="20"/>
                  </a:lnTo>
                  <a:lnTo>
                    <a:pt x="93" y="20"/>
                  </a:lnTo>
                  <a:lnTo>
                    <a:pt x="97" y="20"/>
                  </a:lnTo>
                  <a:lnTo>
                    <a:pt x="101" y="19"/>
                  </a:lnTo>
                  <a:lnTo>
                    <a:pt x="110" y="19"/>
                  </a:lnTo>
                  <a:lnTo>
                    <a:pt x="110" y="19"/>
                  </a:lnTo>
                  <a:lnTo>
                    <a:pt x="119" y="21"/>
                  </a:lnTo>
                  <a:lnTo>
                    <a:pt x="129" y="19"/>
                  </a:lnTo>
                  <a:lnTo>
                    <a:pt x="129" y="19"/>
                  </a:lnTo>
                  <a:lnTo>
                    <a:pt x="134" y="19"/>
                  </a:lnTo>
                  <a:lnTo>
                    <a:pt x="134" y="19"/>
                  </a:lnTo>
                  <a:lnTo>
                    <a:pt x="130" y="23"/>
                  </a:lnTo>
                  <a:lnTo>
                    <a:pt x="126" y="29"/>
                  </a:lnTo>
                  <a:lnTo>
                    <a:pt x="126" y="29"/>
                  </a:lnTo>
                  <a:lnTo>
                    <a:pt x="122" y="33"/>
                  </a:lnTo>
                  <a:lnTo>
                    <a:pt x="119" y="38"/>
                  </a:lnTo>
                  <a:lnTo>
                    <a:pt x="114" y="42"/>
                  </a:lnTo>
                  <a:lnTo>
                    <a:pt x="113" y="46"/>
                  </a:lnTo>
                  <a:lnTo>
                    <a:pt x="113" y="46"/>
                  </a:lnTo>
                  <a:lnTo>
                    <a:pt x="113" y="76"/>
                  </a:lnTo>
                  <a:lnTo>
                    <a:pt x="113" y="103"/>
                  </a:lnTo>
                  <a:lnTo>
                    <a:pt x="113" y="103"/>
                  </a:lnTo>
                  <a:lnTo>
                    <a:pt x="114" y="106"/>
                  </a:lnTo>
                  <a:lnTo>
                    <a:pt x="116" y="109"/>
                  </a:lnTo>
                  <a:lnTo>
                    <a:pt x="122" y="116"/>
                  </a:lnTo>
                  <a:lnTo>
                    <a:pt x="122" y="116"/>
                  </a:lnTo>
                  <a:lnTo>
                    <a:pt x="115" y="127"/>
                  </a:lnTo>
                  <a:lnTo>
                    <a:pt x="113" y="134"/>
                  </a:lnTo>
                  <a:lnTo>
                    <a:pt x="113" y="134"/>
                  </a:lnTo>
                  <a:lnTo>
                    <a:pt x="111" y="136"/>
                  </a:lnTo>
                  <a:lnTo>
                    <a:pt x="110" y="138"/>
                  </a:lnTo>
                  <a:lnTo>
                    <a:pt x="110" y="138"/>
                  </a:lnTo>
                  <a:lnTo>
                    <a:pt x="103" y="141"/>
                  </a:lnTo>
                  <a:lnTo>
                    <a:pt x="98" y="146"/>
                  </a:lnTo>
                  <a:lnTo>
                    <a:pt x="94" y="151"/>
                  </a:lnTo>
                  <a:lnTo>
                    <a:pt x="92" y="158"/>
                  </a:lnTo>
                  <a:lnTo>
                    <a:pt x="88" y="171"/>
                  </a:lnTo>
                  <a:lnTo>
                    <a:pt x="86" y="178"/>
                  </a:lnTo>
                  <a:lnTo>
                    <a:pt x="83" y="185"/>
                  </a:lnTo>
                  <a:lnTo>
                    <a:pt x="83" y="18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4" name="Freeform 393"/>
            <p:cNvSpPr>
              <a:spLocks/>
            </p:cNvSpPr>
            <p:nvPr/>
          </p:nvSpPr>
          <p:spPr bwMode="gray">
            <a:xfrm>
              <a:off x="4971658" y="4227050"/>
              <a:ext cx="213515" cy="336009"/>
            </a:xfrm>
            <a:custGeom>
              <a:avLst/>
              <a:gdLst/>
              <a:ahLst/>
              <a:cxnLst>
                <a:cxn ang="0">
                  <a:pos x="3" y="231"/>
                </a:cxn>
                <a:cxn ang="0">
                  <a:pos x="0" y="225"/>
                </a:cxn>
                <a:cxn ang="0">
                  <a:pos x="0" y="168"/>
                </a:cxn>
                <a:cxn ang="0">
                  <a:pos x="9" y="155"/>
                </a:cxn>
                <a:cxn ang="0">
                  <a:pos x="17" y="145"/>
                </a:cxn>
                <a:cxn ang="0">
                  <a:pos x="27" y="141"/>
                </a:cxn>
                <a:cxn ang="0">
                  <a:pos x="35" y="137"/>
                </a:cxn>
                <a:cxn ang="0">
                  <a:pos x="45" y="132"/>
                </a:cxn>
                <a:cxn ang="0">
                  <a:pos x="58" y="132"/>
                </a:cxn>
                <a:cxn ang="0">
                  <a:pos x="64" y="129"/>
                </a:cxn>
                <a:cxn ang="0">
                  <a:pos x="76" y="110"/>
                </a:cxn>
                <a:cxn ang="0">
                  <a:pos x="103" y="78"/>
                </a:cxn>
                <a:cxn ang="0">
                  <a:pos x="105" y="69"/>
                </a:cxn>
                <a:cxn ang="0">
                  <a:pos x="97" y="69"/>
                </a:cxn>
                <a:cxn ang="0">
                  <a:pos x="79" y="63"/>
                </a:cxn>
                <a:cxn ang="0">
                  <a:pos x="55" y="52"/>
                </a:cxn>
                <a:cxn ang="0">
                  <a:pos x="38" y="44"/>
                </a:cxn>
                <a:cxn ang="0">
                  <a:pos x="18" y="19"/>
                </a:cxn>
                <a:cxn ang="0">
                  <a:pos x="20" y="17"/>
                </a:cxn>
                <a:cxn ang="0">
                  <a:pos x="28" y="6"/>
                </a:cxn>
                <a:cxn ang="0">
                  <a:pos x="29" y="11"/>
                </a:cxn>
                <a:cxn ang="0">
                  <a:pos x="44" y="23"/>
                </a:cxn>
                <a:cxn ang="0">
                  <a:pos x="58" y="26"/>
                </a:cxn>
                <a:cxn ang="0">
                  <a:pos x="73" y="21"/>
                </a:cxn>
                <a:cxn ang="0">
                  <a:pos x="105" y="13"/>
                </a:cxn>
                <a:cxn ang="0">
                  <a:pos x="107" y="14"/>
                </a:cxn>
                <a:cxn ang="0">
                  <a:pos x="110" y="15"/>
                </a:cxn>
                <a:cxn ang="0">
                  <a:pos x="122" y="9"/>
                </a:cxn>
                <a:cxn ang="0">
                  <a:pos x="128" y="9"/>
                </a:cxn>
                <a:cxn ang="0">
                  <a:pos x="144" y="3"/>
                </a:cxn>
                <a:cxn ang="0">
                  <a:pos x="150" y="0"/>
                </a:cxn>
                <a:cxn ang="0">
                  <a:pos x="152" y="4"/>
                </a:cxn>
                <a:cxn ang="0">
                  <a:pos x="149" y="18"/>
                </a:cxn>
                <a:cxn ang="0">
                  <a:pos x="152" y="26"/>
                </a:cxn>
                <a:cxn ang="0">
                  <a:pos x="149" y="34"/>
                </a:cxn>
                <a:cxn ang="0">
                  <a:pos x="126" y="81"/>
                </a:cxn>
                <a:cxn ang="0">
                  <a:pos x="121" y="93"/>
                </a:cxn>
                <a:cxn ang="0">
                  <a:pos x="117" y="111"/>
                </a:cxn>
                <a:cxn ang="0">
                  <a:pos x="111" y="122"/>
                </a:cxn>
                <a:cxn ang="0">
                  <a:pos x="106" y="126"/>
                </a:cxn>
                <a:cxn ang="0">
                  <a:pos x="103" y="133"/>
                </a:cxn>
                <a:cxn ang="0">
                  <a:pos x="96" y="141"/>
                </a:cxn>
                <a:cxn ang="0">
                  <a:pos x="90" y="157"/>
                </a:cxn>
                <a:cxn ang="0">
                  <a:pos x="79" y="167"/>
                </a:cxn>
                <a:cxn ang="0">
                  <a:pos x="62" y="181"/>
                </a:cxn>
                <a:cxn ang="0">
                  <a:pos x="54" y="192"/>
                </a:cxn>
                <a:cxn ang="0">
                  <a:pos x="47" y="196"/>
                </a:cxn>
                <a:cxn ang="0">
                  <a:pos x="43" y="202"/>
                </a:cxn>
                <a:cxn ang="0">
                  <a:pos x="35" y="208"/>
                </a:cxn>
                <a:cxn ang="0">
                  <a:pos x="29" y="215"/>
                </a:cxn>
                <a:cxn ang="0">
                  <a:pos x="21" y="221"/>
                </a:cxn>
                <a:cxn ang="0">
                  <a:pos x="17" y="229"/>
                </a:cxn>
                <a:cxn ang="0">
                  <a:pos x="12" y="234"/>
                </a:cxn>
              </a:cxnLst>
              <a:rect l="0" t="0" r="r" b="b"/>
              <a:pathLst>
                <a:path w="152" h="238">
                  <a:moveTo>
                    <a:pt x="9" y="238"/>
                  </a:moveTo>
                  <a:lnTo>
                    <a:pt x="9" y="238"/>
                  </a:lnTo>
                  <a:lnTo>
                    <a:pt x="3" y="231"/>
                  </a:lnTo>
                  <a:lnTo>
                    <a:pt x="1" y="228"/>
                  </a:lnTo>
                  <a:lnTo>
                    <a:pt x="0" y="225"/>
                  </a:lnTo>
                  <a:lnTo>
                    <a:pt x="0" y="225"/>
                  </a:lnTo>
                  <a:lnTo>
                    <a:pt x="0" y="198"/>
                  </a:lnTo>
                  <a:lnTo>
                    <a:pt x="0" y="168"/>
                  </a:lnTo>
                  <a:lnTo>
                    <a:pt x="0" y="168"/>
                  </a:lnTo>
                  <a:lnTo>
                    <a:pt x="1" y="164"/>
                  </a:lnTo>
                  <a:lnTo>
                    <a:pt x="6" y="160"/>
                  </a:lnTo>
                  <a:lnTo>
                    <a:pt x="9" y="155"/>
                  </a:lnTo>
                  <a:lnTo>
                    <a:pt x="13" y="151"/>
                  </a:lnTo>
                  <a:lnTo>
                    <a:pt x="13" y="151"/>
                  </a:lnTo>
                  <a:lnTo>
                    <a:pt x="17" y="145"/>
                  </a:lnTo>
                  <a:lnTo>
                    <a:pt x="21" y="141"/>
                  </a:lnTo>
                  <a:lnTo>
                    <a:pt x="21" y="141"/>
                  </a:lnTo>
                  <a:lnTo>
                    <a:pt x="27" y="141"/>
                  </a:lnTo>
                  <a:lnTo>
                    <a:pt x="32" y="140"/>
                  </a:lnTo>
                  <a:lnTo>
                    <a:pt x="32" y="140"/>
                  </a:lnTo>
                  <a:lnTo>
                    <a:pt x="35" y="137"/>
                  </a:lnTo>
                  <a:lnTo>
                    <a:pt x="40" y="135"/>
                  </a:lnTo>
                  <a:lnTo>
                    <a:pt x="43" y="133"/>
                  </a:lnTo>
                  <a:lnTo>
                    <a:pt x="45" y="132"/>
                  </a:lnTo>
                  <a:lnTo>
                    <a:pt x="45" y="132"/>
                  </a:lnTo>
                  <a:lnTo>
                    <a:pt x="53" y="132"/>
                  </a:lnTo>
                  <a:lnTo>
                    <a:pt x="58" y="132"/>
                  </a:lnTo>
                  <a:lnTo>
                    <a:pt x="62" y="131"/>
                  </a:lnTo>
                  <a:lnTo>
                    <a:pt x="62" y="131"/>
                  </a:lnTo>
                  <a:lnTo>
                    <a:pt x="64" y="129"/>
                  </a:lnTo>
                  <a:lnTo>
                    <a:pt x="66" y="124"/>
                  </a:lnTo>
                  <a:lnTo>
                    <a:pt x="66" y="124"/>
                  </a:lnTo>
                  <a:lnTo>
                    <a:pt x="76" y="110"/>
                  </a:lnTo>
                  <a:lnTo>
                    <a:pt x="87" y="98"/>
                  </a:lnTo>
                  <a:lnTo>
                    <a:pt x="98" y="84"/>
                  </a:lnTo>
                  <a:lnTo>
                    <a:pt x="103" y="78"/>
                  </a:lnTo>
                  <a:lnTo>
                    <a:pt x="106" y="70"/>
                  </a:lnTo>
                  <a:lnTo>
                    <a:pt x="106" y="70"/>
                  </a:lnTo>
                  <a:lnTo>
                    <a:pt x="105" y="69"/>
                  </a:lnTo>
                  <a:lnTo>
                    <a:pt x="104" y="69"/>
                  </a:lnTo>
                  <a:lnTo>
                    <a:pt x="104" y="69"/>
                  </a:lnTo>
                  <a:lnTo>
                    <a:pt x="97" y="69"/>
                  </a:lnTo>
                  <a:lnTo>
                    <a:pt x="91" y="68"/>
                  </a:lnTo>
                  <a:lnTo>
                    <a:pt x="85" y="66"/>
                  </a:lnTo>
                  <a:lnTo>
                    <a:pt x="79" y="63"/>
                  </a:lnTo>
                  <a:lnTo>
                    <a:pt x="68" y="58"/>
                  </a:lnTo>
                  <a:lnTo>
                    <a:pt x="55" y="52"/>
                  </a:lnTo>
                  <a:lnTo>
                    <a:pt x="55" y="52"/>
                  </a:lnTo>
                  <a:lnTo>
                    <a:pt x="50" y="50"/>
                  </a:lnTo>
                  <a:lnTo>
                    <a:pt x="43" y="47"/>
                  </a:lnTo>
                  <a:lnTo>
                    <a:pt x="38" y="44"/>
                  </a:lnTo>
                  <a:lnTo>
                    <a:pt x="33" y="39"/>
                  </a:lnTo>
                  <a:lnTo>
                    <a:pt x="24" y="30"/>
                  </a:lnTo>
                  <a:lnTo>
                    <a:pt x="18" y="19"/>
                  </a:lnTo>
                  <a:lnTo>
                    <a:pt x="18" y="19"/>
                  </a:lnTo>
                  <a:lnTo>
                    <a:pt x="20" y="17"/>
                  </a:lnTo>
                  <a:lnTo>
                    <a:pt x="20" y="17"/>
                  </a:lnTo>
                  <a:lnTo>
                    <a:pt x="23" y="11"/>
                  </a:lnTo>
                  <a:lnTo>
                    <a:pt x="26" y="8"/>
                  </a:lnTo>
                  <a:lnTo>
                    <a:pt x="28" y="6"/>
                  </a:lnTo>
                  <a:lnTo>
                    <a:pt x="28" y="6"/>
                  </a:lnTo>
                  <a:lnTo>
                    <a:pt x="28" y="9"/>
                  </a:lnTo>
                  <a:lnTo>
                    <a:pt x="29" y="11"/>
                  </a:lnTo>
                  <a:lnTo>
                    <a:pt x="29" y="11"/>
                  </a:lnTo>
                  <a:lnTo>
                    <a:pt x="37" y="18"/>
                  </a:lnTo>
                  <a:lnTo>
                    <a:pt x="44" y="23"/>
                  </a:lnTo>
                  <a:lnTo>
                    <a:pt x="48" y="24"/>
                  </a:lnTo>
                  <a:lnTo>
                    <a:pt x="52" y="25"/>
                  </a:lnTo>
                  <a:lnTo>
                    <a:pt x="58" y="26"/>
                  </a:lnTo>
                  <a:lnTo>
                    <a:pt x="63" y="25"/>
                  </a:lnTo>
                  <a:lnTo>
                    <a:pt x="63" y="25"/>
                  </a:lnTo>
                  <a:lnTo>
                    <a:pt x="73" y="21"/>
                  </a:lnTo>
                  <a:lnTo>
                    <a:pt x="84" y="18"/>
                  </a:lnTo>
                  <a:lnTo>
                    <a:pt x="94" y="15"/>
                  </a:lnTo>
                  <a:lnTo>
                    <a:pt x="105" y="13"/>
                  </a:lnTo>
                  <a:lnTo>
                    <a:pt x="105" y="13"/>
                  </a:lnTo>
                  <a:lnTo>
                    <a:pt x="106" y="13"/>
                  </a:lnTo>
                  <a:lnTo>
                    <a:pt x="107" y="14"/>
                  </a:lnTo>
                  <a:lnTo>
                    <a:pt x="108" y="14"/>
                  </a:lnTo>
                  <a:lnTo>
                    <a:pt x="110" y="15"/>
                  </a:lnTo>
                  <a:lnTo>
                    <a:pt x="110" y="15"/>
                  </a:lnTo>
                  <a:lnTo>
                    <a:pt x="114" y="13"/>
                  </a:lnTo>
                  <a:lnTo>
                    <a:pt x="117" y="10"/>
                  </a:lnTo>
                  <a:lnTo>
                    <a:pt x="122" y="9"/>
                  </a:lnTo>
                  <a:lnTo>
                    <a:pt x="126" y="9"/>
                  </a:lnTo>
                  <a:lnTo>
                    <a:pt x="126" y="9"/>
                  </a:lnTo>
                  <a:lnTo>
                    <a:pt x="128" y="9"/>
                  </a:lnTo>
                  <a:lnTo>
                    <a:pt x="132" y="9"/>
                  </a:lnTo>
                  <a:lnTo>
                    <a:pt x="137" y="6"/>
                  </a:lnTo>
                  <a:lnTo>
                    <a:pt x="144" y="3"/>
                  </a:lnTo>
                  <a:lnTo>
                    <a:pt x="147" y="0"/>
                  </a:lnTo>
                  <a:lnTo>
                    <a:pt x="150" y="0"/>
                  </a:lnTo>
                  <a:lnTo>
                    <a:pt x="150" y="0"/>
                  </a:lnTo>
                  <a:lnTo>
                    <a:pt x="152" y="2"/>
                  </a:lnTo>
                  <a:lnTo>
                    <a:pt x="152" y="4"/>
                  </a:lnTo>
                  <a:lnTo>
                    <a:pt x="152" y="4"/>
                  </a:lnTo>
                  <a:lnTo>
                    <a:pt x="150" y="8"/>
                  </a:lnTo>
                  <a:lnTo>
                    <a:pt x="149" y="13"/>
                  </a:lnTo>
                  <a:lnTo>
                    <a:pt x="149" y="18"/>
                  </a:lnTo>
                  <a:lnTo>
                    <a:pt x="150" y="23"/>
                  </a:lnTo>
                  <a:lnTo>
                    <a:pt x="150" y="23"/>
                  </a:lnTo>
                  <a:lnTo>
                    <a:pt x="152" y="26"/>
                  </a:lnTo>
                  <a:lnTo>
                    <a:pt x="152" y="28"/>
                  </a:lnTo>
                  <a:lnTo>
                    <a:pt x="149" y="34"/>
                  </a:lnTo>
                  <a:lnTo>
                    <a:pt x="149" y="34"/>
                  </a:lnTo>
                  <a:lnTo>
                    <a:pt x="137" y="58"/>
                  </a:lnTo>
                  <a:lnTo>
                    <a:pt x="126" y="81"/>
                  </a:lnTo>
                  <a:lnTo>
                    <a:pt x="126" y="81"/>
                  </a:lnTo>
                  <a:lnTo>
                    <a:pt x="123" y="88"/>
                  </a:lnTo>
                  <a:lnTo>
                    <a:pt x="121" y="91"/>
                  </a:lnTo>
                  <a:lnTo>
                    <a:pt x="121" y="93"/>
                  </a:lnTo>
                  <a:lnTo>
                    <a:pt x="121" y="93"/>
                  </a:lnTo>
                  <a:lnTo>
                    <a:pt x="119" y="102"/>
                  </a:lnTo>
                  <a:lnTo>
                    <a:pt x="117" y="111"/>
                  </a:lnTo>
                  <a:lnTo>
                    <a:pt x="116" y="115"/>
                  </a:lnTo>
                  <a:lnTo>
                    <a:pt x="114" y="119"/>
                  </a:lnTo>
                  <a:lnTo>
                    <a:pt x="111" y="122"/>
                  </a:lnTo>
                  <a:lnTo>
                    <a:pt x="107" y="124"/>
                  </a:lnTo>
                  <a:lnTo>
                    <a:pt x="107" y="124"/>
                  </a:lnTo>
                  <a:lnTo>
                    <a:pt x="106" y="126"/>
                  </a:lnTo>
                  <a:lnTo>
                    <a:pt x="105" y="129"/>
                  </a:lnTo>
                  <a:lnTo>
                    <a:pt x="104" y="132"/>
                  </a:lnTo>
                  <a:lnTo>
                    <a:pt x="103" y="133"/>
                  </a:lnTo>
                  <a:lnTo>
                    <a:pt x="103" y="133"/>
                  </a:lnTo>
                  <a:lnTo>
                    <a:pt x="98" y="136"/>
                  </a:lnTo>
                  <a:lnTo>
                    <a:pt x="96" y="141"/>
                  </a:lnTo>
                  <a:lnTo>
                    <a:pt x="93" y="150"/>
                  </a:lnTo>
                  <a:lnTo>
                    <a:pt x="93" y="150"/>
                  </a:lnTo>
                  <a:lnTo>
                    <a:pt x="90" y="157"/>
                  </a:lnTo>
                  <a:lnTo>
                    <a:pt x="84" y="163"/>
                  </a:lnTo>
                  <a:lnTo>
                    <a:pt x="84" y="163"/>
                  </a:lnTo>
                  <a:lnTo>
                    <a:pt x="79" y="167"/>
                  </a:lnTo>
                  <a:lnTo>
                    <a:pt x="73" y="172"/>
                  </a:lnTo>
                  <a:lnTo>
                    <a:pt x="66" y="176"/>
                  </a:lnTo>
                  <a:lnTo>
                    <a:pt x="62" y="181"/>
                  </a:lnTo>
                  <a:lnTo>
                    <a:pt x="62" y="181"/>
                  </a:lnTo>
                  <a:lnTo>
                    <a:pt x="56" y="189"/>
                  </a:lnTo>
                  <a:lnTo>
                    <a:pt x="54" y="192"/>
                  </a:lnTo>
                  <a:lnTo>
                    <a:pt x="50" y="194"/>
                  </a:lnTo>
                  <a:lnTo>
                    <a:pt x="50" y="194"/>
                  </a:lnTo>
                  <a:lnTo>
                    <a:pt x="47" y="196"/>
                  </a:lnTo>
                  <a:lnTo>
                    <a:pt x="44" y="199"/>
                  </a:lnTo>
                  <a:lnTo>
                    <a:pt x="44" y="199"/>
                  </a:lnTo>
                  <a:lnTo>
                    <a:pt x="43" y="202"/>
                  </a:lnTo>
                  <a:lnTo>
                    <a:pt x="42" y="204"/>
                  </a:lnTo>
                  <a:lnTo>
                    <a:pt x="39" y="207"/>
                  </a:lnTo>
                  <a:lnTo>
                    <a:pt x="35" y="208"/>
                  </a:lnTo>
                  <a:lnTo>
                    <a:pt x="32" y="212"/>
                  </a:lnTo>
                  <a:lnTo>
                    <a:pt x="32" y="212"/>
                  </a:lnTo>
                  <a:lnTo>
                    <a:pt x="29" y="215"/>
                  </a:lnTo>
                  <a:lnTo>
                    <a:pt x="27" y="217"/>
                  </a:lnTo>
                  <a:lnTo>
                    <a:pt x="21" y="221"/>
                  </a:lnTo>
                  <a:lnTo>
                    <a:pt x="21" y="221"/>
                  </a:lnTo>
                  <a:lnTo>
                    <a:pt x="19" y="224"/>
                  </a:lnTo>
                  <a:lnTo>
                    <a:pt x="18" y="227"/>
                  </a:lnTo>
                  <a:lnTo>
                    <a:pt x="17" y="229"/>
                  </a:lnTo>
                  <a:lnTo>
                    <a:pt x="14" y="231"/>
                  </a:lnTo>
                  <a:lnTo>
                    <a:pt x="14" y="231"/>
                  </a:lnTo>
                  <a:lnTo>
                    <a:pt x="12" y="234"/>
                  </a:lnTo>
                  <a:lnTo>
                    <a:pt x="9" y="238"/>
                  </a:lnTo>
                  <a:lnTo>
                    <a:pt x="9" y="23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5" name="Freeform 394"/>
            <p:cNvSpPr>
              <a:spLocks/>
            </p:cNvSpPr>
            <p:nvPr/>
          </p:nvSpPr>
          <p:spPr bwMode="gray">
            <a:xfrm>
              <a:off x="4983652" y="4215049"/>
              <a:ext cx="33587" cy="38401"/>
            </a:xfrm>
            <a:custGeom>
              <a:avLst/>
              <a:gdLst/>
              <a:ahLst/>
              <a:cxnLst>
                <a:cxn ang="0">
                  <a:pos x="10" y="27"/>
                </a:cxn>
                <a:cxn ang="0">
                  <a:pos x="10" y="27"/>
                </a:cxn>
                <a:cxn ang="0">
                  <a:pos x="12" y="25"/>
                </a:cxn>
                <a:cxn ang="0">
                  <a:pos x="12" y="25"/>
                </a:cxn>
                <a:cxn ang="0">
                  <a:pos x="15" y="19"/>
                </a:cxn>
                <a:cxn ang="0">
                  <a:pos x="18" y="16"/>
                </a:cxn>
                <a:cxn ang="0">
                  <a:pos x="20" y="14"/>
                </a:cxn>
                <a:cxn ang="0">
                  <a:pos x="20" y="14"/>
                </a:cxn>
                <a:cxn ang="0">
                  <a:pos x="19" y="12"/>
                </a:cxn>
                <a:cxn ang="0">
                  <a:pos x="20" y="10"/>
                </a:cxn>
                <a:cxn ang="0">
                  <a:pos x="23" y="7"/>
                </a:cxn>
                <a:cxn ang="0">
                  <a:pos x="23" y="7"/>
                </a:cxn>
                <a:cxn ang="0">
                  <a:pos x="24" y="6"/>
                </a:cxn>
                <a:cxn ang="0">
                  <a:pos x="24" y="4"/>
                </a:cxn>
                <a:cxn ang="0">
                  <a:pos x="24" y="4"/>
                </a:cxn>
                <a:cxn ang="0">
                  <a:pos x="22" y="2"/>
                </a:cxn>
                <a:cxn ang="0">
                  <a:pos x="22" y="2"/>
                </a:cxn>
                <a:cxn ang="0">
                  <a:pos x="18" y="1"/>
                </a:cxn>
                <a:cxn ang="0">
                  <a:pos x="16" y="1"/>
                </a:cxn>
                <a:cxn ang="0">
                  <a:pos x="15" y="0"/>
                </a:cxn>
                <a:cxn ang="0">
                  <a:pos x="15" y="0"/>
                </a:cxn>
                <a:cxn ang="0">
                  <a:pos x="11" y="3"/>
                </a:cxn>
                <a:cxn ang="0">
                  <a:pos x="6" y="7"/>
                </a:cxn>
                <a:cxn ang="0">
                  <a:pos x="3" y="12"/>
                </a:cxn>
                <a:cxn ang="0">
                  <a:pos x="2" y="18"/>
                </a:cxn>
                <a:cxn ang="0">
                  <a:pos x="2" y="18"/>
                </a:cxn>
                <a:cxn ang="0">
                  <a:pos x="1" y="19"/>
                </a:cxn>
                <a:cxn ang="0">
                  <a:pos x="0" y="22"/>
                </a:cxn>
                <a:cxn ang="0">
                  <a:pos x="0" y="25"/>
                </a:cxn>
                <a:cxn ang="0">
                  <a:pos x="1" y="27"/>
                </a:cxn>
                <a:cxn ang="0">
                  <a:pos x="1" y="27"/>
                </a:cxn>
                <a:cxn ang="0">
                  <a:pos x="2" y="28"/>
                </a:cxn>
                <a:cxn ang="0">
                  <a:pos x="4" y="28"/>
                </a:cxn>
                <a:cxn ang="0">
                  <a:pos x="10" y="27"/>
                </a:cxn>
                <a:cxn ang="0">
                  <a:pos x="10" y="27"/>
                </a:cxn>
              </a:cxnLst>
              <a:rect l="0" t="0" r="r" b="b"/>
              <a:pathLst>
                <a:path w="24" h="28">
                  <a:moveTo>
                    <a:pt x="10" y="27"/>
                  </a:moveTo>
                  <a:lnTo>
                    <a:pt x="10" y="27"/>
                  </a:lnTo>
                  <a:lnTo>
                    <a:pt x="12" y="25"/>
                  </a:lnTo>
                  <a:lnTo>
                    <a:pt x="12" y="25"/>
                  </a:lnTo>
                  <a:lnTo>
                    <a:pt x="15" y="19"/>
                  </a:lnTo>
                  <a:lnTo>
                    <a:pt x="18" y="16"/>
                  </a:lnTo>
                  <a:lnTo>
                    <a:pt x="20" y="14"/>
                  </a:lnTo>
                  <a:lnTo>
                    <a:pt x="20" y="14"/>
                  </a:lnTo>
                  <a:lnTo>
                    <a:pt x="19" y="12"/>
                  </a:lnTo>
                  <a:lnTo>
                    <a:pt x="20" y="10"/>
                  </a:lnTo>
                  <a:lnTo>
                    <a:pt x="23" y="7"/>
                  </a:lnTo>
                  <a:lnTo>
                    <a:pt x="23" y="7"/>
                  </a:lnTo>
                  <a:lnTo>
                    <a:pt x="24" y="6"/>
                  </a:lnTo>
                  <a:lnTo>
                    <a:pt x="24" y="4"/>
                  </a:lnTo>
                  <a:lnTo>
                    <a:pt x="24" y="4"/>
                  </a:lnTo>
                  <a:lnTo>
                    <a:pt x="22" y="2"/>
                  </a:lnTo>
                  <a:lnTo>
                    <a:pt x="22" y="2"/>
                  </a:lnTo>
                  <a:lnTo>
                    <a:pt x="18" y="1"/>
                  </a:lnTo>
                  <a:lnTo>
                    <a:pt x="16" y="1"/>
                  </a:lnTo>
                  <a:lnTo>
                    <a:pt x="15" y="0"/>
                  </a:lnTo>
                  <a:lnTo>
                    <a:pt x="15" y="0"/>
                  </a:lnTo>
                  <a:lnTo>
                    <a:pt x="11" y="3"/>
                  </a:lnTo>
                  <a:lnTo>
                    <a:pt x="6" y="7"/>
                  </a:lnTo>
                  <a:lnTo>
                    <a:pt x="3" y="12"/>
                  </a:lnTo>
                  <a:lnTo>
                    <a:pt x="2" y="18"/>
                  </a:lnTo>
                  <a:lnTo>
                    <a:pt x="2" y="18"/>
                  </a:lnTo>
                  <a:lnTo>
                    <a:pt x="1" y="19"/>
                  </a:lnTo>
                  <a:lnTo>
                    <a:pt x="0" y="22"/>
                  </a:lnTo>
                  <a:lnTo>
                    <a:pt x="0" y="25"/>
                  </a:lnTo>
                  <a:lnTo>
                    <a:pt x="1" y="27"/>
                  </a:lnTo>
                  <a:lnTo>
                    <a:pt x="1" y="27"/>
                  </a:lnTo>
                  <a:lnTo>
                    <a:pt x="2" y="28"/>
                  </a:lnTo>
                  <a:lnTo>
                    <a:pt x="4" y="28"/>
                  </a:lnTo>
                  <a:lnTo>
                    <a:pt x="10" y="27"/>
                  </a:lnTo>
                  <a:lnTo>
                    <a:pt x="10" y="2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6" name="Freeform 395"/>
            <p:cNvSpPr>
              <a:spLocks/>
            </p:cNvSpPr>
            <p:nvPr/>
          </p:nvSpPr>
          <p:spPr bwMode="gray">
            <a:xfrm>
              <a:off x="4791728" y="4071046"/>
              <a:ext cx="328671" cy="364810"/>
            </a:xfrm>
            <a:custGeom>
              <a:avLst/>
              <a:gdLst/>
              <a:ahLst/>
              <a:cxnLst>
                <a:cxn ang="0">
                  <a:pos x="146" y="105"/>
                </a:cxn>
                <a:cxn ang="0">
                  <a:pos x="137" y="120"/>
                </a:cxn>
                <a:cxn ang="0">
                  <a:pos x="135" y="124"/>
                </a:cxn>
                <a:cxn ang="0">
                  <a:pos x="136" y="129"/>
                </a:cxn>
                <a:cxn ang="0">
                  <a:pos x="145" y="129"/>
                </a:cxn>
                <a:cxn ang="0">
                  <a:pos x="160" y="149"/>
                </a:cxn>
                <a:cxn ang="0">
                  <a:pos x="177" y="160"/>
                </a:cxn>
                <a:cxn ang="0">
                  <a:pos x="195" y="168"/>
                </a:cxn>
                <a:cxn ang="0">
                  <a:pos x="218" y="178"/>
                </a:cxn>
                <a:cxn ang="0">
                  <a:pos x="231" y="179"/>
                </a:cxn>
                <a:cxn ang="0">
                  <a:pos x="233" y="180"/>
                </a:cxn>
                <a:cxn ang="0">
                  <a:pos x="214" y="208"/>
                </a:cxn>
                <a:cxn ang="0">
                  <a:pos x="193" y="234"/>
                </a:cxn>
                <a:cxn ang="0">
                  <a:pos x="189" y="241"/>
                </a:cxn>
                <a:cxn ang="0">
                  <a:pos x="172" y="242"/>
                </a:cxn>
                <a:cxn ang="0">
                  <a:pos x="167" y="245"/>
                </a:cxn>
                <a:cxn ang="0">
                  <a:pos x="159" y="250"/>
                </a:cxn>
                <a:cxn ang="0">
                  <a:pos x="148" y="251"/>
                </a:cxn>
                <a:cxn ang="0">
                  <a:pos x="133" y="253"/>
                </a:cxn>
                <a:cxn ang="0">
                  <a:pos x="115" y="251"/>
                </a:cxn>
                <a:cxn ang="0">
                  <a:pos x="107" y="252"/>
                </a:cxn>
                <a:cxn ang="0">
                  <a:pos x="92" y="257"/>
                </a:cxn>
                <a:cxn ang="0">
                  <a:pos x="76" y="254"/>
                </a:cxn>
                <a:cxn ang="0">
                  <a:pos x="63" y="245"/>
                </a:cxn>
                <a:cxn ang="0">
                  <a:pos x="51" y="245"/>
                </a:cxn>
                <a:cxn ang="0">
                  <a:pos x="48" y="243"/>
                </a:cxn>
                <a:cxn ang="0">
                  <a:pos x="46" y="240"/>
                </a:cxn>
                <a:cxn ang="0">
                  <a:pos x="44" y="235"/>
                </a:cxn>
                <a:cxn ang="0">
                  <a:pos x="39" y="226"/>
                </a:cxn>
                <a:cxn ang="0">
                  <a:pos x="33" y="223"/>
                </a:cxn>
                <a:cxn ang="0">
                  <a:pos x="31" y="211"/>
                </a:cxn>
                <a:cxn ang="0">
                  <a:pos x="16" y="192"/>
                </a:cxn>
                <a:cxn ang="0">
                  <a:pos x="2" y="184"/>
                </a:cxn>
                <a:cxn ang="0">
                  <a:pos x="0" y="175"/>
                </a:cxn>
                <a:cxn ang="0">
                  <a:pos x="4" y="171"/>
                </a:cxn>
                <a:cxn ang="0">
                  <a:pos x="12" y="170"/>
                </a:cxn>
                <a:cxn ang="0">
                  <a:pos x="17" y="167"/>
                </a:cxn>
                <a:cxn ang="0">
                  <a:pos x="19" y="149"/>
                </a:cxn>
                <a:cxn ang="0">
                  <a:pos x="19" y="136"/>
                </a:cxn>
                <a:cxn ang="0">
                  <a:pos x="23" y="130"/>
                </a:cxn>
                <a:cxn ang="0">
                  <a:pos x="29" y="128"/>
                </a:cxn>
                <a:cxn ang="0">
                  <a:pos x="32" y="112"/>
                </a:cxn>
                <a:cxn ang="0">
                  <a:pos x="39" y="96"/>
                </a:cxn>
                <a:cxn ang="0">
                  <a:pos x="54" y="82"/>
                </a:cxn>
                <a:cxn ang="0">
                  <a:pos x="55" y="78"/>
                </a:cxn>
                <a:cxn ang="0">
                  <a:pos x="52" y="56"/>
                </a:cxn>
                <a:cxn ang="0">
                  <a:pos x="55" y="32"/>
                </a:cxn>
                <a:cxn ang="0">
                  <a:pos x="63" y="19"/>
                </a:cxn>
                <a:cxn ang="0">
                  <a:pos x="74" y="12"/>
                </a:cxn>
                <a:cxn ang="0">
                  <a:pos x="83" y="5"/>
                </a:cxn>
                <a:cxn ang="0">
                  <a:pos x="88" y="5"/>
                </a:cxn>
                <a:cxn ang="0">
                  <a:pos x="96" y="33"/>
                </a:cxn>
                <a:cxn ang="0">
                  <a:pos x="104" y="42"/>
                </a:cxn>
                <a:cxn ang="0">
                  <a:pos x="107" y="42"/>
                </a:cxn>
                <a:cxn ang="0">
                  <a:pos x="109" y="47"/>
                </a:cxn>
                <a:cxn ang="0">
                  <a:pos x="114" y="55"/>
                </a:cxn>
                <a:cxn ang="0">
                  <a:pos x="132" y="71"/>
                </a:cxn>
                <a:cxn ang="0">
                  <a:pos x="140" y="81"/>
                </a:cxn>
                <a:cxn ang="0">
                  <a:pos x="146" y="89"/>
                </a:cxn>
                <a:cxn ang="0">
                  <a:pos x="150" y="102"/>
                </a:cxn>
              </a:cxnLst>
              <a:rect l="0" t="0" r="r" b="b"/>
              <a:pathLst>
                <a:path w="233" h="257">
                  <a:moveTo>
                    <a:pt x="150" y="102"/>
                  </a:moveTo>
                  <a:lnTo>
                    <a:pt x="150" y="102"/>
                  </a:lnTo>
                  <a:lnTo>
                    <a:pt x="146" y="105"/>
                  </a:lnTo>
                  <a:lnTo>
                    <a:pt x="141" y="109"/>
                  </a:lnTo>
                  <a:lnTo>
                    <a:pt x="138" y="114"/>
                  </a:lnTo>
                  <a:lnTo>
                    <a:pt x="137" y="120"/>
                  </a:lnTo>
                  <a:lnTo>
                    <a:pt x="137" y="120"/>
                  </a:lnTo>
                  <a:lnTo>
                    <a:pt x="136" y="121"/>
                  </a:lnTo>
                  <a:lnTo>
                    <a:pt x="135" y="124"/>
                  </a:lnTo>
                  <a:lnTo>
                    <a:pt x="135" y="127"/>
                  </a:lnTo>
                  <a:lnTo>
                    <a:pt x="136" y="129"/>
                  </a:lnTo>
                  <a:lnTo>
                    <a:pt x="136" y="129"/>
                  </a:lnTo>
                  <a:lnTo>
                    <a:pt x="137" y="130"/>
                  </a:lnTo>
                  <a:lnTo>
                    <a:pt x="139" y="130"/>
                  </a:lnTo>
                  <a:lnTo>
                    <a:pt x="145" y="129"/>
                  </a:lnTo>
                  <a:lnTo>
                    <a:pt x="145" y="129"/>
                  </a:lnTo>
                  <a:lnTo>
                    <a:pt x="151" y="140"/>
                  </a:lnTo>
                  <a:lnTo>
                    <a:pt x="160" y="149"/>
                  </a:lnTo>
                  <a:lnTo>
                    <a:pt x="165" y="154"/>
                  </a:lnTo>
                  <a:lnTo>
                    <a:pt x="170" y="157"/>
                  </a:lnTo>
                  <a:lnTo>
                    <a:pt x="177" y="160"/>
                  </a:lnTo>
                  <a:lnTo>
                    <a:pt x="182" y="162"/>
                  </a:lnTo>
                  <a:lnTo>
                    <a:pt x="182" y="162"/>
                  </a:lnTo>
                  <a:lnTo>
                    <a:pt x="195" y="168"/>
                  </a:lnTo>
                  <a:lnTo>
                    <a:pt x="206" y="173"/>
                  </a:lnTo>
                  <a:lnTo>
                    <a:pt x="212" y="176"/>
                  </a:lnTo>
                  <a:lnTo>
                    <a:pt x="218" y="178"/>
                  </a:lnTo>
                  <a:lnTo>
                    <a:pt x="224" y="179"/>
                  </a:lnTo>
                  <a:lnTo>
                    <a:pt x="231" y="179"/>
                  </a:lnTo>
                  <a:lnTo>
                    <a:pt x="231" y="179"/>
                  </a:lnTo>
                  <a:lnTo>
                    <a:pt x="232" y="179"/>
                  </a:lnTo>
                  <a:lnTo>
                    <a:pt x="233" y="180"/>
                  </a:lnTo>
                  <a:lnTo>
                    <a:pt x="233" y="180"/>
                  </a:lnTo>
                  <a:lnTo>
                    <a:pt x="230" y="188"/>
                  </a:lnTo>
                  <a:lnTo>
                    <a:pt x="225" y="194"/>
                  </a:lnTo>
                  <a:lnTo>
                    <a:pt x="214" y="208"/>
                  </a:lnTo>
                  <a:lnTo>
                    <a:pt x="203" y="220"/>
                  </a:lnTo>
                  <a:lnTo>
                    <a:pt x="193" y="234"/>
                  </a:lnTo>
                  <a:lnTo>
                    <a:pt x="193" y="234"/>
                  </a:lnTo>
                  <a:lnTo>
                    <a:pt x="191" y="239"/>
                  </a:lnTo>
                  <a:lnTo>
                    <a:pt x="189" y="241"/>
                  </a:lnTo>
                  <a:lnTo>
                    <a:pt x="189" y="241"/>
                  </a:lnTo>
                  <a:lnTo>
                    <a:pt x="185" y="242"/>
                  </a:lnTo>
                  <a:lnTo>
                    <a:pt x="180" y="242"/>
                  </a:lnTo>
                  <a:lnTo>
                    <a:pt x="172" y="242"/>
                  </a:lnTo>
                  <a:lnTo>
                    <a:pt x="172" y="242"/>
                  </a:lnTo>
                  <a:lnTo>
                    <a:pt x="170" y="243"/>
                  </a:lnTo>
                  <a:lnTo>
                    <a:pt x="167" y="245"/>
                  </a:lnTo>
                  <a:lnTo>
                    <a:pt x="162" y="247"/>
                  </a:lnTo>
                  <a:lnTo>
                    <a:pt x="159" y="250"/>
                  </a:lnTo>
                  <a:lnTo>
                    <a:pt x="159" y="250"/>
                  </a:lnTo>
                  <a:lnTo>
                    <a:pt x="154" y="251"/>
                  </a:lnTo>
                  <a:lnTo>
                    <a:pt x="148" y="251"/>
                  </a:lnTo>
                  <a:lnTo>
                    <a:pt x="148" y="251"/>
                  </a:lnTo>
                  <a:lnTo>
                    <a:pt x="143" y="251"/>
                  </a:lnTo>
                  <a:lnTo>
                    <a:pt x="143" y="251"/>
                  </a:lnTo>
                  <a:lnTo>
                    <a:pt x="133" y="253"/>
                  </a:lnTo>
                  <a:lnTo>
                    <a:pt x="124" y="251"/>
                  </a:lnTo>
                  <a:lnTo>
                    <a:pt x="124" y="251"/>
                  </a:lnTo>
                  <a:lnTo>
                    <a:pt x="115" y="251"/>
                  </a:lnTo>
                  <a:lnTo>
                    <a:pt x="111" y="252"/>
                  </a:lnTo>
                  <a:lnTo>
                    <a:pt x="107" y="252"/>
                  </a:lnTo>
                  <a:lnTo>
                    <a:pt x="107" y="252"/>
                  </a:lnTo>
                  <a:lnTo>
                    <a:pt x="102" y="255"/>
                  </a:lnTo>
                  <a:lnTo>
                    <a:pt x="96" y="257"/>
                  </a:lnTo>
                  <a:lnTo>
                    <a:pt x="92" y="257"/>
                  </a:lnTo>
                  <a:lnTo>
                    <a:pt x="86" y="257"/>
                  </a:lnTo>
                  <a:lnTo>
                    <a:pt x="82" y="256"/>
                  </a:lnTo>
                  <a:lnTo>
                    <a:pt x="76" y="254"/>
                  </a:lnTo>
                  <a:lnTo>
                    <a:pt x="66" y="247"/>
                  </a:lnTo>
                  <a:lnTo>
                    <a:pt x="66" y="247"/>
                  </a:lnTo>
                  <a:lnTo>
                    <a:pt x="63" y="245"/>
                  </a:lnTo>
                  <a:lnTo>
                    <a:pt x="59" y="245"/>
                  </a:lnTo>
                  <a:lnTo>
                    <a:pt x="54" y="246"/>
                  </a:lnTo>
                  <a:lnTo>
                    <a:pt x="51" y="245"/>
                  </a:lnTo>
                  <a:lnTo>
                    <a:pt x="51" y="245"/>
                  </a:lnTo>
                  <a:lnTo>
                    <a:pt x="49" y="244"/>
                  </a:lnTo>
                  <a:lnTo>
                    <a:pt x="48" y="243"/>
                  </a:lnTo>
                  <a:lnTo>
                    <a:pt x="48" y="242"/>
                  </a:lnTo>
                  <a:lnTo>
                    <a:pt x="46" y="240"/>
                  </a:lnTo>
                  <a:lnTo>
                    <a:pt x="46" y="240"/>
                  </a:lnTo>
                  <a:lnTo>
                    <a:pt x="45" y="238"/>
                  </a:lnTo>
                  <a:lnTo>
                    <a:pt x="44" y="235"/>
                  </a:lnTo>
                  <a:lnTo>
                    <a:pt x="44" y="235"/>
                  </a:lnTo>
                  <a:lnTo>
                    <a:pt x="44" y="231"/>
                  </a:lnTo>
                  <a:lnTo>
                    <a:pt x="42" y="229"/>
                  </a:lnTo>
                  <a:lnTo>
                    <a:pt x="39" y="226"/>
                  </a:lnTo>
                  <a:lnTo>
                    <a:pt x="33" y="225"/>
                  </a:lnTo>
                  <a:lnTo>
                    <a:pt x="33" y="225"/>
                  </a:lnTo>
                  <a:lnTo>
                    <a:pt x="33" y="223"/>
                  </a:lnTo>
                  <a:lnTo>
                    <a:pt x="32" y="221"/>
                  </a:lnTo>
                  <a:lnTo>
                    <a:pt x="32" y="217"/>
                  </a:lnTo>
                  <a:lnTo>
                    <a:pt x="31" y="211"/>
                  </a:lnTo>
                  <a:lnTo>
                    <a:pt x="28" y="204"/>
                  </a:lnTo>
                  <a:lnTo>
                    <a:pt x="23" y="198"/>
                  </a:lnTo>
                  <a:lnTo>
                    <a:pt x="16" y="192"/>
                  </a:lnTo>
                  <a:lnTo>
                    <a:pt x="3" y="186"/>
                  </a:lnTo>
                  <a:lnTo>
                    <a:pt x="3" y="186"/>
                  </a:lnTo>
                  <a:lnTo>
                    <a:pt x="2" y="184"/>
                  </a:lnTo>
                  <a:lnTo>
                    <a:pt x="0" y="183"/>
                  </a:lnTo>
                  <a:lnTo>
                    <a:pt x="0" y="179"/>
                  </a:lnTo>
                  <a:lnTo>
                    <a:pt x="0" y="175"/>
                  </a:lnTo>
                  <a:lnTo>
                    <a:pt x="3" y="171"/>
                  </a:lnTo>
                  <a:lnTo>
                    <a:pt x="3" y="171"/>
                  </a:lnTo>
                  <a:lnTo>
                    <a:pt x="4" y="171"/>
                  </a:lnTo>
                  <a:lnTo>
                    <a:pt x="8" y="171"/>
                  </a:lnTo>
                  <a:lnTo>
                    <a:pt x="10" y="171"/>
                  </a:lnTo>
                  <a:lnTo>
                    <a:pt x="12" y="170"/>
                  </a:lnTo>
                  <a:lnTo>
                    <a:pt x="12" y="170"/>
                  </a:lnTo>
                  <a:lnTo>
                    <a:pt x="14" y="169"/>
                  </a:lnTo>
                  <a:lnTo>
                    <a:pt x="17" y="167"/>
                  </a:lnTo>
                  <a:lnTo>
                    <a:pt x="18" y="161"/>
                  </a:lnTo>
                  <a:lnTo>
                    <a:pt x="19" y="149"/>
                  </a:lnTo>
                  <a:lnTo>
                    <a:pt x="19" y="149"/>
                  </a:lnTo>
                  <a:lnTo>
                    <a:pt x="19" y="142"/>
                  </a:lnTo>
                  <a:lnTo>
                    <a:pt x="19" y="136"/>
                  </a:lnTo>
                  <a:lnTo>
                    <a:pt x="19" y="136"/>
                  </a:lnTo>
                  <a:lnTo>
                    <a:pt x="19" y="134"/>
                  </a:lnTo>
                  <a:lnTo>
                    <a:pt x="20" y="131"/>
                  </a:lnTo>
                  <a:lnTo>
                    <a:pt x="23" y="130"/>
                  </a:lnTo>
                  <a:lnTo>
                    <a:pt x="27" y="129"/>
                  </a:lnTo>
                  <a:lnTo>
                    <a:pt x="29" y="129"/>
                  </a:lnTo>
                  <a:lnTo>
                    <a:pt x="29" y="128"/>
                  </a:lnTo>
                  <a:lnTo>
                    <a:pt x="29" y="128"/>
                  </a:lnTo>
                  <a:lnTo>
                    <a:pt x="31" y="118"/>
                  </a:lnTo>
                  <a:lnTo>
                    <a:pt x="32" y="112"/>
                  </a:lnTo>
                  <a:lnTo>
                    <a:pt x="33" y="103"/>
                  </a:lnTo>
                  <a:lnTo>
                    <a:pt x="35" y="99"/>
                  </a:lnTo>
                  <a:lnTo>
                    <a:pt x="39" y="96"/>
                  </a:lnTo>
                  <a:lnTo>
                    <a:pt x="51" y="85"/>
                  </a:lnTo>
                  <a:lnTo>
                    <a:pt x="51" y="85"/>
                  </a:lnTo>
                  <a:lnTo>
                    <a:pt x="54" y="82"/>
                  </a:lnTo>
                  <a:lnTo>
                    <a:pt x="55" y="79"/>
                  </a:lnTo>
                  <a:lnTo>
                    <a:pt x="55" y="78"/>
                  </a:lnTo>
                  <a:lnTo>
                    <a:pt x="55" y="78"/>
                  </a:lnTo>
                  <a:lnTo>
                    <a:pt x="53" y="72"/>
                  </a:lnTo>
                  <a:lnTo>
                    <a:pt x="52" y="64"/>
                  </a:lnTo>
                  <a:lnTo>
                    <a:pt x="52" y="56"/>
                  </a:lnTo>
                  <a:lnTo>
                    <a:pt x="52" y="49"/>
                  </a:lnTo>
                  <a:lnTo>
                    <a:pt x="53" y="40"/>
                  </a:lnTo>
                  <a:lnTo>
                    <a:pt x="55" y="32"/>
                  </a:lnTo>
                  <a:lnTo>
                    <a:pt x="59" y="24"/>
                  </a:lnTo>
                  <a:lnTo>
                    <a:pt x="63" y="19"/>
                  </a:lnTo>
                  <a:lnTo>
                    <a:pt x="63" y="19"/>
                  </a:lnTo>
                  <a:lnTo>
                    <a:pt x="65" y="16"/>
                  </a:lnTo>
                  <a:lnTo>
                    <a:pt x="67" y="15"/>
                  </a:lnTo>
                  <a:lnTo>
                    <a:pt x="74" y="12"/>
                  </a:lnTo>
                  <a:lnTo>
                    <a:pt x="77" y="11"/>
                  </a:lnTo>
                  <a:lnTo>
                    <a:pt x="80" y="9"/>
                  </a:lnTo>
                  <a:lnTo>
                    <a:pt x="83" y="5"/>
                  </a:lnTo>
                  <a:lnTo>
                    <a:pt x="86" y="0"/>
                  </a:lnTo>
                  <a:lnTo>
                    <a:pt x="86" y="0"/>
                  </a:lnTo>
                  <a:lnTo>
                    <a:pt x="88" y="5"/>
                  </a:lnTo>
                  <a:lnTo>
                    <a:pt x="91" y="12"/>
                  </a:lnTo>
                  <a:lnTo>
                    <a:pt x="95" y="26"/>
                  </a:lnTo>
                  <a:lnTo>
                    <a:pt x="96" y="33"/>
                  </a:lnTo>
                  <a:lnTo>
                    <a:pt x="100" y="37"/>
                  </a:lnTo>
                  <a:lnTo>
                    <a:pt x="103" y="41"/>
                  </a:lnTo>
                  <a:lnTo>
                    <a:pt x="104" y="42"/>
                  </a:lnTo>
                  <a:lnTo>
                    <a:pt x="106" y="42"/>
                  </a:lnTo>
                  <a:lnTo>
                    <a:pt x="106" y="42"/>
                  </a:lnTo>
                  <a:lnTo>
                    <a:pt x="107" y="42"/>
                  </a:lnTo>
                  <a:lnTo>
                    <a:pt x="108" y="44"/>
                  </a:lnTo>
                  <a:lnTo>
                    <a:pt x="109" y="47"/>
                  </a:lnTo>
                  <a:lnTo>
                    <a:pt x="109" y="47"/>
                  </a:lnTo>
                  <a:lnTo>
                    <a:pt x="112" y="52"/>
                  </a:lnTo>
                  <a:lnTo>
                    <a:pt x="114" y="55"/>
                  </a:lnTo>
                  <a:lnTo>
                    <a:pt x="114" y="55"/>
                  </a:lnTo>
                  <a:lnTo>
                    <a:pt x="121" y="60"/>
                  </a:lnTo>
                  <a:lnTo>
                    <a:pt x="127" y="65"/>
                  </a:lnTo>
                  <a:lnTo>
                    <a:pt x="132" y="71"/>
                  </a:lnTo>
                  <a:lnTo>
                    <a:pt x="137" y="77"/>
                  </a:lnTo>
                  <a:lnTo>
                    <a:pt x="137" y="77"/>
                  </a:lnTo>
                  <a:lnTo>
                    <a:pt x="140" y="81"/>
                  </a:lnTo>
                  <a:lnTo>
                    <a:pt x="144" y="85"/>
                  </a:lnTo>
                  <a:lnTo>
                    <a:pt x="144" y="85"/>
                  </a:lnTo>
                  <a:lnTo>
                    <a:pt x="146" y="89"/>
                  </a:lnTo>
                  <a:lnTo>
                    <a:pt x="148" y="93"/>
                  </a:lnTo>
                  <a:lnTo>
                    <a:pt x="150" y="102"/>
                  </a:lnTo>
                  <a:lnTo>
                    <a:pt x="150" y="10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7" name="Freeform 396"/>
            <p:cNvSpPr>
              <a:spLocks/>
            </p:cNvSpPr>
            <p:nvPr/>
          </p:nvSpPr>
          <p:spPr bwMode="gray">
            <a:xfrm>
              <a:off x="4638189" y="3389428"/>
              <a:ext cx="69573" cy="48001"/>
            </a:xfrm>
            <a:custGeom>
              <a:avLst/>
              <a:gdLst/>
              <a:ahLst/>
              <a:cxnLst>
                <a:cxn ang="0">
                  <a:pos x="0" y="29"/>
                </a:cxn>
                <a:cxn ang="0">
                  <a:pos x="0" y="29"/>
                </a:cxn>
                <a:cxn ang="0">
                  <a:pos x="6" y="33"/>
                </a:cxn>
                <a:cxn ang="0">
                  <a:pos x="6" y="33"/>
                </a:cxn>
                <a:cxn ang="0">
                  <a:pos x="10" y="34"/>
                </a:cxn>
                <a:cxn ang="0">
                  <a:pos x="13" y="33"/>
                </a:cxn>
                <a:cxn ang="0">
                  <a:pos x="19" y="29"/>
                </a:cxn>
                <a:cxn ang="0">
                  <a:pos x="19" y="29"/>
                </a:cxn>
                <a:cxn ang="0">
                  <a:pos x="22" y="27"/>
                </a:cxn>
                <a:cxn ang="0">
                  <a:pos x="25" y="27"/>
                </a:cxn>
                <a:cxn ang="0">
                  <a:pos x="33" y="27"/>
                </a:cxn>
                <a:cxn ang="0">
                  <a:pos x="41" y="27"/>
                </a:cxn>
                <a:cxn ang="0">
                  <a:pos x="44" y="26"/>
                </a:cxn>
                <a:cxn ang="0">
                  <a:pos x="47" y="23"/>
                </a:cxn>
                <a:cxn ang="0">
                  <a:pos x="47" y="23"/>
                </a:cxn>
                <a:cxn ang="0">
                  <a:pos x="48" y="20"/>
                </a:cxn>
                <a:cxn ang="0">
                  <a:pos x="47" y="18"/>
                </a:cxn>
                <a:cxn ang="0">
                  <a:pos x="47" y="17"/>
                </a:cxn>
                <a:cxn ang="0">
                  <a:pos x="47" y="17"/>
                </a:cxn>
                <a:cxn ang="0">
                  <a:pos x="44" y="15"/>
                </a:cxn>
                <a:cxn ang="0">
                  <a:pos x="42" y="13"/>
                </a:cxn>
                <a:cxn ang="0">
                  <a:pos x="42" y="13"/>
                </a:cxn>
                <a:cxn ang="0">
                  <a:pos x="39" y="13"/>
                </a:cxn>
                <a:cxn ang="0">
                  <a:pos x="35" y="13"/>
                </a:cxn>
                <a:cxn ang="0">
                  <a:pos x="35" y="13"/>
                </a:cxn>
                <a:cxn ang="0">
                  <a:pos x="34" y="12"/>
                </a:cxn>
                <a:cxn ang="0">
                  <a:pos x="33" y="10"/>
                </a:cxn>
                <a:cxn ang="0">
                  <a:pos x="33" y="10"/>
                </a:cxn>
                <a:cxn ang="0">
                  <a:pos x="31" y="5"/>
                </a:cxn>
                <a:cxn ang="0">
                  <a:pos x="26" y="0"/>
                </a:cxn>
                <a:cxn ang="0">
                  <a:pos x="26" y="0"/>
                </a:cxn>
                <a:cxn ang="0">
                  <a:pos x="20" y="2"/>
                </a:cxn>
                <a:cxn ang="0">
                  <a:pos x="10" y="4"/>
                </a:cxn>
                <a:cxn ang="0">
                  <a:pos x="10" y="4"/>
                </a:cxn>
                <a:cxn ang="0">
                  <a:pos x="12" y="7"/>
                </a:cxn>
                <a:cxn ang="0">
                  <a:pos x="13" y="10"/>
                </a:cxn>
                <a:cxn ang="0">
                  <a:pos x="12" y="13"/>
                </a:cxn>
                <a:cxn ang="0">
                  <a:pos x="10" y="17"/>
                </a:cxn>
                <a:cxn ang="0">
                  <a:pos x="5" y="23"/>
                </a:cxn>
                <a:cxn ang="0">
                  <a:pos x="0" y="29"/>
                </a:cxn>
                <a:cxn ang="0">
                  <a:pos x="0" y="29"/>
                </a:cxn>
              </a:cxnLst>
              <a:rect l="0" t="0" r="r" b="b"/>
              <a:pathLst>
                <a:path w="48" h="34">
                  <a:moveTo>
                    <a:pt x="0" y="29"/>
                  </a:moveTo>
                  <a:lnTo>
                    <a:pt x="0" y="29"/>
                  </a:lnTo>
                  <a:lnTo>
                    <a:pt x="6" y="33"/>
                  </a:lnTo>
                  <a:lnTo>
                    <a:pt x="6" y="33"/>
                  </a:lnTo>
                  <a:lnTo>
                    <a:pt x="10" y="34"/>
                  </a:lnTo>
                  <a:lnTo>
                    <a:pt x="13" y="33"/>
                  </a:lnTo>
                  <a:lnTo>
                    <a:pt x="19" y="29"/>
                  </a:lnTo>
                  <a:lnTo>
                    <a:pt x="19" y="29"/>
                  </a:lnTo>
                  <a:lnTo>
                    <a:pt x="22" y="27"/>
                  </a:lnTo>
                  <a:lnTo>
                    <a:pt x="25" y="27"/>
                  </a:lnTo>
                  <a:lnTo>
                    <a:pt x="33" y="27"/>
                  </a:lnTo>
                  <a:lnTo>
                    <a:pt x="41" y="27"/>
                  </a:lnTo>
                  <a:lnTo>
                    <a:pt x="44" y="26"/>
                  </a:lnTo>
                  <a:lnTo>
                    <a:pt x="47" y="23"/>
                  </a:lnTo>
                  <a:lnTo>
                    <a:pt x="47" y="23"/>
                  </a:lnTo>
                  <a:lnTo>
                    <a:pt x="48" y="20"/>
                  </a:lnTo>
                  <a:lnTo>
                    <a:pt x="47" y="18"/>
                  </a:lnTo>
                  <a:lnTo>
                    <a:pt x="47" y="17"/>
                  </a:lnTo>
                  <a:lnTo>
                    <a:pt x="47" y="17"/>
                  </a:lnTo>
                  <a:lnTo>
                    <a:pt x="44" y="15"/>
                  </a:lnTo>
                  <a:lnTo>
                    <a:pt x="42" y="13"/>
                  </a:lnTo>
                  <a:lnTo>
                    <a:pt x="42" y="13"/>
                  </a:lnTo>
                  <a:lnTo>
                    <a:pt x="39" y="13"/>
                  </a:lnTo>
                  <a:lnTo>
                    <a:pt x="35" y="13"/>
                  </a:lnTo>
                  <a:lnTo>
                    <a:pt x="35" y="13"/>
                  </a:lnTo>
                  <a:lnTo>
                    <a:pt x="34" y="12"/>
                  </a:lnTo>
                  <a:lnTo>
                    <a:pt x="33" y="10"/>
                  </a:lnTo>
                  <a:lnTo>
                    <a:pt x="33" y="10"/>
                  </a:lnTo>
                  <a:lnTo>
                    <a:pt x="31" y="5"/>
                  </a:lnTo>
                  <a:lnTo>
                    <a:pt x="26" y="0"/>
                  </a:lnTo>
                  <a:lnTo>
                    <a:pt x="26" y="0"/>
                  </a:lnTo>
                  <a:lnTo>
                    <a:pt x="20" y="2"/>
                  </a:lnTo>
                  <a:lnTo>
                    <a:pt x="10" y="4"/>
                  </a:lnTo>
                  <a:lnTo>
                    <a:pt x="10" y="4"/>
                  </a:lnTo>
                  <a:lnTo>
                    <a:pt x="12" y="7"/>
                  </a:lnTo>
                  <a:lnTo>
                    <a:pt x="13" y="10"/>
                  </a:lnTo>
                  <a:lnTo>
                    <a:pt x="12" y="13"/>
                  </a:lnTo>
                  <a:lnTo>
                    <a:pt x="10" y="17"/>
                  </a:lnTo>
                  <a:lnTo>
                    <a:pt x="5" y="23"/>
                  </a:lnTo>
                  <a:lnTo>
                    <a:pt x="0" y="29"/>
                  </a:lnTo>
                  <a:lnTo>
                    <a:pt x="0" y="2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8" name="Freeform 397"/>
            <p:cNvSpPr>
              <a:spLocks/>
            </p:cNvSpPr>
            <p:nvPr/>
          </p:nvSpPr>
          <p:spPr bwMode="gray">
            <a:xfrm>
              <a:off x="4647785" y="3391828"/>
              <a:ext cx="391047" cy="180004"/>
            </a:xfrm>
            <a:custGeom>
              <a:avLst/>
              <a:gdLst/>
              <a:ahLst/>
              <a:cxnLst>
                <a:cxn ang="0">
                  <a:pos x="153" y="123"/>
                </a:cxn>
                <a:cxn ang="0">
                  <a:pos x="159" y="105"/>
                </a:cxn>
                <a:cxn ang="0">
                  <a:pos x="170" y="107"/>
                </a:cxn>
                <a:cxn ang="0">
                  <a:pos x="184" y="104"/>
                </a:cxn>
                <a:cxn ang="0">
                  <a:pos x="201" y="102"/>
                </a:cxn>
                <a:cxn ang="0">
                  <a:pos x="216" y="98"/>
                </a:cxn>
                <a:cxn ang="0">
                  <a:pos x="226" y="94"/>
                </a:cxn>
                <a:cxn ang="0">
                  <a:pos x="244" y="97"/>
                </a:cxn>
                <a:cxn ang="0">
                  <a:pos x="255" y="93"/>
                </a:cxn>
                <a:cxn ang="0">
                  <a:pos x="269" y="79"/>
                </a:cxn>
                <a:cxn ang="0">
                  <a:pos x="270" y="57"/>
                </a:cxn>
                <a:cxn ang="0">
                  <a:pos x="276" y="49"/>
                </a:cxn>
                <a:cxn ang="0">
                  <a:pos x="263" y="23"/>
                </a:cxn>
                <a:cxn ang="0">
                  <a:pos x="241" y="11"/>
                </a:cxn>
                <a:cxn ang="0">
                  <a:pos x="222" y="23"/>
                </a:cxn>
                <a:cxn ang="0">
                  <a:pos x="207" y="24"/>
                </a:cxn>
                <a:cxn ang="0">
                  <a:pos x="189" y="19"/>
                </a:cxn>
                <a:cxn ang="0">
                  <a:pos x="171" y="20"/>
                </a:cxn>
                <a:cxn ang="0">
                  <a:pos x="159" y="18"/>
                </a:cxn>
                <a:cxn ang="0">
                  <a:pos x="143" y="9"/>
                </a:cxn>
                <a:cxn ang="0">
                  <a:pos x="133" y="6"/>
                </a:cxn>
                <a:cxn ang="0">
                  <a:pos x="123" y="3"/>
                </a:cxn>
                <a:cxn ang="0">
                  <a:pos x="110" y="3"/>
                </a:cxn>
                <a:cxn ang="0">
                  <a:pos x="90" y="7"/>
                </a:cxn>
                <a:cxn ang="0">
                  <a:pos x="77" y="19"/>
                </a:cxn>
                <a:cxn ang="0">
                  <a:pos x="54" y="21"/>
                </a:cxn>
                <a:cxn ang="0">
                  <a:pos x="46" y="30"/>
                </a:cxn>
                <a:cxn ang="0">
                  <a:pos x="31" y="37"/>
                </a:cxn>
                <a:cxn ang="0">
                  <a:pos x="14" y="37"/>
                </a:cxn>
                <a:cxn ang="0">
                  <a:pos x="4" y="38"/>
                </a:cxn>
                <a:cxn ang="0">
                  <a:pos x="2" y="52"/>
                </a:cxn>
                <a:cxn ang="0">
                  <a:pos x="8" y="57"/>
                </a:cxn>
                <a:cxn ang="0">
                  <a:pos x="12" y="68"/>
                </a:cxn>
                <a:cxn ang="0">
                  <a:pos x="10" y="77"/>
                </a:cxn>
                <a:cxn ang="0">
                  <a:pos x="5" y="72"/>
                </a:cxn>
                <a:cxn ang="0">
                  <a:pos x="6" y="80"/>
                </a:cxn>
                <a:cxn ang="0">
                  <a:pos x="13" y="89"/>
                </a:cxn>
                <a:cxn ang="0">
                  <a:pos x="19" y="91"/>
                </a:cxn>
                <a:cxn ang="0">
                  <a:pos x="16" y="98"/>
                </a:cxn>
                <a:cxn ang="0">
                  <a:pos x="26" y="100"/>
                </a:cxn>
                <a:cxn ang="0">
                  <a:pos x="23" y="105"/>
                </a:cxn>
                <a:cxn ang="0">
                  <a:pos x="25" y="111"/>
                </a:cxn>
                <a:cxn ang="0">
                  <a:pos x="39" y="109"/>
                </a:cxn>
                <a:cxn ang="0">
                  <a:pos x="49" y="118"/>
                </a:cxn>
                <a:cxn ang="0">
                  <a:pos x="65" y="123"/>
                </a:cxn>
                <a:cxn ang="0">
                  <a:pos x="68" y="110"/>
                </a:cxn>
                <a:cxn ang="0">
                  <a:pos x="84" y="113"/>
                </a:cxn>
                <a:cxn ang="0">
                  <a:pos x="103" y="122"/>
                </a:cxn>
                <a:cxn ang="0">
                  <a:pos x="120" y="115"/>
                </a:cxn>
                <a:cxn ang="0">
                  <a:pos x="129" y="112"/>
                </a:cxn>
                <a:cxn ang="0">
                  <a:pos x="144" y="108"/>
                </a:cxn>
                <a:cxn ang="0">
                  <a:pos x="151" y="108"/>
                </a:cxn>
                <a:cxn ang="0">
                  <a:pos x="143" y="116"/>
                </a:cxn>
              </a:cxnLst>
              <a:rect l="0" t="0" r="r" b="b"/>
              <a:pathLst>
                <a:path w="276" h="126">
                  <a:moveTo>
                    <a:pt x="144" y="126"/>
                  </a:moveTo>
                  <a:lnTo>
                    <a:pt x="144" y="126"/>
                  </a:lnTo>
                  <a:lnTo>
                    <a:pt x="147" y="126"/>
                  </a:lnTo>
                  <a:lnTo>
                    <a:pt x="151" y="125"/>
                  </a:lnTo>
                  <a:lnTo>
                    <a:pt x="153" y="123"/>
                  </a:lnTo>
                  <a:lnTo>
                    <a:pt x="155" y="121"/>
                  </a:lnTo>
                  <a:lnTo>
                    <a:pt x="157" y="114"/>
                  </a:lnTo>
                  <a:lnTo>
                    <a:pt x="157" y="107"/>
                  </a:lnTo>
                  <a:lnTo>
                    <a:pt x="157" y="107"/>
                  </a:lnTo>
                  <a:lnTo>
                    <a:pt x="159" y="105"/>
                  </a:lnTo>
                  <a:lnTo>
                    <a:pt x="160" y="103"/>
                  </a:lnTo>
                  <a:lnTo>
                    <a:pt x="161" y="103"/>
                  </a:lnTo>
                  <a:lnTo>
                    <a:pt x="163" y="103"/>
                  </a:lnTo>
                  <a:lnTo>
                    <a:pt x="163" y="103"/>
                  </a:lnTo>
                  <a:lnTo>
                    <a:pt x="170" y="107"/>
                  </a:lnTo>
                  <a:lnTo>
                    <a:pt x="174" y="108"/>
                  </a:lnTo>
                  <a:lnTo>
                    <a:pt x="177" y="108"/>
                  </a:lnTo>
                  <a:lnTo>
                    <a:pt x="181" y="107"/>
                  </a:lnTo>
                  <a:lnTo>
                    <a:pt x="181" y="107"/>
                  </a:lnTo>
                  <a:lnTo>
                    <a:pt x="184" y="104"/>
                  </a:lnTo>
                  <a:lnTo>
                    <a:pt x="188" y="101"/>
                  </a:lnTo>
                  <a:lnTo>
                    <a:pt x="188" y="101"/>
                  </a:lnTo>
                  <a:lnTo>
                    <a:pt x="192" y="101"/>
                  </a:lnTo>
                  <a:lnTo>
                    <a:pt x="195" y="101"/>
                  </a:lnTo>
                  <a:lnTo>
                    <a:pt x="201" y="102"/>
                  </a:lnTo>
                  <a:lnTo>
                    <a:pt x="201" y="102"/>
                  </a:lnTo>
                  <a:lnTo>
                    <a:pt x="208" y="102"/>
                  </a:lnTo>
                  <a:lnTo>
                    <a:pt x="214" y="100"/>
                  </a:lnTo>
                  <a:lnTo>
                    <a:pt x="214" y="100"/>
                  </a:lnTo>
                  <a:lnTo>
                    <a:pt x="216" y="98"/>
                  </a:lnTo>
                  <a:lnTo>
                    <a:pt x="217" y="97"/>
                  </a:lnTo>
                  <a:lnTo>
                    <a:pt x="217" y="97"/>
                  </a:lnTo>
                  <a:lnTo>
                    <a:pt x="222" y="95"/>
                  </a:lnTo>
                  <a:lnTo>
                    <a:pt x="226" y="94"/>
                  </a:lnTo>
                  <a:lnTo>
                    <a:pt x="226" y="94"/>
                  </a:lnTo>
                  <a:lnTo>
                    <a:pt x="231" y="90"/>
                  </a:lnTo>
                  <a:lnTo>
                    <a:pt x="231" y="90"/>
                  </a:lnTo>
                  <a:lnTo>
                    <a:pt x="235" y="90"/>
                  </a:lnTo>
                  <a:lnTo>
                    <a:pt x="238" y="91"/>
                  </a:lnTo>
                  <a:lnTo>
                    <a:pt x="244" y="97"/>
                  </a:lnTo>
                  <a:lnTo>
                    <a:pt x="244" y="97"/>
                  </a:lnTo>
                  <a:lnTo>
                    <a:pt x="249" y="94"/>
                  </a:lnTo>
                  <a:lnTo>
                    <a:pt x="249" y="94"/>
                  </a:lnTo>
                  <a:lnTo>
                    <a:pt x="255" y="93"/>
                  </a:lnTo>
                  <a:lnTo>
                    <a:pt x="255" y="93"/>
                  </a:lnTo>
                  <a:lnTo>
                    <a:pt x="265" y="95"/>
                  </a:lnTo>
                  <a:lnTo>
                    <a:pt x="273" y="95"/>
                  </a:lnTo>
                  <a:lnTo>
                    <a:pt x="273" y="95"/>
                  </a:lnTo>
                  <a:lnTo>
                    <a:pt x="270" y="88"/>
                  </a:lnTo>
                  <a:lnTo>
                    <a:pt x="269" y="79"/>
                  </a:lnTo>
                  <a:lnTo>
                    <a:pt x="268" y="70"/>
                  </a:lnTo>
                  <a:lnTo>
                    <a:pt x="268" y="61"/>
                  </a:lnTo>
                  <a:lnTo>
                    <a:pt x="268" y="61"/>
                  </a:lnTo>
                  <a:lnTo>
                    <a:pt x="269" y="58"/>
                  </a:lnTo>
                  <a:lnTo>
                    <a:pt x="270" y="57"/>
                  </a:lnTo>
                  <a:lnTo>
                    <a:pt x="272" y="55"/>
                  </a:lnTo>
                  <a:lnTo>
                    <a:pt x="275" y="55"/>
                  </a:lnTo>
                  <a:lnTo>
                    <a:pt x="275" y="55"/>
                  </a:lnTo>
                  <a:lnTo>
                    <a:pt x="276" y="51"/>
                  </a:lnTo>
                  <a:lnTo>
                    <a:pt x="276" y="49"/>
                  </a:lnTo>
                  <a:lnTo>
                    <a:pt x="276" y="49"/>
                  </a:lnTo>
                  <a:lnTo>
                    <a:pt x="272" y="42"/>
                  </a:lnTo>
                  <a:lnTo>
                    <a:pt x="269" y="37"/>
                  </a:lnTo>
                  <a:lnTo>
                    <a:pt x="263" y="23"/>
                  </a:lnTo>
                  <a:lnTo>
                    <a:pt x="263" y="23"/>
                  </a:lnTo>
                  <a:lnTo>
                    <a:pt x="261" y="18"/>
                  </a:lnTo>
                  <a:lnTo>
                    <a:pt x="259" y="15"/>
                  </a:lnTo>
                  <a:lnTo>
                    <a:pt x="255" y="14"/>
                  </a:lnTo>
                  <a:lnTo>
                    <a:pt x="251" y="11"/>
                  </a:lnTo>
                  <a:lnTo>
                    <a:pt x="241" y="11"/>
                  </a:lnTo>
                  <a:lnTo>
                    <a:pt x="233" y="11"/>
                  </a:lnTo>
                  <a:lnTo>
                    <a:pt x="233" y="11"/>
                  </a:lnTo>
                  <a:lnTo>
                    <a:pt x="227" y="17"/>
                  </a:lnTo>
                  <a:lnTo>
                    <a:pt x="222" y="23"/>
                  </a:lnTo>
                  <a:lnTo>
                    <a:pt x="222" y="23"/>
                  </a:lnTo>
                  <a:lnTo>
                    <a:pt x="218" y="24"/>
                  </a:lnTo>
                  <a:lnTo>
                    <a:pt x="214" y="25"/>
                  </a:lnTo>
                  <a:lnTo>
                    <a:pt x="214" y="25"/>
                  </a:lnTo>
                  <a:lnTo>
                    <a:pt x="210" y="25"/>
                  </a:lnTo>
                  <a:lnTo>
                    <a:pt x="207" y="24"/>
                  </a:lnTo>
                  <a:lnTo>
                    <a:pt x="203" y="23"/>
                  </a:lnTo>
                  <a:lnTo>
                    <a:pt x="199" y="21"/>
                  </a:lnTo>
                  <a:lnTo>
                    <a:pt x="199" y="21"/>
                  </a:lnTo>
                  <a:lnTo>
                    <a:pt x="193" y="19"/>
                  </a:lnTo>
                  <a:lnTo>
                    <a:pt x="189" y="19"/>
                  </a:lnTo>
                  <a:lnTo>
                    <a:pt x="186" y="19"/>
                  </a:lnTo>
                  <a:lnTo>
                    <a:pt x="186" y="19"/>
                  </a:lnTo>
                  <a:lnTo>
                    <a:pt x="181" y="20"/>
                  </a:lnTo>
                  <a:lnTo>
                    <a:pt x="175" y="20"/>
                  </a:lnTo>
                  <a:lnTo>
                    <a:pt x="171" y="20"/>
                  </a:lnTo>
                  <a:lnTo>
                    <a:pt x="165" y="18"/>
                  </a:lnTo>
                  <a:lnTo>
                    <a:pt x="165" y="18"/>
                  </a:lnTo>
                  <a:lnTo>
                    <a:pt x="162" y="18"/>
                  </a:lnTo>
                  <a:lnTo>
                    <a:pt x="159" y="18"/>
                  </a:lnTo>
                  <a:lnTo>
                    <a:pt x="159" y="18"/>
                  </a:lnTo>
                  <a:lnTo>
                    <a:pt x="153" y="14"/>
                  </a:lnTo>
                  <a:lnTo>
                    <a:pt x="150" y="11"/>
                  </a:lnTo>
                  <a:lnTo>
                    <a:pt x="146" y="9"/>
                  </a:lnTo>
                  <a:lnTo>
                    <a:pt x="146" y="9"/>
                  </a:lnTo>
                  <a:lnTo>
                    <a:pt x="143" y="9"/>
                  </a:lnTo>
                  <a:lnTo>
                    <a:pt x="141" y="10"/>
                  </a:lnTo>
                  <a:lnTo>
                    <a:pt x="138" y="10"/>
                  </a:lnTo>
                  <a:lnTo>
                    <a:pt x="135" y="9"/>
                  </a:lnTo>
                  <a:lnTo>
                    <a:pt x="135" y="9"/>
                  </a:lnTo>
                  <a:lnTo>
                    <a:pt x="133" y="6"/>
                  </a:lnTo>
                  <a:lnTo>
                    <a:pt x="132" y="4"/>
                  </a:lnTo>
                  <a:lnTo>
                    <a:pt x="131" y="3"/>
                  </a:lnTo>
                  <a:lnTo>
                    <a:pt x="128" y="3"/>
                  </a:lnTo>
                  <a:lnTo>
                    <a:pt x="128" y="3"/>
                  </a:lnTo>
                  <a:lnTo>
                    <a:pt x="123" y="3"/>
                  </a:lnTo>
                  <a:lnTo>
                    <a:pt x="119" y="4"/>
                  </a:lnTo>
                  <a:lnTo>
                    <a:pt x="119" y="4"/>
                  </a:lnTo>
                  <a:lnTo>
                    <a:pt x="113" y="4"/>
                  </a:lnTo>
                  <a:lnTo>
                    <a:pt x="110" y="3"/>
                  </a:lnTo>
                  <a:lnTo>
                    <a:pt x="110" y="3"/>
                  </a:lnTo>
                  <a:lnTo>
                    <a:pt x="103" y="0"/>
                  </a:lnTo>
                  <a:lnTo>
                    <a:pt x="100" y="0"/>
                  </a:lnTo>
                  <a:lnTo>
                    <a:pt x="98" y="2"/>
                  </a:lnTo>
                  <a:lnTo>
                    <a:pt x="98" y="2"/>
                  </a:lnTo>
                  <a:lnTo>
                    <a:pt x="90" y="7"/>
                  </a:lnTo>
                  <a:lnTo>
                    <a:pt x="87" y="10"/>
                  </a:lnTo>
                  <a:lnTo>
                    <a:pt x="83" y="15"/>
                  </a:lnTo>
                  <a:lnTo>
                    <a:pt x="83" y="15"/>
                  </a:lnTo>
                  <a:lnTo>
                    <a:pt x="80" y="17"/>
                  </a:lnTo>
                  <a:lnTo>
                    <a:pt x="77" y="19"/>
                  </a:lnTo>
                  <a:lnTo>
                    <a:pt x="73" y="19"/>
                  </a:lnTo>
                  <a:lnTo>
                    <a:pt x="69" y="19"/>
                  </a:lnTo>
                  <a:lnTo>
                    <a:pt x="61" y="19"/>
                  </a:lnTo>
                  <a:lnTo>
                    <a:pt x="57" y="20"/>
                  </a:lnTo>
                  <a:lnTo>
                    <a:pt x="54" y="21"/>
                  </a:lnTo>
                  <a:lnTo>
                    <a:pt x="54" y="21"/>
                  </a:lnTo>
                  <a:lnTo>
                    <a:pt x="51" y="23"/>
                  </a:lnTo>
                  <a:lnTo>
                    <a:pt x="49" y="26"/>
                  </a:lnTo>
                  <a:lnTo>
                    <a:pt x="48" y="28"/>
                  </a:lnTo>
                  <a:lnTo>
                    <a:pt x="46" y="30"/>
                  </a:lnTo>
                  <a:lnTo>
                    <a:pt x="46" y="30"/>
                  </a:lnTo>
                  <a:lnTo>
                    <a:pt x="36" y="37"/>
                  </a:lnTo>
                  <a:lnTo>
                    <a:pt x="36" y="37"/>
                  </a:lnTo>
                  <a:lnTo>
                    <a:pt x="34" y="37"/>
                  </a:lnTo>
                  <a:lnTo>
                    <a:pt x="31" y="37"/>
                  </a:lnTo>
                  <a:lnTo>
                    <a:pt x="31" y="37"/>
                  </a:lnTo>
                  <a:lnTo>
                    <a:pt x="27" y="37"/>
                  </a:lnTo>
                  <a:lnTo>
                    <a:pt x="23" y="37"/>
                  </a:lnTo>
                  <a:lnTo>
                    <a:pt x="18" y="37"/>
                  </a:lnTo>
                  <a:lnTo>
                    <a:pt x="14" y="37"/>
                  </a:lnTo>
                  <a:lnTo>
                    <a:pt x="14" y="37"/>
                  </a:lnTo>
                  <a:lnTo>
                    <a:pt x="8" y="39"/>
                  </a:lnTo>
                  <a:lnTo>
                    <a:pt x="8" y="39"/>
                  </a:lnTo>
                  <a:lnTo>
                    <a:pt x="6" y="38"/>
                  </a:lnTo>
                  <a:lnTo>
                    <a:pt x="4" y="38"/>
                  </a:lnTo>
                  <a:lnTo>
                    <a:pt x="4" y="38"/>
                  </a:lnTo>
                  <a:lnTo>
                    <a:pt x="3" y="41"/>
                  </a:lnTo>
                  <a:lnTo>
                    <a:pt x="2" y="45"/>
                  </a:lnTo>
                  <a:lnTo>
                    <a:pt x="0" y="49"/>
                  </a:lnTo>
                  <a:lnTo>
                    <a:pt x="2" y="52"/>
                  </a:lnTo>
                  <a:lnTo>
                    <a:pt x="2" y="52"/>
                  </a:lnTo>
                  <a:lnTo>
                    <a:pt x="4" y="53"/>
                  </a:lnTo>
                  <a:lnTo>
                    <a:pt x="6" y="55"/>
                  </a:lnTo>
                  <a:lnTo>
                    <a:pt x="7" y="56"/>
                  </a:lnTo>
                  <a:lnTo>
                    <a:pt x="8" y="57"/>
                  </a:lnTo>
                  <a:lnTo>
                    <a:pt x="8" y="57"/>
                  </a:lnTo>
                  <a:lnTo>
                    <a:pt x="9" y="60"/>
                  </a:lnTo>
                  <a:lnTo>
                    <a:pt x="9" y="65"/>
                  </a:lnTo>
                  <a:lnTo>
                    <a:pt x="9" y="65"/>
                  </a:lnTo>
                  <a:lnTo>
                    <a:pt x="12" y="68"/>
                  </a:lnTo>
                  <a:lnTo>
                    <a:pt x="14" y="71"/>
                  </a:lnTo>
                  <a:lnTo>
                    <a:pt x="14" y="71"/>
                  </a:lnTo>
                  <a:lnTo>
                    <a:pt x="14" y="72"/>
                  </a:lnTo>
                  <a:lnTo>
                    <a:pt x="13" y="74"/>
                  </a:lnTo>
                  <a:lnTo>
                    <a:pt x="10" y="77"/>
                  </a:lnTo>
                  <a:lnTo>
                    <a:pt x="9" y="77"/>
                  </a:lnTo>
                  <a:lnTo>
                    <a:pt x="9" y="77"/>
                  </a:lnTo>
                  <a:lnTo>
                    <a:pt x="7" y="74"/>
                  </a:lnTo>
                  <a:lnTo>
                    <a:pt x="5" y="72"/>
                  </a:lnTo>
                  <a:lnTo>
                    <a:pt x="5" y="72"/>
                  </a:lnTo>
                  <a:lnTo>
                    <a:pt x="4" y="72"/>
                  </a:lnTo>
                  <a:lnTo>
                    <a:pt x="4" y="73"/>
                  </a:lnTo>
                  <a:lnTo>
                    <a:pt x="4" y="73"/>
                  </a:lnTo>
                  <a:lnTo>
                    <a:pt x="4" y="77"/>
                  </a:lnTo>
                  <a:lnTo>
                    <a:pt x="6" y="80"/>
                  </a:lnTo>
                  <a:lnTo>
                    <a:pt x="8" y="87"/>
                  </a:lnTo>
                  <a:lnTo>
                    <a:pt x="8" y="87"/>
                  </a:lnTo>
                  <a:lnTo>
                    <a:pt x="9" y="88"/>
                  </a:lnTo>
                  <a:lnTo>
                    <a:pt x="10" y="89"/>
                  </a:lnTo>
                  <a:lnTo>
                    <a:pt x="13" y="89"/>
                  </a:lnTo>
                  <a:lnTo>
                    <a:pt x="17" y="89"/>
                  </a:lnTo>
                  <a:lnTo>
                    <a:pt x="19" y="90"/>
                  </a:lnTo>
                  <a:lnTo>
                    <a:pt x="19" y="90"/>
                  </a:lnTo>
                  <a:lnTo>
                    <a:pt x="20" y="91"/>
                  </a:lnTo>
                  <a:lnTo>
                    <a:pt x="19" y="91"/>
                  </a:lnTo>
                  <a:lnTo>
                    <a:pt x="18" y="92"/>
                  </a:lnTo>
                  <a:lnTo>
                    <a:pt x="18" y="92"/>
                  </a:lnTo>
                  <a:lnTo>
                    <a:pt x="16" y="93"/>
                  </a:lnTo>
                  <a:lnTo>
                    <a:pt x="16" y="95"/>
                  </a:lnTo>
                  <a:lnTo>
                    <a:pt x="16" y="98"/>
                  </a:lnTo>
                  <a:lnTo>
                    <a:pt x="16" y="99"/>
                  </a:lnTo>
                  <a:lnTo>
                    <a:pt x="16" y="99"/>
                  </a:lnTo>
                  <a:lnTo>
                    <a:pt x="18" y="100"/>
                  </a:lnTo>
                  <a:lnTo>
                    <a:pt x="21" y="100"/>
                  </a:lnTo>
                  <a:lnTo>
                    <a:pt x="26" y="100"/>
                  </a:lnTo>
                  <a:lnTo>
                    <a:pt x="26" y="100"/>
                  </a:lnTo>
                  <a:lnTo>
                    <a:pt x="27" y="100"/>
                  </a:lnTo>
                  <a:lnTo>
                    <a:pt x="27" y="101"/>
                  </a:lnTo>
                  <a:lnTo>
                    <a:pt x="27" y="101"/>
                  </a:lnTo>
                  <a:lnTo>
                    <a:pt x="23" y="105"/>
                  </a:lnTo>
                  <a:lnTo>
                    <a:pt x="21" y="107"/>
                  </a:lnTo>
                  <a:lnTo>
                    <a:pt x="21" y="109"/>
                  </a:lnTo>
                  <a:lnTo>
                    <a:pt x="21" y="109"/>
                  </a:lnTo>
                  <a:lnTo>
                    <a:pt x="23" y="111"/>
                  </a:lnTo>
                  <a:lnTo>
                    <a:pt x="25" y="111"/>
                  </a:lnTo>
                  <a:lnTo>
                    <a:pt x="28" y="111"/>
                  </a:lnTo>
                  <a:lnTo>
                    <a:pt x="33" y="110"/>
                  </a:lnTo>
                  <a:lnTo>
                    <a:pt x="37" y="109"/>
                  </a:lnTo>
                  <a:lnTo>
                    <a:pt x="37" y="109"/>
                  </a:lnTo>
                  <a:lnTo>
                    <a:pt x="39" y="109"/>
                  </a:lnTo>
                  <a:lnTo>
                    <a:pt x="41" y="110"/>
                  </a:lnTo>
                  <a:lnTo>
                    <a:pt x="41" y="110"/>
                  </a:lnTo>
                  <a:lnTo>
                    <a:pt x="45" y="114"/>
                  </a:lnTo>
                  <a:lnTo>
                    <a:pt x="47" y="116"/>
                  </a:lnTo>
                  <a:lnTo>
                    <a:pt x="49" y="118"/>
                  </a:lnTo>
                  <a:lnTo>
                    <a:pt x="49" y="118"/>
                  </a:lnTo>
                  <a:lnTo>
                    <a:pt x="61" y="122"/>
                  </a:lnTo>
                  <a:lnTo>
                    <a:pt x="61" y="122"/>
                  </a:lnTo>
                  <a:lnTo>
                    <a:pt x="62" y="123"/>
                  </a:lnTo>
                  <a:lnTo>
                    <a:pt x="65" y="123"/>
                  </a:lnTo>
                  <a:lnTo>
                    <a:pt x="65" y="120"/>
                  </a:lnTo>
                  <a:lnTo>
                    <a:pt x="66" y="116"/>
                  </a:lnTo>
                  <a:lnTo>
                    <a:pt x="66" y="113"/>
                  </a:lnTo>
                  <a:lnTo>
                    <a:pt x="66" y="113"/>
                  </a:lnTo>
                  <a:lnTo>
                    <a:pt x="68" y="110"/>
                  </a:lnTo>
                  <a:lnTo>
                    <a:pt x="71" y="109"/>
                  </a:lnTo>
                  <a:lnTo>
                    <a:pt x="75" y="109"/>
                  </a:lnTo>
                  <a:lnTo>
                    <a:pt x="78" y="110"/>
                  </a:lnTo>
                  <a:lnTo>
                    <a:pt x="78" y="110"/>
                  </a:lnTo>
                  <a:lnTo>
                    <a:pt x="84" y="113"/>
                  </a:lnTo>
                  <a:lnTo>
                    <a:pt x="90" y="118"/>
                  </a:lnTo>
                  <a:lnTo>
                    <a:pt x="97" y="121"/>
                  </a:lnTo>
                  <a:lnTo>
                    <a:pt x="100" y="122"/>
                  </a:lnTo>
                  <a:lnTo>
                    <a:pt x="103" y="122"/>
                  </a:lnTo>
                  <a:lnTo>
                    <a:pt x="103" y="122"/>
                  </a:lnTo>
                  <a:lnTo>
                    <a:pt x="111" y="122"/>
                  </a:lnTo>
                  <a:lnTo>
                    <a:pt x="114" y="121"/>
                  </a:lnTo>
                  <a:lnTo>
                    <a:pt x="118" y="120"/>
                  </a:lnTo>
                  <a:lnTo>
                    <a:pt x="118" y="120"/>
                  </a:lnTo>
                  <a:lnTo>
                    <a:pt x="120" y="115"/>
                  </a:lnTo>
                  <a:lnTo>
                    <a:pt x="121" y="113"/>
                  </a:lnTo>
                  <a:lnTo>
                    <a:pt x="122" y="112"/>
                  </a:lnTo>
                  <a:lnTo>
                    <a:pt x="122" y="112"/>
                  </a:lnTo>
                  <a:lnTo>
                    <a:pt x="125" y="111"/>
                  </a:lnTo>
                  <a:lnTo>
                    <a:pt x="129" y="112"/>
                  </a:lnTo>
                  <a:lnTo>
                    <a:pt x="131" y="113"/>
                  </a:lnTo>
                  <a:lnTo>
                    <a:pt x="134" y="113"/>
                  </a:lnTo>
                  <a:lnTo>
                    <a:pt x="134" y="113"/>
                  </a:lnTo>
                  <a:lnTo>
                    <a:pt x="139" y="112"/>
                  </a:lnTo>
                  <a:lnTo>
                    <a:pt x="144" y="108"/>
                  </a:lnTo>
                  <a:lnTo>
                    <a:pt x="144" y="108"/>
                  </a:lnTo>
                  <a:lnTo>
                    <a:pt x="147" y="107"/>
                  </a:lnTo>
                  <a:lnTo>
                    <a:pt x="150" y="107"/>
                  </a:lnTo>
                  <a:lnTo>
                    <a:pt x="151" y="108"/>
                  </a:lnTo>
                  <a:lnTo>
                    <a:pt x="151" y="108"/>
                  </a:lnTo>
                  <a:lnTo>
                    <a:pt x="150" y="110"/>
                  </a:lnTo>
                  <a:lnTo>
                    <a:pt x="147" y="112"/>
                  </a:lnTo>
                  <a:lnTo>
                    <a:pt x="145" y="113"/>
                  </a:lnTo>
                  <a:lnTo>
                    <a:pt x="143" y="116"/>
                  </a:lnTo>
                  <a:lnTo>
                    <a:pt x="143" y="116"/>
                  </a:lnTo>
                  <a:lnTo>
                    <a:pt x="144" y="122"/>
                  </a:lnTo>
                  <a:lnTo>
                    <a:pt x="144" y="126"/>
                  </a:lnTo>
                  <a:lnTo>
                    <a:pt x="144" y="1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199" name="Freeform 398"/>
            <p:cNvSpPr>
              <a:spLocks/>
            </p:cNvSpPr>
            <p:nvPr/>
          </p:nvSpPr>
          <p:spPr bwMode="gray">
            <a:xfrm>
              <a:off x="4501443" y="3475830"/>
              <a:ext cx="4798" cy="9600"/>
            </a:xfrm>
            <a:custGeom>
              <a:avLst/>
              <a:gdLst/>
              <a:ahLst/>
              <a:cxnLst>
                <a:cxn ang="0">
                  <a:pos x="3" y="4"/>
                </a:cxn>
                <a:cxn ang="0">
                  <a:pos x="3" y="4"/>
                </a:cxn>
                <a:cxn ang="0">
                  <a:pos x="3" y="5"/>
                </a:cxn>
                <a:cxn ang="0">
                  <a:pos x="3" y="7"/>
                </a:cxn>
                <a:cxn ang="0">
                  <a:pos x="3" y="7"/>
                </a:cxn>
                <a:cxn ang="0">
                  <a:pos x="1" y="3"/>
                </a:cxn>
                <a:cxn ang="0">
                  <a:pos x="0" y="1"/>
                </a:cxn>
                <a:cxn ang="0">
                  <a:pos x="1" y="0"/>
                </a:cxn>
                <a:cxn ang="0">
                  <a:pos x="1" y="0"/>
                </a:cxn>
                <a:cxn ang="0">
                  <a:pos x="2" y="0"/>
                </a:cxn>
                <a:cxn ang="0">
                  <a:pos x="3" y="1"/>
                </a:cxn>
                <a:cxn ang="0">
                  <a:pos x="3" y="3"/>
                </a:cxn>
                <a:cxn ang="0">
                  <a:pos x="3" y="4"/>
                </a:cxn>
                <a:cxn ang="0">
                  <a:pos x="3" y="4"/>
                </a:cxn>
              </a:cxnLst>
              <a:rect l="0" t="0" r="r" b="b"/>
              <a:pathLst>
                <a:path w="3" h="7">
                  <a:moveTo>
                    <a:pt x="3" y="4"/>
                  </a:moveTo>
                  <a:lnTo>
                    <a:pt x="3" y="4"/>
                  </a:lnTo>
                  <a:lnTo>
                    <a:pt x="3" y="5"/>
                  </a:lnTo>
                  <a:lnTo>
                    <a:pt x="3" y="7"/>
                  </a:lnTo>
                  <a:lnTo>
                    <a:pt x="3" y="7"/>
                  </a:lnTo>
                  <a:lnTo>
                    <a:pt x="1" y="3"/>
                  </a:lnTo>
                  <a:lnTo>
                    <a:pt x="0" y="1"/>
                  </a:lnTo>
                  <a:lnTo>
                    <a:pt x="1" y="0"/>
                  </a:lnTo>
                  <a:lnTo>
                    <a:pt x="1" y="0"/>
                  </a:lnTo>
                  <a:lnTo>
                    <a:pt x="2" y="0"/>
                  </a:lnTo>
                  <a:lnTo>
                    <a:pt x="3" y="1"/>
                  </a:lnTo>
                  <a:lnTo>
                    <a:pt x="3" y="3"/>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0" name="Freeform 399"/>
            <p:cNvSpPr>
              <a:spLocks/>
            </p:cNvSpPr>
            <p:nvPr/>
          </p:nvSpPr>
          <p:spPr bwMode="gray">
            <a:xfrm>
              <a:off x="4520636" y="3504631"/>
              <a:ext cx="11995" cy="9600"/>
            </a:xfrm>
            <a:custGeom>
              <a:avLst/>
              <a:gdLst/>
              <a:ahLst/>
              <a:cxnLst>
                <a:cxn ang="0">
                  <a:pos x="9" y="3"/>
                </a:cxn>
                <a:cxn ang="0">
                  <a:pos x="9" y="3"/>
                </a:cxn>
                <a:cxn ang="0">
                  <a:pos x="9" y="5"/>
                </a:cxn>
                <a:cxn ang="0">
                  <a:pos x="9" y="7"/>
                </a:cxn>
                <a:cxn ang="0">
                  <a:pos x="8" y="7"/>
                </a:cxn>
                <a:cxn ang="0">
                  <a:pos x="8" y="7"/>
                </a:cxn>
                <a:cxn ang="0">
                  <a:pos x="5" y="7"/>
                </a:cxn>
                <a:cxn ang="0">
                  <a:pos x="2" y="7"/>
                </a:cxn>
                <a:cxn ang="0">
                  <a:pos x="1" y="4"/>
                </a:cxn>
                <a:cxn ang="0">
                  <a:pos x="0" y="2"/>
                </a:cxn>
                <a:cxn ang="0">
                  <a:pos x="0" y="2"/>
                </a:cxn>
                <a:cxn ang="0">
                  <a:pos x="2" y="1"/>
                </a:cxn>
                <a:cxn ang="0">
                  <a:pos x="4" y="0"/>
                </a:cxn>
                <a:cxn ang="0">
                  <a:pos x="6" y="1"/>
                </a:cxn>
                <a:cxn ang="0">
                  <a:pos x="9" y="3"/>
                </a:cxn>
                <a:cxn ang="0">
                  <a:pos x="9" y="3"/>
                </a:cxn>
              </a:cxnLst>
              <a:rect l="0" t="0" r="r" b="b"/>
              <a:pathLst>
                <a:path w="9" h="7">
                  <a:moveTo>
                    <a:pt x="9" y="3"/>
                  </a:moveTo>
                  <a:lnTo>
                    <a:pt x="9" y="3"/>
                  </a:lnTo>
                  <a:lnTo>
                    <a:pt x="9" y="5"/>
                  </a:lnTo>
                  <a:lnTo>
                    <a:pt x="9" y="7"/>
                  </a:lnTo>
                  <a:lnTo>
                    <a:pt x="8" y="7"/>
                  </a:lnTo>
                  <a:lnTo>
                    <a:pt x="8" y="7"/>
                  </a:lnTo>
                  <a:lnTo>
                    <a:pt x="5" y="7"/>
                  </a:lnTo>
                  <a:lnTo>
                    <a:pt x="2" y="7"/>
                  </a:lnTo>
                  <a:lnTo>
                    <a:pt x="1" y="4"/>
                  </a:lnTo>
                  <a:lnTo>
                    <a:pt x="0" y="2"/>
                  </a:lnTo>
                  <a:lnTo>
                    <a:pt x="0" y="2"/>
                  </a:lnTo>
                  <a:lnTo>
                    <a:pt x="2" y="1"/>
                  </a:lnTo>
                  <a:lnTo>
                    <a:pt x="4" y="0"/>
                  </a:lnTo>
                  <a:lnTo>
                    <a:pt x="6" y="1"/>
                  </a:lnTo>
                  <a:lnTo>
                    <a:pt x="9" y="3"/>
                  </a:lnTo>
                  <a:lnTo>
                    <a:pt x="9"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1" name="Freeform 400"/>
            <p:cNvSpPr>
              <a:spLocks/>
            </p:cNvSpPr>
            <p:nvPr/>
          </p:nvSpPr>
          <p:spPr bwMode="gray">
            <a:xfrm>
              <a:off x="4635790" y="3499831"/>
              <a:ext cx="7196" cy="14400"/>
            </a:xfrm>
            <a:custGeom>
              <a:avLst/>
              <a:gdLst/>
              <a:ahLst/>
              <a:cxnLst>
                <a:cxn ang="0">
                  <a:pos x="5" y="5"/>
                </a:cxn>
                <a:cxn ang="0">
                  <a:pos x="5" y="5"/>
                </a:cxn>
                <a:cxn ang="0">
                  <a:pos x="5" y="7"/>
                </a:cxn>
                <a:cxn ang="0">
                  <a:pos x="4" y="10"/>
                </a:cxn>
                <a:cxn ang="0">
                  <a:pos x="3" y="10"/>
                </a:cxn>
                <a:cxn ang="0">
                  <a:pos x="3" y="10"/>
                </a:cxn>
                <a:cxn ang="0">
                  <a:pos x="1" y="8"/>
                </a:cxn>
                <a:cxn ang="0">
                  <a:pos x="0" y="5"/>
                </a:cxn>
                <a:cxn ang="0">
                  <a:pos x="0" y="3"/>
                </a:cxn>
                <a:cxn ang="0">
                  <a:pos x="2" y="1"/>
                </a:cxn>
                <a:cxn ang="0">
                  <a:pos x="2" y="1"/>
                </a:cxn>
                <a:cxn ang="0">
                  <a:pos x="3" y="0"/>
                </a:cxn>
                <a:cxn ang="0">
                  <a:pos x="4" y="1"/>
                </a:cxn>
                <a:cxn ang="0">
                  <a:pos x="5" y="5"/>
                </a:cxn>
                <a:cxn ang="0">
                  <a:pos x="5" y="5"/>
                </a:cxn>
              </a:cxnLst>
              <a:rect l="0" t="0" r="r" b="b"/>
              <a:pathLst>
                <a:path w="5" h="10">
                  <a:moveTo>
                    <a:pt x="5" y="5"/>
                  </a:moveTo>
                  <a:lnTo>
                    <a:pt x="5" y="5"/>
                  </a:lnTo>
                  <a:lnTo>
                    <a:pt x="5" y="7"/>
                  </a:lnTo>
                  <a:lnTo>
                    <a:pt x="4" y="10"/>
                  </a:lnTo>
                  <a:lnTo>
                    <a:pt x="3" y="10"/>
                  </a:lnTo>
                  <a:lnTo>
                    <a:pt x="3" y="10"/>
                  </a:lnTo>
                  <a:lnTo>
                    <a:pt x="1" y="8"/>
                  </a:lnTo>
                  <a:lnTo>
                    <a:pt x="0" y="5"/>
                  </a:lnTo>
                  <a:lnTo>
                    <a:pt x="0" y="3"/>
                  </a:lnTo>
                  <a:lnTo>
                    <a:pt x="2" y="1"/>
                  </a:lnTo>
                  <a:lnTo>
                    <a:pt x="2" y="1"/>
                  </a:lnTo>
                  <a:lnTo>
                    <a:pt x="3" y="0"/>
                  </a:lnTo>
                  <a:lnTo>
                    <a:pt x="4" y="1"/>
                  </a:lnTo>
                  <a:lnTo>
                    <a:pt x="5" y="5"/>
                  </a:lnTo>
                  <a:lnTo>
                    <a:pt x="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2" name="Freeform 401"/>
            <p:cNvSpPr>
              <a:spLocks/>
            </p:cNvSpPr>
            <p:nvPr/>
          </p:nvSpPr>
          <p:spPr bwMode="gray">
            <a:xfrm>
              <a:off x="4659781" y="3545432"/>
              <a:ext cx="9596" cy="4800"/>
            </a:xfrm>
            <a:custGeom>
              <a:avLst/>
              <a:gdLst/>
              <a:ahLst/>
              <a:cxnLst>
                <a:cxn ang="0">
                  <a:pos x="4" y="3"/>
                </a:cxn>
                <a:cxn ang="0">
                  <a:pos x="4" y="3"/>
                </a:cxn>
                <a:cxn ang="0">
                  <a:pos x="2" y="4"/>
                </a:cxn>
                <a:cxn ang="0">
                  <a:pos x="1" y="4"/>
                </a:cxn>
                <a:cxn ang="0">
                  <a:pos x="0" y="3"/>
                </a:cxn>
                <a:cxn ang="0">
                  <a:pos x="0" y="3"/>
                </a:cxn>
                <a:cxn ang="0">
                  <a:pos x="0" y="2"/>
                </a:cxn>
                <a:cxn ang="0">
                  <a:pos x="1" y="1"/>
                </a:cxn>
                <a:cxn ang="0">
                  <a:pos x="4" y="1"/>
                </a:cxn>
                <a:cxn ang="0">
                  <a:pos x="4" y="0"/>
                </a:cxn>
                <a:cxn ang="0">
                  <a:pos x="4" y="0"/>
                </a:cxn>
                <a:cxn ang="0">
                  <a:pos x="5" y="1"/>
                </a:cxn>
                <a:cxn ang="0">
                  <a:pos x="6" y="1"/>
                </a:cxn>
                <a:cxn ang="0">
                  <a:pos x="7" y="1"/>
                </a:cxn>
                <a:cxn ang="0">
                  <a:pos x="7" y="2"/>
                </a:cxn>
                <a:cxn ang="0">
                  <a:pos x="7" y="2"/>
                </a:cxn>
                <a:cxn ang="0">
                  <a:pos x="6" y="3"/>
                </a:cxn>
                <a:cxn ang="0">
                  <a:pos x="4" y="3"/>
                </a:cxn>
                <a:cxn ang="0">
                  <a:pos x="4" y="3"/>
                </a:cxn>
              </a:cxnLst>
              <a:rect l="0" t="0" r="r" b="b"/>
              <a:pathLst>
                <a:path w="7" h="4">
                  <a:moveTo>
                    <a:pt x="4" y="3"/>
                  </a:moveTo>
                  <a:lnTo>
                    <a:pt x="4" y="3"/>
                  </a:lnTo>
                  <a:lnTo>
                    <a:pt x="2" y="4"/>
                  </a:lnTo>
                  <a:lnTo>
                    <a:pt x="1" y="4"/>
                  </a:lnTo>
                  <a:lnTo>
                    <a:pt x="0" y="3"/>
                  </a:lnTo>
                  <a:lnTo>
                    <a:pt x="0" y="3"/>
                  </a:lnTo>
                  <a:lnTo>
                    <a:pt x="0" y="2"/>
                  </a:lnTo>
                  <a:lnTo>
                    <a:pt x="1" y="1"/>
                  </a:lnTo>
                  <a:lnTo>
                    <a:pt x="4" y="1"/>
                  </a:lnTo>
                  <a:lnTo>
                    <a:pt x="4" y="0"/>
                  </a:lnTo>
                  <a:lnTo>
                    <a:pt x="4" y="0"/>
                  </a:lnTo>
                  <a:lnTo>
                    <a:pt x="5" y="1"/>
                  </a:lnTo>
                  <a:lnTo>
                    <a:pt x="6" y="1"/>
                  </a:lnTo>
                  <a:lnTo>
                    <a:pt x="7" y="1"/>
                  </a:lnTo>
                  <a:lnTo>
                    <a:pt x="7" y="2"/>
                  </a:lnTo>
                  <a:lnTo>
                    <a:pt x="7" y="2"/>
                  </a:lnTo>
                  <a:lnTo>
                    <a:pt x="6" y="3"/>
                  </a:lnTo>
                  <a:lnTo>
                    <a:pt x="4" y="3"/>
                  </a:lnTo>
                  <a:lnTo>
                    <a:pt x="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3" name="Freeform 402"/>
            <p:cNvSpPr>
              <a:spLocks/>
            </p:cNvSpPr>
            <p:nvPr/>
          </p:nvSpPr>
          <p:spPr bwMode="gray">
            <a:xfrm>
              <a:off x="4674175" y="3559833"/>
              <a:ext cx="9596" cy="16800"/>
            </a:xfrm>
            <a:custGeom>
              <a:avLst/>
              <a:gdLst/>
              <a:ahLst/>
              <a:cxnLst>
                <a:cxn ang="0">
                  <a:pos x="3" y="5"/>
                </a:cxn>
                <a:cxn ang="0">
                  <a:pos x="3" y="5"/>
                </a:cxn>
                <a:cxn ang="0">
                  <a:pos x="5" y="3"/>
                </a:cxn>
                <a:cxn ang="0">
                  <a:pos x="6" y="2"/>
                </a:cxn>
                <a:cxn ang="0">
                  <a:pos x="6" y="0"/>
                </a:cxn>
                <a:cxn ang="0">
                  <a:pos x="6" y="0"/>
                </a:cxn>
                <a:cxn ang="0">
                  <a:pos x="8" y="1"/>
                </a:cxn>
                <a:cxn ang="0">
                  <a:pos x="8" y="2"/>
                </a:cxn>
                <a:cxn ang="0">
                  <a:pos x="8" y="5"/>
                </a:cxn>
                <a:cxn ang="0">
                  <a:pos x="6" y="11"/>
                </a:cxn>
                <a:cxn ang="0">
                  <a:pos x="6" y="11"/>
                </a:cxn>
                <a:cxn ang="0">
                  <a:pos x="5" y="12"/>
                </a:cxn>
                <a:cxn ang="0">
                  <a:pos x="2" y="12"/>
                </a:cxn>
                <a:cxn ang="0">
                  <a:pos x="1" y="12"/>
                </a:cxn>
                <a:cxn ang="0">
                  <a:pos x="0" y="10"/>
                </a:cxn>
                <a:cxn ang="0">
                  <a:pos x="0" y="10"/>
                </a:cxn>
                <a:cxn ang="0">
                  <a:pos x="0" y="8"/>
                </a:cxn>
                <a:cxn ang="0">
                  <a:pos x="1" y="7"/>
                </a:cxn>
                <a:cxn ang="0">
                  <a:pos x="3" y="5"/>
                </a:cxn>
                <a:cxn ang="0">
                  <a:pos x="3" y="5"/>
                </a:cxn>
              </a:cxnLst>
              <a:rect l="0" t="0" r="r" b="b"/>
              <a:pathLst>
                <a:path w="8" h="12">
                  <a:moveTo>
                    <a:pt x="3" y="5"/>
                  </a:moveTo>
                  <a:lnTo>
                    <a:pt x="3" y="5"/>
                  </a:lnTo>
                  <a:lnTo>
                    <a:pt x="5" y="3"/>
                  </a:lnTo>
                  <a:lnTo>
                    <a:pt x="6" y="2"/>
                  </a:lnTo>
                  <a:lnTo>
                    <a:pt x="6" y="0"/>
                  </a:lnTo>
                  <a:lnTo>
                    <a:pt x="6" y="0"/>
                  </a:lnTo>
                  <a:lnTo>
                    <a:pt x="8" y="1"/>
                  </a:lnTo>
                  <a:lnTo>
                    <a:pt x="8" y="2"/>
                  </a:lnTo>
                  <a:lnTo>
                    <a:pt x="8" y="5"/>
                  </a:lnTo>
                  <a:lnTo>
                    <a:pt x="6" y="11"/>
                  </a:lnTo>
                  <a:lnTo>
                    <a:pt x="6" y="11"/>
                  </a:lnTo>
                  <a:lnTo>
                    <a:pt x="5" y="12"/>
                  </a:lnTo>
                  <a:lnTo>
                    <a:pt x="2" y="12"/>
                  </a:lnTo>
                  <a:lnTo>
                    <a:pt x="1" y="12"/>
                  </a:lnTo>
                  <a:lnTo>
                    <a:pt x="0" y="10"/>
                  </a:lnTo>
                  <a:lnTo>
                    <a:pt x="0" y="10"/>
                  </a:lnTo>
                  <a:lnTo>
                    <a:pt x="0" y="8"/>
                  </a:lnTo>
                  <a:lnTo>
                    <a:pt x="1" y="7"/>
                  </a:lnTo>
                  <a:lnTo>
                    <a:pt x="3" y="5"/>
                  </a:lnTo>
                  <a:lnTo>
                    <a:pt x="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4" name="Freeform 403"/>
            <p:cNvSpPr>
              <a:spLocks/>
            </p:cNvSpPr>
            <p:nvPr/>
          </p:nvSpPr>
          <p:spPr bwMode="gray">
            <a:xfrm>
              <a:off x="4583011" y="3591033"/>
              <a:ext cx="67174" cy="16801"/>
            </a:xfrm>
            <a:custGeom>
              <a:avLst/>
              <a:gdLst/>
              <a:ahLst/>
              <a:cxnLst>
                <a:cxn ang="0">
                  <a:pos x="42" y="11"/>
                </a:cxn>
                <a:cxn ang="0">
                  <a:pos x="42" y="11"/>
                </a:cxn>
                <a:cxn ang="0">
                  <a:pos x="43" y="11"/>
                </a:cxn>
                <a:cxn ang="0">
                  <a:pos x="44" y="11"/>
                </a:cxn>
                <a:cxn ang="0">
                  <a:pos x="44" y="11"/>
                </a:cxn>
                <a:cxn ang="0">
                  <a:pos x="47" y="9"/>
                </a:cxn>
                <a:cxn ang="0">
                  <a:pos x="47" y="7"/>
                </a:cxn>
                <a:cxn ang="0">
                  <a:pos x="47" y="5"/>
                </a:cxn>
                <a:cxn ang="0">
                  <a:pos x="45" y="3"/>
                </a:cxn>
                <a:cxn ang="0">
                  <a:pos x="45" y="3"/>
                </a:cxn>
                <a:cxn ang="0">
                  <a:pos x="44" y="3"/>
                </a:cxn>
                <a:cxn ang="0">
                  <a:pos x="42" y="3"/>
                </a:cxn>
                <a:cxn ang="0">
                  <a:pos x="41" y="4"/>
                </a:cxn>
                <a:cxn ang="0">
                  <a:pos x="39" y="4"/>
                </a:cxn>
                <a:cxn ang="0">
                  <a:pos x="39" y="4"/>
                </a:cxn>
                <a:cxn ang="0">
                  <a:pos x="32" y="2"/>
                </a:cxn>
                <a:cxn ang="0">
                  <a:pos x="24" y="0"/>
                </a:cxn>
                <a:cxn ang="0">
                  <a:pos x="17" y="0"/>
                </a:cxn>
                <a:cxn ang="0">
                  <a:pos x="9" y="0"/>
                </a:cxn>
                <a:cxn ang="0">
                  <a:pos x="9" y="0"/>
                </a:cxn>
                <a:cxn ang="0">
                  <a:pos x="8" y="1"/>
                </a:cxn>
                <a:cxn ang="0">
                  <a:pos x="8" y="1"/>
                </a:cxn>
                <a:cxn ang="0">
                  <a:pos x="7" y="2"/>
                </a:cxn>
                <a:cxn ang="0">
                  <a:pos x="5" y="1"/>
                </a:cxn>
                <a:cxn ang="0">
                  <a:pos x="3" y="1"/>
                </a:cxn>
                <a:cxn ang="0">
                  <a:pos x="1" y="1"/>
                </a:cxn>
                <a:cxn ang="0">
                  <a:pos x="1" y="1"/>
                </a:cxn>
                <a:cxn ang="0">
                  <a:pos x="0" y="3"/>
                </a:cxn>
                <a:cxn ang="0">
                  <a:pos x="0" y="5"/>
                </a:cxn>
                <a:cxn ang="0">
                  <a:pos x="1" y="6"/>
                </a:cxn>
                <a:cxn ang="0">
                  <a:pos x="2" y="7"/>
                </a:cxn>
                <a:cxn ang="0">
                  <a:pos x="2" y="7"/>
                </a:cxn>
                <a:cxn ang="0">
                  <a:pos x="16" y="7"/>
                </a:cxn>
                <a:cxn ang="0">
                  <a:pos x="22" y="7"/>
                </a:cxn>
                <a:cxn ang="0">
                  <a:pos x="26" y="10"/>
                </a:cxn>
                <a:cxn ang="0">
                  <a:pos x="28" y="11"/>
                </a:cxn>
                <a:cxn ang="0">
                  <a:pos x="28" y="11"/>
                </a:cxn>
                <a:cxn ang="0">
                  <a:pos x="31" y="12"/>
                </a:cxn>
                <a:cxn ang="0">
                  <a:pos x="36" y="12"/>
                </a:cxn>
                <a:cxn ang="0">
                  <a:pos x="39" y="11"/>
                </a:cxn>
                <a:cxn ang="0">
                  <a:pos x="42" y="11"/>
                </a:cxn>
                <a:cxn ang="0">
                  <a:pos x="42" y="11"/>
                </a:cxn>
              </a:cxnLst>
              <a:rect l="0" t="0" r="r" b="b"/>
              <a:pathLst>
                <a:path w="47" h="12">
                  <a:moveTo>
                    <a:pt x="42" y="11"/>
                  </a:moveTo>
                  <a:lnTo>
                    <a:pt x="42" y="11"/>
                  </a:lnTo>
                  <a:lnTo>
                    <a:pt x="43" y="11"/>
                  </a:lnTo>
                  <a:lnTo>
                    <a:pt x="44" y="11"/>
                  </a:lnTo>
                  <a:lnTo>
                    <a:pt x="44" y="11"/>
                  </a:lnTo>
                  <a:lnTo>
                    <a:pt x="47" y="9"/>
                  </a:lnTo>
                  <a:lnTo>
                    <a:pt x="47" y="7"/>
                  </a:lnTo>
                  <a:lnTo>
                    <a:pt x="47" y="5"/>
                  </a:lnTo>
                  <a:lnTo>
                    <a:pt x="45" y="3"/>
                  </a:lnTo>
                  <a:lnTo>
                    <a:pt x="45" y="3"/>
                  </a:lnTo>
                  <a:lnTo>
                    <a:pt x="44" y="3"/>
                  </a:lnTo>
                  <a:lnTo>
                    <a:pt x="42" y="3"/>
                  </a:lnTo>
                  <a:lnTo>
                    <a:pt x="41" y="4"/>
                  </a:lnTo>
                  <a:lnTo>
                    <a:pt x="39" y="4"/>
                  </a:lnTo>
                  <a:lnTo>
                    <a:pt x="39" y="4"/>
                  </a:lnTo>
                  <a:lnTo>
                    <a:pt x="32" y="2"/>
                  </a:lnTo>
                  <a:lnTo>
                    <a:pt x="24" y="0"/>
                  </a:lnTo>
                  <a:lnTo>
                    <a:pt x="17" y="0"/>
                  </a:lnTo>
                  <a:lnTo>
                    <a:pt x="9" y="0"/>
                  </a:lnTo>
                  <a:lnTo>
                    <a:pt x="9" y="0"/>
                  </a:lnTo>
                  <a:lnTo>
                    <a:pt x="8" y="1"/>
                  </a:lnTo>
                  <a:lnTo>
                    <a:pt x="8" y="1"/>
                  </a:lnTo>
                  <a:lnTo>
                    <a:pt x="7" y="2"/>
                  </a:lnTo>
                  <a:lnTo>
                    <a:pt x="5" y="1"/>
                  </a:lnTo>
                  <a:lnTo>
                    <a:pt x="3" y="1"/>
                  </a:lnTo>
                  <a:lnTo>
                    <a:pt x="1" y="1"/>
                  </a:lnTo>
                  <a:lnTo>
                    <a:pt x="1" y="1"/>
                  </a:lnTo>
                  <a:lnTo>
                    <a:pt x="0" y="3"/>
                  </a:lnTo>
                  <a:lnTo>
                    <a:pt x="0" y="5"/>
                  </a:lnTo>
                  <a:lnTo>
                    <a:pt x="1" y="6"/>
                  </a:lnTo>
                  <a:lnTo>
                    <a:pt x="2" y="7"/>
                  </a:lnTo>
                  <a:lnTo>
                    <a:pt x="2" y="7"/>
                  </a:lnTo>
                  <a:lnTo>
                    <a:pt x="16" y="7"/>
                  </a:lnTo>
                  <a:lnTo>
                    <a:pt x="22" y="7"/>
                  </a:lnTo>
                  <a:lnTo>
                    <a:pt x="26" y="10"/>
                  </a:lnTo>
                  <a:lnTo>
                    <a:pt x="28" y="11"/>
                  </a:lnTo>
                  <a:lnTo>
                    <a:pt x="28" y="11"/>
                  </a:lnTo>
                  <a:lnTo>
                    <a:pt x="31" y="12"/>
                  </a:lnTo>
                  <a:lnTo>
                    <a:pt x="36" y="12"/>
                  </a:lnTo>
                  <a:lnTo>
                    <a:pt x="39" y="11"/>
                  </a:lnTo>
                  <a:lnTo>
                    <a:pt x="42" y="11"/>
                  </a:lnTo>
                  <a:lnTo>
                    <a:pt x="42"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5" name="Freeform 404"/>
            <p:cNvSpPr>
              <a:spLocks/>
            </p:cNvSpPr>
            <p:nvPr/>
          </p:nvSpPr>
          <p:spPr bwMode="gray">
            <a:xfrm>
              <a:off x="4592607" y="3478231"/>
              <a:ext cx="31187" cy="38401"/>
            </a:xfrm>
            <a:custGeom>
              <a:avLst/>
              <a:gdLst/>
              <a:ahLst/>
              <a:cxnLst>
                <a:cxn ang="0">
                  <a:pos x="17" y="19"/>
                </a:cxn>
                <a:cxn ang="0">
                  <a:pos x="17" y="19"/>
                </a:cxn>
                <a:cxn ang="0">
                  <a:pos x="15" y="18"/>
                </a:cxn>
                <a:cxn ang="0">
                  <a:pos x="13" y="16"/>
                </a:cxn>
                <a:cxn ang="0">
                  <a:pos x="13" y="16"/>
                </a:cxn>
                <a:cxn ang="0">
                  <a:pos x="11" y="11"/>
                </a:cxn>
                <a:cxn ang="0">
                  <a:pos x="9" y="6"/>
                </a:cxn>
                <a:cxn ang="0">
                  <a:pos x="5" y="2"/>
                </a:cxn>
                <a:cxn ang="0">
                  <a:pos x="3" y="1"/>
                </a:cxn>
                <a:cxn ang="0">
                  <a:pos x="1" y="0"/>
                </a:cxn>
                <a:cxn ang="0">
                  <a:pos x="1" y="0"/>
                </a:cxn>
                <a:cxn ang="0">
                  <a:pos x="1" y="1"/>
                </a:cxn>
                <a:cxn ang="0">
                  <a:pos x="0" y="2"/>
                </a:cxn>
                <a:cxn ang="0">
                  <a:pos x="1" y="6"/>
                </a:cxn>
                <a:cxn ang="0">
                  <a:pos x="1" y="6"/>
                </a:cxn>
                <a:cxn ang="0">
                  <a:pos x="2" y="8"/>
                </a:cxn>
                <a:cxn ang="0">
                  <a:pos x="3" y="11"/>
                </a:cxn>
                <a:cxn ang="0">
                  <a:pos x="6" y="17"/>
                </a:cxn>
                <a:cxn ang="0">
                  <a:pos x="6" y="17"/>
                </a:cxn>
                <a:cxn ang="0">
                  <a:pos x="9" y="21"/>
                </a:cxn>
                <a:cxn ang="0">
                  <a:pos x="12" y="23"/>
                </a:cxn>
                <a:cxn ang="0">
                  <a:pos x="16" y="26"/>
                </a:cxn>
                <a:cxn ang="0">
                  <a:pos x="20" y="26"/>
                </a:cxn>
                <a:cxn ang="0">
                  <a:pos x="20" y="26"/>
                </a:cxn>
                <a:cxn ang="0">
                  <a:pos x="21" y="25"/>
                </a:cxn>
                <a:cxn ang="0">
                  <a:pos x="21" y="22"/>
                </a:cxn>
                <a:cxn ang="0">
                  <a:pos x="17" y="19"/>
                </a:cxn>
                <a:cxn ang="0">
                  <a:pos x="17" y="19"/>
                </a:cxn>
                <a:cxn ang="0">
                  <a:pos x="17" y="19"/>
                </a:cxn>
                <a:cxn ang="0">
                  <a:pos x="17" y="19"/>
                </a:cxn>
              </a:cxnLst>
              <a:rect l="0" t="0" r="r" b="b"/>
              <a:pathLst>
                <a:path w="21" h="26">
                  <a:moveTo>
                    <a:pt x="17" y="19"/>
                  </a:moveTo>
                  <a:lnTo>
                    <a:pt x="17" y="19"/>
                  </a:lnTo>
                  <a:lnTo>
                    <a:pt x="15" y="18"/>
                  </a:lnTo>
                  <a:lnTo>
                    <a:pt x="13" y="16"/>
                  </a:lnTo>
                  <a:lnTo>
                    <a:pt x="13" y="16"/>
                  </a:lnTo>
                  <a:lnTo>
                    <a:pt x="11" y="11"/>
                  </a:lnTo>
                  <a:lnTo>
                    <a:pt x="9" y="6"/>
                  </a:lnTo>
                  <a:lnTo>
                    <a:pt x="5" y="2"/>
                  </a:lnTo>
                  <a:lnTo>
                    <a:pt x="3" y="1"/>
                  </a:lnTo>
                  <a:lnTo>
                    <a:pt x="1" y="0"/>
                  </a:lnTo>
                  <a:lnTo>
                    <a:pt x="1" y="0"/>
                  </a:lnTo>
                  <a:lnTo>
                    <a:pt x="1" y="1"/>
                  </a:lnTo>
                  <a:lnTo>
                    <a:pt x="0" y="2"/>
                  </a:lnTo>
                  <a:lnTo>
                    <a:pt x="1" y="6"/>
                  </a:lnTo>
                  <a:lnTo>
                    <a:pt x="1" y="6"/>
                  </a:lnTo>
                  <a:lnTo>
                    <a:pt x="2" y="8"/>
                  </a:lnTo>
                  <a:lnTo>
                    <a:pt x="3" y="11"/>
                  </a:lnTo>
                  <a:lnTo>
                    <a:pt x="6" y="17"/>
                  </a:lnTo>
                  <a:lnTo>
                    <a:pt x="6" y="17"/>
                  </a:lnTo>
                  <a:lnTo>
                    <a:pt x="9" y="21"/>
                  </a:lnTo>
                  <a:lnTo>
                    <a:pt x="12" y="23"/>
                  </a:lnTo>
                  <a:lnTo>
                    <a:pt x="16" y="26"/>
                  </a:lnTo>
                  <a:lnTo>
                    <a:pt x="20" y="26"/>
                  </a:lnTo>
                  <a:lnTo>
                    <a:pt x="20" y="26"/>
                  </a:lnTo>
                  <a:lnTo>
                    <a:pt x="21" y="25"/>
                  </a:lnTo>
                  <a:lnTo>
                    <a:pt x="21" y="22"/>
                  </a:lnTo>
                  <a:lnTo>
                    <a:pt x="17" y="19"/>
                  </a:lnTo>
                  <a:lnTo>
                    <a:pt x="17" y="19"/>
                  </a:lnTo>
                  <a:lnTo>
                    <a:pt x="17" y="19"/>
                  </a:lnTo>
                  <a:lnTo>
                    <a:pt x="17" y="1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6" name="Freeform 405"/>
            <p:cNvSpPr>
              <a:spLocks/>
            </p:cNvSpPr>
            <p:nvPr/>
          </p:nvSpPr>
          <p:spPr bwMode="gray">
            <a:xfrm>
              <a:off x="4642987" y="3475830"/>
              <a:ext cx="11996" cy="12001"/>
            </a:xfrm>
            <a:custGeom>
              <a:avLst/>
              <a:gdLst/>
              <a:ahLst/>
              <a:cxnLst>
                <a:cxn ang="0">
                  <a:pos x="8" y="5"/>
                </a:cxn>
                <a:cxn ang="0">
                  <a:pos x="8" y="5"/>
                </a:cxn>
                <a:cxn ang="0">
                  <a:pos x="9" y="7"/>
                </a:cxn>
                <a:cxn ang="0">
                  <a:pos x="9" y="8"/>
                </a:cxn>
                <a:cxn ang="0">
                  <a:pos x="7" y="9"/>
                </a:cxn>
                <a:cxn ang="0">
                  <a:pos x="7" y="9"/>
                </a:cxn>
                <a:cxn ang="0">
                  <a:pos x="3" y="9"/>
                </a:cxn>
                <a:cxn ang="0">
                  <a:pos x="1" y="7"/>
                </a:cxn>
                <a:cxn ang="0">
                  <a:pos x="1" y="7"/>
                </a:cxn>
                <a:cxn ang="0">
                  <a:pos x="0" y="5"/>
                </a:cxn>
                <a:cxn ang="0">
                  <a:pos x="0" y="3"/>
                </a:cxn>
                <a:cxn ang="0">
                  <a:pos x="1" y="1"/>
                </a:cxn>
                <a:cxn ang="0">
                  <a:pos x="2" y="0"/>
                </a:cxn>
                <a:cxn ang="0">
                  <a:pos x="2" y="0"/>
                </a:cxn>
                <a:cxn ang="0">
                  <a:pos x="4" y="0"/>
                </a:cxn>
                <a:cxn ang="0">
                  <a:pos x="6" y="1"/>
                </a:cxn>
                <a:cxn ang="0">
                  <a:pos x="8" y="5"/>
                </a:cxn>
                <a:cxn ang="0">
                  <a:pos x="8" y="5"/>
                </a:cxn>
              </a:cxnLst>
              <a:rect l="0" t="0" r="r" b="b"/>
              <a:pathLst>
                <a:path w="9" h="9">
                  <a:moveTo>
                    <a:pt x="8" y="5"/>
                  </a:moveTo>
                  <a:lnTo>
                    <a:pt x="8" y="5"/>
                  </a:lnTo>
                  <a:lnTo>
                    <a:pt x="9" y="7"/>
                  </a:lnTo>
                  <a:lnTo>
                    <a:pt x="9" y="8"/>
                  </a:lnTo>
                  <a:lnTo>
                    <a:pt x="7" y="9"/>
                  </a:lnTo>
                  <a:lnTo>
                    <a:pt x="7" y="9"/>
                  </a:lnTo>
                  <a:lnTo>
                    <a:pt x="3" y="9"/>
                  </a:lnTo>
                  <a:lnTo>
                    <a:pt x="1" y="7"/>
                  </a:lnTo>
                  <a:lnTo>
                    <a:pt x="1" y="7"/>
                  </a:lnTo>
                  <a:lnTo>
                    <a:pt x="0" y="5"/>
                  </a:lnTo>
                  <a:lnTo>
                    <a:pt x="0" y="3"/>
                  </a:lnTo>
                  <a:lnTo>
                    <a:pt x="1" y="1"/>
                  </a:lnTo>
                  <a:lnTo>
                    <a:pt x="2" y="0"/>
                  </a:lnTo>
                  <a:lnTo>
                    <a:pt x="2" y="0"/>
                  </a:lnTo>
                  <a:lnTo>
                    <a:pt x="4" y="0"/>
                  </a:lnTo>
                  <a:lnTo>
                    <a:pt x="6" y="1"/>
                  </a:lnTo>
                  <a:lnTo>
                    <a:pt x="8" y="5"/>
                  </a:lnTo>
                  <a:lnTo>
                    <a:pt x="8"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7" name="Freeform 406"/>
            <p:cNvSpPr>
              <a:spLocks/>
            </p:cNvSpPr>
            <p:nvPr/>
          </p:nvSpPr>
          <p:spPr bwMode="gray">
            <a:xfrm>
              <a:off x="4511040" y="3396629"/>
              <a:ext cx="146342" cy="168004"/>
            </a:xfrm>
            <a:custGeom>
              <a:avLst/>
              <a:gdLst/>
              <a:ahLst/>
              <a:cxnLst>
                <a:cxn ang="0">
                  <a:pos x="95" y="19"/>
                </a:cxn>
                <a:cxn ang="0">
                  <a:pos x="103" y="6"/>
                </a:cxn>
                <a:cxn ang="0">
                  <a:pos x="100" y="0"/>
                </a:cxn>
                <a:cxn ang="0">
                  <a:pos x="95" y="1"/>
                </a:cxn>
                <a:cxn ang="0">
                  <a:pos x="92" y="9"/>
                </a:cxn>
                <a:cxn ang="0">
                  <a:pos x="87" y="12"/>
                </a:cxn>
                <a:cxn ang="0">
                  <a:pos x="79" y="9"/>
                </a:cxn>
                <a:cxn ang="0">
                  <a:pos x="61" y="9"/>
                </a:cxn>
                <a:cxn ang="0">
                  <a:pos x="53" y="13"/>
                </a:cxn>
                <a:cxn ang="0">
                  <a:pos x="46" y="14"/>
                </a:cxn>
                <a:cxn ang="0">
                  <a:pos x="33" y="22"/>
                </a:cxn>
                <a:cxn ang="0">
                  <a:pos x="15" y="26"/>
                </a:cxn>
                <a:cxn ang="0">
                  <a:pos x="9" y="38"/>
                </a:cxn>
                <a:cxn ang="0">
                  <a:pos x="8" y="44"/>
                </a:cxn>
                <a:cxn ang="0">
                  <a:pos x="0" y="49"/>
                </a:cxn>
                <a:cxn ang="0">
                  <a:pos x="0" y="51"/>
                </a:cxn>
                <a:cxn ang="0">
                  <a:pos x="3" y="58"/>
                </a:cxn>
                <a:cxn ang="0">
                  <a:pos x="9" y="60"/>
                </a:cxn>
                <a:cxn ang="0">
                  <a:pos x="16" y="63"/>
                </a:cxn>
                <a:cxn ang="0">
                  <a:pos x="15" y="67"/>
                </a:cxn>
                <a:cxn ang="0">
                  <a:pos x="21" y="74"/>
                </a:cxn>
                <a:cxn ang="0">
                  <a:pos x="36" y="75"/>
                </a:cxn>
                <a:cxn ang="0">
                  <a:pos x="43" y="77"/>
                </a:cxn>
                <a:cxn ang="0">
                  <a:pos x="43" y="84"/>
                </a:cxn>
                <a:cxn ang="0">
                  <a:pos x="36" y="81"/>
                </a:cxn>
                <a:cxn ang="0">
                  <a:pos x="20" y="84"/>
                </a:cxn>
                <a:cxn ang="0">
                  <a:pos x="18" y="90"/>
                </a:cxn>
                <a:cxn ang="0">
                  <a:pos x="22" y="92"/>
                </a:cxn>
                <a:cxn ang="0">
                  <a:pos x="28" y="105"/>
                </a:cxn>
                <a:cxn ang="0">
                  <a:pos x="33" y="108"/>
                </a:cxn>
                <a:cxn ang="0">
                  <a:pos x="45" y="118"/>
                </a:cxn>
                <a:cxn ang="0">
                  <a:pos x="48" y="118"/>
                </a:cxn>
                <a:cxn ang="0">
                  <a:pos x="50" y="114"/>
                </a:cxn>
                <a:cxn ang="0">
                  <a:pos x="46" y="102"/>
                </a:cxn>
                <a:cxn ang="0">
                  <a:pos x="47" y="98"/>
                </a:cxn>
                <a:cxn ang="0">
                  <a:pos x="51" y="95"/>
                </a:cxn>
                <a:cxn ang="0">
                  <a:pos x="50" y="90"/>
                </a:cxn>
                <a:cxn ang="0">
                  <a:pos x="58" y="92"/>
                </a:cxn>
                <a:cxn ang="0">
                  <a:pos x="63" y="89"/>
                </a:cxn>
                <a:cxn ang="0">
                  <a:pos x="60" y="82"/>
                </a:cxn>
                <a:cxn ang="0">
                  <a:pos x="51" y="70"/>
                </a:cxn>
                <a:cxn ang="0">
                  <a:pos x="49" y="53"/>
                </a:cxn>
                <a:cxn ang="0">
                  <a:pos x="46" y="47"/>
                </a:cxn>
                <a:cxn ang="0">
                  <a:pos x="47" y="43"/>
                </a:cxn>
                <a:cxn ang="0">
                  <a:pos x="52" y="39"/>
                </a:cxn>
                <a:cxn ang="0">
                  <a:pos x="53" y="34"/>
                </a:cxn>
                <a:cxn ang="0">
                  <a:pos x="56" y="30"/>
                </a:cxn>
                <a:cxn ang="0">
                  <a:pos x="61" y="35"/>
                </a:cxn>
                <a:cxn ang="0">
                  <a:pos x="64" y="39"/>
                </a:cxn>
                <a:cxn ang="0">
                  <a:pos x="66" y="39"/>
                </a:cxn>
                <a:cxn ang="0">
                  <a:pos x="67" y="32"/>
                </a:cxn>
                <a:cxn ang="0">
                  <a:pos x="64" y="25"/>
                </a:cxn>
                <a:cxn ang="0">
                  <a:pos x="77" y="23"/>
                </a:cxn>
                <a:cxn ang="0">
                  <a:pos x="90" y="25"/>
                </a:cxn>
              </a:cxnLst>
              <a:rect l="0" t="0" r="r" b="b"/>
              <a:pathLst>
                <a:path w="103" h="119">
                  <a:moveTo>
                    <a:pt x="90" y="25"/>
                  </a:moveTo>
                  <a:lnTo>
                    <a:pt x="90" y="25"/>
                  </a:lnTo>
                  <a:lnTo>
                    <a:pt x="95" y="19"/>
                  </a:lnTo>
                  <a:lnTo>
                    <a:pt x="100" y="13"/>
                  </a:lnTo>
                  <a:lnTo>
                    <a:pt x="102" y="9"/>
                  </a:lnTo>
                  <a:lnTo>
                    <a:pt x="103" y="6"/>
                  </a:lnTo>
                  <a:lnTo>
                    <a:pt x="102" y="3"/>
                  </a:lnTo>
                  <a:lnTo>
                    <a:pt x="100" y="0"/>
                  </a:lnTo>
                  <a:lnTo>
                    <a:pt x="100" y="0"/>
                  </a:lnTo>
                  <a:lnTo>
                    <a:pt x="96" y="0"/>
                  </a:lnTo>
                  <a:lnTo>
                    <a:pt x="96" y="0"/>
                  </a:lnTo>
                  <a:lnTo>
                    <a:pt x="95" y="1"/>
                  </a:lnTo>
                  <a:lnTo>
                    <a:pt x="95" y="1"/>
                  </a:lnTo>
                  <a:lnTo>
                    <a:pt x="93" y="7"/>
                  </a:lnTo>
                  <a:lnTo>
                    <a:pt x="92" y="9"/>
                  </a:lnTo>
                  <a:lnTo>
                    <a:pt x="89" y="12"/>
                  </a:lnTo>
                  <a:lnTo>
                    <a:pt x="89" y="12"/>
                  </a:lnTo>
                  <a:lnTo>
                    <a:pt x="87" y="12"/>
                  </a:lnTo>
                  <a:lnTo>
                    <a:pt x="84" y="12"/>
                  </a:lnTo>
                  <a:lnTo>
                    <a:pt x="79" y="9"/>
                  </a:lnTo>
                  <a:lnTo>
                    <a:pt x="79" y="9"/>
                  </a:lnTo>
                  <a:lnTo>
                    <a:pt x="74" y="8"/>
                  </a:lnTo>
                  <a:lnTo>
                    <a:pt x="70" y="8"/>
                  </a:lnTo>
                  <a:lnTo>
                    <a:pt x="61" y="9"/>
                  </a:lnTo>
                  <a:lnTo>
                    <a:pt x="61" y="9"/>
                  </a:lnTo>
                  <a:lnTo>
                    <a:pt x="58" y="11"/>
                  </a:lnTo>
                  <a:lnTo>
                    <a:pt x="53" y="13"/>
                  </a:lnTo>
                  <a:lnTo>
                    <a:pt x="50" y="14"/>
                  </a:lnTo>
                  <a:lnTo>
                    <a:pt x="46" y="14"/>
                  </a:lnTo>
                  <a:lnTo>
                    <a:pt x="46" y="14"/>
                  </a:lnTo>
                  <a:lnTo>
                    <a:pt x="40" y="18"/>
                  </a:lnTo>
                  <a:lnTo>
                    <a:pt x="37" y="21"/>
                  </a:lnTo>
                  <a:lnTo>
                    <a:pt x="33" y="22"/>
                  </a:lnTo>
                  <a:lnTo>
                    <a:pt x="33" y="22"/>
                  </a:lnTo>
                  <a:lnTo>
                    <a:pt x="15" y="26"/>
                  </a:lnTo>
                  <a:lnTo>
                    <a:pt x="15" y="26"/>
                  </a:lnTo>
                  <a:lnTo>
                    <a:pt x="15" y="29"/>
                  </a:lnTo>
                  <a:lnTo>
                    <a:pt x="14" y="33"/>
                  </a:lnTo>
                  <a:lnTo>
                    <a:pt x="9" y="38"/>
                  </a:lnTo>
                  <a:lnTo>
                    <a:pt x="9" y="38"/>
                  </a:lnTo>
                  <a:lnTo>
                    <a:pt x="9" y="40"/>
                  </a:lnTo>
                  <a:lnTo>
                    <a:pt x="8" y="44"/>
                  </a:lnTo>
                  <a:lnTo>
                    <a:pt x="8" y="44"/>
                  </a:lnTo>
                  <a:lnTo>
                    <a:pt x="0" y="49"/>
                  </a:lnTo>
                  <a:lnTo>
                    <a:pt x="0" y="49"/>
                  </a:lnTo>
                  <a:lnTo>
                    <a:pt x="0" y="49"/>
                  </a:lnTo>
                  <a:lnTo>
                    <a:pt x="0" y="49"/>
                  </a:lnTo>
                  <a:lnTo>
                    <a:pt x="0" y="51"/>
                  </a:lnTo>
                  <a:lnTo>
                    <a:pt x="0" y="54"/>
                  </a:lnTo>
                  <a:lnTo>
                    <a:pt x="1" y="56"/>
                  </a:lnTo>
                  <a:lnTo>
                    <a:pt x="3" y="58"/>
                  </a:lnTo>
                  <a:lnTo>
                    <a:pt x="3" y="58"/>
                  </a:lnTo>
                  <a:lnTo>
                    <a:pt x="6" y="60"/>
                  </a:lnTo>
                  <a:lnTo>
                    <a:pt x="9" y="60"/>
                  </a:lnTo>
                  <a:lnTo>
                    <a:pt x="14" y="60"/>
                  </a:lnTo>
                  <a:lnTo>
                    <a:pt x="15" y="61"/>
                  </a:lnTo>
                  <a:lnTo>
                    <a:pt x="16" y="63"/>
                  </a:lnTo>
                  <a:lnTo>
                    <a:pt x="16" y="63"/>
                  </a:lnTo>
                  <a:lnTo>
                    <a:pt x="16" y="65"/>
                  </a:lnTo>
                  <a:lnTo>
                    <a:pt x="15" y="67"/>
                  </a:lnTo>
                  <a:lnTo>
                    <a:pt x="17" y="69"/>
                  </a:lnTo>
                  <a:lnTo>
                    <a:pt x="21" y="74"/>
                  </a:lnTo>
                  <a:lnTo>
                    <a:pt x="21" y="74"/>
                  </a:lnTo>
                  <a:lnTo>
                    <a:pt x="26" y="75"/>
                  </a:lnTo>
                  <a:lnTo>
                    <a:pt x="30" y="75"/>
                  </a:lnTo>
                  <a:lnTo>
                    <a:pt x="36" y="75"/>
                  </a:lnTo>
                  <a:lnTo>
                    <a:pt x="40" y="76"/>
                  </a:lnTo>
                  <a:lnTo>
                    <a:pt x="40" y="76"/>
                  </a:lnTo>
                  <a:lnTo>
                    <a:pt x="43" y="77"/>
                  </a:lnTo>
                  <a:lnTo>
                    <a:pt x="45" y="80"/>
                  </a:lnTo>
                  <a:lnTo>
                    <a:pt x="45" y="82"/>
                  </a:lnTo>
                  <a:lnTo>
                    <a:pt x="43" y="84"/>
                  </a:lnTo>
                  <a:lnTo>
                    <a:pt x="42" y="84"/>
                  </a:lnTo>
                  <a:lnTo>
                    <a:pt x="42" y="84"/>
                  </a:lnTo>
                  <a:lnTo>
                    <a:pt x="36" y="81"/>
                  </a:lnTo>
                  <a:lnTo>
                    <a:pt x="29" y="80"/>
                  </a:lnTo>
                  <a:lnTo>
                    <a:pt x="25" y="80"/>
                  </a:lnTo>
                  <a:lnTo>
                    <a:pt x="20" y="84"/>
                  </a:lnTo>
                  <a:lnTo>
                    <a:pt x="20" y="84"/>
                  </a:lnTo>
                  <a:lnTo>
                    <a:pt x="18" y="86"/>
                  </a:lnTo>
                  <a:lnTo>
                    <a:pt x="18" y="90"/>
                  </a:lnTo>
                  <a:lnTo>
                    <a:pt x="18" y="90"/>
                  </a:lnTo>
                  <a:lnTo>
                    <a:pt x="21" y="91"/>
                  </a:lnTo>
                  <a:lnTo>
                    <a:pt x="22" y="92"/>
                  </a:lnTo>
                  <a:lnTo>
                    <a:pt x="25" y="98"/>
                  </a:lnTo>
                  <a:lnTo>
                    <a:pt x="27" y="102"/>
                  </a:lnTo>
                  <a:lnTo>
                    <a:pt x="28" y="105"/>
                  </a:lnTo>
                  <a:lnTo>
                    <a:pt x="29" y="106"/>
                  </a:lnTo>
                  <a:lnTo>
                    <a:pt x="29" y="106"/>
                  </a:lnTo>
                  <a:lnTo>
                    <a:pt x="33" y="108"/>
                  </a:lnTo>
                  <a:lnTo>
                    <a:pt x="37" y="112"/>
                  </a:lnTo>
                  <a:lnTo>
                    <a:pt x="40" y="116"/>
                  </a:lnTo>
                  <a:lnTo>
                    <a:pt x="45" y="118"/>
                  </a:lnTo>
                  <a:lnTo>
                    <a:pt x="45" y="118"/>
                  </a:lnTo>
                  <a:lnTo>
                    <a:pt x="46" y="119"/>
                  </a:lnTo>
                  <a:lnTo>
                    <a:pt x="48" y="118"/>
                  </a:lnTo>
                  <a:lnTo>
                    <a:pt x="48" y="118"/>
                  </a:lnTo>
                  <a:lnTo>
                    <a:pt x="49" y="117"/>
                  </a:lnTo>
                  <a:lnTo>
                    <a:pt x="50" y="114"/>
                  </a:lnTo>
                  <a:lnTo>
                    <a:pt x="49" y="110"/>
                  </a:lnTo>
                  <a:lnTo>
                    <a:pt x="47" y="107"/>
                  </a:lnTo>
                  <a:lnTo>
                    <a:pt x="46" y="102"/>
                  </a:lnTo>
                  <a:lnTo>
                    <a:pt x="46" y="102"/>
                  </a:lnTo>
                  <a:lnTo>
                    <a:pt x="46" y="100"/>
                  </a:lnTo>
                  <a:lnTo>
                    <a:pt x="47" y="98"/>
                  </a:lnTo>
                  <a:lnTo>
                    <a:pt x="50" y="96"/>
                  </a:lnTo>
                  <a:lnTo>
                    <a:pt x="50" y="96"/>
                  </a:lnTo>
                  <a:lnTo>
                    <a:pt x="51" y="95"/>
                  </a:lnTo>
                  <a:lnTo>
                    <a:pt x="50" y="93"/>
                  </a:lnTo>
                  <a:lnTo>
                    <a:pt x="50" y="91"/>
                  </a:lnTo>
                  <a:lnTo>
                    <a:pt x="50" y="90"/>
                  </a:lnTo>
                  <a:lnTo>
                    <a:pt x="50" y="90"/>
                  </a:lnTo>
                  <a:lnTo>
                    <a:pt x="53" y="92"/>
                  </a:lnTo>
                  <a:lnTo>
                    <a:pt x="58" y="92"/>
                  </a:lnTo>
                  <a:lnTo>
                    <a:pt x="61" y="92"/>
                  </a:lnTo>
                  <a:lnTo>
                    <a:pt x="63" y="89"/>
                  </a:lnTo>
                  <a:lnTo>
                    <a:pt x="63" y="89"/>
                  </a:lnTo>
                  <a:lnTo>
                    <a:pt x="63" y="88"/>
                  </a:lnTo>
                  <a:lnTo>
                    <a:pt x="63" y="86"/>
                  </a:lnTo>
                  <a:lnTo>
                    <a:pt x="60" y="82"/>
                  </a:lnTo>
                  <a:lnTo>
                    <a:pt x="53" y="74"/>
                  </a:lnTo>
                  <a:lnTo>
                    <a:pt x="53" y="74"/>
                  </a:lnTo>
                  <a:lnTo>
                    <a:pt x="51" y="70"/>
                  </a:lnTo>
                  <a:lnTo>
                    <a:pt x="50" y="67"/>
                  </a:lnTo>
                  <a:lnTo>
                    <a:pt x="50" y="60"/>
                  </a:lnTo>
                  <a:lnTo>
                    <a:pt x="49" y="53"/>
                  </a:lnTo>
                  <a:lnTo>
                    <a:pt x="48" y="50"/>
                  </a:lnTo>
                  <a:lnTo>
                    <a:pt x="46" y="47"/>
                  </a:lnTo>
                  <a:lnTo>
                    <a:pt x="46" y="47"/>
                  </a:lnTo>
                  <a:lnTo>
                    <a:pt x="45" y="46"/>
                  </a:lnTo>
                  <a:lnTo>
                    <a:pt x="45" y="45"/>
                  </a:lnTo>
                  <a:lnTo>
                    <a:pt x="47" y="43"/>
                  </a:lnTo>
                  <a:lnTo>
                    <a:pt x="50" y="42"/>
                  </a:lnTo>
                  <a:lnTo>
                    <a:pt x="52" y="39"/>
                  </a:lnTo>
                  <a:lnTo>
                    <a:pt x="52" y="39"/>
                  </a:lnTo>
                  <a:lnTo>
                    <a:pt x="53" y="38"/>
                  </a:lnTo>
                  <a:lnTo>
                    <a:pt x="53" y="36"/>
                  </a:lnTo>
                  <a:lnTo>
                    <a:pt x="53" y="34"/>
                  </a:lnTo>
                  <a:lnTo>
                    <a:pt x="53" y="32"/>
                  </a:lnTo>
                  <a:lnTo>
                    <a:pt x="53" y="32"/>
                  </a:lnTo>
                  <a:lnTo>
                    <a:pt x="56" y="30"/>
                  </a:lnTo>
                  <a:lnTo>
                    <a:pt x="57" y="30"/>
                  </a:lnTo>
                  <a:lnTo>
                    <a:pt x="59" y="32"/>
                  </a:lnTo>
                  <a:lnTo>
                    <a:pt x="61" y="35"/>
                  </a:lnTo>
                  <a:lnTo>
                    <a:pt x="62" y="39"/>
                  </a:lnTo>
                  <a:lnTo>
                    <a:pt x="62" y="39"/>
                  </a:lnTo>
                  <a:lnTo>
                    <a:pt x="64" y="39"/>
                  </a:lnTo>
                  <a:lnTo>
                    <a:pt x="66" y="39"/>
                  </a:lnTo>
                  <a:lnTo>
                    <a:pt x="66" y="39"/>
                  </a:lnTo>
                  <a:lnTo>
                    <a:pt x="66" y="39"/>
                  </a:lnTo>
                  <a:lnTo>
                    <a:pt x="67" y="35"/>
                  </a:lnTo>
                  <a:lnTo>
                    <a:pt x="67" y="32"/>
                  </a:lnTo>
                  <a:lnTo>
                    <a:pt x="67" y="32"/>
                  </a:lnTo>
                  <a:lnTo>
                    <a:pt x="66" y="29"/>
                  </a:lnTo>
                  <a:lnTo>
                    <a:pt x="64" y="28"/>
                  </a:lnTo>
                  <a:lnTo>
                    <a:pt x="64" y="25"/>
                  </a:lnTo>
                  <a:lnTo>
                    <a:pt x="64" y="25"/>
                  </a:lnTo>
                  <a:lnTo>
                    <a:pt x="71" y="23"/>
                  </a:lnTo>
                  <a:lnTo>
                    <a:pt x="77" y="23"/>
                  </a:lnTo>
                  <a:lnTo>
                    <a:pt x="83" y="23"/>
                  </a:lnTo>
                  <a:lnTo>
                    <a:pt x="90" y="25"/>
                  </a:lnTo>
                  <a:lnTo>
                    <a:pt x="90" y="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8" name="Freeform 407"/>
            <p:cNvSpPr>
              <a:spLocks/>
            </p:cNvSpPr>
            <p:nvPr/>
          </p:nvSpPr>
          <p:spPr bwMode="gray">
            <a:xfrm>
              <a:off x="4503842" y="3384628"/>
              <a:ext cx="28789" cy="79203"/>
            </a:xfrm>
            <a:custGeom>
              <a:avLst/>
              <a:gdLst/>
              <a:ahLst/>
              <a:cxnLst>
                <a:cxn ang="0">
                  <a:pos x="1" y="11"/>
                </a:cxn>
                <a:cxn ang="0">
                  <a:pos x="1" y="11"/>
                </a:cxn>
                <a:cxn ang="0">
                  <a:pos x="3" y="12"/>
                </a:cxn>
                <a:cxn ang="0">
                  <a:pos x="4" y="13"/>
                </a:cxn>
                <a:cxn ang="0">
                  <a:pos x="3" y="15"/>
                </a:cxn>
                <a:cxn ang="0">
                  <a:pos x="3" y="15"/>
                </a:cxn>
                <a:cxn ang="0">
                  <a:pos x="2" y="18"/>
                </a:cxn>
                <a:cxn ang="0">
                  <a:pos x="1" y="20"/>
                </a:cxn>
                <a:cxn ang="0">
                  <a:pos x="1" y="20"/>
                </a:cxn>
                <a:cxn ang="0">
                  <a:pos x="1" y="25"/>
                </a:cxn>
                <a:cxn ang="0">
                  <a:pos x="1" y="28"/>
                </a:cxn>
                <a:cxn ang="0">
                  <a:pos x="1" y="28"/>
                </a:cxn>
                <a:cxn ang="0">
                  <a:pos x="1" y="36"/>
                </a:cxn>
                <a:cxn ang="0">
                  <a:pos x="0" y="43"/>
                </a:cxn>
                <a:cxn ang="0">
                  <a:pos x="1" y="50"/>
                </a:cxn>
                <a:cxn ang="0">
                  <a:pos x="5" y="56"/>
                </a:cxn>
                <a:cxn ang="0">
                  <a:pos x="5" y="56"/>
                </a:cxn>
                <a:cxn ang="0">
                  <a:pos x="13" y="51"/>
                </a:cxn>
                <a:cxn ang="0">
                  <a:pos x="13" y="51"/>
                </a:cxn>
                <a:cxn ang="0">
                  <a:pos x="14" y="47"/>
                </a:cxn>
                <a:cxn ang="0">
                  <a:pos x="14" y="45"/>
                </a:cxn>
                <a:cxn ang="0">
                  <a:pos x="14" y="45"/>
                </a:cxn>
                <a:cxn ang="0">
                  <a:pos x="19" y="40"/>
                </a:cxn>
                <a:cxn ang="0">
                  <a:pos x="20" y="36"/>
                </a:cxn>
                <a:cxn ang="0">
                  <a:pos x="20" y="33"/>
                </a:cxn>
                <a:cxn ang="0">
                  <a:pos x="20" y="33"/>
                </a:cxn>
                <a:cxn ang="0">
                  <a:pos x="20" y="31"/>
                </a:cxn>
                <a:cxn ang="0">
                  <a:pos x="20" y="31"/>
                </a:cxn>
                <a:cxn ang="0">
                  <a:pos x="16" y="21"/>
                </a:cxn>
                <a:cxn ang="0">
                  <a:pos x="15" y="15"/>
                </a:cxn>
                <a:cxn ang="0">
                  <a:pos x="15" y="10"/>
                </a:cxn>
                <a:cxn ang="0">
                  <a:pos x="15" y="10"/>
                </a:cxn>
                <a:cxn ang="0">
                  <a:pos x="14" y="8"/>
                </a:cxn>
                <a:cxn ang="0">
                  <a:pos x="13" y="4"/>
                </a:cxn>
                <a:cxn ang="0">
                  <a:pos x="9" y="1"/>
                </a:cxn>
                <a:cxn ang="0">
                  <a:pos x="9" y="1"/>
                </a:cxn>
                <a:cxn ang="0">
                  <a:pos x="6" y="0"/>
                </a:cxn>
                <a:cxn ang="0">
                  <a:pos x="4" y="1"/>
                </a:cxn>
                <a:cxn ang="0">
                  <a:pos x="4" y="1"/>
                </a:cxn>
                <a:cxn ang="0">
                  <a:pos x="3" y="3"/>
                </a:cxn>
                <a:cxn ang="0">
                  <a:pos x="2" y="7"/>
                </a:cxn>
                <a:cxn ang="0">
                  <a:pos x="1" y="11"/>
                </a:cxn>
                <a:cxn ang="0">
                  <a:pos x="1" y="11"/>
                </a:cxn>
              </a:cxnLst>
              <a:rect l="0" t="0" r="r" b="b"/>
              <a:pathLst>
                <a:path w="20" h="56">
                  <a:moveTo>
                    <a:pt x="1" y="11"/>
                  </a:moveTo>
                  <a:lnTo>
                    <a:pt x="1" y="11"/>
                  </a:lnTo>
                  <a:lnTo>
                    <a:pt x="3" y="12"/>
                  </a:lnTo>
                  <a:lnTo>
                    <a:pt x="4" y="13"/>
                  </a:lnTo>
                  <a:lnTo>
                    <a:pt x="3" y="15"/>
                  </a:lnTo>
                  <a:lnTo>
                    <a:pt x="3" y="15"/>
                  </a:lnTo>
                  <a:lnTo>
                    <a:pt x="2" y="18"/>
                  </a:lnTo>
                  <a:lnTo>
                    <a:pt x="1" y="20"/>
                  </a:lnTo>
                  <a:lnTo>
                    <a:pt x="1" y="20"/>
                  </a:lnTo>
                  <a:lnTo>
                    <a:pt x="1" y="25"/>
                  </a:lnTo>
                  <a:lnTo>
                    <a:pt x="1" y="28"/>
                  </a:lnTo>
                  <a:lnTo>
                    <a:pt x="1" y="28"/>
                  </a:lnTo>
                  <a:lnTo>
                    <a:pt x="1" y="36"/>
                  </a:lnTo>
                  <a:lnTo>
                    <a:pt x="0" y="43"/>
                  </a:lnTo>
                  <a:lnTo>
                    <a:pt x="1" y="50"/>
                  </a:lnTo>
                  <a:lnTo>
                    <a:pt x="5" y="56"/>
                  </a:lnTo>
                  <a:lnTo>
                    <a:pt x="5" y="56"/>
                  </a:lnTo>
                  <a:lnTo>
                    <a:pt x="13" y="51"/>
                  </a:lnTo>
                  <a:lnTo>
                    <a:pt x="13" y="51"/>
                  </a:lnTo>
                  <a:lnTo>
                    <a:pt x="14" y="47"/>
                  </a:lnTo>
                  <a:lnTo>
                    <a:pt x="14" y="45"/>
                  </a:lnTo>
                  <a:lnTo>
                    <a:pt x="14" y="45"/>
                  </a:lnTo>
                  <a:lnTo>
                    <a:pt x="19" y="40"/>
                  </a:lnTo>
                  <a:lnTo>
                    <a:pt x="20" y="36"/>
                  </a:lnTo>
                  <a:lnTo>
                    <a:pt x="20" y="33"/>
                  </a:lnTo>
                  <a:lnTo>
                    <a:pt x="20" y="33"/>
                  </a:lnTo>
                  <a:lnTo>
                    <a:pt x="20" y="31"/>
                  </a:lnTo>
                  <a:lnTo>
                    <a:pt x="20" y="31"/>
                  </a:lnTo>
                  <a:lnTo>
                    <a:pt x="16" y="21"/>
                  </a:lnTo>
                  <a:lnTo>
                    <a:pt x="15" y="15"/>
                  </a:lnTo>
                  <a:lnTo>
                    <a:pt x="15" y="10"/>
                  </a:lnTo>
                  <a:lnTo>
                    <a:pt x="15" y="10"/>
                  </a:lnTo>
                  <a:lnTo>
                    <a:pt x="14" y="8"/>
                  </a:lnTo>
                  <a:lnTo>
                    <a:pt x="13" y="4"/>
                  </a:lnTo>
                  <a:lnTo>
                    <a:pt x="9" y="1"/>
                  </a:lnTo>
                  <a:lnTo>
                    <a:pt x="9" y="1"/>
                  </a:lnTo>
                  <a:lnTo>
                    <a:pt x="6" y="0"/>
                  </a:lnTo>
                  <a:lnTo>
                    <a:pt x="4" y="1"/>
                  </a:lnTo>
                  <a:lnTo>
                    <a:pt x="4" y="1"/>
                  </a:lnTo>
                  <a:lnTo>
                    <a:pt x="3" y="3"/>
                  </a:lnTo>
                  <a:lnTo>
                    <a:pt x="2" y="7"/>
                  </a:lnTo>
                  <a:lnTo>
                    <a:pt x="1" y="11"/>
                  </a:lnTo>
                  <a:lnTo>
                    <a:pt x="1"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09" name="Freeform 408"/>
            <p:cNvSpPr>
              <a:spLocks/>
            </p:cNvSpPr>
            <p:nvPr/>
          </p:nvSpPr>
          <p:spPr bwMode="gray">
            <a:xfrm>
              <a:off x="4371894" y="3255024"/>
              <a:ext cx="203919" cy="177605"/>
            </a:xfrm>
            <a:custGeom>
              <a:avLst/>
              <a:gdLst/>
              <a:ahLst/>
              <a:cxnLst>
                <a:cxn ang="0">
                  <a:pos x="95" y="99"/>
                </a:cxn>
                <a:cxn ang="0">
                  <a:pos x="97" y="93"/>
                </a:cxn>
                <a:cxn ang="0">
                  <a:pos x="102" y="93"/>
                </a:cxn>
                <a:cxn ang="0">
                  <a:pos x="108" y="102"/>
                </a:cxn>
                <a:cxn ang="0">
                  <a:pos x="109" y="113"/>
                </a:cxn>
                <a:cxn ang="0">
                  <a:pos x="113" y="125"/>
                </a:cxn>
                <a:cxn ang="0">
                  <a:pos x="131" y="121"/>
                </a:cxn>
                <a:cxn ang="0">
                  <a:pos x="144" y="113"/>
                </a:cxn>
                <a:cxn ang="0">
                  <a:pos x="140" y="111"/>
                </a:cxn>
                <a:cxn ang="0">
                  <a:pos x="137" y="100"/>
                </a:cxn>
                <a:cxn ang="0">
                  <a:pos x="136" y="91"/>
                </a:cxn>
                <a:cxn ang="0">
                  <a:pos x="140" y="81"/>
                </a:cxn>
                <a:cxn ang="0">
                  <a:pos x="139" y="74"/>
                </a:cxn>
                <a:cxn ang="0">
                  <a:pos x="134" y="66"/>
                </a:cxn>
                <a:cxn ang="0">
                  <a:pos x="140" y="53"/>
                </a:cxn>
                <a:cxn ang="0">
                  <a:pos x="143" y="52"/>
                </a:cxn>
                <a:cxn ang="0">
                  <a:pos x="139" y="44"/>
                </a:cxn>
                <a:cxn ang="0">
                  <a:pos x="128" y="40"/>
                </a:cxn>
                <a:cxn ang="0">
                  <a:pos x="125" y="37"/>
                </a:cxn>
                <a:cxn ang="0">
                  <a:pos x="122" y="31"/>
                </a:cxn>
                <a:cxn ang="0">
                  <a:pos x="119" y="29"/>
                </a:cxn>
                <a:cxn ang="0">
                  <a:pos x="107" y="12"/>
                </a:cxn>
                <a:cxn ang="0">
                  <a:pos x="93" y="17"/>
                </a:cxn>
                <a:cxn ang="0">
                  <a:pos x="78" y="20"/>
                </a:cxn>
                <a:cxn ang="0">
                  <a:pos x="59" y="16"/>
                </a:cxn>
                <a:cxn ang="0">
                  <a:pos x="42" y="2"/>
                </a:cxn>
                <a:cxn ang="0">
                  <a:pos x="41" y="0"/>
                </a:cxn>
                <a:cxn ang="0">
                  <a:pos x="19" y="6"/>
                </a:cxn>
                <a:cxn ang="0">
                  <a:pos x="3" y="10"/>
                </a:cxn>
                <a:cxn ang="0">
                  <a:pos x="0" y="21"/>
                </a:cxn>
                <a:cxn ang="0">
                  <a:pos x="0" y="34"/>
                </a:cxn>
                <a:cxn ang="0">
                  <a:pos x="3" y="39"/>
                </a:cxn>
                <a:cxn ang="0">
                  <a:pos x="14" y="30"/>
                </a:cxn>
                <a:cxn ang="0">
                  <a:pos x="20" y="36"/>
                </a:cxn>
                <a:cxn ang="0">
                  <a:pos x="21" y="45"/>
                </a:cxn>
                <a:cxn ang="0">
                  <a:pos x="28" y="53"/>
                </a:cxn>
                <a:cxn ang="0">
                  <a:pos x="30" y="57"/>
                </a:cxn>
                <a:cxn ang="0">
                  <a:pos x="28" y="63"/>
                </a:cxn>
                <a:cxn ang="0">
                  <a:pos x="30" y="66"/>
                </a:cxn>
                <a:cxn ang="0">
                  <a:pos x="33" y="68"/>
                </a:cxn>
                <a:cxn ang="0">
                  <a:pos x="38" y="73"/>
                </a:cxn>
                <a:cxn ang="0">
                  <a:pos x="46" y="73"/>
                </a:cxn>
                <a:cxn ang="0">
                  <a:pos x="62" y="79"/>
                </a:cxn>
                <a:cxn ang="0">
                  <a:pos x="73" y="92"/>
                </a:cxn>
                <a:cxn ang="0">
                  <a:pos x="87" y="102"/>
                </a:cxn>
                <a:cxn ang="0">
                  <a:pos x="94" y="103"/>
                </a:cxn>
              </a:cxnLst>
              <a:rect l="0" t="0" r="r" b="b"/>
              <a:pathLst>
                <a:path w="144" h="125">
                  <a:moveTo>
                    <a:pt x="94" y="103"/>
                  </a:moveTo>
                  <a:lnTo>
                    <a:pt x="94" y="103"/>
                  </a:lnTo>
                  <a:lnTo>
                    <a:pt x="95" y="99"/>
                  </a:lnTo>
                  <a:lnTo>
                    <a:pt x="96" y="95"/>
                  </a:lnTo>
                  <a:lnTo>
                    <a:pt x="97" y="93"/>
                  </a:lnTo>
                  <a:lnTo>
                    <a:pt x="97" y="93"/>
                  </a:lnTo>
                  <a:lnTo>
                    <a:pt x="99" y="92"/>
                  </a:lnTo>
                  <a:lnTo>
                    <a:pt x="102" y="93"/>
                  </a:lnTo>
                  <a:lnTo>
                    <a:pt x="102" y="93"/>
                  </a:lnTo>
                  <a:lnTo>
                    <a:pt x="106" y="96"/>
                  </a:lnTo>
                  <a:lnTo>
                    <a:pt x="107" y="100"/>
                  </a:lnTo>
                  <a:lnTo>
                    <a:pt x="108" y="102"/>
                  </a:lnTo>
                  <a:lnTo>
                    <a:pt x="108" y="102"/>
                  </a:lnTo>
                  <a:lnTo>
                    <a:pt x="108" y="107"/>
                  </a:lnTo>
                  <a:lnTo>
                    <a:pt x="109" y="113"/>
                  </a:lnTo>
                  <a:lnTo>
                    <a:pt x="113" y="123"/>
                  </a:lnTo>
                  <a:lnTo>
                    <a:pt x="113" y="123"/>
                  </a:lnTo>
                  <a:lnTo>
                    <a:pt x="113" y="125"/>
                  </a:lnTo>
                  <a:lnTo>
                    <a:pt x="113" y="125"/>
                  </a:lnTo>
                  <a:lnTo>
                    <a:pt x="131" y="121"/>
                  </a:lnTo>
                  <a:lnTo>
                    <a:pt x="131" y="121"/>
                  </a:lnTo>
                  <a:lnTo>
                    <a:pt x="135" y="120"/>
                  </a:lnTo>
                  <a:lnTo>
                    <a:pt x="138" y="117"/>
                  </a:lnTo>
                  <a:lnTo>
                    <a:pt x="144" y="113"/>
                  </a:lnTo>
                  <a:lnTo>
                    <a:pt x="144" y="113"/>
                  </a:lnTo>
                  <a:lnTo>
                    <a:pt x="141" y="113"/>
                  </a:lnTo>
                  <a:lnTo>
                    <a:pt x="140" y="111"/>
                  </a:lnTo>
                  <a:lnTo>
                    <a:pt x="140" y="105"/>
                  </a:lnTo>
                  <a:lnTo>
                    <a:pt x="140" y="105"/>
                  </a:lnTo>
                  <a:lnTo>
                    <a:pt x="137" y="100"/>
                  </a:lnTo>
                  <a:lnTo>
                    <a:pt x="137" y="100"/>
                  </a:lnTo>
                  <a:lnTo>
                    <a:pt x="136" y="95"/>
                  </a:lnTo>
                  <a:lnTo>
                    <a:pt x="136" y="91"/>
                  </a:lnTo>
                  <a:lnTo>
                    <a:pt x="138" y="85"/>
                  </a:lnTo>
                  <a:lnTo>
                    <a:pt x="140" y="81"/>
                  </a:lnTo>
                  <a:lnTo>
                    <a:pt x="140" y="81"/>
                  </a:lnTo>
                  <a:lnTo>
                    <a:pt x="141" y="80"/>
                  </a:lnTo>
                  <a:lnTo>
                    <a:pt x="141" y="78"/>
                  </a:lnTo>
                  <a:lnTo>
                    <a:pt x="139" y="74"/>
                  </a:lnTo>
                  <a:lnTo>
                    <a:pt x="136" y="70"/>
                  </a:lnTo>
                  <a:lnTo>
                    <a:pt x="134" y="66"/>
                  </a:lnTo>
                  <a:lnTo>
                    <a:pt x="134" y="66"/>
                  </a:lnTo>
                  <a:lnTo>
                    <a:pt x="135" y="61"/>
                  </a:lnTo>
                  <a:lnTo>
                    <a:pt x="137" y="57"/>
                  </a:lnTo>
                  <a:lnTo>
                    <a:pt x="140" y="53"/>
                  </a:lnTo>
                  <a:lnTo>
                    <a:pt x="141" y="52"/>
                  </a:lnTo>
                  <a:lnTo>
                    <a:pt x="143" y="52"/>
                  </a:lnTo>
                  <a:lnTo>
                    <a:pt x="143" y="52"/>
                  </a:lnTo>
                  <a:lnTo>
                    <a:pt x="143" y="49"/>
                  </a:lnTo>
                  <a:lnTo>
                    <a:pt x="141" y="45"/>
                  </a:lnTo>
                  <a:lnTo>
                    <a:pt x="139" y="44"/>
                  </a:lnTo>
                  <a:lnTo>
                    <a:pt x="137" y="43"/>
                  </a:lnTo>
                  <a:lnTo>
                    <a:pt x="130" y="41"/>
                  </a:lnTo>
                  <a:lnTo>
                    <a:pt x="128" y="40"/>
                  </a:lnTo>
                  <a:lnTo>
                    <a:pt x="126" y="39"/>
                  </a:lnTo>
                  <a:lnTo>
                    <a:pt x="126" y="39"/>
                  </a:lnTo>
                  <a:lnTo>
                    <a:pt x="125" y="37"/>
                  </a:lnTo>
                  <a:lnTo>
                    <a:pt x="125" y="33"/>
                  </a:lnTo>
                  <a:lnTo>
                    <a:pt x="125" y="33"/>
                  </a:lnTo>
                  <a:lnTo>
                    <a:pt x="122" y="31"/>
                  </a:lnTo>
                  <a:lnTo>
                    <a:pt x="120" y="30"/>
                  </a:lnTo>
                  <a:lnTo>
                    <a:pt x="119" y="29"/>
                  </a:lnTo>
                  <a:lnTo>
                    <a:pt x="119" y="29"/>
                  </a:lnTo>
                  <a:lnTo>
                    <a:pt x="117" y="24"/>
                  </a:lnTo>
                  <a:lnTo>
                    <a:pt x="114" y="20"/>
                  </a:lnTo>
                  <a:lnTo>
                    <a:pt x="107" y="12"/>
                  </a:lnTo>
                  <a:lnTo>
                    <a:pt x="107" y="12"/>
                  </a:lnTo>
                  <a:lnTo>
                    <a:pt x="99" y="15"/>
                  </a:lnTo>
                  <a:lnTo>
                    <a:pt x="93" y="17"/>
                  </a:lnTo>
                  <a:lnTo>
                    <a:pt x="93" y="17"/>
                  </a:lnTo>
                  <a:lnTo>
                    <a:pt x="85" y="20"/>
                  </a:lnTo>
                  <a:lnTo>
                    <a:pt x="78" y="20"/>
                  </a:lnTo>
                  <a:lnTo>
                    <a:pt x="72" y="20"/>
                  </a:lnTo>
                  <a:lnTo>
                    <a:pt x="65" y="18"/>
                  </a:lnTo>
                  <a:lnTo>
                    <a:pt x="59" y="16"/>
                  </a:lnTo>
                  <a:lnTo>
                    <a:pt x="52" y="12"/>
                  </a:lnTo>
                  <a:lnTo>
                    <a:pt x="46" y="8"/>
                  </a:lnTo>
                  <a:lnTo>
                    <a:pt x="42" y="2"/>
                  </a:lnTo>
                  <a:lnTo>
                    <a:pt x="42" y="2"/>
                  </a:lnTo>
                  <a:lnTo>
                    <a:pt x="41" y="0"/>
                  </a:lnTo>
                  <a:lnTo>
                    <a:pt x="41" y="0"/>
                  </a:lnTo>
                  <a:lnTo>
                    <a:pt x="35" y="3"/>
                  </a:lnTo>
                  <a:lnTo>
                    <a:pt x="35" y="3"/>
                  </a:lnTo>
                  <a:lnTo>
                    <a:pt x="19" y="6"/>
                  </a:lnTo>
                  <a:lnTo>
                    <a:pt x="2" y="7"/>
                  </a:lnTo>
                  <a:lnTo>
                    <a:pt x="2" y="7"/>
                  </a:lnTo>
                  <a:lnTo>
                    <a:pt x="3" y="10"/>
                  </a:lnTo>
                  <a:lnTo>
                    <a:pt x="2" y="15"/>
                  </a:lnTo>
                  <a:lnTo>
                    <a:pt x="0" y="21"/>
                  </a:lnTo>
                  <a:lnTo>
                    <a:pt x="0" y="21"/>
                  </a:lnTo>
                  <a:lnTo>
                    <a:pt x="0" y="26"/>
                  </a:lnTo>
                  <a:lnTo>
                    <a:pt x="0" y="30"/>
                  </a:lnTo>
                  <a:lnTo>
                    <a:pt x="0" y="34"/>
                  </a:lnTo>
                  <a:lnTo>
                    <a:pt x="1" y="37"/>
                  </a:lnTo>
                  <a:lnTo>
                    <a:pt x="3" y="39"/>
                  </a:lnTo>
                  <a:lnTo>
                    <a:pt x="3" y="39"/>
                  </a:lnTo>
                  <a:lnTo>
                    <a:pt x="7" y="33"/>
                  </a:lnTo>
                  <a:lnTo>
                    <a:pt x="12" y="31"/>
                  </a:lnTo>
                  <a:lnTo>
                    <a:pt x="14" y="30"/>
                  </a:lnTo>
                  <a:lnTo>
                    <a:pt x="17" y="31"/>
                  </a:lnTo>
                  <a:lnTo>
                    <a:pt x="19" y="32"/>
                  </a:lnTo>
                  <a:lnTo>
                    <a:pt x="20" y="36"/>
                  </a:lnTo>
                  <a:lnTo>
                    <a:pt x="20" y="36"/>
                  </a:lnTo>
                  <a:lnTo>
                    <a:pt x="20" y="42"/>
                  </a:lnTo>
                  <a:lnTo>
                    <a:pt x="21" y="45"/>
                  </a:lnTo>
                  <a:lnTo>
                    <a:pt x="22" y="48"/>
                  </a:lnTo>
                  <a:lnTo>
                    <a:pt x="22" y="48"/>
                  </a:lnTo>
                  <a:lnTo>
                    <a:pt x="28" y="53"/>
                  </a:lnTo>
                  <a:lnTo>
                    <a:pt x="29" y="55"/>
                  </a:lnTo>
                  <a:lnTo>
                    <a:pt x="30" y="57"/>
                  </a:lnTo>
                  <a:lnTo>
                    <a:pt x="30" y="57"/>
                  </a:lnTo>
                  <a:lnTo>
                    <a:pt x="28" y="59"/>
                  </a:lnTo>
                  <a:lnTo>
                    <a:pt x="26" y="61"/>
                  </a:lnTo>
                  <a:lnTo>
                    <a:pt x="28" y="63"/>
                  </a:lnTo>
                  <a:lnTo>
                    <a:pt x="29" y="65"/>
                  </a:lnTo>
                  <a:lnTo>
                    <a:pt x="29" y="65"/>
                  </a:lnTo>
                  <a:lnTo>
                    <a:pt x="30" y="66"/>
                  </a:lnTo>
                  <a:lnTo>
                    <a:pt x="31" y="66"/>
                  </a:lnTo>
                  <a:lnTo>
                    <a:pt x="32" y="66"/>
                  </a:lnTo>
                  <a:lnTo>
                    <a:pt x="33" y="68"/>
                  </a:lnTo>
                  <a:lnTo>
                    <a:pt x="33" y="68"/>
                  </a:lnTo>
                  <a:lnTo>
                    <a:pt x="36" y="71"/>
                  </a:lnTo>
                  <a:lnTo>
                    <a:pt x="38" y="73"/>
                  </a:lnTo>
                  <a:lnTo>
                    <a:pt x="38" y="73"/>
                  </a:lnTo>
                  <a:lnTo>
                    <a:pt x="43" y="73"/>
                  </a:lnTo>
                  <a:lnTo>
                    <a:pt x="46" y="73"/>
                  </a:lnTo>
                  <a:lnTo>
                    <a:pt x="51" y="73"/>
                  </a:lnTo>
                  <a:lnTo>
                    <a:pt x="56" y="75"/>
                  </a:lnTo>
                  <a:lnTo>
                    <a:pt x="62" y="79"/>
                  </a:lnTo>
                  <a:lnTo>
                    <a:pt x="67" y="84"/>
                  </a:lnTo>
                  <a:lnTo>
                    <a:pt x="73" y="92"/>
                  </a:lnTo>
                  <a:lnTo>
                    <a:pt x="73" y="92"/>
                  </a:lnTo>
                  <a:lnTo>
                    <a:pt x="75" y="94"/>
                  </a:lnTo>
                  <a:lnTo>
                    <a:pt x="78" y="97"/>
                  </a:lnTo>
                  <a:lnTo>
                    <a:pt x="87" y="102"/>
                  </a:lnTo>
                  <a:lnTo>
                    <a:pt x="87" y="102"/>
                  </a:lnTo>
                  <a:lnTo>
                    <a:pt x="92" y="103"/>
                  </a:lnTo>
                  <a:lnTo>
                    <a:pt x="94" y="103"/>
                  </a:lnTo>
                  <a:lnTo>
                    <a:pt x="94" y="10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0" name="Freeform 409"/>
            <p:cNvSpPr>
              <a:spLocks/>
            </p:cNvSpPr>
            <p:nvPr/>
          </p:nvSpPr>
          <p:spPr bwMode="gray">
            <a:xfrm>
              <a:off x="4431870" y="3202223"/>
              <a:ext cx="151141" cy="81602"/>
            </a:xfrm>
            <a:custGeom>
              <a:avLst/>
              <a:gdLst/>
              <a:ahLst/>
              <a:cxnLst>
                <a:cxn ang="0">
                  <a:pos x="66" y="49"/>
                </a:cxn>
                <a:cxn ang="0">
                  <a:pos x="52" y="54"/>
                </a:cxn>
                <a:cxn ang="0">
                  <a:pos x="44" y="57"/>
                </a:cxn>
                <a:cxn ang="0">
                  <a:pos x="31" y="57"/>
                </a:cxn>
                <a:cxn ang="0">
                  <a:pos x="18" y="53"/>
                </a:cxn>
                <a:cxn ang="0">
                  <a:pos x="5" y="45"/>
                </a:cxn>
                <a:cxn ang="0">
                  <a:pos x="1" y="39"/>
                </a:cxn>
                <a:cxn ang="0">
                  <a:pos x="0" y="37"/>
                </a:cxn>
                <a:cxn ang="0">
                  <a:pos x="9" y="31"/>
                </a:cxn>
                <a:cxn ang="0">
                  <a:pos x="14" y="22"/>
                </a:cxn>
                <a:cxn ang="0">
                  <a:pos x="15" y="12"/>
                </a:cxn>
                <a:cxn ang="0">
                  <a:pos x="16" y="3"/>
                </a:cxn>
                <a:cxn ang="0">
                  <a:pos x="25" y="5"/>
                </a:cxn>
                <a:cxn ang="0">
                  <a:pos x="33" y="8"/>
                </a:cxn>
                <a:cxn ang="0">
                  <a:pos x="36" y="8"/>
                </a:cxn>
                <a:cxn ang="0">
                  <a:pos x="41" y="8"/>
                </a:cxn>
                <a:cxn ang="0">
                  <a:pos x="46" y="10"/>
                </a:cxn>
                <a:cxn ang="0">
                  <a:pos x="52" y="10"/>
                </a:cxn>
                <a:cxn ang="0">
                  <a:pos x="57" y="6"/>
                </a:cxn>
                <a:cxn ang="0">
                  <a:pos x="77" y="1"/>
                </a:cxn>
                <a:cxn ang="0">
                  <a:pos x="85" y="0"/>
                </a:cxn>
                <a:cxn ang="0">
                  <a:pos x="99" y="3"/>
                </a:cxn>
                <a:cxn ang="0">
                  <a:pos x="105" y="7"/>
                </a:cxn>
                <a:cxn ang="0">
                  <a:pos x="108" y="13"/>
                </a:cxn>
                <a:cxn ang="0">
                  <a:pos x="106" y="14"/>
                </a:cxn>
                <a:cxn ang="0">
                  <a:pos x="103" y="21"/>
                </a:cxn>
                <a:cxn ang="0">
                  <a:pos x="88" y="38"/>
                </a:cxn>
                <a:cxn ang="0">
                  <a:pos x="88" y="42"/>
                </a:cxn>
                <a:cxn ang="0">
                  <a:pos x="87" y="44"/>
                </a:cxn>
                <a:cxn ang="0">
                  <a:pos x="86" y="47"/>
                </a:cxn>
                <a:cxn ang="0">
                  <a:pos x="85" y="49"/>
                </a:cxn>
                <a:cxn ang="0">
                  <a:pos x="84" y="50"/>
                </a:cxn>
                <a:cxn ang="0">
                  <a:pos x="82" y="50"/>
                </a:cxn>
                <a:cxn ang="0">
                  <a:pos x="74" y="48"/>
                </a:cxn>
                <a:cxn ang="0">
                  <a:pos x="66" y="49"/>
                </a:cxn>
              </a:cxnLst>
              <a:rect l="0" t="0" r="r" b="b"/>
              <a:pathLst>
                <a:path w="108" h="57">
                  <a:moveTo>
                    <a:pt x="66" y="49"/>
                  </a:moveTo>
                  <a:lnTo>
                    <a:pt x="66" y="49"/>
                  </a:lnTo>
                  <a:lnTo>
                    <a:pt x="58" y="52"/>
                  </a:lnTo>
                  <a:lnTo>
                    <a:pt x="52" y="54"/>
                  </a:lnTo>
                  <a:lnTo>
                    <a:pt x="52" y="54"/>
                  </a:lnTo>
                  <a:lnTo>
                    <a:pt x="44" y="57"/>
                  </a:lnTo>
                  <a:lnTo>
                    <a:pt x="37" y="57"/>
                  </a:lnTo>
                  <a:lnTo>
                    <a:pt x="31" y="57"/>
                  </a:lnTo>
                  <a:lnTo>
                    <a:pt x="24" y="55"/>
                  </a:lnTo>
                  <a:lnTo>
                    <a:pt x="18" y="53"/>
                  </a:lnTo>
                  <a:lnTo>
                    <a:pt x="11" y="49"/>
                  </a:lnTo>
                  <a:lnTo>
                    <a:pt x="5" y="45"/>
                  </a:lnTo>
                  <a:lnTo>
                    <a:pt x="1" y="39"/>
                  </a:lnTo>
                  <a:lnTo>
                    <a:pt x="1" y="39"/>
                  </a:lnTo>
                  <a:lnTo>
                    <a:pt x="0" y="37"/>
                  </a:lnTo>
                  <a:lnTo>
                    <a:pt x="0" y="37"/>
                  </a:lnTo>
                  <a:lnTo>
                    <a:pt x="4" y="34"/>
                  </a:lnTo>
                  <a:lnTo>
                    <a:pt x="9" y="31"/>
                  </a:lnTo>
                  <a:lnTo>
                    <a:pt x="12" y="26"/>
                  </a:lnTo>
                  <a:lnTo>
                    <a:pt x="14" y="22"/>
                  </a:lnTo>
                  <a:lnTo>
                    <a:pt x="14" y="22"/>
                  </a:lnTo>
                  <a:lnTo>
                    <a:pt x="15" y="12"/>
                  </a:lnTo>
                  <a:lnTo>
                    <a:pt x="16" y="3"/>
                  </a:lnTo>
                  <a:lnTo>
                    <a:pt x="16" y="3"/>
                  </a:lnTo>
                  <a:lnTo>
                    <a:pt x="21" y="3"/>
                  </a:lnTo>
                  <a:lnTo>
                    <a:pt x="25" y="5"/>
                  </a:lnTo>
                  <a:lnTo>
                    <a:pt x="33" y="8"/>
                  </a:lnTo>
                  <a:lnTo>
                    <a:pt x="33" y="8"/>
                  </a:lnTo>
                  <a:lnTo>
                    <a:pt x="35" y="10"/>
                  </a:lnTo>
                  <a:lnTo>
                    <a:pt x="36" y="8"/>
                  </a:lnTo>
                  <a:lnTo>
                    <a:pt x="41" y="8"/>
                  </a:lnTo>
                  <a:lnTo>
                    <a:pt x="41" y="8"/>
                  </a:lnTo>
                  <a:lnTo>
                    <a:pt x="43" y="8"/>
                  </a:lnTo>
                  <a:lnTo>
                    <a:pt x="46" y="10"/>
                  </a:lnTo>
                  <a:lnTo>
                    <a:pt x="48" y="11"/>
                  </a:lnTo>
                  <a:lnTo>
                    <a:pt x="52" y="10"/>
                  </a:lnTo>
                  <a:lnTo>
                    <a:pt x="52" y="10"/>
                  </a:lnTo>
                  <a:lnTo>
                    <a:pt x="57" y="6"/>
                  </a:lnTo>
                  <a:lnTo>
                    <a:pt x="64" y="4"/>
                  </a:lnTo>
                  <a:lnTo>
                    <a:pt x="77" y="1"/>
                  </a:lnTo>
                  <a:lnTo>
                    <a:pt x="77" y="1"/>
                  </a:lnTo>
                  <a:lnTo>
                    <a:pt x="85" y="0"/>
                  </a:lnTo>
                  <a:lnTo>
                    <a:pt x="93" y="0"/>
                  </a:lnTo>
                  <a:lnTo>
                    <a:pt x="99" y="3"/>
                  </a:lnTo>
                  <a:lnTo>
                    <a:pt x="105" y="7"/>
                  </a:lnTo>
                  <a:lnTo>
                    <a:pt x="105" y="7"/>
                  </a:lnTo>
                  <a:lnTo>
                    <a:pt x="108" y="13"/>
                  </a:lnTo>
                  <a:lnTo>
                    <a:pt x="108" y="13"/>
                  </a:lnTo>
                  <a:lnTo>
                    <a:pt x="107" y="13"/>
                  </a:lnTo>
                  <a:lnTo>
                    <a:pt x="106" y="14"/>
                  </a:lnTo>
                  <a:lnTo>
                    <a:pt x="106" y="14"/>
                  </a:lnTo>
                  <a:lnTo>
                    <a:pt x="103" y="21"/>
                  </a:lnTo>
                  <a:lnTo>
                    <a:pt x="98" y="27"/>
                  </a:lnTo>
                  <a:lnTo>
                    <a:pt x="88" y="38"/>
                  </a:lnTo>
                  <a:lnTo>
                    <a:pt x="88" y="38"/>
                  </a:lnTo>
                  <a:lnTo>
                    <a:pt x="88" y="42"/>
                  </a:lnTo>
                  <a:lnTo>
                    <a:pt x="87" y="44"/>
                  </a:lnTo>
                  <a:lnTo>
                    <a:pt x="87" y="44"/>
                  </a:lnTo>
                  <a:lnTo>
                    <a:pt x="86" y="45"/>
                  </a:lnTo>
                  <a:lnTo>
                    <a:pt x="86" y="47"/>
                  </a:lnTo>
                  <a:lnTo>
                    <a:pt x="86" y="48"/>
                  </a:lnTo>
                  <a:lnTo>
                    <a:pt x="85" y="49"/>
                  </a:lnTo>
                  <a:lnTo>
                    <a:pt x="85" y="49"/>
                  </a:lnTo>
                  <a:lnTo>
                    <a:pt x="84" y="50"/>
                  </a:lnTo>
                  <a:lnTo>
                    <a:pt x="82" y="50"/>
                  </a:lnTo>
                  <a:lnTo>
                    <a:pt x="82" y="50"/>
                  </a:lnTo>
                  <a:lnTo>
                    <a:pt x="77" y="48"/>
                  </a:lnTo>
                  <a:lnTo>
                    <a:pt x="74" y="48"/>
                  </a:lnTo>
                  <a:lnTo>
                    <a:pt x="66" y="49"/>
                  </a:lnTo>
                  <a:lnTo>
                    <a:pt x="66" y="4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1" name="Freeform 410"/>
            <p:cNvSpPr>
              <a:spLocks/>
            </p:cNvSpPr>
            <p:nvPr/>
          </p:nvSpPr>
          <p:spPr bwMode="gray">
            <a:xfrm>
              <a:off x="4525434" y="3214224"/>
              <a:ext cx="201521" cy="129603"/>
            </a:xfrm>
            <a:custGeom>
              <a:avLst/>
              <a:gdLst/>
              <a:ahLst/>
              <a:cxnLst>
                <a:cxn ang="0">
                  <a:pos x="120" y="92"/>
                </a:cxn>
                <a:cxn ang="0">
                  <a:pos x="106" y="91"/>
                </a:cxn>
                <a:cxn ang="0">
                  <a:pos x="87" y="84"/>
                </a:cxn>
                <a:cxn ang="0">
                  <a:pos x="83" y="86"/>
                </a:cxn>
                <a:cxn ang="0">
                  <a:pos x="73" y="93"/>
                </a:cxn>
                <a:cxn ang="0">
                  <a:pos x="66" y="92"/>
                </a:cxn>
                <a:cxn ang="0">
                  <a:pos x="49" y="92"/>
                </a:cxn>
                <a:cxn ang="0">
                  <a:pos x="38" y="86"/>
                </a:cxn>
                <a:cxn ang="0">
                  <a:pos x="36" y="78"/>
                </a:cxn>
                <a:cxn ang="0">
                  <a:pos x="30" y="72"/>
                </a:cxn>
                <a:cxn ang="0">
                  <a:pos x="19" y="68"/>
                </a:cxn>
                <a:cxn ang="0">
                  <a:pos x="18" y="62"/>
                </a:cxn>
                <a:cxn ang="0">
                  <a:pos x="13" y="59"/>
                </a:cxn>
                <a:cxn ang="0">
                  <a:pos x="10" y="53"/>
                </a:cxn>
                <a:cxn ang="0">
                  <a:pos x="0" y="41"/>
                </a:cxn>
                <a:cxn ang="0">
                  <a:pos x="16" y="42"/>
                </a:cxn>
                <a:cxn ang="0">
                  <a:pos x="19" y="41"/>
                </a:cxn>
                <a:cxn ang="0">
                  <a:pos x="20" y="39"/>
                </a:cxn>
                <a:cxn ang="0">
                  <a:pos x="21" y="36"/>
                </a:cxn>
                <a:cxn ang="0">
                  <a:pos x="22" y="30"/>
                </a:cxn>
                <a:cxn ang="0">
                  <a:pos x="40" y="6"/>
                </a:cxn>
                <a:cxn ang="0">
                  <a:pos x="42" y="5"/>
                </a:cxn>
                <a:cxn ang="0">
                  <a:pos x="47" y="5"/>
                </a:cxn>
                <a:cxn ang="0">
                  <a:pos x="53" y="5"/>
                </a:cxn>
                <a:cxn ang="0">
                  <a:pos x="60" y="4"/>
                </a:cxn>
                <a:cxn ang="0">
                  <a:pos x="70" y="9"/>
                </a:cxn>
                <a:cxn ang="0">
                  <a:pos x="73" y="8"/>
                </a:cxn>
                <a:cxn ang="0">
                  <a:pos x="84" y="0"/>
                </a:cxn>
                <a:cxn ang="0">
                  <a:pos x="87" y="2"/>
                </a:cxn>
                <a:cxn ang="0">
                  <a:pos x="92" y="15"/>
                </a:cxn>
                <a:cxn ang="0">
                  <a:pos x="91" y="29"/>
                </a:cxn>
                <a:cxn ang="0">
                  <a:pos x="92" y="31"/>
                </a:cxn>
                <a:cxn ang="0">
                  <a:pos x="105" y="44"/>
                </a:cxn>
                <a:cxn ang="0">
                  <a:pos x="114" y="57"/>
                </a:cxn>
                <a:cxn ang="0">
                  <a:pos x="118" y="60"/>
                </a:cxn>
                <a:cxn ang="0">
                  <a:pos x="131" y="58"/>
                </a:cxn>
                <a:cxn ang="0">
                  <a:pos x="142" y="58"/>
                </a:cxn>
                <a:cxn ang="0">
                  <a:pos x="141" y="66"/>
                </a:cxn>
                <a:cxn ang="0">
                  <a:pos x="137" y="69"/>
                </a:cxn>
                <a:cxn ang="0">
                  <a:pos x="129" y="70"/>
                </a:cxn>
                <a:cxn ang="0">
                  <a:pos x="126" y="74"/>
                </a:cxn>
                <a:cxn ang="0">
                  <a:pos x="126" y="87"/>
                </a:cxn>
                <a:cxn ang="0">
                  <a:pos x="125" y="91"/>
                </a:cxn>
              </a:cxnLst>
              <a:rect l="0" t="0" r="r" b="b"/>
              <a:pathLst>
                <a:path w="142" h="93">
                  <a:moveTo>
                    <a:pt x="125" y="91"/>
                  </a:moveTo>
                  <a:lnTo>
                    <a:pt x="125" y="91"/>
                  </a:lnTo>
                  <a:lnTo>
                    <a:pt x="120" y="92"/>
                  </a:lnTo>
                  <a:lnTo>
                    <a:pt x="115" y="93"/>
                  </a:lnTo>
                  <a:lnTo>
                    <a:pt x="111" y="92"/>
                  </a:lnTo>
                  <a:lnTo>
                    <a:pt x="106" y="91"/>
                  </a:lnTo>
                  <a:lnTo>
                    <a:pt x="96" y="87"/>
                  </a:lnTo>
                  <a:lnTo>
                    <a:pt x="92" y="86"/>
                  </a:lnTo>
                  <a:lnTo>
                    <a:pt x="87" y="84"/>
                  </a:lnTo>
                  <a:lnTo>
                    <a:pt x="87" y="84"/>
                  </a:lnTo>
                  <a:lnTo>
                    <a:pt x="85" y="84"/>
                  </a:lnTo>
                  <a:lnTo>
                    <a:pt x="83" y="86"/>
                  </a:lnTo>
                  <a:lnTo>
                    <a:pt x="80" y="88"/>
                  </a:lnTo>
                  <a:lnTo>
                    <a:pt x="76" y="91"/>
                  </a:lnTo>
                  <a:lnTo>
                    <a:pt x="73" y="93"/>
                  </a:lnTo>
                  <a:lnTo>
                    <a:pt x="73" y="93"/>
                  </a:lnTo>
                  <a:lnTo>
                    <a:pt x="70" y="92"/>
                  </a:lnTo>
                  <a:lnTo>
                    <a:pt x="66" y="92"/>
                  </a:lnTo>
                  <a:lnTo>
                    <a:pt x="66" y="92"/>
                  </a:lnTo>
                  <a:lnTo>
                    <a:pt x="58" y="93"/>
                  </a:lnTo>
                  <a:lnTo>
                    <a:pt x="49" y="92"/>
                  </a:lnTo>
                  <a:lnTo>
                    <a:pt x="45" y="91"/>
                  </a:lnTo>
                  <a:lnTo>
                    <a:pt x="41" y="89"/>
                  </a:lnTo>
                  <a:lnTo>
                    <a:pt x="38" y="86"/>
                  </a:lnTo>
                  <a:lnTo>
                    <a:pt x="36" y="81"/>
                  </a:lnTo>
                  <a:lnTo>
                    <a:pt x="36" y="81"/>
                  </a:lnTo>
                  <a:lnTo>
                    <a:pt x="36" y="78"/>
                  </a:lnTo>
                  <a:lnTo>
                    <a:pt x="34" y="74"/>
                  </a:lnTo>
                  <a:lnTo>
                    <a:pt x="32" y="73"/>
                  </a:lnTo>
                  <a:lnTo>
                    <a:pt x="30" y="72"/>
                  </a:lnTo>
                  <a:lnTo>
                    <a:pt x="23" y="70"/>
                  </a:lnTo>
                  <a:lnTo>
                    <a:pt x="21" y="69"/>
                  </a:lnTo>
                  <a:lnTo>
                    <a:pt x="19" y="68"/>
                  </a:lnTo>
                  <a:lnTo>
                    <a:pt x="19" y="68"/>
                  </a:lnTo>
                  <a:lnTo>
                    <a:pt x="18" y="66"/>
                  </a:lnTo>
                  <a:lnTo>
                    <a:pt x="18" y="62"/>
                  </a:lnTo>
                  <a:lnTo>
                    <a:pt x="18" y="62"/>
                  </a:lnTo>
                  <a:lnTo>
                    <a:pt x="15" y="60"/>
                  </a:lnTo>
                  <a:lnTo>
                    <a:pt x="13" y="59"/>
                  </a:lnTo>
                  <a:lnTo>
                    <a:pt x="12" y="58"/>
                  </a:lnTo>
                  <a:lnTo>
                    <a:pt x="12" y="58"/>
                  </a:lnTo>
                  <a:lnTo>
                    <a:pt x="10" y="53"/>
                  </a:lnTo>
                  <a:lnTo>
                    <a:pt x="7" y="49"/>
                  </a:lnTo>
                  <a:lnTo>
                    <a:pt x="0" y="41"/>
                  </a:lnTo>
                  <a:lnTo>
                    <a:pt x="0" y="41"/>
                  </a:lnTo>
                  <a:lnTo>
                    <a:pt x="8" y="40"/>
                  </a:lnTo>
                  <a:lnTo>
                    <a:pt x="11" y="40"/>
                  </a:lnTo>
                  <a:lnTo>
                    <a:pt x="16" y="42"/>
                  </a:lnTo>
                  <a:lnTo>
                    <a:pt x="16" y="42"/>
                  </a:lnTo>
                  <a:lnTo>
                    <a:pt x="18" y="42"/>
                  </a:lnTo>
                  <a:lnTo>
                    <a:pt x="19" y="41"/>
                  </a:lnTo>
                  <a:lnTo>
                    <a:pt x="19" y="41"/>
                  </a:lnTo>
                  <a:lnTo>
                    <a:pt x="20" y="40"/>
                  </a:lnTo>
                  <a:lnTo>
                    <a:pt x="20" y="39"/>
                  </a:lnTo>
                  <a:lnTo>
                    <a:pt x="20" y="37"/>
                  </a:lnTo>
                  <a:lnTo>
                    <a:pt x="21" y="36"/>
                  </a:lnTo>
                  <a:lnTo>
                    <a:pt x="21" y="36"/>
                  </a:lnTo>
                  <a:lnTo>
                    <a:pt x="22" y="34"/>
                  </a:lnTo>
                  <a:lnTo>
                    <a:pt x="22" y="30"/>
                  </a:lnTo>
                  <a:lnTo>
                    <a:pt x="22" y="30"/>
                  </a:lnTo>
                  <a:lnTo>
                    <a:pt x="32" y="19"/>
                  </a:lnTo>
                  <a:lnTo>
                    <a:pt x="37" y="13"/>
                  </a:lnTo>
                  <a:lnTo>
                    <a:pt x="40" y="6"/>
                  </a:lnTo>
                  <a:lnTo>
                    <a:pt x="40" y="6"/>
                  </a:lnTo>
                  <a:lnTo>
                    <a:pt x="41" y="5"/>
                  </a:lnTo>
                  <a:lnTo>
                    <a:pt x="42" y="5"/>
                  </a:lnTo>
                  <a:lnTo>
                    <a:pt x="42" y="5"/>
                  </a:lnTo>
                  <a:lnTo>
                    <a:pt x="44" y="5"/>
                  </a:lnTo>
                  <a:lnTo>
                    <a:pt x="47" y="5"/>
                  </a:lnTo>
                  <a:lnTo>
                    <a:pt x="47" y="5"/>
                  </a:lnTo>
                  <a:lnTo>
                    <a:pt x="50" y="5"/>
                  </a:lnTo>
                  <a:lnTo>
                    <a:pt x="53" y="5"/>
                  </a:lnTo>
                  <a:lnTo>
                    <a:pt x="57" y="4"/>
                  </a:lnTo>
                  <a:lnTo>
                    <a:pt x="60" y="4"/>
                  </a:lnTo>
                  <a:lnTo>
                    <a:pt x="60" y="4"/>
                  </a:lnTo>
                  <a:lnTo>
                    <a:pt x="63" y="6"/>
                  </a:lnTo>
                  <a:lnTo>
                    <a:pt x="66" y="8"/>
                  </a:lnTo>
                  <a:lnTo>
                    <a:pt x="70" y="9"/>
                  </a:lnTo>
                  <a:lnTo>
                    <a:pt x="71" y="9"/>
                  </a:lnTo>
                  <a:lnTo>
                    <a:pt x="73" y="8"/>
                  </a:lnTo>
                  <a:lnTo>
                    <a:pt x="73" y="8"/>
                  </a:lnTo>
                  <a:lnTo>
                    <a:pt x="76" y="5"/>
                  </a:lnTo>
                  <a:lnTo>
                    <a:pt x="81" y="2"/>
                  </a:lnTo>
                  <a:lnTo>
                    <a:pt x="84" y="0"/>
                  </a:lnTo>
                  <a:lnTo>
                    <a:pt x="86" y="2"/>
                  </a:lnTo>
                  <a:lnTo>
                    <a:pt x="87" y="2"/>
                  </a:lnTo>
                  <a:lnTo>
                    <a:pt x="87" y="2"/>
                  </a:lnTo>
                  <a:lnTo>
                    <a:pt x="90" y="5"/>
                  </a:lnTo>
                  <a:lnTo>
                    <a:pt x="91" y="8"/>
                  </a:lnTo>
                  <a:lnTo>
                    <a:pt x="92" y="15"/>
                  </a:lnTo>
                  <a:lnTo>
                    <a:pt x="92" y="23"/>
                  </a:lnTo>
                  <a:lnTo>
                    <a:pt x="91" y="29"/>
                  </a:lnTo>
                  <a:lnTo>
                    <a:pt x="91" y="29"/>
                  </a:lnTo>
                  <a:lnTo>
                    <a:pt x="92" y="29"/>
                  </a:lnTo>
                  <a:lnTo>
                    <a:pt x="92" y="30"/>
                  </a:lnTo>
                  <a:lnTo>
                    <a:pt x="92" y="31"/>
                  </a:lnTo>
                  <a:lnTo>
                    <a:pt x="93" y="32"/>
                  </a:lnTo>
                  <a:lnTo>
                    <a:pt x="93" y="32"/>
                  </a:lnTo>
                  <a:lnTo>
                    <a:pt x="105" y="44"/>
                  </a:lnTo>
                  <a:lnTo>
                    <a:pt x="111" y="49"/>
                  </a:lnTo>
                  <a:lnTo>
                    <a:pt x="114" y="57"/>
                  </a:lnTo>
                  <a:lnTo>
                    <a:pt x="114" y="57"/>
                  </a:lnTo>
                  <a:lnTo>
                    <a:pt x="116" y="59"/>
                  </a:lnTo>
                  <a:lnTo>
                    <a:pt x="118" y="60"/>
                  </a:lnTo>
                  <a:lnTo>
                    <a:pt x="118" y="60"/>
                  </a:lnTo>
                  <a:lnTo>
                    <a:pt x="122" y="60"/>
                  </a:lnTo>
                  <a:lnTo>
                    <a:pt x="124" y="60"/>
                  </a:lnTo>
                  <a:lnTo>
                    <a:pt x="131" y="58"/>
                  </a:lnTo>
                  <a:lnTo>
                    <a:pt x="136" y="57"/>
                  </a:lnTo>
                  <a:lnTo>
                    <a:pt x="138" y="57"/>
                  </a:lnTo>
                  <a:lnTo>
                    <a:pt x="142" y="58"/>
                  </a:lnTo>
                  <a:lnTo>
                    <a:pt x="142" y="58"/>
                  </a:lnTo>
                  <a:lnTo>
                    <a:pt x="141" y="66"/>
                  </a:lnTo>
                  <a:lnTo>
                    <a:pt x="141" y="66"/>
                  </a:lnTo>
                  <a:lnTo>
                    <a:pt x="139" y="68"/>
                  </a:lnTo>
                  <a:lnTo>
                    <a:pt x="137" y="69"/>
                  </a:lnTo>
                  <a:lnTo>
                    <a:pt x="137" y="69"/>
                  </a:lnTo>
                  <a:lnTo>
                    <a:pt x="133" y="69"/>
                  </a:lnTo>
                  <a:lnTo>
                    <a:pt x="131" y="69"/>
                  </a:lnTo>
                  <a:lnTo>
                    <a:pt x="129" y="70"/>
                  </a:lnTo>
                  <a:lnTo>
                    <a:pt x="129" y="70"/>
                  </a:lnTo>
                  <a:lnTo>
                    <a:pt x="127" y="72"/>
                  </a:lnTo>
                  <a:lnTo>
                    <a:pt x="126" y="74"/>
                  </a:lnTo>
                  <a:lnTo>
                    <a:pt x="126" y="79"/>
                  </a:lnTo>
                  <a:lnTo>
                    <a:pt x="127" y="83"/>
                  </a:lnTo>
                  <a:lnTo>
                    <a:pt x="126" y="87"/>
                  </a:lnTo>
                  <a:lnTo>
                    <a:pt x="126" y="87"/>
                  </a:lnTo>
                  <a:lnTo>
                    <a:pt x="125" y="91"/>
                  </a:lnTo>
                  <a:lnTo>
                    <a:pt x="125" y="9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2" name="Freeform 411"/>
            <p:cNvSpPr>
              <a:spLocks/>
            </p:cNvSpPr>
            <p:nvPr/>
          </p:nvSpPr>
          <p:spPr bwMode="gray">
            <a:xfrm>
              <a:off x="4343106" y="3514231"/>
              <a:ext cx="74370" cy="40802"/>
            </a:xfrm>
            <a:custGeom>
              <a:avLst/>
              <a:gdLst/>
              <a:ahLst/>
              <a:cxnLst>
                <a:cxn ang="0">
                  <a:pos x="26" y="5"/>
                </a:cxn>
                <a:cxn ang="0">
                  <a:pos x="25" y="5"/>
                </a:cxn>
                <a:cxn ang="0">
                  <a:pos x="23" y="3"/>
                </a:cxn>
                <a:cxn ang="0">
                  <a:pos x="17" y="1"/>
                </a:cxn>
                <a:cxn ang="0">
                  <a:pos x="14" y="1"/>
                </a:cxn>
                <a:cxn ang="0">
                  <a:pos x="7" y="5"/>
                </a:cxn>
                <a:cxn ang="0">
                  <a:pos x="2" y="5"/>
                </a:cxn>
                <a:cxn ang="0">
                  <a:pos x="0" y="5"/>
                </a:cxn>
                <a:cxn ang="0">
                  <a:pos x="0" y="9"/>
                </a:cxn>
                <a:cxn ang="0">
                  <a:pos x="1" y="9"/>
                </a:cxn>
                <a:cxn ang="0">
                  <a:pos x="8" y="13"/>
                </a:cxn>
                <a:cxn ang="0">
                  <a:pos x="12" y="18"/>
                </a:cxn>
                <a:cxn ang="0">
                  <a:pos x="15" y="18"/>
                </a:cxn>
                <a:cxn ang="0">
                  <a:pos x="18" y="21"/>
                </a:cxn>
                <a:cxn ang="0">
                  <a:pos x="20" y="23"/>
                </a:cxn>
                <a:cxn ang="0">
                  <a:pos x="22" y="23"/>
                </a:cxn>
                <a:cxn ang="0">
                  <a:pos x="28" y="19"/>
                </a:cxn>
                <a:cxn ang="0">
                  <a:pos x="29" y="19"/>
                </a:cxn>
                <a:cxn ang="0">
                  <a:pos x="31" y="21"/>
                </a:cxn>
                <a:cxn ang="0">
                  <a:pos x="40" y="26"/>
                </a:cxn>
                <a:cxn ang="0">
                  <a:pos x="47" y="27"/>
                </a:cxn>
                <a:cxn ang="0">
                  <a:pos x="50" y="26"/>
                </a:cxn>
                <a:cxn ang="0">
                  <a:pos x="52" y="28"/>
                </a:cxn>
                <a:cxn ang="0">
                  <a:pos x="52" y="24"/>
                </a:cxn>
                <a:cxn ang="0">
                  <a:pos x="47" y="19"/>
                </a:cxn>
                <a:cxn ang="0">
                  <a:pos x="46" y="16"/>
                </a:cxn>
                <a:cxn ang="0">
                  <a:pos x="47" y="12"/>
                </a:cxn>
                <a:cxn ang="0">
                  <a:pos x="49" y="5"/>
                </a:cxn>
                <a:cxn ang="0">
                  <a:pos x="46" y="1"/>
                </a:cxn>
                <a:cxn ang="0">
                  <a:pos x="44" y="0"/>
                </a:cxn>
                <a:cxn ang="0">
                  <a:pos x="40" y="2"/>
                </a:cxn>
                <a:cxn ang="0">
                  <a:pos x="36" y="2"/>
                </a:cxn>
                <a:cxn ang="0">
                  <a:pos x="34" y="2"/>
                </a:cxn>
                <a:cxn ang="0">
                  <a:pos x="29" y="4"/>
                </a:cxn>
                <a:cxn ang="0">
                  <a:pos x="26" y="5"/>
                </a:cxn>
              </a:cxnLst>
              <a:rect l="0" t="0" r="r" b="b"/>
              <a:pathLst>
                <a:path w="52" h="28">
                  <a:moveTo>
                    <a:pt x="26" y="5"/>
                  </a:moveTo>
                  <a:lnTo>
                    <a:pt x="26" y="5"/>
                  </a:lnTo>
                  <a:lnTo>
                    <a:pt x="26" y="5"/>
                  </a:lnTo>
                  <a:lnTo>
                    <a:pt x="25" y="5"/>
                  </a:lnTo>
                  <a:lnTo>
                    <a:pt x="25" y="5"/>
                  </a:lnTo>
                  <a:lnTo>
                    <a:pt x="23" y="3"/>
                  </a:lnTo>
                  <a:lnTo>
                    <a:pt x="20" y="2"/>
                  </a:lnTo>
                  <a:lnTo>
                    <a:pt x="17" y="1"/>
                  </a:lnTo>
                  <a:lnTo>
                    <a:pt x="14" y="1"/>
                  </a:lnTo>
                  <a:lnTo>
                    <a:pt x="14" y="1"/>
                  </a:lnTo>
                  <a:lnTo>
                    <a:pt x="10" y="3"/>
                  </a:lnTo>
                  <a:lnTo>
                    <a:pt x="7" y="5"/>
                  </a:lnTo>
                  <a:lnTo>
                    <a:pt x="7" y="5"/>
                  </a:lnTo>
                  <a:lnTo>
                    <a:pt x="2" y="5"/>
                  </a:lnTo>
                  <a:lnTo>
                    <a:pt x="0" y="5"/>
                  </a:lnTo>
                  <a:lnTo>
                    <a:pt x="0" y="5"/>
                  </a:lnTo>
                  <a:lnTo>
                    <a:pt x="0" y="7"/>
                  </a:lnTo>
                  <a:lnTo>
                    <a:pt x="0" y="9"/>
                  </a:lnTo>
                  <a:lnTo>
                    <a:pt x="1" y="9"/>
                  </a:lnTo>
                  <a:lnTo>
                    <a:pt x="1" y="9"/>
                  </a:lnTo>
                  <a:lnTo>
                    <a:pt x="4" y="11"/>
                  </a:lnTo>
                  <a:lnTo>
                    <a:pt x="8" y="13"/>
                  </a:lnTo>
                  <a:lnTo>
                    <a:pt x="12" y="18"/>
                  </a:lnTo>
                  <a:lnTo>
                    <a:pt x="12" y="18"/>
                  </a:lnTo>
                  <a:lnTo>
                    <a:pt x="14" y="18"/>
                  </a:lnTo>
                  <a:lnTo>
                    <a:pt x="15" y="18"/>
                  </a:lnTo>
                  <a:lnTo>
                    <a:pt x="15" y="18"/>
                  </a:lnTo>
                  <a:lnTo>
                    <a:pt x="18" y="21"/>
                  </a:lnTo>
                  <a:lnTo>
                    <a:pt x="19" y="22"/>
                  </a:lnTo>
                  <a:lnTo>
                    <a:pt x="20" y="23"/>
                  </a:lnTo>
                  <a:lnTo>
                    <a:pt x="22" y="23"/>
                  </a:lnTo>
                  <a:lnTo>
                    <a:pt x="22" y="23"/>
                  </a:lnTo>
                  <a:lnTo>
                    <a:pt x="25" y="22"/>
                  </a:lnTo>
                  <a:lnTo>
                    <a:pt x="28" y="19"/>
                  </a:lnTo>
                  <a:lnTo>
                    <a:pt x="28" y="19"/>
                  </a:lnTo>
                  <a:lnTo>
                    <a:pt x="29" y="19"/>
                  </a:lnTo>
                  <a:lnTo>
                    <a:pt x="31" y="21"/>
                  </a:lnTo>
                  <a:lnTo>
                    <a:pt x="31" y="21"/>
                  </a:lnTo>
                  <a:lnTo>
                    <a:pt x="35" y="24"/>
                  </a:lnTo>
                  <a:lnTo>
                    <a:pt x="40" y="26"/>
                  </a:lnTo>
                  <a:lnTo>
                    <a:pt x="44" y="28"/>
                  </a:lnTo>
                  <a:lnTo>
                    <a:pt x="47" y="27"/>
                  </a:lnTo>
                  <a:lnTo>
                    <a:pt x="50" y="26"/>
                  </a:lnTo>
                  <a:lnTo>
                    <a:pt x="50" y="26"/>
                  </a:lnTo>
                  <a:lnTo>
                    <a:pt x="52" y="28"/>
                  </a:lnTo>
                  <a:lnTo>
                    <a:pt x="52" y="28"/>
                  </a:lnTo>
                  <a:lnTo>
                    <a:pt x="52" y="26"/>
                  </a:lnTo>
                  <a:lnTo>
                    <a:pt x="52" y="24"/>
                  </a:lnTo>
                  <a:lnTo>
                    <a:pt x="47" y="19"/>
                  </a:lnTo>
                  <a:lnTo>
                    <a:pt x="47" y="19"/>
                  </a:lnTo>
                  <a:lnTo>
                    <a:pt x="47" y="17"/>
                  </a:lnTo>
                  <a:lnTo>
                    <a:pt x="46" y="16"/>
                  </a:lnTo>
                  <a:lnTo>
                    <a:pt x="47" y="12"/>
                  </a:lnTo>
                  <a:lnTo>
                    <a:pt x="47" y="12"/>
                  </a:lnTo>
                  <a:lnTo>
                    <a:pt x="50" y="8"/>
                  </a:lnTo>
                  <a:lnTo>
                    <a:pt x="49" y="5"/>
                  </a:lnTo>
                  <a:lnTo>
                    <a:pt x="47" y="2"/>
                  </a:lnTo>
                  <a:lnTo>
                    <a:pt x="46" y="1"/>
                  </a:lnTo>
                  <a:lnTo>
                    <a:pt x="46" y="1"/>
                  </a:lnTo>
                  <a:lnTo>
                    <a:pt x="44" y="0"/>
                  </a:lnTo>
                  <a:lnTo>
                    <a:pt x="43" y="0"/>
                  </a:lnTo>
                  <a:lnTo>
                    <a:pt x="40" y="2"/>
                  </a:lnTo>
                  <a:lnTo>
                    <a:pt x="40" y="2"/>
                  </a:lnTo>
                  <a:lnTo>
                    <a:pt x="36" y="2"/>
                  </a:lnTo>
                  <a:lnTo>
                    <a:pt x="34" y="2"/>
                  </a:lnTo>
                  <a:lnTo>
                    <a:pt x="34" y="2"/>
                  </a:lnTo>
                  <a:lnTo>
                    <a:pt x="31" y="3"/>
                  </a:lnTo>
                  <a:lnTo>
                    <a:pt x="29" y="4"/>
                  </a:lnTo>
                  <a:lnTo>
                    <a:pt x="26" y="5"/>
                  </a:lnTo>
                  <a:lnTo>
                    <a:pt x="2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3" name="Freeform 412"/>
            <p:cNvSpPr>
              <a:spLocks/>
            </p:cNvSpPr>
            <p:nvPr/>
          </p:nvSpPr>
          <p:spPr bwMode="gray">
            <a:xfrm>
              <a:off x="4220753" y="3247825"/>
              <a:ext cx="261498" cy="271206"/>
            </a:xfrm>
            <a:custGeom>
              <a:avLst/>
              <a:gdLst/>
              <a:ahLst/>
              <a:cxnLst>
                <a:cxn ang="0">
                  <a:pos x="110" y="15"/>
                </a:cxn>
                <a:cxn ang="0">
                  <a:pos x="91" y="10"/>
                </a:cxn>
                <a:cxn ang="0">
                  <a:pos x="84" y="3"/>
                </a:cxn>
                <a:cxn ang="0">
                  <a:pos x="73" y="1"/>
                </a:cxn>
                <a:cxn ang="0">
                  <a:pos x="57" y="4"/>
                </a:cxn>
                <a:cxn ang="0">
                  <a:pos x="55" y="7"/>
                </a:cxn>
                <a:cxn ang="0">
                  <a:pos x="48" y="12"/>
                </a:cxn>
                <a:cxn ang="0">
                  <a:pos x="45" y="17"/>
                </a:cxn>
                <a:cxn ang="0">
                  <a:pos x="42" y="17"/>
                </a:cxn>
                <a:cxn ang="0">
                  <a:pos x="37" y="12"/>
                </a:cxn>
                <a:cxn ang="0">
                  <a:pos x="36" y="20"/>
                </a:cxn>
                <a:cxn ang="0">
                  <a:pos x="33" y="24"/>
                </a:cxn>
                <a:cxn ang="0">
                  <a:pos x="24" y="21"/>
                </a:cxn>
                <a:cxn ang="0">
                  <a:pos x="14" y="25"/>
                </a:cxn>
                <a:cxn ang="0">
                  <a:pos x="14" y="31"/>
                </a:cxn>
                <a:cxn ang="0">
                  <a:pos x="8" y="35"/>
                </a:cxn>
                <a:cxn ang="0">
                  <a:pos x="1" y="44"/>
                </a:cxn>
                <a:cxn ang="0">
                  <a:pos x="1" y="48"/>
                </a:cxn>
                <a:cxn ang="0">
                  <a:pos x="15" y="64"/>
                </a:cxn>
                <a:cxn ang="0">
                  <a:pos x="23" y="66"/>
                </a:cxn>
                <a:cxn ang="0">
                  <a:pos x="42" y="63"/>
                </a:cxn>
                <a:cxn ang="0">
                  <a:pos x="58" y="75"/>
                </a:cxn>
                <a:cxn ang="0">
                  <a:pos x="70" y="100"/>
                </a:cxn>
                <a:cxn ang="0">
                  <a:pos x="86" y="109"/>
                </a:cxn>
                <a:cxn ang="0">
                  <a:pos x="93" y="113"/>
                </a:cxn>
                <a:cxn ang="0">
                  <a:pos x="125" y="140"/>
                </a:cxn>
                <a:cxn ang="0">
                  <a:pos x="140" y="152"/>
                </a:cxn>
                <a:cxn ang="0">
                  <a:pos x="147" y="164"/>
                </a:cxn>
                <a:cxn ang="0">
                  <a:pos x="142" y="178"/>
                </a:cxn>
                <a:cxn ang="0">
                  <a:pos x="143" y="188"/>
                </a:cxn>
                <a:cxn ang="0">
                  <a:pos x="147" y="191"/>
                </a:cxn>
                <a:cxn ang="0">
                  <a:pos x="158" y="180"/>
                </a:cxn>
                <a:cxn ang="0">
                  <a:pos x="159" y="171"/>
                </a:cxn>
                <a:cxn ang="0">
                  <a:pos x="166" y="167"/>
                </a:cxn>
                <a:cxn ang="0">
                  <a:pos x="160" y="162"/>
                </a:cxn>
                <a:cxn ang="0">
                  <a:pos x="160" y="152"/>
                </a:cxn>
                <a:cxn ang="0">
                  <a:pos x="162" y="147"/>
                </a:cxn>
                <a:cxn ang="0">
                  <a:pos x="174" y="149"/>
                </a:cxn>
                <a:cxn ang="0">
                  <a:pos x="182" y="152"/>
                </a:cxn>
                <a:cxn ang="0">
                  <a:pos x="184" y="144"/>
                </a:cxn>
                <a:cxn ang="0">
                  <a:pos x="170" y="132"/>
                </a:cxn>
                <a:cxn ang="0">
                  <a:pos x="150" y="125"/>
                </a:cxn>
                <a:cxn ang="0">
                  <a:pos x="145" y="118"/>
                </a:cxn>
                <a:cxn ang="0">
                  <a:pos x="133" y="106"/>
                </a:cxn>
                <a:cxn ang="0">
                  <a:pos x="110" y="91"/>
                </a:cxn>
                <a:cxn ang="0">
                  <a:pos x="104" y="75"/>
                </a:cxn>
                <a:cxn ang="0">
                  <a:pos x="94" y="69"/>
                </a:cxn>
                <a:cxn ang="0">
                  <a:pos x="88" y="64"/>
                </a:cxn>
                <a:cxn ang="0">
                  <a:pos x="90" y="47"/>
                </a:cxn>
                <a:cxn ang="0">
                  <a:pos x="91" y="37"/>
                </a:cxn>
                <a:cxn ang="0">
                  <a:pos x="89" y="33"/>
                </a:cxn>
                <a:cxn ang="0">
                  <a:pos x="107" y="26"/>
                </a:cxn>
              </a:cxnLst>
              <a:rect l="0" t="0" r="r" b="b"/>
              <a:pathLst>
                <a:path w="184" h="191">
                  <a:moveTo>
                    <a:pt x="107" y="26"/>
                  </a:moveTo>
                  <a:lnTo>
                    <a:pt x="107" y="26"/>
                  </a:lnTo>
                  <a:lnTo>
                    <a:pt x="109" y="20"/>
                  </a:lnTo>
                  <a:lnTo>
                    <a:pt x="110" y="15"/>
                  </a:lnTo>
                  <a:lnTo>
                    <a:pt x="109" y="12"/>
                  </a:lnTo>
                  <a:lnTo>
                    <a:pt x="109" y="12"/>
                  </a:lnTo>
                  <a:lnTo>
                    <a:pt x="97" y="11"/>
                  </a:lnTo>
                  <a:lnTo>
                    <a:pt x="91" y="10"/>
                  </a:lnTo>
                  <a:lnTo>
                    <a:pt x="86" y="7"/>
                  </a:lnTo>
                  <a:lnTo>
                    <a:pt x="86" y="7"/>
                  </a:lnTo>
                  <a:lnTo>
                    <a:pt x="85" y="5"/>
                  </a:lnTo>
                  <a:lnTo>
                    <a:pt x="84" y="3"/>
                  </a:lnTo>
                  <a:lnTo>
                    <a:pt x="84" y="1"/>
                  </a:lnTo>
                  <a:lnTo>
                    <a:pt x="82" y="0"/>
                  </a:lnTo>
                  <a:lnTo>
                    <a:pt x="82" y="0"/>
                  </a:lnTo>
                  <a:lnTo>
                    <a:pt x="73" y="1"/>
                  </a:lnTo>
                  <a:lnTo>
                    <a:pt x="64" y="2"/>
                  </a:lnTo>
                  <a:lnTo>
                    <a:pt x="64" y="2"/>
                  </a:lnTo>
                  <a:lnTo>
                    <a:pt x="61" y="3"/>
                  </a:lnTo>
                  <a:lnTo>
                    <a:pt x="57" y="4"/>
                  </a:lnTo>
                  <a:lnTo>
                    <a:pt x="57" y="4"/>
                  </a:lnTo>
                  <a:lnTo>
                    <a:pt x="56" y="5"/>
                  </a:lnTo>
                  <a:lnTo>
                    <a:pt x="55" y="7"/>
                  </a:lnTo>
                  <a:lnTo>
                    <a:pt x="55" y="7"/>
                  </a:lnTo>
                  <a:lnTo>
                    <a:pt x="55" y="7"/>
                  </a:lnTo>
                  <a:lnTo>
                    <a:pt x="55" y="7"/>
                  </a:lnTo>
                  <a:lnTo>
                    <a:pt x="52" y="10"/>
                  </a:lnTo>
                  <a:lnTo>
                    <a:pt x="48" y="12"/>
                  </a:lnTo>
                  <a:lnTo>
                    <a:pt x="46" y="14"/>
                  </a:lnTo>
                  <a:lnTo>
                    <a:pt x="45" y="16"/>
                  </a:lnTo>
                  <a:lnTo>
                    <a:pt x="45" y="17"/>
                  </a:lnTo>
                  <a:lnTo>
                    <a:pt x="45" y="17"/>
                  </a:lnTo>
                  <a:lnTo>
                    <a:pt x="45" y="18"/>
                  </a:lnTo>
                  <a:lnTo>
                    <a:pt x="43" y="20"/>
                  </a:lnTo>
                  <a:lnTo>
                    <a:pt x="43" y="20"/>
                  </a:lnTo>
                  <a:lnTo>
                    <a:pt x="42" y="17"/>
                  </a:lnTo>
                  <a:lnTo>
                    <a:pt x="41" y="14"/>
                  </a:lnTo>
                  <a:lnTo>
                    <a:pt x="38" y="12"/>
                  </a:lnTo>
                  <a:lnTo>
                    <a:pt x="38" y="12"/>
                  </a:lnTo>
                  <a:lnTo>
                    <a:pt x="37" y="12"/>
                  </a:lnTo>
                  <a:lnTo>
                    <a:pt x="37" y="12"/>
                  </a:lnTo>
                  <a:lnTo>
                    <a:pt x="36" y="14"/>
                  </a:lnTo>
                  <a:lnTo>
                    <a:pt x="36" y="17"/>
                  </a:lnTo>
                  <a:lnTo>
                    <a:pt x="36" y="20"/>
                  </a:lnTo>
                  <a:lnTo>
                    <a:pt x="36" y="23"/>
                  </a:lnTo>
                  <a:lnTo>
                    <a:pt x="36" y="23"/>
                  </a:lnTo>
                  <a:lnTo>
                    <a:pt x="34" y="24"/>
                  </a:lnTo>
                  <a:lnTo>
                    <a:pt x="33" y="24"/>
                  </a:lnTo>
                  <a:lnTo>
                    <a:pt x="30" y="22"/>
                  </a:lnTo>
                  <a:lnTo>
                    <a:pt x="26" y="21"/>
                  </a:lnTo>
                  <a:lnTo>
                    <a:pt x="25" y="20"/>
                  </a:lnTo>
                  <a:lnTo>
                    <a:pt x="24" y="21"/>
                  </a:lnTo>
                  <a:lnTo>
                    <a:pt x="24" y="21"/>
                  </a:lnTo>
                  <a:lnTo>
                    <a:pt x="19" y="23"/>
                  </a:lnTo>
                  <a:lnTo>
                    <a:pt x="14" y="25"/>
                  </a:lnTo>
                  <a:lnTo>
                    <a:pt x="14" y="25"/>
                  </a:lnTo>
                  <a:lnTo>
                    <a:pt x="13" y="26"/>
                  </a:lnTo>
                  <a:lnTo>
                    <a:pt x="14" y="27"/>
                  </a:lnTo>
                  <a:lnTo>
                    <a:pt x="14" y="31"/>
                  </a:lnTo>
                  <a:lnTo>
                    <a:pt x="14" y="31"/>
                  </a:lnTo>
                  <a:lnTo>
                    <a:pt x="13" y="32"/>
                  </a:lnTo>
                  <a:lnTo>
                    <a:pt x="12" y="34"/>
                  </a:lnTo>
                  <a:lnTo>
                    <a:pt x="8" y="35"/>
                  </a:lnTo>
                  <a:lnTo>
                    <a:pt x="8" y="35"/>
                  </a:lnTo>
                  <a:lnTo>
                    <a:pt x="9" y="38"/>
                  </a:lnTo>
                  <a:lnTo>
                    <a:pt x="6" y="41"/>
                  </a:lnTo>
                  <a:lnTo>
                    <a:pt x="4" y="43"/>
                  </a:lnTo>
                  <a:lnTo>
                    <a:pt x="1" y="44"/>
                  </a:lnTo>
                  <a:lnTo>
                    <a:pt x="1" y="44"/>
                  </a:lnTo>
                  <a:lnTo>
                    <a:pt x="0" y="45"/>
                  </a:lnTo>
                  <a:lnTo>
                    <a:pt x="0" y="46"/>
                  </a:lnTo>
                  <a:lnTo>
                    <a:pt x="1" y="48"/>
                  </a:lnTo>
                  <a:lnTo>
                    <a:pt x="1" y="48"/>
                  </a:lnTo>
                  <a:lnTo>
                    <a:pt x="5" y="54"/>
                  </a:lnTo>
                  <a:lnTo>
                    <a:pt x="11" y="58"/>
                  </a:lnTo>
                  <a:lnTo>
                    <a:pt x="15" y="64"/>
                  </a:lnTo>
                  <a:lnTo>
                    <a:pt x="16" y="67"/>
                  </a:lnTo>
                  <a:lnTo>
                    <a:pt x="17" y="69"/>
                  </a:lnTo>
                  <a:lnTo>
                    <a:pt x="17" y="69"/>
                  </a:lnTo>
                  <a:lnTo>
                    <a:pt x="23" y="66"/>
                  </a:lnTo>
                  <a:lnTo>
                    <a:pt x="30" y="64"/>
                  </a:lnTo>
                  <a:lnTo>
                    <a:pt x="35" y="63"/>
                  </a:lnTo>
                  <a:lnTo>
                    <a:pt x="42" y="63"/>
                  </a:lnTo>
                  <a:lnTo>
                    <a:pt x="42" y="63"/>
                  </a:lnTo>
                  <a:lnTo>
                    <a:pt x="47" y="65"/>
                  </a:lnTo>
                  <a:lnTo>
                    <a:pt x="52" y="67"/>
                  </a:lnTo>
                  <a:lnTo>
                    <a:pt x="56" y="70"/>
                  </a:lnTo>
                  <a:lnTo>
                    <a:pt x="58" y="75"/>
                  </a:lnTo>
                  <a:lnTo>
                    <a:pt x="58" y="75"/>
                  </a:lnTo>
                  <a:lnTo>
                    <a:pt x="63" y="86"/>
                  </a:lnTo>
                  <a:lnTo>
                    <a:pt x="67" y="96"/>
                  </a:lnTo>
                  <a:lnTo>
                    <a:pt x="70" y="100"/>
                  </a:lnTo>
                  <a:lnTo>
                    <a:pt x="75" y="105"/>
                  </a:lnTo>
                  <a:lnTo>
                    <a:pt x="79" y="107"/>
                  </a:lnTo>
                  <a:lnTo>
                    <a:pt x="86" y="109"/>
                  </a:lnTo>
                  <a:lnTo>
                    <a:pt x="86" y="109"/>
                  </a:lnTo>
                  <a:lnTo>
                    <a:pt x="86" y="110"/>
                  </a:lnTo>
                  <a:lnTo>
                    <a:pt x="87" y="112"/>
                  </a:lnTo>
                  <a:lnTo>
                    <a:pt x="87" y="112"/>
                  </a:lnTo>
                  <a:lnTo>
                    <a:pt x="93" y="113"/>
                  </a:lnTo>
                  <a:lnTo>
                    <a:pt x="98" y="117"/>
                  </a:lnTo>
                  <a:lnTo>
                    <a:pt x="108" y="123"/>
                  </a:lnTo>
                  <a:lnTo>
                    <a:pt x="117" y="131"/>
                  </a:lnTo>
                  <a:lnTo>
                    <a:pt x="125" y="140"/>
                  </a:lnTo>
                  <a:lnTo>
                    <a:pt x="125" y="140"/>
                  </a:lnTo>
                  <a:lnTo>
                    <a:pt x="129" y="144"/>
                  </a:lnTo>
                  <a:lnTo>
                    <a:pt x="135" y="149"/>
                  </a:lnTo>
                  <a:lnTo>
                    <a:pt x="140" y="152"/>
                  </a:lnTo>
                  <a:lnTo>
                    <a:pt x="145" y="155"/>
                  </a:lnTo>
                  <a:lnTo>
                    <a:pt x="145" y="155"/>
                  </a:lnTo>
                  <a:lnTo>
                    <a:pt x="147" y="160"/>
                  </a:lnTo>
                  <a:lnTo>
                    <a:pt x="147" y="164"/>
                  </a:lnTo>
                  <a:lnTo>
                    <a:pt x="146" y="170"/>
                  </a:lnTo>
                  <a:lnTo>
                    <a:pt x="143" y="175"/>
                  </a:lnTo>
                  <a:lnTo>
                    <a:pt x="143" y="175"/>
                  </a:lnTo>
                  <a:lnTo>
                    <a:pt x="142" y="178"/>
                  </a:lnTo>
                  <a:lnTo>
                    <a:pt x="141" y="181"/>
                  </a:lnTo>
                  <a:lnTo>
                    <a:pt x="142" y="184"/>
                  </a:lnTo>
                  <a:lnTo>
                    <a:pt x="143" y="188"/>
                  </a:lnTo>
                  <a:lnTo>
                    <a:pt x="143" y="188"/>
                  </a:lnTo>
                  <a:lnTo>
                    <a:pt x="145" y="190"/>
                  </a:lnTo>
                  <a:lnTo>
                    <a:pt x="146" y="191"/>
                  </a:lnTo>
                  <a:lnTo>
                    <a:pt x="147" y="191"/>
                  </a:lnTo>
                  <a:lnTo>
                    <a:pt x="147" y="191"/>
                  </a:lnTo>
                  <a:lnTo>
                    <a:pt x="150" y="189"/>
                  </a:lnTo>
                  <a:lnTo>
                    <a:pt x="153" y="185"/>
                  </a:lnTo>
                  <a:lnTo>
                    <a:pt x="158" y="180"/>
                  </a:lnTo>
                  <a:lnTo>
                    <a:pt x="158" y="180"/>
                  </a:lnTo>
                  <a:lnTo>
                    <a:pt x="158" y="173"/>
                  </a:lnTo>
                  <a:lnTo>
                    <a:pt x="158" y="173"/>
                  </a:lnTo>
                  <a:lnTo>
                    <a:pt x="158" y="172"/>
                  </a:lnTo>
                  <a:lnTo>
                    <a:pt x="159" y="171"/>
                  </a:lnTo>
                  <a:lnTo>
                    <a:pt x="162" y="170"/>
                  </a:lnTo>
                  <a:lnTo>
                    <a:pt x="164" y="169"/>
                  </a:lnTo>
                  <a:lnTo>
                    <a:pt x="166" y="168"/>
                  </a:lnTo>
                  <a:lnTo>
                    <a:pt x="166" y="167"/>
                  </a:lnTo>
                  <a:lnTo>
                    <a:pt x="166" y="167"/>
                  </a:lnTo>
                  <a:lnTo>
                    <a:pt x="164" y="164"/>
                  </a:lnTo>
                  <a:lnTo>
                    <a:pt x="162" y="163"/>
                  </a:lnTo>
                  <a:lnTo>
                    <a:pt x="160" y="162"/>
                  </a:lnTo>
                  <a:lnTo>
                    <a:pt x="159" y="160"/>
                  </a:lnTo>
                  <a:lnTo>
                    <a:pt x="159" y="160"/>
                  </a:lnTo>
                  <a:lnTo>
                    <a:pt x="159" y="157"/>
                  </a:lnTo>
                  <a:lnTo>
                    <a:pt x="160" y="152"/>
                  </a:lnTo>
                  <a:lnTo>
                    <a:pt x="160" y="152"/>
                  </a:lnTo>
                  <a:lnTo>
                    <a:pt x="160" y="150"/>
                  </a:lnTo>
                  <a:lnTo>
                    <a:pt x="161" y="148"/>
                  </a:lnTo>
                  <a:lnTo>
                    <a:pt x="162" y="147"/>
                  </a:lnTo>
                  <a:lnTo>
                    <a:pt x="162" y="147"/>
                  </a:lnTo>
                  <a:lnTo>
                    <a:pt x="164" y="146"/>
                  </a:lnTo>
                  <a:lnTo>
                    <a:pt x="168" y="146"/>
                  </a:lnTo>
                  <a:lnTo>
                    <a:pt x="174" y="149"/>
                  </a:lnTo>
                  <a:lnTo>
                    <a:pt x="174" y="149"/>
                  </a:lnTo>
                  <a:lnTo>
                    <a:pt x="178" y="151"/>
                  </a:lnTo>
                  <a:lnTo>
                    <a:pt x="180" y="152"/>
                  </a:lnTo>
                  <a:lnTo>
                    <a:pt x="182" y="152"/>
                  </a:lnTo>
                  <a:lnTo>
                    <a:pt x="182" y="152"/>
                  </a:lnTo>
                  <a:lnTo>
                    <a:pt x="184" y="149"/>
                  </a:lnTo>
                  <a:lnTo>
                    <a:pt x="184" y="144"/>
                  </a:lnTo>
                  <a:lnTo>
                    <a:pt x="184" y="144"/>
                  </a:lnTo>
                  <a:lnTo>
                    <a:pt x="179" y="140"/>
                  </a:lnTo>
                  <a:lnTo>
                    <a:pt x="174" y="137"/>
                  </a:lnTo>
                  <a:lnTo>
                    <a:pt x="174" y="137"/>
                  </a:lnTo>
                  <a:lnTo>
                    <a:pt x="170" y="132"/>
                  </a:lnTo>
                  <a:lnTo>
                    <a:pt x="164" y="127"/>
                  </a:lnTo>
                  <a:lnTo>
                    <a:pt x="164" y="127"/>
                  </a:lnTo>
                  <a:lnTo>
                    <a:pt x="156" y="126"/>
                  </a:lnTo>
                  <a:lnTo>
                    <a:pt x="150" y="125"/>
                  </a:lnTo>
                  <a:lnTo>
                    <a:pt x="148" y="123"/>
                  </a:lnTo>
                  <a:lnTo>
                    <a:pt x="147" y="123"/>
                  </a:lnTo>
                  <a:lnTo>
                    <a:pt x="147" y="123"/>
                  </a:lnTo>
                  <a:lnTo>
                    <a:pt x="145" y="118"/>
                  </a:lnTo>
                  <a:lnTo>
                    <a:pt x="141" y="113"/>
                  </a:lnTo>
                  <a:lnTo>
                    <a:pt x="138" y="109"/>
                  </a:lnTo>
                  <a:lnTo>
                    <a:pt x="133" y="106"/>
                  </a:lnTo>
                  <a:lnTo>
                    <a:pt x="133" y="106"/>
                  </a:lnTo>
                  <a:lnTo>
                    <a:pt x="120" y="100"/>
                  </a:lnTo>
                  <a:lnTo>
                    <a:pt x="114" y="96"/>
                  </a:lnTo>
                  <a:lnTo>
                    <a:pt x="111" y="94"/>
                  </a:lnTo>
                  <a:lnTo>
                    <a:pt x="110" y="91"/>
                  </a:lnTo>
                  <a:lnTo>
                    <a:pt x="110" y="91"/>
                  </a:lnTo>
                  <a:lnTo>
                    <a:pt x="109" y="83"/>
                  </a:lnTo>
                  <a:lnTo>
                    <a:pt x="107" y="78"/>
                  </a:lnTo>
                  <a:lnTo>
                    <a:pt x="104" y="75"/>
                  </a:lnTo>
                  <a:lnTo>
                    <a:pt x="104" y="75"/>
                  </a:lnTo>
                  <a:lnTo>
                    <a:pt x="101" y="73"/>
                  </a:lnTo>
                  <a:lnTo>
                    <a:pt x="97" y="70"/>
                  </a:lnTo>
                  <a:lnTo>
                    <a:pt x="94" y="69"/>
                  </a:lnTo>
                  <a:lnTo>
                    <a:pt x="89" y="67"/>
                  </a:lnTo>
                  <a:lnTo>
                    <a:pt x="89" y="67"/>
                  </a:lnTo>
                  <a:lnTo>
                    <a:pt x="89" y="66"/>
                  </a:lnTo>
                  <a:lnTo>
                    <a:pt x="88" y="64"/>
                  </a:lnTo>
                  <a:lnTo>
                    <a:pt x="88" y="58"/>
                  </a:lnTo>
                  <a:lnTo>
                    <a:pt x="88" y="53"/>
                  </a:lnTo>
                  <a:lnTo>
                    <a:pt x="90" y="47"/>
                  </a:lnTo>
                  <a:lnTo>
                    <a:pt x="90" y="47"/>
                  </a:lnTo>
                  <a:lnTo>
                    <a:pt x="91" y="43"/>
                  </a:lnTo>
                  <a:lnTo>
                    <a:pt x="93" y="39"/>
                  </a:lnTo>
                  <a:lnTo>
                    <a:pt x="91" y="37"/>
                  </a:lnTo>
                  <a:lnTo>
                    <a:pt x="91" y="37"/>
                  </a:lnTo>
                  <a:lnTo>
                    <a:pt x="89" y="35"/>
                  </a:lnTo>
                  <a:lnTo>
                    <a:pt x="89" y="34"/>
                  </a:lnTo>
                  <a:lnTo>
                    <a:pt x="89" y="33"/>
                  </a:lnTo>
                  <a:lnTo>
                    <a:pt x="89" y="33"/>
                  </a:lnTo>
                  <a:lnTo>
                    <a:pt x="94" y="31"/>
                  </a:lnTo>
                  <a:lnTo>
                    <a:pt x="98" y="28"/>
                  </a:lnTo>
                  <a:lnTo>
                    <a:pt x="103" y="27"/>
                  </a:lnTo>
                  <a:lnTo>
                    <a:pt x="107" y="26"/>
                  </a:lnTo>
                  <a:lnTo>
                    <a:pt x="107" y="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4" name="Freeform 413"/>
            <p:cNvSpPr>
              <a:spLocks/>
            </p:cNvSpPr>
            <p:nvPr/>
          </p:nvSpPr>
          <p:spPr bwMode="gray">
            <a:xfrm>
              <a:off x="4223153" y="3219024"/>
              <a:ext cx="79168" cy="79201"/>
            </a:xfrm>
            <a:custGeom>
              <a:avLst/>
              <a:gdLst/>
              <a:ahLst/>
              <a:cxnLst>
                <a:cxn ang="0">
                  <a:pos x="7" y="55"/>
                </a:cxn>
                <a:cxn ang="0">
                  <a:pos x="12" y="52"/>
                </a:cxn>
                <a:cxn ang="0">
                  <a:pos x="13" y="51"/>
                </a:cxn>
                <a:cxn ang="0">
                  <a:pos x="12" y="46"/>
                </a:cxn>
                <a:cxn ang="0">
                  <a:pos x="13" y="45"/>
                </a:cxn>
                <a:cxn ang="0">
                  <a:pos x="23" y="41"/>
                </a:cxn>
                <a:cxn ang="0">
                  <a:pos x="24" y="40"/>
                </a:cxn>
                <a:cxn ang="0">
                  <a:pos x="29" y="42"/>
                </a:cxn>
                <a:cxn ang="0">
                  <a:pos x="33" y="44"/>
                </a:cxn>
                <a:cxn ang="0">
                  <a:pos x="35" y="43"/>
                </a:cxn>
                <a:cxn ang="0">
                  <a:pos x="35" y="37"/>
                </a:cxn>
                <a:cxn ang="0">
                  <a:pos x="36" y="32"/>
                </a:cxn>
                <a:cxn ang="0">
                  <a:pos x="37" y="32"/>
                </a:cxn>
                <a:cxn ang="0">
                  <a:pos x="40" y="34"/>
                </a:cxn>
                <a:cxn ang="0">
                  <a:pos x="42" y="40"/>
                </a:cxn>
                <a:cxn ang="0">
                  <a:pos x="44" y="38"/>
                </a:cxn>
                <a:cxn ang="0">
                  <a:pos x="44" y="37"/>
                </a:cxn>
                <a:cxn ang="0">
                  <a:pos x="45" y="34"/>
                </a:cxn>
                <a:cxn ang="0">
                  <a:pos x="51" y="30"/>
                </a:cxn>
                <a:cxn ang="0">
                  <a:pos x="54" y="27"/>
                </a:cxn>
                <a:cxn ang="0">
                  <a:pos x="54" y="27"/>
                </a:cxn>
                <a:cxn ang="0">
                  <a:pos x="56" y="24"/>
                </a:cxn>
                <a:cxn ang="0">
                  <a:pos x="50" y="23"/>
                </a:cxn>
                <a:cxn ang="0">
                  <a:pos x="46" y="19"/>
                </a:cxn>
                <a:cxn ang="0">
                  <a:pos x="46" y="13"/>
                </a:cxn>
                <a:cxn ang="0">
                  <a:pos x="45" y="10"/>
                </a:cxn>
                <a:cxn ang="0">
                  <a:pos x="41" y="5"/>
                </a:cxn>
                <a:cxn ang="0">
                  <a:pos x="29" y="1"/>
                </a:cxn>
                <a:cxn ang="0">
                  <a:pos x="22" y="0"/>
                </a:cxn>
                <a:cxn ang="0">
                  <a:pos x="20" y="1"/>
                </a:cxn>
                <a:cxn ang="0">
                  <a:pos x="15" y="2"/>
                </a:cxn>
                <a:cxn ang="0">
                  <a:pos x="10" y="11"/>
                </a:cxn>
                <a:cxn ang="0">
                  <a:pos x="8" y="15"/>
                </a:cxn>
                <a:cxn ang="0">
                  <a:pos x="4" y="21"/>
                </a:cxn>
                <a:cxn ang="0">
                  <a:pos x="0" y="27"/>
                </a:cxn>
                <a:cxn ang="0">
                  <a:pos x="1" y="32"/>
                </a:cxn>
                <a:cxn ang="0">
                  <a:pos x="4" y="33"/>
                </a:cxn>
                <a:cxn ang="0">
                  <a:pos x="5" y="34"/>
                </a:cxn>
                <a:cxn ang="0">
                  <a:pos x="2" y="37"/>
                </a:cxn>
                <a:cxn ang="0">
                  <a:pos x="2" y="40"/>
                </a:cxn>
                <a:cxn ang="0">
                  <a:pos x="3" y="42"/>
                </a:cxn>
                <a:cxn ang="0">
                  <a:pos x="3" y="46"/>
                </a:cxn>
                <a:cxn ang="0">
                  <a:pos x="1" y="52"/>
                </a:cxn>
                <a:cxn ang="0">
                  <a:pos x="2" y="54"/>
                </a:cxn>
                <a:cxn ang="0">
                  <a:pos x="7" y="55"/>
                </a:cxn>
              </a:cxnLst>
              <a:rect l="0" t="0" r="r" b="b"/>
              <a:pathLst>
                <a:path w="56" h="55">
                  <a:moveTo>
                    <a:pt x="7" y="55"/>
                  </a:moveTo>
                  <a:lnTo>
                    <a:pt x="7" y="55"/>
                  </a:lnTo>
                  <a:lnTo>
                    <a:pt x="11" y="54"/>
                  </a:lnTo>
                  <a:lnTo>
                    <a:pt x="12" y="52"/>
                  </a:lnTo>
                  <a:lnTo>
                    <a:pt x="13" y="51"/>
                  </a:lnTo>
                  <a:lnTo>
                    <a:pt x="13" y="51"/>
                  </a:lnTo>
                  <a:lnTo>
                    <a:pt x="13" y="47"/>
                  </a:lnTo>
                  <a:lnTo>
                    <a:pt x="12" y="46"/>
                  </a:lnTo>
                  <a:lnTo>
                    <a:pt x="13" y="45"/>
                  </a:lnTo>
                  <a:lnTo>
                    <a:pt x="13" y="45"/>
                  </a:lnTo>
                  <a:lnTo>
                    <a:pt x="18" y="43"/>
                  </a:lnTo>
                  <a:lnTo>
                    <a:pt x="23" y="41"/>
                  </a:lnTo>
                  <a:lnTo>
                    <a:pt x="23" y="41"/>
                  </a:lnTo>
                  <a:lnTo>
                    <a:pt x="24" y="40"/>
                  </a:lnTo>
                  <a:lnTo>
                    <a:pt x="25" y="41"/>
                  </a:lnTo>
                  <a:lnTo>
                    <a:pt x="29" y="42"/>
                  </a:lnTo>
                  <a:lnTo>
                    <a:pt x="32" y="44"/>
                  </a:lnTo>
                  <a:lnTo>
                    <a:pt x="33" y="44"/>
                  </a:lnTo>
                  <a:lnTo>
                    <a:pt x="35" y="43"/>
                  </a:lnTo>
                  <a:lnTo>
                    <a:pt x="35" y="43"/>
                  </a:lnTo>
                  <a:lnTo>
                    <a:pt x="35" y="40"/>
                  </a:lnTo>
                  <a:lnTo>
                    <a:pt x="35" y="37"/>
                  </a:lnTo>
                  <a:lnTo>
                    <a:pt x="35" y="34"/>
                  </a:lnTo>
                  <a:lnTo>
                    <a:pt x="36" y="32"/>
                  </a:lnTo>
                  <a:lnTo>
                    <a:pt x="36" y="32"/>
                  </a:lnTo>
                  <a:lnTo>
                    <a:pt x="37" y="32"/>
                  </a:lnTo>
                  <a:lnTo>
                    <a:pt x="37" y="32"/>
                  </a:lnTo>
                  <a:lnTo>
                    <a:pt x="40" y="34"/>
                  </a:lnTo>
                  <a:lnTo>
                    <a:pt x="41" y="37"/>
                  </a:lnTo>
                  <a:lnTo>
                    <a:pt x="42" y="40"/>
                  </a:lnTo>
                  <a:lnTo>
                    <a:pt x="42" y="40"/>
                  </a:lnTo>
                  <a:lnTo>
                    <a:pt x="44" y="38"/>
                  </a:lnTo>
                  <a:lnTo>
                    <a:pt x="44" y="37"/>
                  </a:lnTo>
                  <a:lnTo>
                    <a:pt x="44" y="37"/>
                  </a:lnTo>
                  <a:lnTo>
                    <a:pt x="44" y="36"/>
                  </a:lnTo>
                  <a:lnTo>
                    <a:pt x="45" y="34"/>
                  </a:lnTo>
                  <a:lnTo>
                    <a:pt x="47" y="32"/>
                  </a:lnTo>
                  <a:lnTo>
                    <a:pt x="51" y="30"/>
                  </a:lnTo>
                  <a:lnTo>
                    <a:pt x="54" y="27"/>
                  </a:lnTo>
                  <a:lnTo>
                    <a:pt x="54" y="27"/>
                  </a:lnTo>
                  <a:lnTo>
                    <a:pt x="54" y="27"/>
                  </a:lnTo>
                  <a:lnTo>
                    <a:pt x="54" y="27"/>
                  </a:lnTo>
                  <a:lnTo>
                    <a:pt x="55" y="25"/>
                  </a:lnTo>
                  <a:lnTo>
                    <a:pt x="56" y="24"/>
                  </a:lnTo>
                  <a:lnTo>
                    <a:pt x="56" y="24"/>
                  </a:lnTo>
                  <a:lnTo>
                    <a:pt x="50" y="23"/>
                  </a:lnTo>
                  <a:lnTo>
                    <a:pt x="47" y="21"/>
                  </a:lnTo>
                  <a:lnTo>
                    <a:pt x="46" y="19"/>
                  </a:lnTo>
                  <a:lnTo>
                    <a:pt x="46" y="19"/>
                  </a:lnTo>
                  <a:lnTo>
                    <a:pt x="46" y="13"/>
                  </a:lnTo>
                  <a:lnTo>
                    <a:pt x="46" y="12"/>
                  </a:lnTo>
                  <a:lnTo>
                    <a:pt x="45" y="10"/>
                  </a:lnTo>
                  <a:lnTo>
                    <a:pt x="45" y="10"/>
                  </a:lnTo>
                  <a:lnTo>
                    <a:pt x="41" y="5"/>
                  </a:lnTo>
                  <a:lnTo>
                    <a:pt x="35" y="3"/>
                  </a:lnTo>
                  <a:lnTo>
                    <a:pt x="29" y="1"/>
                  </a:lnTo>
                  <a:lnTo>
                    <a:pt x="22" y="0"/>
                  </a:lnTo>
                  <a:lnTo>
                    <a:pt x="22" y="0"/>
                  </a:lnTo>
                  <a:lnTo>
                    <a:pt x="20" y="1"/>
                  </a:lnTo>
                  <a:lnTo>
                    <a:pt x="20" y="1"/>
                  </a:lnTo>
                  <a:lnTo>
                    <a:pt x="18" y="2"/>
                  </a:lnTo>
                  <a:lnTo>
                    <a:pt x="15" y="2"/>
                  </a:lnTo>
                  <a:lnTo>
                    <a:pt x="12" y="6"/>
                  </a:lnTo>
                  <a:lnTo>
                    <a:pt x="10" y="11"/>
                  </a:lnTo>
                  <a:lnTo>
                    <a:pt x="8" y="15"/>
                  </a:lnTo>
                  <a:lnTo>
                    <a:pt x="8" y="15"/>
                  </a:lnTo>
                  <a:lnTo>
                    <a:pt x="7" y="19"/>
                  </a:lnTo>
                  <a:lnTo>
                    <a:pt x="4" y="21"/>
                  </a:lnTo>
                  <a:lnTo>
                    <a:pt x="0" y="27"/>
                  </a:lnTo>
                  <a:lnTo>
                    <a:pt x="0" y="27"/>
                  </a:lnTo>
                  <a:lnTo>
                    <a:pt x="0" y="31"/>
                  </a:lnTo>
                  <a:lnTo>
                    <a:pt x="1" y="32"/>
                  </a:lnTo>
                  <a:lnTo>
                    <a:pt x="4" y="33"/>
                  </a:lnTo>
                  <a:lnTo>
                    <a:pt x="4" y="33"/>
                  </a:lnTo>
                  <a:lnTo>
                    <a:pt x="5" y="33"/>
                  </a:lnTo>
                  <a:lnTo>
                    <a:pt x="5" y="34"/>
                  </a:lnTo>
                  <a:lnTo>
                    <a:pt x="4" y="36"/>
                  </a:lnTo>
                  <a:lnTo>
                    <a:pt x="2" y="37"/>
                  </a:lnTo>
                  <a:lnTo>
                    <a:pt x="2" y="38"/>
                  </a:lnTo>
                  <a:lnTo>
                    <a:pt x="2" y="40"/>
                  </a:lnTo>
                  <a:lnTo>
                    <a:pt x="2" y="40"/>
                  </a:lnTo>
                  <a:lnTo>
                    <a:pt x="3" y="42"/>
                  </a:lnTo>
                  <a:lnTo>
                    <a:pt x="4" y="43"/>
                  </a:lnTo>
                  <a:lnTo>
                    <a:pt x="3" y="46"/>
                  </a:lnTo>
                  <a:lnTo>
                    <a:pt x="2" y="49"/>
                  </a:lnTo>
                  <a:lnTo>
                    <a:pt x="1" y="52"/>
                  </a:lnTo>
                  <a:lnTo>
                    <a:pt x="1" y="52"/>
                  </a:lnTo>
                  <a:lnTo>
                    <a:pt x="2" y="54"/>
                  </a:lnTo>
                  <a:lnTo>
                    <a:pt x="3" y="55"/>
                  </a:lnTo>
                  <a:lnTo>
                    <a:pt x="7" y="55"/>
                  </a:lnTo>
                  <a:lnTo>
                    <a:pt x="7" y="5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5" name="Freeform 414"/>
            <p:cNvSpPr>
              <a:spLocks/>
            </p:cNvSpPr>
            <p:nvPr/>
          </p:nvSpPr>
          <p:spPr bwMode="gray">
            <a:xfrm>
              <a:off x="4285528" y="3187822"/>
              <a:ext cx="167934" cy="76802"/>
            </a:xfrm>
            <a:custGeom>
              <a:avLst/>
              <a:gdLst/>
              <a:ahLst/>
              <a:cxnLst>
                <a:cxn ang="0">
                  <a:pos x="118" y="13"/>
                </a:cxn>
                <a:cxn ang="0">
                  <a:pos x="116" y="32"/>
                </a:cxn>
                <a:cxn ang="0">
                  <a:pos x="114" y="36"/>
                </a:cxn>
                <a:cxn ang="0">
                  <a:pos x="106" y="44"/>
                </a:cxn>
                <a:cxn ang="0">
                  <a:pos x="102" y="47"/>
                </a:cxn>
                <a:cxn ang="0">
                  <a:pos x="96" y="50"/>
                </a:cxn>
                <a:cxn ang="0">
                  <a:pos x="63" y="54"/>
                </a:cxn>
                <a:cxn ang="0">
                  <a:pos x="51" y="53"/>
                </a:cxn>
                <a:cxn ang="0">
                  <a:pos x="40" y="49"/>
                </a:cxn>
                <a:cxn ang="0">
                  <a:pos x="39" y="47"/>
                </a:cxn>
                <a:cxn ang="0">
                  <a:pos x="38" y="43"/>
                </a:cxn>
                <a:cxn ang="0">
                  <a:pos x="36" y="42"/>
                </a:cxn>
                <a:cxn ang="0">
                  <a:pos x="18" y="44"/>
                </a:cxn>
                <a:cxn ang="0">
                  <a:pos x="15" y="45"/>
                </a:cxn>
                <a:cxn ang="0">
                  <a:pos x="11" y="46"/>
                </a:cxn>
                <a:cxn ang="0">
                  <a:pos x="2" y="43"/>
                </a:cxn>
                <a:cxn ang="0">
                  <a:pos x="1" y="41"/>
                </a:cxn>
                <a:cxn ang="0">
                  <a:pos x="1" y="34"/>
                </a:cxn>
                <a:cxn ang="0">
                  <a:pos x="0" y="32"/>
                </a:cxn>
                <a:cxn ang="0">
                  <a:pos x="17" y="31"/>
                </a:cxn>
                <a:cxn ang="0">
                  <a:pos x="33" y="23"/>
                </a:cxn>
                <a:cxn ang="0">
                  <a:pos x="34" y="23"/>
                </a:cxn>
                <a:cxn ang="0">
                  <a:pos x="39" y="24"/>
                </a:cxn>
                <a:cxn ang="0">
                  <a:pos x="45" y="28"/>
                </a:cxn>
                <a:cxn ang="0">
                  <a:pos x="48" y="28"/>
                </a:cxn>
                <a:cxn ang="0">
                  <a:pos x="49" y="27"/>
                </a:cxn>
                <a:cxn ang="0">
                  <a:pos x="47" y="17"/>
                </a:cxn>
                <a:cxn ang="0">
                  <a:pos x="49" y="16"/>
                </a:cxn>
                <a:cxn ang="0">
                  <a:pos x="50" y="15"/>
                </a:cxn>
                <a:cxn ang="0">
                  <a:pos x="61" y="5"/>
                </a:cxn>
                <a:cxn ang="0">
                  <a:pos x="68" y="3"/>
                </a:cxn>
                <a:cxn ang="0">
                  <a:pos x="76" y="2"/>
                </a:cxn>
                <a:cxn ang="0">
                  <a:pos x="81" y="0"/>
                </a:cxn>
                <a:cxn ang="0">
                  <a:pos x="94" y="2"/>
                </a:cxn>
                <a:cxn ang="0">
                  <a:pos x="108" y="3"/>
                </a:cxn>
                <a:cxn ang="0">
                  <a:pos x="116" y="6"/>
                </a:cxn>
                <a:cxn ang="0">
                  <a:pos x="118" y="13"/>
                </a:cxn>
              </a:cxnLst>
              <a:rect l="0" t="0" r="r" b="b"/>
              <a:pathLst>
                <a:path w="118" h="54">
                  <a:moveTo>
                    <a:pt x="118" y="13"/>
                  </a:moveTo>
                  <a:lnTo>
                    <a:pt x="118" y="13"/>
                  </a:lnTo>
                  <a:lnTo>
                    <a:pt x="117" y="22"/>
                  </a:lnTo>
                  <a:lnTo>
                    <a:pt x="116" y="32"/>
                  </a:lnTo>
                  <a:lnTo>
                    <a:pt x="116" y="32"/>
                  </a:lnTo>
                  <a:lnTo>
                    <a:pt x="114" y="36"/>
                  </a:lnTo>
                  <a:lnTo>
                    <a:pt x="111" y="41"/>
                  </a:lnTo>
                  <a:lnTo>
                    <a:pt x="106" y="44"/>
                  </a:lnTo>
                  <a:lnTo>
                    <a:pt x="102" y="47"/>
                  </a:lnTo>
                  <a:lnTo>
                    <a:pt x="102" y="47"/>
                  </a:lnTo>
                  <a:lnTo>
                    <a:pt x="96" y="50"/>
                  </a:lnTo>
                  <a:lnTo>
                    <a:pt x="96" y="50"/>
                  </a:lnTo>
                  <a:lnTo>
                    <a:pt x="80" y="53"/>
                  </a:lnTo>
                  <a:lnTo>
                    <a:pt x="63" y="54"/>
                  </a:lnTo>
                  <a:lnTo>
                    <a:pt x="63" y="54"/>
                  </a:lnTo>
                  <a:lnTo>
                    <a:pt x="51" y="53"/>
                  </a:lnTo>
                  <a:lnTo>
                    <a:pt x="45" y="52"/>
                  </a:lnTo>
                  <a:lnTo>
                    <a:pt x="40" y="49"/>
                  </a:lnTo>
                  <a:lnTo>
                    <a:pt x="40" y="49"/>
                  </a:lnTo>
                  <a:lnTo>
                    <a:pt x="39" y="47"/>
                  </a:lnTo>
                  <a:lnTo>
                    <a:pt x="38" y="45"/>
                  </a:lnTo>
                  <a:lnTo>
                    <a:pt x="38" y="43"/>
                  </a:lnTo>
                  <a:lnTo>
                    <a:pt x="36" y="42"/>
                  </a:lnTo>
                  <a:lnTo>
                    <a:pt x="36" y="42"/>
                  </a:lnTo>
                  <a:lnTo>
                    <a:pt x="27" y="43"/>
                  </a:lnTo>
                  <a:lnTo>
                    <a:pt x="18" y="44"/>
                  </a:lnTo>
                  <a:lnTo>
                    <a:pt x="18" y="44"/>
                  </a:lnTo>
                  <a:lnTo>
                    <a:pt x="15" y="45"/>
                  </a:lnTo>
                  <a:lnTo>
                    <a:pt x="11" y="46"/>
                  </a:lnTo>
                  <a:lnTo>
                    <a:pt x="11" y="46"/>
                  </a:lnTo>
                  <a:lnTo>
                    <a:pt x="5" y="45"/>
                  </a:lnTo>
                  <a:lnTo>
                    <a:pt x="2" y="43"/>
                  </a:lnTo>
                  <a:lnTo>
                    <a:pt x="1" y="41"/>
                  </a:lnTo>
                  <a:lnTo>
                    <a:pt x="1" y="41"/>
                  </a:lnTo>
                  <a:lnTo>
                    <a:pt x="1" y="35"/>
                  </a:lnTo>
                  <a:lnTo>
                    <a:pt x="1" y="34"/>
                  </a:lnTo>
                  <a:lnTo>
                    <a:pt x="0" y="32"/>
                  </a:lnTo>
                  <a:lnTo>
                    <a:pt x="0" y="32"/>
                  </a:lnTo>
                  <a:lnTo>
                    <a:pt x="9" y="32"/>
                  </a:lnTo>
                  <a:lnTo>
                    <a:pt x="17" y="31"/>
                  </a:lnTo>
                  <a:lnTo>
                    <a:pt x="26" y="27"/>
                  </a:lnTo>
                  <a:lnTo>
                    <a:pt x="33" y="23"/>
                  </a:lnTo>
                  <a:lnTo>
                    <a:pt x="33" y="23"/>
                  </a:lnTo>
                  <a:lnTo>
                    <a:pt x="34" y="23"/>
                  </a:lnTo>
                  <a:lnTo>
                    <a:pt x="36" y="23"/>
                  </a:lnTo>
                  <a:lnTo>
                    <a:pt x="39" y="24"/>
                  </a:lnTo>
                  <a:lnTo>
                    <a:pt x="45" y="28"/>
                  </a:lnTo>
                  <a:lnTo>
                    <a:pt x="45" y="28"/>
                  </a:lnTo>
                  <a:lnTo>
                    <a:pt x="47" y="28"/>
                  </a:lnTo>
                  <a:lnTo>
                    <a:pt x="48" y="28"/>
                  </a:lnTo>
                  <a:lnTo>
                    <a:pt x="49" y="27"/>
                  </a:lnTo>
                  <a:lnTo>
                    <a:pt x="49" y="27"/>
                  </a:lnTo>
                  <a:lnTo>
                    <a:pt x="49" y="22"/>
                  </a:lnTo>
                  <a:lnTo>
                    <a:pt x="47" y="17"/>
                  </a:lnTo>
                  <a:lnTo>
                    <a:pt x="47" y="17"/>
                  </a:lnTo>
                  <a:lnTo>
                    <a:pt x="49" y="16"/>
                  </a:lnTo>
                  <a:lnTo>
                    <a:pt x="50" y="15"/>
                  </a:lnTo>
                  <a:lnTo>
                    <a:pt x="50" y="15"/>
                  </a:lnTo>
                  <a:lnTo>
                    <a:pt x="55" y="8"/>
                  </a:lnTo>
                  <a:lnTo>
                    <a:pt x="61" y="5"/>
                  </a:lnTo>
                  <a:lnTo>
                    <a:pt x="61" y="5"/>
                  </a:lnTo>
                  <a:lnTo>
                    <a:pt x="68" y="3"/>
                  </a:lnTo>
                  <a:lnTo>
                    <a:pt x="76" y="2"/>
                  </a:lnTo>
                  <a:lnTo>
                    <a:pt x="76" y="2"/>
                  </a:lnTo>
                  <a:lnTo>
                    <a:pt x="79" y="1"/>
                  </a:lnTo>
                  <a:lnTo>
                    <a:pt x="81" y="0"/>
                  </a:lnTo>
                  <a:lnTo>
                    <a:pt x="81" y="0"/>
                  </a:lnTo>
                  <a:lnTo>
                    <a:pt x="94" y="2"/>
                  </a:lnTo>
                  <a:lnTo>
                    <a:pt x="108" y="3"/>
                  </a:lnTo>
                  <a:lnTo>
                    <a:pt x="108" y="3"/>
                  </a:lnTo>
                  <a:lnTo>
                    <a:pt x="113" y="4"/>
                  </a:lnTo>
                  <a:lnTo>
                    <a:pt x="116" y="6"/>
                  </a:lnTo>
                  <a:lnTo>
                    <a:pt x="117" y="10"/>
                  </a:lnTo>
                  <a:lnTo>
                    <a:pt x="118" y="13"/>
                  </a:lnTo>
                  <a:lnTo>
                    <a:pt x="118"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6" name="Freeform 415"/>
            <p:cNvSpPr>
              <a:spLocks/>
            </p:cNvSpPr>
            <p:nvPr/>
          </p:nvSpPr>
          <p:spPr bwMode="gray">
            <a:xfrm>
              <a:off x="4374293" y="2991017"/>
              <a:ext cx="239905" cy="192005"/>
            </a:xfrm>
            <a:custGeom>
              <a:avLst/>
              <a:gdLst/>
              <a:ahLst/>
              <a:cxnLst>
                <a:cxn ang="0">
                  <a:pos x="104" y="16"/>
                </a:cxn>
                <a:cxn ang="0">
                  <a:pos x="139" y="10"/>
                </a:cxn>
                <a:cxn ang="0">
                  <a:pos x="154" y="15"/>
                </a:cxn>
                <a:cxn ang="0">
                  <a:pos x="162" y="26"/>
                </a:cxn>
                <a:cxn ang="0">
                  <a:pos x="167" y="47"/>
                </a:cxn>
                <a:cxn ang="0">
                  <a:pos x="163" y="78"/>
                </a:cxn>
                <a:cxn ang="0">
                  <a:pos x="165" y="81"/>
                </a:cxn>
                <a:cxn ang="0">
                  <a:pos x="167" y="86"/>
                </a:cxn>
                <a:cxn ang="0">
                  <a:pos x="163" y="101"/>
                </a:cxn>
                <a:cxn ang="0">
                  <a:pos x="165" y="105"/>
                </a:cxn>
                <a:cxn ang="0">
                  <a:pos x="168" y="113"/>
                </a:cxn>
                <a:cxn ang="0">
                  <a:pos x="166" y="120"/>
                </a:cxn>
                <a:cxn ang="0">
                  <a:pos x="149" y="136"/>
                </a:cxn>
                <a:cxn ang="0">
                  <a:pos x="143" y="132"/>
                </a:cxn>
                <a:cxn ang="0">
                  <a:pos x="118" y="125"/>
                </a:cxn>
                <a:cxn ang="0">
                  <a:pos x="102" y="128"/>
                </a:cxn>
                <a:cxn ang="0">
                  <a:pos x="95" y="132"/>
                </a:cxn>
                <a:cxn ang="0">
                  <a:pos x="91" y="129"/>
                </a:cxn>
                <a:cxn ang="0">
                  <a:pos x="84" y="123"/>
                </a:cxn>
                <a:cxn ang="0">
                  <a:pos x="80" y="126"/>
                </a:cxn>
                <a:cxn ang="0">
                  <a:pos x="75" y="128"/>
                </a:cxn>
                <a:cxn ang="0">
                  <a:pos x="71" y="122"/>
                </a:cxn>
                <a:cxn ang="0">
                  <a:pos x="63" y="118"/>
                </a:cxn>
                <a:cxn ang="0">
                  <a:pos x="50" y="107"/>
                </a:cxn>
                <a:cxn ang="0">
                  <a:pos x="29" y="97"/>
                </a:cxn>
                <a:cxn ang="0">
                  <a:pos x="12" y="88"/>
                </a:cxn>
                <a:cxn ang="0">
                  <a:pos x="11" y="86"/>
                </a:cxn>
                <a:cxn ang="0">
                  <a:pos x="12" y="76"/>
                </a:cxn>
                <a:cxn ang="0">
                  <a:pos x="5" y="68"/>
                </a:cxn>
                <a:cxn ang="0">
                  <a:pos x="3" y="63"/>
                </a:cxn>
                <a:cxn ang="0">
                  <a:pos x="5" y="56"/>
                </a:cxn>
                <a:cxn ang="0">
                  <a:pos x="2" y="49"/>
                </a:cxn>
                <a:cxn ang="0">
                  <a:pos x="1" y="37"/>
                </a:cxn>
                <a:cxn ang="0">
                  <a:pos x="2" y="29"/>
                </a:cxn>
                <a:cxn ang="0">
                  <a:pos x="5" y="20"/>
                </a:cxn>
                <a:cxn ang="0">
                  <a:pos x="11" y="21"/>
                </a:cxn>
                <a:cxn ang="0">
                  <a:pos x="17" y="18"/>
                </a:cxn>
                <a:cxn ang="0">
                  <a:pos x="42" y="12"/>
                </a:cxn>
                <a:cxn ang="0">
                  <a:pos x="66" y="0"/>
                </a:cxn>
                <a:cxn ang="0">
                  <a:pos x="70" y="4"/>
                </a:cxn>
                <a:cxn ang="0">
                  <a:pos x="76" y="5"/>
                </a:cxn>
                <a:cxn ang="0">
                  <a:pos x="78" y="8"/>
                </a:cxn>
                <a:cxn ang="0">
                  <a:pos x="75" y="13"/>
                </a:cxn>
                <a:cxn ang="0">
                  <a:pos x="83" y="19"/>
                </a:cxn>
                <a:cxn ang="0">
                  <a:pos x="90" y="18"/>
                </a:cxn>
              </a:cxnLst>
              <a:rect l="0" t="0" r="r" b="b"/>
              <a:pathLst>
                <a:path w="168" h="136">
                  <a:moveTo>
                    <a:pt x="92" y="16"/>
                  </a:moveTo>
                  <a:lnTo>
                    <a:pt x="92" y="16"/>
                  </a:lnTo>
                  <a:lnTo>
                    <a:pt x="104" y="16"/>
                  </a:lnTo>
                  <a:lnTo>
                    <a:pt x="116" y="14"/>
                  </a:lnTo>
                  <a:lnTo>
                    <a:pt x="139" y="10"/>
                  </a:lnTo>
                  <a:lnTo>
                    <a:pt x="139" y="10"/>
                  </a:lnTo>
                  <a:lnTo>
                    <a:pt x="145" y="10"/>
                  </a:lnTo>
                  <a:lnTo>
                    <a:pt x="150" y="12"/>
                  </a:lnTo>
                  <a:lnTo>
                    <a:pt x="154" y="15"/>
                  </a:lnTo>
                  <a:lnTo>
                    <a:pt x="158" y="19"/>
                  </a:lnTo>
                  <a:lnTo>
                    <a:pt x="158" y="19"/>
                  </a:lnTo>
                  <a:lnTo>
                    <a:pt x="162" y="26"/>
                  </a:lnTo>
                  <a:lnTo>
                    <a:pt x="165" y="33"/>
                  </a:lnTo>
                  <a:lnTo>
                    <a:pt x="166" y="40"/>
                  </a:lnTo>
                  <a:lnTo>
                    <a:pt x="167" y="47"/>
                  </a:lnTo>
                  <a:lnTo>
                    <a:pt x="167" y="55"/>
                  </a:lnTo>
                  <a:lnTo>
                    <a:pt x="166" y="62"/>
                  </a:lnTo>
                  <a:lnTo>
                    <a:pt x="163" y="78"/>
                  </a:lnTo>
                  <a:lnTo>
                    <a:pt x="163" y="78"/>
                  </a:lnTo>
                  <a:lnTo>
                    <a:pt x="163" y="79"/>
                  </a:lnTo>
                  <a:lnTo>
                    <a:pt x="165" y="81"/>
                  </a:lnTo>
                  <a:lnTo>
                    <a:pt x="167" y="83"/>
                  </a:lnTo>
                  <a:lnTo>
                    <a:pt x="167" y="84"/>
                  </a:lnTo>
                  <a:lnTo>
                    <a:pt x="167" y="86"/>
                  </a:lnTo>
                  <a:lnTo>
                    <a:pt x="167" y="86"/>
                  </a:lnTo>
                  <a:lnTo>
                    <a:pt x="164" y="93"/>
                  </a:lnTo>
                  <a:lnTo>
                    <a:pt x="163" y="101"/>
                  </a:lnTo>
                  <a:lnTo>
                    <a:pt x="163" y="101"/>
                  </a:lnTo>
                  <a:lnTo>
                    <a:pt x="164" y="103"/>
                  </a:lnTo>
                  <a:lnTo>
                    <a:pt x="165" y="105"/>
                  </a:lnTo>
                  <a:lnTo>
                    <a:pt x="168" y="110"/>
                  </a:lnTo>
                  <a:lnTo>
                    <a:pt x="168" y="110"/>
                  </a:lnTo>
                  <a:lnTo>
                    <a:pt x="168" y="113"/>
                  </a:lnTo>
                  <a:lnTo>
                    <a:pt x="168" y="113"/>
                  </a:lnTo>
                  <a:lnTo>
                    <a:pt x="168" y="117"/>
                  </a:lnTo>
                  <a:lnTo>
                    <a:pt x="166" y="120"/>
                  </a:lnTo>
                  <a:lnTo>
                    <a:pt x="163" y="124"/>
                  </a:lnTo>
                  <a:lnTo>
                    <a:pt x="157" y="130"/>
                  </a:lnTo>
                  <a:lnTo>
                    <a:pt x="149" y="136"/>
                  </a:lnTo>
                  <a:lnTo>
                    <a:pt x="149" y="136"/>
                  </a:lnTo>
                  <a:lnTo>
                    <a:pt x="146" y="134"/>
                  </a:lnTo>
                  <a:lnTo>
                    <a:pt x="143" y="132"/>
                  </a:lnTo>
                  <a:lnTo>
                    <a:pt x="143" y="132"/>
                  </a:lnTo>
                  <a:lnTo>
                    <a:pt x="118" y="125"/>
                  </a:lnTo>
                  <a:lnTo>
                    <a:pt x="118" y="125"/>
                  </a:lnTo>
                  <a:lnTo>
                    <a:pt x="113" y="125"/>
                  </a:lnTo>
                  <a:lnTo>
                    <a:pt x="107" y="125"/>
                  </a:lnTo>
                  <a:lnTo>
                    <a:pt x="102" y="128"/>
                  </a:lnTo>
                  <a:lnTo>
                    <a:pt x="97" y="131"/>
                  </a:lnTo>
                  <a:lnTo>
                    <a:pt x="97" y="131"/>
                  </a:lnTo>
                  <a:lnTo>
                    <a:pt x="95" y="132"/>
                  </a:lnTo>
                  <a:lnTo>
                    <a:pt x="93" y="132"/>
                  </a:lnTo>
                  <a:lnTo>
                    <a:pt x="93" y="132"/>
                  </a:lnTo>
                  <a:lnTo>
                    <a:pt x="91" y="129"/>
                  </a:lnTo>
                  <a:lnTo>
                    <a:pt x="87" y="125"/>
                  </a:lnTo>
                  <a:lnTo>
                    <a:pt x="85" y="124"/>
                  </a:lnTo>
                  <a:lnTo>
                    <a:pt x="84" y="123"/>
                  </a:lnTo>
                  <a:lnTo>
                    <a:pt x="82" y="124"/>
                  </a:lnTo>
                  <a:lnTo>
                    <a:pt x="82" y="124"/>
                  </a:lnTo>
                  <a:lnTo>
                    <a:pt x="80" y="126"/>
                  </a:lnTo>
                  <a:lnTo>
                    <a:pt x="78" y="128"/>
                  </a:lnTo>
                  <a:lnTo>
                    <a:pt x="75" y="128"/>
                  </a:lnTo>
                  <a:lnTo>
                    <a:pt x="75" y="128"/>
                  </a:lnTo>
                  <a:lnTo>
                    <a:pt x="73" y="126"/>
                  </a:lnTo>
                  <a:lnTo>
                    <a:pt x="72" y="124"/>
                  </a:lnTo>
                  <a:lnTo>
                    <a:pt x="71" y="122"/>
                  </a:lnTo>
                  <a:lnTo>
                    <a:pt x="69" y="121"/>
                  </a:lnTo>
                  <a:lnTo>
                    <a:pt x="69" y="121"/>
                  </a:lnTo>
                  <a:lnTo>
                    <a:pt x="63" y="118"/>
                  </a:lnTo>
                  <a:lnTo>
                    <a:pt x="59" y="113"/>
                  </a:lnTo>
                  <a:lnTo>
                    <a:pt x="55" y="110"/>
                  </a:lnTo>
                  <a:lnTo>
                    <a:pt x="50" y="107"/>
                  </a:lnTo>
                  <a:lnTo>
                    <a:pt x="50" y="107"/>
                  </a:lnTo>
                  <a:lnTo>
                    <a:pt x="29" y="97"/>
                  </a:lnTo>
                  <a:lnTo>
                    <a:pt x="29" y="97"/>
                  </a:lnTo>
                  <a:lnTo>
                    <a:pt x="19" y="93"/>
                  </a:lnTo>
                  <a:lnTo>
                    <a:pt x="15" y="90"/>
                  </a:lnTo>
                  <a:lnTo>
                    <a:pt x="12" y="88"/>
                  </a:lnTo>
                  <a:lnTo>
                    <a:pt x="11" y="86"/>
                  </a:lnTo>
                  <a:lnTo>
                    <a:pt x="11" y="86"/>
                  </a:lnTo>
                  <a:lnTo>
                    <a:pt x="11" y="86"/>
                  </a:lnTo>
                  <a:lnTo>
                    <a:pt x="11" y="86"/>
                  </a:lnTo>
                  <a:lnTo>
                    <a:pt x="13" y="80"/>
                  </a:lnTo>
                  <a:lnTo>
                    <a:pt x="12" y="76"/>
                  </a:lnTo>
                  <a:lnTo>
                    <a:pt x="10" y="71"/>
                  </a:lnTo>
                  <a:lnTo>
                    <a:pt x="5" y="68"/>
                  </a:lnTo>
                  <a:lnTo>
                    <a:pt x="5" y="68"/>
                  </a:lnTo>
                  <a:lnTo>
                    <a:pt x="3" y="66"/>
                  </a:lnTo>
                  <a:lnTo>
                    <a:pt x="3" y="63"/>
                  </a:lnTo>
                  <a:lnTo>
                    <a:pt x="3" y="63"/>
                  </a:lnTo>
                  <a:lnTo>
                    <a:pt x="3" y="61"/>
                  </a:lnTo>
                  <a:lnTo>
                    <a:pt x="3" y="58"/>
                  </a:lnTo>
                  <a:lnTo>
                    <a:pt x="5" y="56"/>
                  </a:lnTo>
                  <a:lnTo>
                    <a:pt x="5" y="52"/>
                  </a:lnTo>
                  <a:lnTo>
                    <a:pt x="5" y="52"/>
                  </a:lnTo>
                  <a:lnTo>
                    <a:pt x="2" y="49"/>
                  </a:lnTo>
                  <a:lnTo>
                    <a:pt x="1" y="45"/>
                  </a:lnTo>
                  <a:lnTo>
                    <a:pt x="0" y="41"/>
                  </a:lnTo>
                  <a:lnTo>
                    <a:pt x="1" y="37"/>
                  </a:lnTo>
                  <a:lnTo>
                    <a:pt x="1" y="37"/>
                  </a:lnTo>
                  <a:lnTo>
                    <a:pt x="2" y="34"/>
                  </a:lnTo>
                  <a:lnTo>
                    <a:pt x="2" y="29"/>
                  </a:lnTo>
                  <a:lnTo>
                    <a:pt x="3" y="25"/>
                  </a:lnTo>
                  <a:lnTo>
                    <a:pt x="5" y="20"/>
                  </a:lnTo>
                  <a:lnTo>
                    <a:pt x="5" y="20"/>
                  </a:lnTo>
                  <a:lnTo>
                    <a:pt x="10" y="21"/>
                  </a:lnTo>
                  <a:lnTo>
                    <a:pt x="10" y="21"/>
                  </a:lnTo>
                  <a:lnTo>
                    <a:pt x="11" y="21"/>
                  </a:lnTo>
                  <a:lnTo>
                    <a:pt x="13" y="20"/>
                  </a:lnTo>
                  <a:lnTo>
                    <a:pt x="17" y="18"/>
                  </a:lnTo>
                  <a:lnTo>
                    <a:pt x="17" y="18"/>
                  </a:lnTo>
                  <a:lnTo>
                    <a:pt x="23" y="17"/>
                  </a:lnTo>
                  <a:lnTo>
                    <a:pt x="30" y="16"/>
                  </a:lnTo>
                  <a:lnTo>
                    <a:pt x="42" y="12"/>
                  </a:lnTo>
                  <a:lnTo>
                    <a:pt x="54" y="6"/>
                  </a:lnTo>
                  <a:lnTo>
                    <a:pt x="66" y="0"/>
                  </a:lnTo>
                  <a:lnTo>
                    <a:pt x="66" y="0"/>
                  </a:lnTo>
                  <a:lnTo>
                    <a:pt x="69" y="0"/>
                  </a:lnTo>
                  <a:lnTo>
                    <a:pt x="70" y="2"/>
                  </a:lnTo>
                  <a:lnTo>
                    <a:pt x="70" y="4"/>
                  </a:lnTo>
                  <a:lnTo>
                    <a:pt x="70" y="4"/>
                  </a:lnTo>
                  <a:lnTo>
                    <a:pt x="74" y="4"/>
                  </a:lnTo>
                  <a:lnTo>
                    <a:pt x="76" y="5"/>
                  </a:lnTo>
                  <a:lnTo>
                    <a:pt x="78" y="6"/>
                  </a:lnTo>
                  <a:lnTo>
                    <a:pt x="78" y="6"/>
                  </a:lnTo>
                  <a:lnTo>
                    <a:pt x="78" y="8"/>
                  </a:lnTo>
                  <a:lnTo>
                    <a:pt x="76" y="9"/>
                  </a:lnTo>
                  <a:lnTo>
                    <a:pt x="75" y="12"/>
                  </a:lnTo>
                  <a:lnTo>
                    <a:pt x="75" y="13"/>
                  </a:lnTo>
                  <a:lnTo>
                    <a:pt x="75" y="13"/>
                  </a:lnTo>
                  <a:lnTo>
                    <a:pt x="79" y="17"/>
                  </a:lnTo>
                  <a:lnTo>
                    <a:pt x="83" y="19"/>
                  </a:lnTo>
                  <a:lnTo>
                    <a:pt x="85" y="19"/>
                  </a:lnTo>
                  <a:lnTo>
                    <a:pt x="87" y="19"/>
                  </a:lnTo>
                  <a:lnTo>
                    <a:pt x="90" y="18"/>
                  </a:lnTo>
                  <a:lnTo>
                    <a:pt x="92" y="16"/>
                  </a:lnTo>
                  <a:lnTo>
                    <a:pt x="92"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7" name="Freeform 416"/>
            <p:cNvSpPr>
              <a:spLocks/>
            </p:cNvSpPr>
            <p:nvPr/>
          </p:nvSpPr>
          <p:spPr bwMode="gray">
            <a:xfrm>
              <a:off x="4304721" y="3000617"/>
              <a:ext cx="88764" cy="136804"/>
            </a:xfrm>
            <a:custGeom>
              <a:avLst/>
              <a:gdLst/>
              <a:ahLst/>
              <a:cxnLst>
                <a:cxn ang="0">
                  <a:pos x="55" y="13"/>
                </a:cxn>
                <a:cxn ang="0">
                  <a:pos x="52" y="22"/>
                </a:cxn>
                <a:cxn ang="0">
                  <a:pos x="51" y="30"/>
                </a:cxn>
                <a:cxn ang="0">
                  <a:pos x="50" y="34"/>
                </a:cxn>
                <a:cxn ang="0">
                  <a:pos x="52" y="42"/>
                </a:cxn>
                <a:cxn ang="0">
                  <a:pos x="55" y="45"/>
                </a:cxn>
                <a:cxn ang="0">
                  <a:pos x="53" y="51"/>
                </a:cxn>
                <a:cxn ang="0">
                  <a:pos x="53" y="56"/>
                </a:cxn>
                <a:cxn ang="0">
                  <a:pos x="53" y="59"/>
                </a:cxn>
                <a:cxn ang="0">
                  <a:pos x="55" y="61"/>
                </a:cxn>
                <a:cxn ang="0">
                  <a:pos x="62" y="69"/>
                </a:cxn>
                <a:cxn ang="0">
                  <a:pos x="61" y="79"/>
                </a:cxn>
                <a:cxn ang="0">
                  <a:pos x="56" y="82"/>
                </a:cxn>
                <a:cxn ang="0">
                  <a:pos x="50" y="86"/>
                </a:cxn>
                <a:cxn ang="0">
                  <a:pos x="45" y="90"/>
                </a:cxn>
                <a:cxn ang="0">
                  <a:pos x="38" y="93"/>
                </a:cxn>
                <a:cxn ang="0">
                  <a:pos x="34" y="96"/>
                </a:cxn>
                <a:cxn ang="0">
                  <a:pos x="27" y="96"/>
                </a:cxn>
                <a:cxn ang="0">
                  <a:pos x="20" y="96"/>
                </a:cxn>
                <a:cxn ang="0">
                  <a:pos x="19" y="94"/>
                </a:cxn>
                <a:cxn ang="0">
                  <a:pos x="15" y="91"/>
                </a:cxn>
                <a:cxn ang="0">
                  <a:pos x="6" y="91"/>
                </a:cxn>
                <a:cxn ang="0">
                  <a:pos x="4" y="91"/>
                </a:cxn>
                <a:cxn ang="0">
                  <a:pos x="2" y="87"/>
                </a:cxn>
                <a:cxn ang="0">
                  <a:pos x="2" y="81"/>
                </a:cxn>
                <a:cxn ang="0">
                  <a:pos x="5" y="62"/>
                </a:cxn>
                <a:cxn ang="0">
                  <a:pos x="8" y="34"/>
                </a:cxn>
                <a:cxn ang="0">
                  <a:pos x="6" y="17"/>
                </a:cxn>
                <a:cxn ang="0">
                  <a:pos x="3" y="8"/>
                </a:cxn>
                <a:cxn ang="0">
                  <a:pos x="9" y="7"/>
                </a:cxn>
                <a:cxn ang="0">
                  <a:pos x="14" y="7"/>
                </a:cxn>
                <a:cxn ang="0">
                  <a:pos x="19" y="9"/>
                </a:cxn>
                <a:cxn ang="0">
                  <a:pos x="23" y="10"/>
                </a:cxn>
                <a:cxn ang="0">
                  <a:pos x="24" y="10"/>
                </a:cxn>
                <a:cxn ang="0">
                  <a:pos x="26" y="9"/>
                </a:cxn>
                <a:cxn ang="0">
                  <a:pos x="37" y="1"/>
                </a:cxn>
                <a:cxn ang="0">
                  <a:pos x="42" y="0"/>
                </a:cxn>
                <a:cxn ang="0">
                  <a:pos x="48" y="3"/>
                </a:cxn>
                <a:cxn ang="0">
                  <a:pos x="49" y="6"/>
                </a:cxn>
                <a:cxn ang="0">
                  <a:pos x="44" y="10"/>
                </a:cxn>
                <a:cxn ang="0">
                  <a:pos x="42" y="10"/>
                </a:cxn>
                <a:cxn ang="0">
                  <a:pos x="45" y="12"/>
                </a:cxn>
                <a:cxn ang="0">
                  <a:pos x="55" y="13"/>
                </a:cxn>
              </a:cxnLst>
              <a:rect l="0" t="0" r="r" b="b"/>
              <a:pathLst>
                <a:path w="63" h="97">
                  <a:moveTo>
                    <a:pt x="55" y="13"/>
                  </a:moveTo>
                  <a:lnTo>
                    <a:pt x="55" y="13"/>
                  </a:lnTo>
                  <a:lnTo>
                    <a:pt x="53" y="18"/>
                  </a:lnTo>
                  <a:lnTo>
                    <a:pt x="52" y="22"/>
                  </a:lnTo>
                  <a:lnTo>
                    <a:pt x="52" y="27"/>
                  </a:lnTo>
                  <a:lnTo>
                    <a:pt x="51" y="30"/>
                  </a:lnTo>
                  <a:lnTo>
                    <a:pt x="51" y="30"/>
                  </a:lnTo>
                  <a:lnTo>
                    <a:pt x="50" y="34"/>
                  </a:lnTo>
                  <a:lnTo>
                    <a:pt x="51" y="38"/>
                  </a:lnTo>
                  <a:lnTo>
                    <a:pt x="52" y="42"/>
                  </a:lnTo>
                  <a:lnTo>
                    <a:pt x="55" y="45"/>
                  </a:lnTo>
                  <a:lnTo>
                    <a:pt x="55" y="45"/>
                  </a:lnTo>
                  <a:lnTo>
                    <a:pt x="55" y="49"/>
                  </a:lnTo>
                  <a:lnTo>
                    <a:pt x="53" y="51"/>
                  </a:lnTo>
                  <a:lnTo>
                    <a:pt x="53" y="54"/>
                  </a:lnTo>
                  <a:lnTo>
                    <a:pt x="53" y="56"/>
                  </a:lnTo>
                  <a:lnTo>
                    <a:pt x="53" y="56"/>
                  </a:lnTo>
                  <a:lnTo>
                    <a:pt x="53" y="59"/>
                  </a:lnTo>
                  <a:lnTo>
                    <a:pt x="55" y="61"/>
                  </a:lnTo>
                  <a:lnTo>
                    <a:pt x="55" y="61"/>
                  </a:lnTo>
                  <a:lnTo>
                    <a:pt x="60" y="64"/>
                  </a:lnTo>
                  <a:lnTo>
                    <a:pt x="62" y="69"/>
                  </a:lnTo>
                  <a:lnTo>
                    <a:pt x="63" y="73"/>
                  </a:lnTo>
                  <a:lnTo>
                    <a:pt x="61" y="79"/>
                  </a:lnTo>
                  <a:lnTo>
                    <a:pt x="61" y="79"/>
                  </a:lnTo>
                  <a:lnTo>
                    <a:pt x="56" y="82"/>
                  </a:lnTo>
                  <a:lnTo>
                    <a:pt x="50" y="86"/>
                  </a:lnTo>
                  <a:lnTo>
                    <a:pt x="50" y="86"/>
                  </a:lnTo>
                  <a:lnTo>
                    <a:pt x="48" y="89"/>
                  </a:lnTo>
                  <a:lnTo>
                    <a:pt x="45" y="90"/>
                  </a:lnTo>
                  <a:lnTo>
                    <a:pt x="38" y="93"/>
                  </a:lnTo>
                  <a:lnTo>
                    <a:pt x="38" y="93"/>
                  </a:lnTo>
                  <a:lnTo>
                    <a:pt x="34" y="96"/>
                  </a:lnTo>
                  <a:lnTo>
                    <a:pt x="34" y="96"/>
                  </a:lnTo>
                  <a:lnTo>
                    <a:pt x="30" y="97"/>
                  </a:lnTo>
                  <a:lnTo>
                    <a:pt x="27" y="96"/>
                  </a:lnTo>
                  <a:lnTo>
                    <a:pt x="24" y="96"/>
                  </a:lnTo>
                  <a:lnTo>
                    <a:pt x="20" y="96"/>
                  </a:lnTo>
                  <a:lnTo>
                    <a:pt x="20" y="96"/>
                  </a:lnTo>
                  <a:lnTo>
                    <a:pt x="19" y="94"/>
                  </a:lnTo>
                  <a:lnTo>
                    <a:pt x="18" y="93"/>
                  </a:lnTo>
                  <a:lnTo>
                    <a:pt x="15" y="91"/>
                  </a:lnTo>
                  <a:lnTo>
                    <a:pt x="10" y="91"/>
                  </a:lnTo>
                  <a:lnTo>
                    <a:pt x="6" y="91"/>
                  </a:lnTo>
                  <a:lnTo>
                    <a:pt x="6" y="91"/>
                  </a:lnTo>
                  <a:lnTo>
                    <a:pt x="4" y="91"/>
                  </a:lnTo>
                  <a:lnTo>
                    <a:pt x="3" y="90"/>
                  </a:lnTo>
                  <a:lnTo>
                    <a:pt x="2" y="87"/>
                  </a:lnTo>
                  <a:lnTo>
                    <a:pt x="0" y="83"/>
                  </a:lnTo>
                  <a:lnTo>
                    <a:pt x="2" y="81"/>
                  </a:lnTo>
                  <a:lnTo>
                    <a:pt x="2" y="81"/>
                  </a:lnTo>
                  <a:lnTo>
                    <a:pt x="5" y="62"/>
                  </a:lnTo>
                  <a:lnTo>
                    <a:pt x="8" y="44"/>
                  </a:lnTo>
                  <a:lnTo>
                    <a:pt x="8" y="34"/>
                  </a:lnTo>
                  <a:lnTo>
                    <a:pt x="8" y="26"/>
                  </a:lnTo>
                  <a:lnTo>
                    <a:pt x="6" y="17"/>
                  </a:lnTo>
                  <a:lnTo>
                    <a:pt x="3" y="8"/>
                  </a:lnTo>
                  <a:lnTo>
                    <a:pt x="3" y="8"/>
                  </a:lnTo>
                  <a:lnTo>
                    <a:pt x="9" y="7"/>
                  </a:lnTo>
                  <a:lnTo>
                    <a:pt x="9" y="7"/>
                  </a:lnTo>
                  <a:lnTo>
                    <a:pt x="11" y="6"/>
                  </a:lnTo>
                  <a:lnTo>
                    <a:pt x="14" y="7"/>
                  </a:lnTo>
                  <a:lnTo>
                    <a:pt x="14" y="7"/>
                  </a:lnTo>
                  <a:lnTo>
                    <a:pt x="19" y="9"/>
                  </a:lnTo>
                  <a:lnTo>
                    <a:pt x="21" y="10"/>
                  </a:lnTo>
                  <a:lnTo>
                    <a:pt x="23" y="10"/>
                  </a:lnTo>
                  <a:lnTo>
                    <a:pt x="23" y="10"/>
                  </a:lnTo>
                  <a:lnTo>
                    <a:pt x="24" y="10"/>
                  </a:lnTo>
                  <a:lnTo>
                    <a:pt x="26" y="9"/>
                  </a:lnTo>
                  <a:lnTo>
                    <a:pt x="26" y="9"/>
                  </a:lnTo>
                  <a:lnTo>
                    <a:pt x="31" y="5"/>
                  </a:lnTo>
                  <a:lnTo>
                    <a:pt x="37" y="1"/>
                  </a:lnTo>
                  <a:lnTo>
                    <a:pt x="39" y="0"/>
                  </a:lnTo>
                  <a:lnTo>
                    <a:pt x="42" y="0"/>
                  </a:lnTo>
                  <a:lnTo>
                    <a:pt x="46" y="1"/>
                  </a:lnTo>
                  <a:lnTo>
                    <a:pt x="48" y="3"/>
                  </a:lnTo>
                  <a:lnTo>
                    <a:pt x="48" y="3"/>
                  </a:lnTo>
                  <a:lnTo>
                    <a:pt x="49" y="6"/>
                  </a:lnTo>
                  <a:lnTo>
                    <a:pt x="48" y="7"/>
                  </a:lnTo>
                  <a:lnTo>
                    <a:pt x="44" y="10"/>
                  </a:lnTo>
                  <a:lnTo>
                    <a:pt x="44" y="10"/>
                  </a:lnTo>
                  <a:lnTo>
                    <a:pt x="42" y="10"/>
                  </a:lnTo>
                  <a:lnTo>
                    <a:pt x="44" y="11"/>
                  </a:lnTo>
                  <a:lnTo>
                    <a:pt x="45" y="12"/>
                  </a:lnTo>
                  <a:lnTo>
                    <a:pt x="45" y="12"/>
                  </a:lnTo>
                  <a:lnTo>
                    <a:pt x="55" y="13"/>
                  </a:lnTo>
                  <a:lnTo>
                    <a:pt x="55"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8" name="Freeform 417"/>
            <p:cNvSpPr>
              <a:spLocks/>
            </p:cNvSpPr>
            <p:nvPr/>
          </p:nvSpPr>
          <p:spPr bwMode="gray">
            <a:xfrm>
              <a:off x="3983248" y="3115820"/>
              <a:ext cx="278290" cy="271208"/>
            </a:xfrm>
            <a:custGeom>
              <a:avLst/>
              <a:gdLst/>
              <a:ahLst/>
              <a:cxnLst>
                <a:cxn ang="0">
                  <a:pos x="183" y="157"/>
                </a:cxn>
                <a:cxn ang="0">
                  <a:pos x="169" y="141"/>
                </a:cxn>
                <a:cxn ang="0">
                  <a:pos x="169" y="137"/>
                </a:cxn>
                <a:cxn ang="0">
                  <a:pos x="176" y="128"/>
                </a:cxn>
                <a:cxn ang="0">
                  <a:pos x="170" y="125"/>
                </a:cxn>
                <a:cxn ang="0">
                  <a:pos x="173" y="116"/>
                </a:cxn>
                <a:cxn ang="0">
                  <a:pos x="171" y="111"/>
                </a:cxn>
                <a:cxn ang="0">
                  <a:pos x="174" y="106"/>
                </a:cxn>
                <a:cxn ang="0">
                  <a:pos x="169" y="104"/>
                </a:cxn>
                <a:cxn ang="0">
                  <a:pos x="176" y="92"/>
                </a:cxn>
                <a:cxn ang="0">
                  <a:pos x="181" y="79"/>
                </a:cxn>
                <a:cxn ang="0">
                  <a:pos x="189" y="74"/>
                </a:cxn>
                <a:cxn ang="0">
                  <a:pos x="193" y="61"/>
                </a:cxn>
                <a:cxn ang="0">
                  <a:pos x="189" y="50"/>
                </a:cxn>
                <a:cxn ang="0">
                  <a:pos x="173" y="44"/>
                </a:cxn>
                <a:cxn ang="0">
                  <a:pos x="156" y="35"/>
                </a:cxn>
                <a:cxn ang="0">
                  <a:pos x="150" y="31"/>
                </a:cxn>
                <a:cxn ang="0">
                  <a:pos x="131" y="23"/>
                </a:cxn>
                <a:cxn ang="0">
                  <a:pos x="125" y="16"/>
                </a:cxn>
                <a:cxn ang="0">
                  <a:pos x="110" y="0"/>
                </a:cxn>
                <a:cxn ang="0">
                  <a:pos x="99" y="6"/>
                </a:cxn>
                <a:cxn ang="0">
                  <a:pos x="97" y="14"/>
                </a:cxn>
                <a:cxn ang="0">
                  <a:pos x="78" y="35"/>
                </a:cxn>
                <a:cxn ang="0">
                  <a:pos x="77" y="38"/>
                </a:cxn>
                <a:cxn ang="0">
                  <a:pos x="64" y="42"/>
                </a:cxn>
                <a:cxn ang="0">
                  <a:pos x="54" y="34"/>
                </a:cxn>
                <a:cxn ang="0">
                  <a:pos x="46" y="32"/>
                </a:cxn>
                <a:cxn ang="0">
                  <a:pos x="48" y="45"/>
                </a:cxn>
                <a:cxn ang="0">
                  <a:pos x="46" y="57"/>
                </a:cxn>
                <a:cxn ang="0">
                  <a:pos x="38" y="62"/>
                </a:cxn>
                <a:cxn ang="0">
                  <a:pos x="23" y="56"/>
                </a:cxn>
                <a:cxn ang="0">
                  <a:pos x="17" y="54"/>
                </a:cxn>
                <a:cxn ang="0">
                  <a:pos x="1" y="57"/>
                </a:cxn>
                <a:cxn ang="0">
                  <a:pos x="0" y="61"/>
                </a:cxn>
                <a:cxn ang="0">
                  <a:pos x="3" y="65"/>
                </a:cxn>
                <a:cxn ang="0">
                  <a:pos x="5" y="75"/>
                </a:cxn>
                <a:cxn ang="0">
                  <a:pos x="15" y="78"/>
                </a:cxn>
                <a:cxn ang="0">
                  <a:pos x="34" y="85"/>
                </a:cxn>
                <a:cxn ang="0">
                  <a:pos x="41" y="97"/>
                </a:cxn>
                <a:cxn ang="0">
                  <a:pos x="51" y="108"/>
                </a:cxn>
                <a:cxn ang="0">
                  <a:pos x="53" y="119"/>
                </a:cxn>
                <a:cxn ang="0">
                  <a:pos x="58" y="126"/>
                </a:cxn>
                <a:cxn ang="0">
                  <a:pos x="62" y="135"/>
                </a:cxn>
                <a:cxn ang="0">
                  <a:pos x="56" y="129"/>
                </a:cxn>
                <a:cxn ang="0">
                  <a:pos x="53" y="132"/>
                </a:cxn>
                <a:cxn ang="0">
                  <a:pos x="46" y="168"/>
                </a:cxn>
                <a:cxn ang="0">
                  <a:pos x="44" y="176"/>
                </a:cxn>
                <a:cxn ang="0">
                  <a:pos x="83" y="190"/>
                </a:cxn>
                <a:cxn ang="0">
                  <a:pos x="109" y="190"/>
                </a:cxn>
                <a:cxn ang="0">
                  <a:pos x="121" y="178"/>
                </a:cxn>
                <a:cxn ang="0">
                  <a:pos x="131" y="171"/>
                </a:cxn>
                <a:cxn ang="0">
                  <a:pos x="159" y="177"/>
                </a:cxn>
                <a:cxn ang="0">
                  <a:pos x="162" y="177"/>
                </a:cxn>
                <a:cxn ang="0">
                  <a:pos x="185" y="162"/>
                </a:cxn>
              </a:cxnLst>
              <a:rect l="0" t="0" r="r" b="b"/>
              <a:pathLst>
                <a:path w="198" h="192">
                  <a:moveTo>
                    <a:pt x="185" y="162"/>
                  </a:moveTo>
                  <a:lnTo>
                    <a:pt x="185" y="162"/>
                  </a:lnTo>
                  <a:lnTo>
                    <a:pt x="184" y="160"/>
                  </a:lnTo>
                  <a:lnTo>
                    <a:pt x="183" y="157"/>
                  </a:lnTo>
                  <a:lnTo>
                    <a:pt x="179" y="151"/>
                  </a:lnTo>
                  <a:lnTo>
                    <a:pt x="173" y="147"/>
                  </a:lnTo>
                  <a:lnTo>
                    <a:pt x="169" y="141"/>
                  </a:lnTo>
                  <a:lnTo>
                    <a:pt x="169" y="141"/>
                  </a:lnTo>
                  <a:lnTo>
                    <a:pt x="168" y="139"/>
                  </a:lnTo>
                  <a:lnTo>
                    <a:pt x="168" y="138"/>
                  </a:lnTo>
                  <a:lnTo>
                    <a:pt x="169" y="137"/>
                  </a:lnTo>
                  <a:lnTo>
                    <a:pt x="169" y="137"/>
                  </a:lnTo>
                  <a:lnTo>
                    <a:pt x="172" y="136"/>
                  </a:lnTo>
                  <a:lnTo>
                    <a:pt x="174" y="134"/>
                  </a:lnTo>
                  <a:lnTo>
                    <a:pt x="177" y="131"/>
                  </a:lnTo>
                  <a:lnTo>
                    <a:pt x="176" y="128"/>
                  </a:lnTo>
                  <a:lnTo>
                    <a:pt x="176" y="128"/>
                  </a:lnTo>
                  <a:lnTo>
                    <a:pt x="172" y="128"/>
                  </a:lnTo>
                  <a:lnTo>
                    <a:pt x="171" y="127"/>
                  </a:lnTo>
                  <a:lnTo>
                    <a:pt x="170" y="125"/>
                  </a:lnTo>
                  <a:lnTo>
                    <a:pt x="170" y="125"/>
                  </a:lnTo>
                  <a:lnTo>
                    <a:pt x="171" y="122"/>
                  </a:lnTo>
                  <a:lnTo>
                    <a:pt x="172" y="119"/>
                  </a:lnTo>
                  <a:lnTo>
                    <a:pt x="173" y="116"/>
                  </a:lnTo>
                  <a:lnTo>
                    <a:pt x="172" y="115"/>
                  </a:lnTo>
                  <a:lnTo>
                    <a:pt x="171" y="113"/>
                  </a:lnTo>
                  <a:lnTo>
                    <a:pt x="171" y="113"/>
                  </a:lnTo>
                  <a:lnTo>
                    <a:pt x="171" y="111"/>
                  </a:lnTo>
                  <a:lnTo>
                    <a:pt x="171" y="110"/>
                  </a:lnTo>
                  <a:lnTo>
                    <a:pt x="173" y="109"/>
                  </a:lnTo>
                  <a:lnTo>
                    <a:pt x="174" y="107"/>
                  </a:lnTo>
                  <a:lnTo>
                    <a:pt x="174" y="106"/>
                  </a:lnTo>
                  <a:lnTo>
                    <a:pt x="173" y="106"/>
                  </a:lnTo>
                  <a:lnTo>
                    <a:pt x="173" y="106"/>
                  </a:lnTo>
                  <a:lnTo>
                    <a:pt x="170" y="105"/>
                  </a:lnTo>
                  <a:lnTo>
                    <a:pt x="169" y="104"/>
                  </a:lnTo>
                  <a:lnTo>
                    <a:pt x="169" y="100"/>
                  </a:lnTo>
                  <a:lnTo>
                    <a:pt x="169" y="100"/>
                  </a:lnTo>
                  <a:lnTo>
                    <a:pt x="173" y="94"/>
                  </a:lnTo>
                  <a:lnTo>
                    <a:pt x="176" y="92"/>
                  </a:lnTo>
                  <a:lnTo>
                    <a:pt x="177" y="88"/>
                  </a:lnTo>
                  <a:lnTo>
                    <a:pt x="177" y="88"/>
                  </a:lnTo>
                  <a:lnTo>
                    <a:pt x="179" y="84"/>
                  </a:lnTo>
                  <a:lnTo>
                    <a:pt x="181" y="79"/>
                  </a:lnTo>
                  <a:lnTo>
                    <a:pt x="184" y="75"/>
                  </a:lnTo>
                  <a:lnTo>
                    <a:pt x="187" y="75"/>
                  </a:lnTo>
                  <a:lnTo>
                    <a:pt x="189" y="74"/>
                  </a:lnTo>
                  <a:lnTo>
                    <a:pt x="189" y="74"/>
                  </a:lnTo>
                  <a:lnTo>
                    <a:pt x="191" y="73"/>
                  </a:lnTo>
                  <a:lnTo>
                    <a:pt x="191" y="73"/>
                  </a:lnTo>
                  <a:lnTo>
                    <a:pt x="191" y="66"/>
                  </a:lnTo>
                  <a:lnTo>
                    <a:pt x="193" y="61"/>
                  </a:lnTo>
                  <a:lnTo>
                    <a:pt x="195" y="55"/>
                  </a:lnTo>
                  <a:lnTo>
                    <a:pt x="198" y="48"/>
                  </a:lnTo>
                  <a:lnTo>
                    <a:pt x="198" y="48"/>
                  </a:lnTo>
                  <a:lnTo>
                    <a:pt x="189" y="50"/>
                  </a:lnTo>
                  <a:lnTo>
                    <a:pt x="185" y="48"/>
                  </a:lnTo>
                  <a:lnTo>
                    <a:pt x="181" y="47"/>
                  </a:lnTo>
                  <a:lnTo>
                    <a:pt x="181" y="47"/>
                  </a:lnTo>
                  <a:lnTo>
                    <a:pt x="173" y="44"/>
                  </a:lnTo>
                  <a:lnTo>
                    <a:pt x="166" y="42"/>
                  </a:lnTo>
                  <a:lnTo>
                    <a:pt x="166" y="42"/>
                  </a:lnTo>
                  <a:lnTo>
                    <a:pt x="160" y="40"/>
                  </a:lnTo>
                  <a:lnTo>
                    <a:pt x="156" y="35"/>
                  </a:lnTo>
                  <a:lnTo>
                    <a:pt x="156" y="35"/>
                  </a:lnTo>
                  <a:lnTo>
                    <a:pt x="155" y="34"/>
                  </a:lnTo>
                  <a:lnTo>
                    <a:pt x="155" y="34"/>
                  </a:lnTo>
                  <a:lnTo>
                    <a:pt x="150" y="31"/>
                  </a:lnTo>
                  <a:lnTo>
                    <a:pt x="145" y="29"/>
                  </a:lnTo>
                  <a:lnTo>
                    <a:pt x="134" y="25"/>
                  </a:lnTo>
                  <a:lnTo>
                    <a:pt x="134" y="25"/>
                  </a:lnTo>
                  <a:lnTo>
                    <a:pt x="131" y="23"/>
                  </a:lnTo>
                  <a:lnTo>
                    <a:pt x="129" y="21"/>
                  </a:lnTo>
                  <a:lnTo>
                    <a:pt x="127" y="17"/>
                  </a:lnTo>
                  <a:lnTo>
                    <a:pt x="125" y="16"/>
                  </a:lnTo>
                  <a:lnTo>
                    <a:pt x="125" y="16"/>
                  </a:lnTo>
                  <a:lnTo>
                    <a:pt x="119" y="14"/>
                  </a:lnTo>
                  <a:lnTo>
                    <a:pt x="115" y="10"/>
                  </a:lnTo>
                  <a:lnTo>
                    <a:pt x="111" y="5"/>
                  </a:lnTo>
                  <a:lnTo>
                    <a:pt x="110" y="0"/>
                  </a:lnTo>
                  <a:lnTo>
                    <a:pt x="110" y="0"/>
                  </a:lnTo>
                  <a:lnTo>
                    <a:pt x="103" y="3"/>
                  </a:lnTo>
                  <a:lnTo>
                    <a:pt x="103" y="3"/>
                  </a:lnTo>
                  <a:lnTo>
                    <a:pt x="99" y="6"/>
                  </a:lnTo>
                  <a:lnTo>
                    <a:pt x="98" y="9"/>
                  </a:lnTo>
                  <a:lnTo>
                    <a:pt x="97" y="11"/>
                  </a:lnTo>
                  <a:lnTo>
                    <a:pt x="97" y="11"/>
                  </a:lnTo>
                  <a:lnTo>
                    <a:pt x="97" y="14"/>
                  </a:lnTo>
                  <a:lnTo>
                    <a:pt x="96" y="19"/>
                  </a:lnTo>
                  <a:lnTo>
                    <a:pt x="92" y="25"/>
                  </a:lnTo>
                  <a:lnTo>
                    <a:pt x="86" y="31"/>
                  </a:lnTo>
                  <a:lnTo>
                    <a:pt x="78" y="35"/>
                  </a:lnTo>
                  <a:lnTo>
                    <a:pt x="78" y="35"/>
                  </a:lnTo>
                  <a:lnTo>
                    <a:pt x="77" y="36"/>
                  </a:lnTo>
                  <a:lnTo>
                    <a:pt x="77" y="37"/>
                  </a:lnTo>
                  <a:lnTo>
                    <a:pt x="77" y="38"/>
                  </a:lnTo>
                  <a:lnTo>
                    <a:pt x="76" y="40"/>
                  </a:lnTo>
                  <a:lnTo>
                    <a:pt x="76" y="40"/>
                  </a:lnTo>
                  <a:lnTo>
                    <a:pt x="69" y="42"/>
                  </a:lnTo>
                  <a:lnTo>
                    <a:pt x="64" y="42"/>
                  </a:lnTo>
                  <a:lnTo>
                    <a:pt x="61" y="41"/>
                  </a:lnTo>
                  <a:lnTo>
                    <a:pt x="58" y="38"/>
                  </a:lnTo>
                  <a:lnTo>
                    <a:pt x="56" y="36"/>
                  </a:lnTo>
                  <a:lnTo>
                    <a:pt x="54" y="34"/>
                  </a:lnTo>
                  <a:lnTo>
                    <a:pt x="54" y="34"/>
                  </a:lnTo>
                  <a:lnTo>
                    <a:pt x="52" y="33"/>
                  </a:lnTo>
                  <a:lnTo>
                    <a:pt x="50" y="32"/>
                  </a:lnTo>
                  <a:lnTo>
                    <a:pt x="46" y="32"/>
                  </a:lnTo>
                  <a:lnTo>
                    <a:pt x="45" y="33"/>
                  </a:lnTo>
                  <a:lnTo>
                    <a:pt x="45" y="33"/>
                  </a:lnTo>
                  <a:lnTo>
                    <a:pt x="46" y="40"/>
                  </a:lnTo>
                  <a:lnTo>
                    <a:pt x="48" y="45"/>
                  </a:lnTo>
                  <a:lnTo>
                    <a:pt x="48" y="52"/>
                  </a:lnTo>
                  <a:lnTo>
                    <a:pt x="48" y="55"/>
                  </a:lnTo>
                  <a:lnTo>
                    <a:pt x="46" y="57"/>
                  </a:lnTo>
                  <a:lnTo>
                    <a:pt x="46" y="57"/>
                  </a:lnTo>
                  <a:lnTo>
                    <a:pt x="43" y="59"/>
                  </a:lnTo>
                  <a:lnTo>
                    <a:pt x="41" y="61"/>
                  </a:lnTo>
                  <a:lnTo>
                    <a:pt x="38" y="62"/>
                  </a:lnTo>
                  <a:lnTo>
                    <a:pt x="38" y="62"/>
                  </a:lnTo>
                  <a:lnTo>
                    <a:pt x="32" y="56"/>
                  </a:lnTo>
                  <a:lnTo>
                    <a:pt x="27" y="55"/>
                  </a:lnTo>
                  <a:lnTo>
                    <a:pt x="23" y="56"/>
                  </a:lnTo>
                  <a:lnTo>
                    <a:pt x="23" y="56"/>
                  </a:lnTo>
                  <a:lnTo>
                    <a:pt x="22" y="56"/>
                  </a:lnTo>
                  <a:lnTo>
                    <a:pt x="21" y="55"/>
                  </a:lnTo>
                  <a:lnTo>
                    <a:pt x="19" y="54"/>
                  </a:lnTo>
                  <a:lnTo>
                    <a:pt x="17" y="54"/>
                  </a:lnTo>
                  <a:lnTo>
                    <a:pt x="17" y="54"/>
                  </a:lnTo>
                  <a:lnTo>
                    <a:pt x="13" y="56"/>
                  </a:lnTo>
                  <a:lnTo>
                    <a:pt x="10" y="57"/>
                  </a:lnTo>
                  <a:lnTo>
                    <a:pt x="1" y="57"/>
                  </a:lnTo>
                  <a:lnTo>
                    <a:pt x="1" y="57"/>
                  </a:lnTo>
                  <a:lnTo>
                    <a:pt x="0" y="58"/>
                  </a:lnTo>
                  <a:lnTo>
                    <a:pt x="0" y="61"/>
                  </a:lnTo>
                  <a:lnTo>
                    <a:pt x="0" y="61"/>
                  </a:lnTo>
                  <a:lnTo>
                    <a:pt x="1" y="62"/>
                  </a:lnTo>
                  <a:lnTo>
                    <a:pt x="2" y="64"/>
                  </a:lnTo>
                  <a:lnTo>
                    <a:pt x="2" y="64"/>
                  </a:lnTo>
                  <a:lnTo>
                    <a:pt x="3" y="65"/>
                  </a:lnTo>
                  <a:lnTo>
                    <a:pt x="4" y="66"/>
                  </a:lnTo>
                  <a:lnTo>
                    <a:pt x="4" y="71"/>
                  </a:lnTo>
                  <a:lnTo>
                    <a:pt x="4" y="74"/>
                  </a:lnTo>
                  <a:lnTo>
                    <a:pt x="5" y="75"/>
                  </a:lnTo>
                  <a:lnTo>
                    <a:pt x="6" y="76"/>
                  </a:lnTo>
                  <a:lnTo>
                    <a:pt x="6" y="76"/>
                  </a:lnTo>
                  <a:lnTo>
                    <a:pt x="11" y="78"/>
                  </a:lnTo>
                  <a:lnTo>
                    <a:pt x="15" y="78"/>
                  </a:lnTo>
                  <a:lnTo>
                    <a:pt x="20" y="78"/>
                  </a:lnTo>
                  <a:lnTo>
                    <a:pt x="23" y="79"/>
                  </a:lnTo>
                  <a:lnTo>
                    <a:pt x="23" y="79"/>
                  </a:lnTo>
                  <a:lnTo>
                    <a:pt x="34" y="85"/>
                  </a:lnTo>
                  <a:lnTo>
                    <a:pt x="34" y="85"/>
                  </a:lnTo>
                  <a:lnTo>
                    <a:pt x="37" y="88"/>
                  </a:lnTo>
                  <a:lnTo>
                    <a:pt x="40" y="93"/>
                  </a:lnTo>
                  <a:lnTo>
                    <a:pt x="41" y="97"/>
                  </a:lnTo>
                  <a:lnTo>
                    <a:pt x="41" y="103"/>
                  </a:lnTo>
                  <a:lnTo>
                    <a:pt x="41" y="103"/>
                  </a:lnTo>
                  <a:lnTo>
                    <a:pt x="46" y="106"/>
                  </a:lnTo>
                  <a:lnTo>
                    <a:pt x="51" y="108"/>
                  </a:lnTo>
                  <a:lnTo>
                    <a:pt x="52" y="110"/>
                  </a:lnTo>
                  <a:lnTo>
                    <a:pt x="53" y="113"/>
                  </a:lnTo>
                  <a:lnTo>
                    <a:pt x="54" y="115"/>
                  </a:lnTo>
                  <a:lnTo>
                    <a:pt x="53" y="119"/>
                  </a:lnTo>
                  <a:lnTo>
                    <a:pt x="53" y="119"/>
                  </a:lnTo>
                  <a:lnTo>
                    <a:pt x="54" y="120"/>
                  </a:lnTo>
                  <a:lnTo>
                    <a:pt x="55" y="122"/>
                  </a:lnTo>
                  <a:lnTo>
                    <a:pt x="58" y="126"/>
                  </a:lnTo>
                  <a:lnTo>
                    <a:pt x="62" y="129"/>
                  </a:lnTo>
                  <a:lnTo>
                    <a:pt x="63" y="131"/>
                  </a:lnTo>
                  <a:lnTo>
                    <a:pt x="62" y="135"/>
                  </a:lnTo>
                  <a:lnTo>
                    <a:pt x="62" y="135"/>
                  </a:lnTo>
                  <a:lnTo>
                    <a:pt x="59" y="132"/>
                  </a:lnTo>
                  <a:lnTo>
                    <a:pt x="57" y="130"/>
                  </a:lnTo>
                  <a:lnTo>
                    <a:pt x="57" y="130"/>
                  </a:lnTo>
                  <a:lnTo>
                    <a:pt x="56" y="129"/>
                  </a:lnTo>
                  <a:lnTo>
                    <a:pt x="54" y="130"/>
                  </a:lnTo>
                  <a:lnTo>
                    <a:pt x="53" y="130"/>
                  </a:lnTo>
                  <a:lnTo>
                    <a:pt x="53" y="132"/>
                  </a:lnTo>
                  <a:lnTo>
                    <a:pt x="53" y="132"/>
                  </a:lnTo>
                  <a:lnTo>
                    <a:pt x="54" y="143"/>
                  </a:lnTo>
                  <a:lnTo>
                    <a:pt x="52" y="155"/>
                  </a:lnTo>
                  <a:lnTo>
                    <a:pt x="48" y="164"/>
                  </a:lnTo>
                  <a:lnTo>
                    <a:pt x="46" y="168"/>
                  </a:lnTo>
                  <a:lnTo>
                    <a:pt x="44" y="170"/>
                  </a:lnTo>
                  <a:lnTo>
                    <a:pt x="44" y="170"/>
                  </a:lnTo>
                  <a:lnTo>
                    <a:pt x="44" y="173"/>
                  </a:lnTo>
                  <a:lnTo>
                    <a:pt x="44" y="176"/>
                  </a:lnTo>
                  <a:lnTo>
                    <a:pt x="44" y="176"/>
                  </a:lnTo>
                  <a:lnTo>
                    <a:pt x="57" y="182"/>
                  </a:lnTo>
                  <a:lnTo>
                    <a:pt x="69" y="188"/>
                  </a:lnTo>
                  <a:lnTo>
                    <a:pt x="83" y="190"/>
                  </a:lnTo>
                  <a:lnTo>
                    <a:pt x="97" y="192"/>
                  </a:lnTo>
                  <a:lnTo>
                    <a:pt x="97" y="192"/>
                  </a:lnTo>
                  <a:lnTo>
                    <a:pt x="103" y="191"/>
                  </a:lnTo>
                  <a:lnTo>
                    <a:pt x="109" y="190"/>
                  </a:lnTo>
                  <a:lnTo>
                    <a:pt x="120" y="183"/>
                  </a:lnTo>
                  <a:lnTo>
                    <a:pt x="120" y="183"/>
                  </a:lnTo>
                  <a:lnTo>
                    <a:pt x="120" y="179"/>
                  </a:lnTo>
                  <a:lnTo>
                    <a:pt x="121" y="178"/>
                  </a:lnTo>
                  <a:lnTo>
                    <a:pt x="122" y="176"/>
                  </a:lnTo>
                  <a:lnTo>
                    <a:pt x="122" y="176"/>
                  </a:lnTo>
                  <a:lnTo>
                    <a:pt x="127" y="173"/>
                  </a:lnTo>
                  <a:lnTo>
                    <a:pt x="131" y="171"/>
                  </a:lnTo>
                  <a:lnTo>
                    <a:pt x="136" y="171"/>
                  </a:lnTo>
                  <a:lnTo>
                    <a:pt x="140" y="171"/>
                  </a:lnTo>
                  <a:lnTo>
                    <a:pt x="150" y="173"/>
                  </a:lnTo>
                  <a:lnTo>
                    <a:pt x="159" y="177"/>
                  </a:lnTo>
                  <a:lnTo>
                    <a:pt x="159" y="177"/>
                  </a:lnTo>
                  <a:lnTo>
                    <a:pt x="161" y="178"/>
                  </a:lnTo>
                  <a:lnTo>
                    <a:pt x="162" y="177"/>
                  </a:lnTo>
                  <a:lnTo>
                    <a:pt x="162" y="177"/>
                  </a:lnTo>
                  <a:lnTo>
                    <a:pt x="173" y="171"/>
                  </a:lnTo>
                  <a:lnTo>
                    <a:pt x="183" y="164"/>
                  </a:lnTo>
                  <a:lnTo>
                    <a:pt x="183" y="164"/>
                  </a:lnTo>
                  <a:lnTo>
                    <a:pt x="185" y="162"/>
                  </a:lnTo>
                  <a:lnTo>
                    <a:pt x="185" y="16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19" name="Freeform 418"/>
            <p:cNvSpPr>
              <a:spLocks/>
            </p:cNvSpPr>
            <p:nvPr/>
          </p:nvSpPr>
          <p:spPr bwMode="gray">
            <a:xfrm>
              <a:off x="4201561" y="3149421"/>
              <a:ext cx="16794" cy="26401"/>
            </a:xfrm>
            <a:custGeom>
              <a:avLst/>
              <a:gdLst/>
              <a:ahLst/>
              <a:cxnLst>
                <a:cxn ang="0">
                  <a:pos x="6" y="0"/>
                </a:cxn>
                <a:cxn ang="0">
                  <a:pos x="6" y="0"/>
                </a:cxn>
                <a:cxn ang="0">
                  <a:pos x="8" y="3"/>
                </a:cxn>
                <a:cxn ang="0">
                  <a:pos x="9" y="8"/>
                </a:cxn>
                <a:cxn ang="0">
                  <a:pos x="11" y="18"/>
                </a:cxn>
                <a:cxn ang="0">
                  <a:pos x="11" y="18"/>
                </a:cxn>
                <a:cxn ang="0">
                  <a:pos x="5" y="16"/>
                </a:cxn>
                <a:cxn ang="0">
                  <a:pos x="1" y="11"/>
                </a:cxn>
                <a:cxn ang="0">
                  <a:pos x="1" y="11"/>
                </a:cxn>
                <a:cxn ang="0">
                  <a:pos x="0" y="10"/>
                </a:cxn>
                <a:cxn ang="0">
                  <a:pos x="0" y="10"/>
                </a:cxn>
                <a:cxn ang="0">
                  <a:pos x="3" y="5"/>
                </a:cxn>
                <a:cxn ang="0">
                  <a:pos x="6" y="0"/>
                </a:cxn>
                <a:cxn ang="0">
                  <a:pos x="6" y="0"/>
                </a:cxn>
              </a:cxnLst>
              <a:rect l="0" t="0" r="r" b="b"/>
              <a:pathLst>
                <a:path w="11" h="18">
                  <a:moveTo>
                    <a:pt x="6" y="0"/>
                  </a:moveTo>
                  <a:lnTo>
                    <a:pt x="6" y="0"/>
                  </a:lnTo>
                  <a:lnTo>
                    <a:pt x="8" y="3"/>
                  </a:lnTo>
                  <a:lnTo>
                    <a:pt x="9" y="8"/>
                  </a:lnTo>
                  <a:lnTo>
                    <a:pt x="11" y="18"/>
                  </a:lnTo>
                  <a:lnTo>
                    <a:pt x="11" y="18"/>
                  </a:lnTo>
                  <a:lnTo>
                    <a:pt x="5" y="16"/>
                  </a:lnTo>
                  <a:lnTo>
                    <a:pt x="1" y="11"/>
                  </a:lnTo>
                  <a:lnTo>
                    <a:pt x="1" y="11"/>
                  </a:lnTo>
                  <a:lnTo>
                    <a:pt x="0" y="10"/>
                  </a:lnTo>
                  <a:lnTo>
                    <a:pt x="0" y="10"/>
                  </a:lnTo>
                  <a:lnTo>
                    <a:pt x="3" y="5"/>
                  </a:lnTo>
                  <a:lnTo>
                    <a:pt x="6" y="0"/>
                  </a:lnTo>
                  <a:lnTo>
                    <a:pt x="6"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0" name="Freeform 419"/>
            <p:cNvSpPr>
              <a:spLocks/>
            </p:cNvSpPr>
            <p:nvPr/>
          </p:nvSpPr>
          <p:spPr bwMode="gray">
            <a:xfrm>
              <a:off x="4107998" y="3478231"/>
              <a:ext cx="7196" cy="12000"/>
            </a:xfrm>
            <a:custGeom>
              <a:avLst/>
              <a:gdLst/>
              <a:ahLst/>
              <a:cxnLst>
                <a:cxn ang="0">
                  <a:pos x="6" y="5"/>
                </a:cxn>
                <a:cxn ang="0">
                  <a:pos x="6" y="5"/>
                </a:cxn>
                <a:cxn ang="0">
                  <a:pos x="5" y="6"/>
                </a:cxn>
                <a:cxn ang="0">
                  <a:pos x="4" y="7"/>
                </a:cxn>
                <a:cxn ang="0">
                  <a:pos x="0" y="6"/>
                </a:cxn>
                <a:cxn ang="0">
                  <a:pos x="0" y="6"/>
                </a:cxn>
                <a:cxn ang="0">
                  <a:pos x="0" y="4"/>
                </a:cxn>
                <a:cxn ang="0">
                  <a:pos x="1" y="2"/>
                </a:cxn>
                <a:cxn ang="0">
                  <a:pos x="3" y="1"/>
                </a:cxn>
                <a:cxn ang="0">
                  <a:pos x="4" y="0"/>
                </a:cxn>
                <a:cxn ang="0">
                  <a:pos x="4" y="0"/>
                </a:cxn>
                <a:cxn ang="0">
                  <a:pos x="5" y="1"/>
                </a:cxn>
                <a:cxn ang="0">
                  <a:pos x="6" y="2"/>
                </a:cxn>
                <a:cxn ang="0">
                  <a:pos x="6" y="5"/>
                </a:cxn>
                <a:cxn ang="0">
                  <a:pos x="6" y="5"/>
                </a:cxn>
              </a:cxnLst>
              <a:rect l="0" t="0" r="r" b="b"/>
              <a:pathLst>
                <a:path w="6" h="7">
                  <a:moveTo>
                    <a:pt x="6" y="5"/>
                  </a:moveTo>
                  <a:lnTo>
                    <a:pt x="6" y="5"/>
                  </a:lnTo>
                  <a:lnTo>
                    <a:pt x="5" y="6"/>
                  </a:lnTo>
                  <a:lnTo>
                    <a:pt x="4" y="7"/>
                  </a:lnTo>
                  <a:lnTo>
                    <a:pt x="0" y="6"/>
                  </a:lnTo>
                  <a:lnTo>
                    <a:pt x="0" y="6"/>
                  </a:lnTo>
                  <a:lnTo>
                    <a:pt x="0" y="4"/>
                  </a:lnTo>
                  <a:lnTo>
                    <a:pt x="1" y="2"/>
                  </a:lnTo>
                  <a:lnTo>
                    <a:pt x="3" y="1"/>
                  </a:lnTo>
                  <a:lnTo>
                    <a:pt x="4" y="0"/>
                  </a:lnTo>
                  <a:lnTo>
                    <a:pt x="4" y="0"/>
                  </a:lnTo>
                  <a:lnTo>
                    <a:pt x="5" y="1"/>
                  </a:lnTo>
                  <a:lnTo>
                    <a:pt x="6" y="2"/>
                  </a:lnTo>
                  <a:lnTo>
                    <a:pt x="6" y="5"/>
                  </a:lnTo>
                  <a:lnTo>
                    <a:pt x="6"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1" name="Freeform 420"/>
            <p:cNvSpPr>
              <a:spLocks/>
            </p:cNvSpPr>
            <p:nvPr/>
          </p:nvSpPr>
          <p:spPr bwMode="gray">
            <a:xfrm>
              <a:off x="4167974" y="3451829"/>
              <a:ext cx="9596" cy="9600"/>
            </a:xfrm>
            <a:custGeom>
              <a:avLst/>
              <a:gdLst/>
              <a:ahLst/>
              <a:cxnLst>
                <a:cxn ang="0">
                  <a:pos x="3" y="6"/>
                </a:cxn>
                <a:cxn ang="0">
                  <a:pos x="3" y="6"/>
                </a:cxn>
                <a:cxn ang="0">
                  <a:pos x="0" y="5"/>
                </a:cxn>
                <a:cxn ang="0">
                  <a:pos x="0" y="3"/>
                </a:cxn>
                <a:cxn ang="0">
                  <a:pos x="0" y="3"/>
                </a:cxn>
                <a:cxn ang="0">
                  <a:pos x="2" y="0"/>
                </a:cxn>
                <a:cxn ang="0">
                  <a:pos x="4" y="2"/>
                </a:cxn>
                <a:cxn ang="0">
                  <a:pos x="4" y="2"/>
                </a:cxn>
                <a:cxn ang="0">
                  <a:pos x="5" y="3"/>
                </a:cxn>
                <a:cxn ang="0">
                  <a:pos x="5" y="4"/>
                </a:cxn>
                <a:cxn ang="0">
                  <a:pos x="5" y="5"/>
                </a:cxn>
                <a:cxn ang="0">
                  <a:pos x="5" y="5"/>
                </a:cxn>
                <a:cxn ang="0">
                  <a:pos x="4" y="6"/>
                </a:cxn>
                <a:cxn ang="0">
                  <a:pos x="4" y="6"/>
                </a:cxn>
                <a:cxn ang="0">
                  <a:pos x="3" y="6"/>
                </a:cxn>
                <a:cxn ang="0">
                  <a:pos x="3" y="6"/>
                </a:cxn>
              </a:cxnLst>
              <a:rect l="0" t="0" r="r" b="b"/>
              <a:pathLst>
                <a:path w="5" h="6">
                  <a:moveTo>
                    <a:pt x="3" y="6"/>
                  </a:moveTo>
                  <a:lnTo>
                    <a:pt x="3" y="6"/>
                  </a:lnTo>
                  <a:lnTo>
                    <a:pt x="0" y="5"/>
                  </a:lnTo>
                  <a:lnTo>
                    <a:pt x="0" y="3"/>
                  </a:lnTo>
                  <a:lnTo>
                    <a:pt x="0" y="3"/>
                  </a:lnTo>
                  <a:lnTo>
                    <a:pt x="2" y="0"/>
                  </a:lnTo>
                  <a:lnTo>
                    <a:pt x="4" y="2"/>
                  </a:lnTo>
                  <a:lnTo>
                    <a:pt x="4" y="2"/>
                  </a:lnTo>
                  <a:lnTo>
                    <a:pt x="5" y="3"/>
                  </a:lnTo>
                  <a:lnTo>
                    <a:pt x="5" y="4"/>
                  </a:lnTo>
                  <a:lnTo>
                    <a:pt x="5" y="5"/>
                  </a:lnTo>
                  <a:lnTo>
                    <a:pt x="5" y="5"/>
                  </a:lnTo>
                  <a:lnTo>
                    <a:pt x="4" y="6"/>
                  </a:lnTo>
                  <a:lnTo>
                    <a:pt x="4" y="6"/>
                  </a:lnTo>
                  <a:lnTo>
                    <a:pt x="3" y="6"/>
                  </a:lnTo>
                  <a:lnTo>
                    <a:pt x="3"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2" name="Freeform 421"/>
            <p:cNvSpPr>
              <a:spLocks/>
            </p:cNvSpPr>
            <p:nvPr/>
          </p:nvSpPr>
          <p:spPr bwMode="gray">
            <a:xfrm>
              <a:off x="4134387" y="3456629"/>
              <a:ext cx="31188" cy="28801"/>
            </a:xfrm>
            <a:custGeom>
              <a:avLst/>
              <a:gdLst/>
              <a:ahLst/>
              <a:cxnLst>
                <a:cxn ang="0">
                  <a:pos x="18" y="9"/>
                </a:cxn>
                <a:cxn ang="0">
                  <a:pos x="18" y="9"/>
                </a:cxn>
                <a:cxn ang="0">
                  <a:pos x="20" y="10"/>
                </a:cxn>
                <a:cxn ang="0">
                  <a:pos x="21" y="11"/>
                </a:cxn>
                <a:cxn ang="0">
                  <a:pos x="21" y="11"/>
                </a:cxn>
                <a:cxn ang="0">
                  <a:pos x="21" y="11"/>
                </a:cxn>
                <a:cxn ang="0">
                  <a:pos x="20" y="13"/>
                </a:cxn>
                <a:cxn ang="0">
                  <a:pos x="18" y="14"/>
                </a:cxn>
                <a:cxn ang="0">
                  <a:pos x="17" y="16"/>
                </a:cxn>
                <a:cxn ang="0">
                  <a:pos x="16" y="19"/>
                </a:cxn>
                <a:cxn ang="0">
                  <a:pos x="16" y="19"/>
                </a:cxn>
                <a:cxn ang="0">
                  <a:pos x="9" y="15"/>
                </a:cxn>
                <a:cxn ang="0">
                  <a:pos x="7" y="15"/>
                </a:cxn>
                <a:cxn ang="0">
                  <a:pos x="6" y="15"/>
                </a:cxn>
                <a:cxn ang="0">
                  <a:pos x="0" y="16"/>
                </a:cxn>
                <a:cxn ang="0">
                  <a:pos x="0" y="16"/>
                </a:cxn>
                <a:cxn ang="0">
                  <a:pos x="2" y="11"/>
                </a:cxn>
                <a:cxn ang="0">
                  <a:pos x="6" y="7"/>
                </a:cxn>
                <a:cxn ang="0">
                  <a:pos x="12" y="1"/>
                </a:cxn>
                <a:cxn ang="0">
                  <a:pos x="12" y="1"/>
                </a:cxn>
                <a:cxn ang="0">
                  <a:pos x="14" y="0"/>
                </a:cxn>
                <a:cxn ang="0">
                  <a:pos x="16" y="0"/>
                </a:cxn>
                <a:cxn ang="0">
                  <a:pos x="16" y="2"/>
                </a:cxn>
                <a:cxn ang="0">
                  <a:pos x="16" y="5"/>
                </a:cxn>
                <a:cxn ang="0">
                  <a:pos x="17" y="7"/>
                </a:cxn>
                <a:cxn ang="0">
                  <a:pos x="18" y="9"/>
                </a:cxn>
                <a:cxn ang="0">
                  <a:pos x="18" y="9"/>
                </a:cxn>
              </a:cxnLst>
              <a:rect l="0" t="0" r="r" b="b"/>
              <a:pathLst>
                <a:path w="21" h="19">
                  <a:moveTo>
                    <a:pt x="18" y="9"/>
                  </a:moveTo>
                  <a:lnTo>
                    <a:pt x="18" y="9"/>
                  </a:lnTo>
                  <a:lnTo>
                    <a:pt x="20" y="10"/>
                  </a:lnTo>
                  <a:lnTo>
                    <a:pt x="21" y="11"/>
                  </a:lnTo>
                  <a:lnTo>
                    <a:pt x="21" y="11"/>
                  </a:lnTo>
                  <a:lnTo>
                    <a:pt x="21" y="11"/>
                  </a:lnTo>
                  <a:lnTo>
                    <a:pt x="20" y="13"/>
                  </a:lnTo>
                  <a:lnTo>
                    <a:pt x="18" y="14"/>
                  </a:lnTo>
                  <a:lnTo>
                    <a:pt x="17" y="16"/>
                  </a:lnTo>
                  <a:lnTo>
                    <a:pt x="16" y="19"/>
                  </a:lnTo>
                  <a:lnTo>
                    <a:pt x="16" y="19"/>
                  </a:lnTo>
                  <a:lnTo>
                    <a:pt x="9" y="15"/>
                  </a:lnTo>
                  <a:lnTo>
                    <a:pt x="7" y="15"/>
                  </a:lnTo>
                  <a:lnTo>
                    <a:pt x="6" y="15"/>
                  </a:lnTo>
                  <a:lnTo>
                    <a:pt x="0" y="16"/>
                  </a:lnTo>
                  <a:lnTo>
                    <a:pt x="0" y="16"/>
                  </a:lnTo>
                  <a:lnTo>
                    <a:pt x="2" y="11"/>
                  </a:lnTo>
                  <a:lnTo>
                    <a:pt x="6" y="7"/>
                  </a:lnTo>
                  <a:lnTo>
                    <a:pt x="12" y="1"/>
                  </a:lnTo>
                  <a:lnTo>
                    <a:pt x="12" y="1"/>
                  </a:lnTo>
                  <a:lnTo>
                    <a:pt x="14" y="0"/>
                  </a:lnTo>
                  <a:lnTo>
                    <a:pt x="16" y="0"/>
                  </a:lnTo>
                  <a:lnTo>
                    <a:pt x="16" y="2"/>
                  </a:lnTo>
                  <a:lnTo>
                    <a:pt x="16" y="5"/>
                  </a:lnTo>
                  <a:lnTo>
                    <a:pt x="17" y="7"/>
                  </a:lnTo>
                  <a:lnTo>
                    <a:pt x="18" y="9"/>
                  </a:lnTo>
                  <a:lnTo>
                    <a:pt x="18"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3" name="Freeform 422"/>
            <p:cNvSpPr>
              <a:spLocks/>
            </p:cNvSpPr>
            <p:nvPr/>
          </p:nvSpPr>
          <p:spPr bwMode="gray">
            <a:xfrm>
              <a:off x="3882487" y="3346226"/>
              <a:ext cx="275890" cy="223207"/>
            </a:xfrm>
            <a:custGeom>
              <a:avLst/>
              <a:gdLst/>
              <a:ahLst/>
              <a:cxnLst>
                <a:cxn ang="0">
                  <a:pos x="173" y="28"/>
                </a:cxn>
                <a:cxn ang="0">
                  <a:pos x="139" y="25"/>
                </a:cxn>
                <a:cxn ang="0">
                  <a:pos x="114" y="10"/>
                </a:cxn>
                <a:cxn ang="0">
                  <a:pos x="107" y="9"/>
                </a:cxn>
                <a:cxn ang="0">
                  <a:pos x="60" y="5"/>
                </a:cxn>
                <a:cxn ang="0">
                  <a:pos x="47" y="6"/>
                </a:cxn>
                <a:cxn ang="0">
                  <a:pos x="34" y="6"/>
                </a:cxn>
                <a:cxn ang="0">
                  <a:pos x="19" y="0"/>
                </a:cxn>
                <a:cxn ang="0">
                  <a:pos x="17" y="7"/>
                </a:cxn>
                <a:cxn ang="0">
                  <a:pos x="6" y="9"/>
                </a:cxn>
                <a:cxn ang="0">
                  <a:pos x="0" y="13"/>
                </a:cxn>
                <a:cxn ang="0">
                  <a:pos x="6" y="29"/>
                </a:cxn>
                <a:cxn ang="0">
                  <a:pos x="12" y="31"/>
                </a:cxn>
                <a:cxn ang="0">
                  <a:pos x="19" y="37"/>
                </a:cxn>
                <a:cxn ang="0">
                  <a:pos x="36" y="38"/>
                </a:cxn>
                <a:cxn ang="0">
                  <a:pos x="41" y="42"/>
                </a:cxn>
                <a:cxn ang="0">
                  <a:pos x="37" y="60"/>
                </a:cxn>
                <a:cxn ang="0">
                  <a:pos x="33" y="70"/>
                </a:cxn>
                <a:cxn ang="0">
                  <a:pos x="32" y="82"/>
                </a:cxn>
                <a:cxn ang="0">
                  <a:pos x="24" y="91"/>
                </a:cxn>
                <a:cxn ang="0">
                  <a:pos x="28" y="95"/>
                </a:cxn>
                <a:cxn ang="0">
                  <a:pos x="30" y="98"/>
                </a:cxn>
                <a:cxn ang="0">
                  <a:pos x="30" y="108"/>
                </a:cxn>
                <a:cxn ang="0">
                  <a:pos x="33" y="118"/>
                </a:cxn>
                <a:cxn ang="0">
                  <a:pos x="32" y="127"/>
                </a:cxn>
                <a:cxn ang="0">
                  <a:pos x="33" y="134"/>
                </a:cxn>
                <a:cxn ang="0">
                  <a:pos x="39" y="141"/>
                </a:cxn>
                <a:cxn ang="0">
                  <a:pos x="44" y="147"/>
                </a:cxn>
                <a:cxn ang="0">
                  <a:pos x="48" y="154"/>
                </a:cxn>
                <a:cxn ang="0">
                  <a:pos x="55" y="157"/>
                </a:cxn>
                <a:cxn ang="0">
                  <a:pos x="63" y="151"/>
                </a:cxn>
                <a:cxn ang="0">
                  <a:pos x="71" y="143"/>
                </a:cxn>
                <a:cxn ang="0">
                  <a:pos x="82" y="142"/>
                </a:cxn>
                <a:cxn ang="0">
                  <a:pos x="89" y="145"/>
                </a:cxn>
                <a:cxn ang="0">
                  <a:pos x="96" y="144"/>
                </a:cxn>
                <a:cxn ang="0">
                  <a:pos x="103" y="146"/>
                </a:cxn>
                <a:cxn ang="0">
                  <a:pos x="112" y="141"/>
                </a:cxn>
                <a:cxn ang="0">
                  <a:pos x="117" y="133"/>
                </a:cxn>
                <a:cxn ang="0">
                  <a:pos x="123" y="130"/>
                </a:cxn>
                <a:cxn ang="0">
                  <a:pos x="134" y="120"/>
                </a:cxn>
                <a:cxn ang="0">
                  <a:pos x="136" y="85"/>
                </a:cxn>
                <a:cxn ang="0">
                  <a:pos x="139" y="77"/>
                </a:cxn>
                <a:cxn ang="0">
                  <a:pos x="152" y="70"/>
                </a:cxn>
                <a:cxn ang="0">
                  <a:pos x="149" y="62"/>
                </a:cxn>
                <a:cxn ang="0">
                  <a:pos x="156" y="57"/>
                </a:cxn>
                <a:cxn ang="0">
                  <a:pos x="175" y="49"/>
                </a:cxn>
                <a:cxn ang="0">
                  <a:pos x="191" y="37"/>
                </a:cxn>
                <a:cxn ang="0">
                  <a:pos x="192" y="27"/>
                </a:cxn>
                <a:cxn ang="0">
                  <a:pos x="190" y="20"/>
                </a:cxn>
              </a:cxnLst>
              <a:rect l="0" t="0" r="r" b="b"/>
              <a:pathLst>
                <a:path w="194" h="157">
                  <a:moveTo>
                    <a:pt x="190" y="20"/>
                  </a:moveTo>
                  <a:lnTo>
                    <a:pt x="190" y="20"/>
                  </a:lnTo>
                  <a:lnTo>
                    <a:pt x="179" y="27"/>
                  </a:lnTo>
                  <a:lnTo>
                    <a:pt x="173" y="28"/>
                  </a:lnTo>
                  <a:lnTo>
                    <a:pt x="167" y="29"/>
                  </a:lnTo>
                  <a:lnTo>
                    <a:pt x="167" y="29"/>
                  </a:lnTo>
                  <a:lnTo>
                    <a:pt x="153" y="27"/>
                  </a:lnTo>
                  <a:lnTo>
                    <a:pt x="139" y="25"/>
                  </a:lnTo>
                  <a:lnTo>
                    <a:pt x="127" y="19"/>
                  </a:lnTo>
                  <a:lnTo>
                    <a:pt x="114" y="13"/>
                  </a:lnTo>
                  <a:lnTo>
                    <a:pt x="114" y="13"/>
                  </a:lnTo>
                  <a:lnTo>
                    <a:pt x="114" y="10"/>
                  </a:lnTo>
                  <a:lnTo>
                    <a:pt x="114" y="7"/>
                  </a:lnTo>
                  <a:lnTo>
                    <a:pt x="114" y="7"/>
                  </a:lnTo>
                  <a:lnTo>
                    <a:pt x="111" y="8"/>
                  </a:lnTo>
                  <a:lnTo>
                    <a:pt x="107" y="9"/>
                  </a:lnTo>
                  <a:lnTo>
                    <a:pt x="99" y="10"/>
                  </a:lnTo>
                  <a:lnTo>
                    <a:pt x="89" y="9"/>
                  </a:lnTo>
                  <a:lnTo>
                    <a:pt x="79" y="8"/>
                  </a:lnTo>
                  <a:lnTo>
                    <a:pt x="60" y="5"/>
                  </a:lnTo>
                  <a:lnTo>
                    <a:pt x="53" y="4"/>
                  </a:lnTo>
                  <a:lnTo>
                    <a:pt x="50" y="4"/>
                  </a:lnTo>
                  <a:lnTo>
                    <a:pt x="50" y="4"/>
                  </a:lnTo>
                  <a:lnTo>
                    <a:pt x="47" y="6"/>
                  </a:lnTo>
                  <a:lnTo>
                    <a:pt x="42" y="6"/>
                  </a:lnTo>
                  <a:lnTo>
                    <a:pt x="38" y="6"/>
                  </a:lnTo>
                  <a:lnTo>
                    <a:pt x="34" y="6"/>
                  </a:lnTo>
                  <a:lnTo>
                    <a:pt x="34" y="6"/>
                  </a:lnTo>
                  <a:lnTo>
                    <a:pt x="27" y="1"/>
                  </a:lnTo>
                  <a:lnTo>
                    <a:pt x="23" y="0"/>
                  </a:lnTo>
                  <a:lnTo>
                    <a:pt x="19" y="0"/>
                  </a:lnTo>
                  <a:lnTo>
                    <a:pt x="19" y="0"/>
                  </a:lnTo>
                  <a:lnTo>
                    <a:pt x="18" y="4"/>
                  </a:lnTo>
                  <a:lnTo>
                    <a:pt x="18" y="6"/>
                  </a:lnTo>
                  <a:lnTo>
                    <a:pt x="17" y="7"/>
                  </a:lnTo>
                  <a:lnTo>
                    <a:pt x="17" y="7"/>
                  </a:lnTo>
                  <a:lnTo>
                    <a:pt x="13" y="7"/>
                  </a:lnTo>
                  <a:lnTo>
                    <a:pt x="9" y="7"/>
                  </a:lnTo>
                  <a:lnTo>
                    <a:pt x="9" y="7"/>
                  </a:lnTo>
                  <a:lnTo>
                    <a:pt x="6" y="9"/>
                  </a:lnTo>
                  <a:lnTo>
                    <a:pt x="6" y="9"/>
                  </a:lnTo>
                  <a:lnTo>
                    <a:pt x="2" y="9"/>
                  </a:lnTo>
                  <a:lnTo>
                    <a:pt x="1" y="11"/>
                  </a:lnTo>
                  <a:lnTo>
                    <a:pt x="0" y="13"/>
                  </a:lnTo>
                  <a:lnTo>
                    <a:pt x="0" y="16"/>
                  </a:lnTo>
                  <a:lnTo>
                    <a:pt x="0" y="16"/>
                  </a:lnTo>
                  <a:lnTo>
                    <a:pt x="3" y="25"/>
                  </a:lnTo>
                  <a:lnTo>
                    <a:pt x="6" y="29"/>
                  </a:lnTo>
                  <a:lnTo>
                    <a:pt x="6" y="34"/>
                  </a:lnTo>
                  <a:lnTo>
                    <a:pt x="6" y="34"/>
                  </a:lnTo>
                  <a:lnTo>
                    <a:pt x="10" y="31"/>
                  </a:lnTo>
                  <a:lnTo>
                    <a:pt x="12" y="31"/>
                  </a:lnTo>
                  <a:lnTo>
                    <a:pt x="15" y="32"/>
                  </a:lnTo>
                  <a:lnTo>
                    <a:pt x="15" y="32"/>
                  </a:lnTo>
                  <a:lnTo>
                    <a:pt x="17" y="36"/>
                  </a:lnTo>
                  <a:lnTo>
                    <a:pt x="19" y="37"/>
                  </a:lnTo>
                  <a:lnTo>
                    <a:pt x="22" y="38"/>
                  </a:lnTo>
                  <a:lnTo>
                    <a:pt x="26" y="38"/>
                  </a:lnTo>
                  <a:lnTo>
                    <a:pt x="32" y="38"/>
                  </a:lnTo>
                  <a:lnTo>
                    <a:pt x="36" y="38"/>
                  </a:lnTo>
                  <a:lnTo>
                    <a:pt x="38" y="39"/>
                  </a:lnTo>
                  <a:lnTo>
                    <a:pt x="38" y="39"/>
                  </a:lnTo>
                  <a:lnTo>
                    <a:pt x="40" y="40"/>
                  </a:lnTo>
                  <a:lnTo>
                    <a:pt x="41" y="42"/>
                  </a:lnTo>
                  <a:lnTo>
                    <a:pt x="40" y="47"/>
                  </a:lnTo>
                  <a:lnTo>
                    <a:pt x="40" y="47"/>
                  </a:lnTo>
                  <a:lnTo>
                    <a:pt x="37" y="60"/>
                  </a:lnTo>
                  <a:lnTo>
                    <a:pt x="37" y="60"/>
                  </a:lnTo>
                  <a:lnTo>
                    <a:pt x="34" y="62"/>
                  </a:lnTo>
                  <a:lnTo>
                    <a:pt x="34" y="62"/>
                  </a:lnTo>
                  <a:lnTo>
                    <a:pt x="33" y="66"/>
                  </a:lnTo>
                  <a:lnTo>
                    <a:pt x="33" y="70"/>
                  </a:lnTo>
                  <a:lnTo>
                    <a:pt x="34" y="78"/>
                  </a:lnTo>
                  <a:lnTo>
                    <a:pt x="34" y="78"/>
                  </a:lnTo>
                  <a:lnTo>
                    <a:pt x="33" y="80"/>
                  </a:lnTo>
                  <a:lnTo>
                    <a:pt x="32" y="82"/>
                  </a:lnTo>
                  <a:lnTo>
                    <a:pt x="27" y="87"/>
                  </a:lnTo>
                  <a:lnTo>
                    <a:pt x="27" y="87"/>
                  </a:lnTo>
                  <a:lnTo>
                    <a:pt x="24" y="89"/>
                  </a:lnTo>
                  <a:lnTo>
                    <a:pt x="24" y="91"/>
                  </a:lnTo>
                  <a:lnTo>
                    <a:pt x="24" y="93"/>
                  </a:lnTo>
                  <a:lnTo>
                    <a:pt x="26" y="95"/>
                  </a:lnTo>
                  <a:lnTo>
                    <a:pt x="26" y="95"/>
                  </a:lnTo>
                  <a:lnTo>
                    <a:pt x="28" y="95"/>
                  </a:lnTo>
                  <a:lnTo>
                    <a:pt x="29" y="95"/>
                  </a:lnTo>
                  <a:lnTo>
                    <a:pt x="29" y="95"/>
                  </a:lnTo>
                  <a:lnTo>
                    <a:pt x="29" y="95"/>
                  </a:lnTo>
                  <a:lnTo>
                    <a:pt x="30" y="98"/>
                  </a:lnTo>
                  <a:lnTo>
                    <a:pt x="29" y="100"/>
                  </a:lnTo>
                  <a:lnTo>
                    <a:pt x="29" y="104"/>
                  </a:lnTo>
                  <a:lnTo>
                    <a:pt x="29" y="104"/>
                  </a:lnTo>
                  <a:lnTo>
                    <a:pt x="30" y="108"/>
                  </a:lnTo>
                  <a:lnTo>
                    <a:pt x="32" y="111"/>
                  </a:lnTo>
                  <a:lnTo>
                    <a:pt x="33" y="114"/>
                  </a:lnTo>
                  <a:lnTo>
                    <a:pt x="33" y="116"/>
                  </a:lnTo>
                  <a:lnTo>
                    <a:pt x="33" y="118"/>
                  </a:lnTo>
                  <a:lnTo>
                    <a:pt x="33" y="118"/>
                  </a:lnTo>
                  <a:lnTo>
                    <a:pt x="31" y="122"/>
                  </a:lnTo>
                  <a:lnTo>
                    <a:pt x="31" y="125"/>
                  </a:lnTo>
                  <a:lnTo>
                    <a:pt x="32" y="127"/>
                  </a:lnTo>
                  <a:lnTo>
                    <a:pt x="33" y="130"/>
                  </a:lnTo>
                  <a:lnTo>
                    <a:pt x="33" y="130"/>
                  </a:lnTo>
                  <a:lnTo>
                    <a:pt x="34" y="132"/>
                  </a:lnTo>
                  <a:lnTo>
                    <a:pt x="33" y="134"/>
                  </a:lnTo>
                  <a:lnTo>
                    <a:pt x="33" y="134"/>
                  </a:lnTo>
                  <a:lnTo>
                    <a:pt x="34" y="135"/>
                  </a:lnTo>
                  <a:lnTo>
                    <a:pt x="37" y="136"/>
                  </a:lnTo>
                  <a:lnTo>
                    <a:pt x="39" y="141"/>
                  </a:lnTo>
                  <a:lnTo>
                    <a:pt x="39" y="141"/>
                  </a:lnTo>
                  <a:lnTo>
                    <a:pt x="43" y="144"/>
                  </a:lnTo>
                  <a:lnTo>
                    <a:pt x="43" y="144"/>
                  </a:lnTo>
                  <a:lnTo>
                    <a:pt x="44" y="147"/>
                  </a:lnTo>
                  <a:lnTo>
                    <a:pt x="45" y="152"/>
                  </a:lnTo>
                  <a:lnTo>
                    <a:pt x="45" y="152"/>
                  </a:lnTo>
                  <a:lnTo>
                    <a:pt x="45" y="153"/>
                  </a:lnTo>
                  <a:lnTo>
                    <a:pt x="48" y="154"/>
                  </a:lnTo>
                  <a:lnTo>
                    <a:pt x="48" y="154"/>
                  </a:lnTo>
                  <a:lnTo>
                    <a:pt x="50" y="155"/>
                  </a:lnTo>
                  <a:lnTo>
                    <a:pt x="52" y="157"/>
                  </a:lnTo>
                  <a:lnTo>
                    <a:pt x="55" y="157"/>
                  </a:lnTo>
                  <a:lnTo>
                    <a:pt x="58" y="156"/>
                  </a:lnTo>
                  <a:lnTo>
                    <a:pt x="58" y="156"/>
                  </a:lnTo>
                  <a:lnTo>
                    <a:pt x="61" y="154"/>
                  </a:lnTo>
                  <a:lnTo>
                    <a:pt x="63" y="151"/>
                  </a:lnTo>
                  <a:lnTo>
                    <a:pt x="68" y="144"/>
                  </a:lnTo>
                  <a:lnTo>
                    <a:pt x="68" y="144"/>
                  </a:lnTo>
                  <a:lnTo>
                    <a:pt x="70" y="143"/>
                  </a:lnTo>
                  <a:lnTo>
                    <a:pt x="71" y="143"/>
                  </a:lnTo>
                  <a:lnTo>
                    <a:pt x="72" y="143"/>
                  </a:lnTo>
                  <a:lnTo>
                    <a:pt x="72" y="143"/>
                  </a:lnTo>
                  <a:lnTo>
                    <a:pt x="82" y="142"/>
                  </a:lnTo>
                  <a:lnTo>
                    <a:pt x="82" y="142"/>
                  </a:lnTo>
                  <a:lnTo>
                    <a:pt x="83" y="142"/>
                  </a:lnTo>
                  <a:lnTo>
                    <a:pt x="85" y="143"/>
                  </a:lnTo>
                  <a:lnTo>
                    <a:pt x="86" y="145"/>
                  </a:lnTo>
                  <a:lnTo>
                    <a:pt x="89" y="145"/>
                  </a:lnTo>
                  <a:lnTo>
                    <a:pt x="89" y="145"/>
                  </a:lnTo>
                  <a:lnTo>
                    <a:pt x="93" y="144"/>
                  </a:lnTo>
                  <a:lnTo>
                    <a:pt x="96" y="144"/>
                  </a:lnTo>
                  <a:lnTo>
                    <a:pt x="96" y="144"/>
                  </a:lnTo>
                  <a:lnTo>
                    <a:pt x="99" y="145"/>
                  </a:lnTo>
                  <a:lnTo>
                    <a:pt x="102" y="146"/>
                  </a:lnTo>
                  <a:lnTo>
                    <a:pt x="102" y="146"/>
                  </a:lnTo>
                  <a:lnTo>
                    <a:pt x="103" y="146"/>
                  </a:lnTo>
                  <a:lnTo>
                    <a:pt x="105" y="145"/>
                  </a:lnTo>
                  <a:lnTo>
                    <a:pt x="108" y="142"/>
                  </a:lnTo>
                  <a:lnTo>
                    <a:pt x="108" y="142"/>
                  </a:lnTo>
                  <a:lnTo>
                    <a:pt x="112" y="141"/>
                  </a:lnTo>
                  <a:lnTo>
                    <a:pt x="114" y="139"/>
                  </a:lnTo>
                  <a:lnTo>
                    <a:pt x="114" y="139"/>
                  </a:lnTo>
                  <a:lnTo>
                    <a:pt x="115" y="135"/>
                  </a:lnTo>
                  <a:lnTo>
                    <a:pt x="117" y="133"/>
                  </a:lnTo>
                  <a:lnTo>
                    <a:pt x="118" y="131"/>
                  </a:lnTo>
                  <a:lnTo>
                    <a:pt x="118" y="131"/>
                  </a:lnTo>
                  <a:lnTo>
                    <a:pt x="121" y="130"/>
                  </a:lnTo>
                  <a:lnTo>
                    <a:pt x="123" y="130"/>
                  </a:lnTo>
                  <a:lnTo>
                    <a:pt x="126" y="129"/>
                  </a:lnTo>
                  <a:lnTo>
                    <a:pt x="126" y="129"/>
                  </a:lnTo>
                  <a:lnTo>
                    <a:pt x="131" y="125"/>
                  </a:lnTo>
                  <a:lnTo>
                    <a:pt x="134" y="120"/>
                  </a:lnTo>
                  <a:lnTo>
                    <a:pt x="136" y="114"/>
                  </a:lnTo>
                  <a:lnTo>
                    <a:pt x="137" y="109"/>
                  </a:lnTo>
                  <a:lnTo>
                    <a:pt x="137" y="97"/>
                  </a:lnTo>
                  <a:lnTo>
                    <a:pt x="136" y="85"/>
                  </a:lnTo>
                  <a:lnTo>
                    <a:pt x="136" y="85"/>
                  </a:lnTo>
                  <a:lnTo>
                    <a:pt x="136" y="83"/>
                  </a:lnTo>
                  <a:lnTo>
                    <a:pt x="137" y="81"/>
                  </a:lnTo>
                  <a:lnTo>
                    <a:pt x="139" y="77"/>
                  </a:lnTo>
                  <a:lnTo>
                    <a:pt x="145" y="73"/>
                  </a:lnTo>
                  <a:lnTo>
                    <a:pt x="150" y="71"/>
                  </a:lnTo>
                  <a:lnTo>
                    <a:pt x="150" y="71"/>
                  </a:lnTo>
                  <a:lnTo>
                    <a:pt x="152" y="70"/>
                  </a:lnTo>
                  <a:lnTo>
                    <a:pt x="152" y="69"/>
                  </a:lnTo>
                  <a:lnTo>
                    <a:pt x="152" y="67"/>
                  </a:lnTo>
                  <a:lnTo>
                    <a:pt x="150" y="64"/>
                  </a:lnTo>
                  <a:lnTo>
                    <a:pt x="149" y="62"/>
                  </a:lnTo>
                  <a:lnTo>
                    <a:pt x="149" y="62"/>
                  </a:lnTo>
                  <a:lnTo>
                    <a:pt x="150" y="60"/>
                  </a:lnTo>
                  <a:lnTo>
                    <a:pt x="152" y="59"/>
                  </a:lnTo>
                  <a:lnTo>
                    <a:pt x="156" y="57"/>
                  </a:lnTo>
                  <a:lnTo>
                    <a:pt x="163" y="55"/>
                  </a:lnTo>
                  <a:lnTo>
                    <a:pt x="168" y="52"/>
                  </a:lnTo>
                  <a:lnTo>
                    <a:pt x="168" y="52"/>
                  </a:lnTo>
                  <a:lnTo>
                    <a:pt x="175" y="49"/>
                  </a:lnTo>
                  <a:lnTo>
                    <a:pt x="180" y="46"/>
                  </a:lnTo>
                  <a:lnTo>
                    <a:pt x="187" y="42"/>
                  </a:lnTo>
                  <a:lnTo>
                    <a:pt x="189" y="40"/>
                  </a:lnTo>
                  <a:lnTo>
                    <a:pt x="191" y="37"/>
                  </a:lnTo>
                  <a:lnTo>
                    <a:pt x="191" y="37"/>
                  </a:lnTo>
                  <a:lnTo>
                    <a:pt x="192" y="34"/>
                  </a:lnTo>
                  <a:lnTo>
                    <a:pt x="194" y="30"/>
                  </a:lnTo>
                  <a:lnTo>
                    <a:pt x="192" y="27"/>
                  </a:lnTo>
                  <a:lnTo>
                    <a:pt x="191" y="24"/>
                  </a:lnTo>
                  <a:lnTo>
                    <a:pt x="191" y="24"/>
                  </a:lnTo>
                  <a:lnTo>
                    <a:pt x="190" y="20"/>
                  </a:lnTo>
                  <a:lnTo>
                    <a:pt x="190"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4" name="Freeform 423"/>
            <p:cNvSpPr>
              <a:spLocks/>
            </p:cNvSpPr>
            <p:nvPr/>
          </p:nvSpPr>
          <p:spPr bwMode="gray">
            <a:xfrm>
              <a:off x="3877689" y="3391828"/>
              <a:ext cx="64774" cy="153604"/>
            </a:xfrm>
            <a:custGeom>
              <a:avLst/>
              <a:gdLst/>
              <a:ahLst/>
              <a:cxnLst>
                <a:cxn ang="0">
                  <a:pos x="36" y="103"/>
                </a:cxn>
                <a:cxn ang="0">
                  <a:pos x="36" y="99"/>
                </a:cxn>
                <a:cxn ang="0">
                  <a:pos x="35" y="96"/>
                </a:cxn>
                <a:cxn ang="0">
                  <a:pos x="34" y="91"/>
                </a:cxn>
                <a:cxn ang="0">
                  <a:pos x="36" y="87"/>
                </a:cxn>
                <a:cxn ang="0">
                  <a:pos x="36" y="83"/>
                </a:cxn>
                <a:cxn ang="0">
                  <a:pos x="33" y="77"/>
                </a:cxn>
                <a:cxn ang="0">
                  <a:pos x="32" y="73"/>
                </a:cxn>
                <a:cxn ang="0">
                  <a:pos x="33" y="67"/>
                </a:cxn>
                <a:cxn ang="0">
                  <a:pos x="32" y="64"/>
                </a:cxn>
                <a:cxn ang="0">
                  <a:pos x="31" y="64"/>
                </a:cxn>
                <a:cxn ang="0">
                  <a:pos x="29" y="64"/>
                </a:cxn>
                <a:cxn ang="0">
                  <a:pos x="27" y="60"/>
                </a:cxn>
                <a:cxn ang="0">
                  <a:pos x="30" y="56"/>
                </a:cxn>
                <a:cxn ang="0">
                  <a:pos x="35" y="51"/>
                </a:cxn>
                <a:cxn ang="0">
                  <a:pos x="37" y="47"/>
                </a:cxn>
                <a:cxn ang="0">
                  <a:pos x="36" y="39"/>
                </a:cxn>
                <a:cxn ang="0">
                  <a:pos x="37" y="31"/>
                </a:cxn>
                <a:cxn ang="0">
                  <a:pos x="40" y="29"/>
                </a:cxn>
                <a:cxn ang="0">
                  <a:pos x="43" y="16"/>
                </a:cxn>
                <a:cxn ang="0">
                  <a:pos x="44" y="11"/>
                </a:cxn>
                <a:cxn ang="0">
                  <a:pos x="41" y="8"/>
                </a:cxn>
                <a:cxn ang="0">
                  <a:pos x="39" y="7"/>
                </a:cxn>
                <a:cxn ang="0">
                  <a:pos x="29" y="7"/>
                </a:cxn>
                <a:cxn ang="0">
                  <a:pos x="22" y="6"/>
                </a:cxn>
                <a:cxn ang="0">
                  <a:pos x="18" y="1"/>
                </a:cxn>
                <a:cxn ang="0">
                  <a:pos x="15" y="0"/>
                </a:cxn>
                <a:cxn ang="0">
                  <a:pos x="9" y="3"/>
                </a:cxn>
                <a:cxn ang="0">
                  <a:pos x="8" y="9"/>
                </a:cxn>
                <a:cxn ang="0">
                  <a:pos x="8" y="11"/>
                </a:cxn>
                <a:cxn ang="0">
                  <a:pos x="10" y="15"/>
                </a:cxn>
                <a:cxn ang="0">
                  <a:pos x="11" y="16"/>
                </a:cxn>
                <a:cxn ang="0">
                  <a:pos x="10" y="39"/>
                </a:cxn>
                <a:cxn ang="0">
                  <a:pos x="6" y="47"/>
                </a:cxn>
                <a:cxn ang="0">
                  <a:pos x="1" y="66"/>
                </a:cxn>
                <a:cxn ang="0">
                  <a:pos x="0" y="70"/>
                </a:cxn>
                <a:cxn ang="0">
                  <a:pos x="0" y="73"/>
                </a:cxn>
                <a:cxn ang="0">
                  <a:pos x="1" y="74"/>
                </a:cxn>
                <a:cxn ang="0">
                  <a:pos x="5" y="73"/>
                </a:cxn>
                <a:cxn ang="0">
                  <a:pos x="10" y="71"/>
                </a:cxn>
                <a:cxn ang="0">
                  <a:pos x="11" y="71"/>
                </a:cxn>
                <a:cxn ang="0">
                  <a:pos x="12" y="73"/>
                </a:cxn>
                <a:cxn ang="0">
                  <a:pos x="8" y="79"/>
                </a:cxn>
                <a:cxn ang="0">
                  <a:pos x="4" y="80"/>
                </a:cxn>
                <a:cxn ang="0">
                  <a:pos x="3" y="83"/>
                </a:cxn>
                <a:cxn ang="0">
                  <a:pos x="3" y="84"/>
                </a:cxn>
                <a:cxn ang="0">
                  <a:pos x="9" y="90"/>
                </a:cxn>
                <a:cxn ang="0">
                  <a:pos x="9" y="92"/>
                </a:cxn>
                <a:cxn ang="0">
                  <a:pos x="8" y="93"/>
                </a:cxn>
                <a:cxn ang="0">
                  <a:pos x="8" y="94"/>
                </a:cxn>
                <a:cxn ang="0">
                  <a:pos x="8" y="98"/>
                </a:cxn>
                <a:cxn ang="0">
                  <a:pos x="8" y="100"/>
                </a:cxn>
                <a:cxn ang="0">
                  <a:pos x="6" y="106"/>
                </a:cxn>
                <a:cxn ang="0">
                  <a:pos x="9" y="108"/>
                </a:cxn>
                <a:cxn ang="0">
                  <a:pos x="12" y="108"/>
                </a:cxn>
                <a:cxn ang="0">
                  <a:pos x="20" y="106"/>
                </a:cxn>
                <a:cxn ang="0">
                  <a:pos x="24" y="106"/>
                </a:cxn>
                <a:cxn ang="0">
                  <a:pos x="26" y="109"/>
                </a:cxn>
                <a:cxn ang="0">
                  <a:pos x="32" y="106"/>
                </a:cxn>
                <a:cxn ang="0">
                  <a:pos x="36" y="103"/>
                </a:cxn>
              </a:cxnLst>
              <a:rect l="0" t="0" r="r" b="b"/>
              <a:pathLst>
                <a:path w="44" h="109">
                  <a:moveTo>
                    <a:pt x="36" y="103"/>
                  </a:moveTo>
                  <a:lnTo>
                    <a:pt x="36" y="103"/>
                  </a:lnTo>
                  <a:lnTo>
                    <a:pt x="37" y="101"/>
                  </a:lnTo>
                  <a:lnTo>
                    <a:pt x="36" y="99"/>
                  </a:lnTo>
                  <a:lnTo>
                    <a:pt x="36" y="99"/>
                  </a:lnTo>
                  <a:lnTo>
                    <a:pt x="35" y="96"/>
                  </a:lnTo>
                  <a:lnTo>
                    <a:pt x="34" y="94"/>
                  </a:lnTo>
                  <a:lnTo>
                    <a:pt x="34" y="91"/>
                  </a:lnTo>
                  <a:lnTo>
                    <a:pt x="36" y="87"/>
                  </a:lnTo>
                  <a:lnTo>
                    <a:pt x="36" y="87"/>
                  </a:lnTo>
                  <a:lnTo>
                    <a:pt x="36" y="85"/>
                  </a:lnTo>
                  <a:lnTo>
                    <a:pt x="36" y="83"/>
                  </a:lnTo>
                  <a:lnTo>
                    <a:pt x="35" y="80"/>
                  </a:lnTo>
                  <a:lnTo>
                    <a:pt x="33" y="77"/>
                  </a:lnTo>
                  <a:lnTo>
                    <a:pt x="32" y="73"/>
                  </a:lnTo>
                  <a:lnTo>
                    <a:pt x="32" y="73"/>
                  </a:lnTo>
                  <a:lnTo>
                    <a:pt x="32" y="69"/>
                  </a:lnTo>
                  <a:lnTo>
                    <a:pt x="33" y="67"/>
                  </a:lnTo>
                  <a:lnTo>
                    <a:pt x="32" y="64"/>
                  </a:lnTo>
                  <a:lnTo>
                    <a:pt x="32" y="64"/>
                  </a:lnTo>
                  <a:lnTo>
                    <a:pt x="32" y="64"/>
                  </a:lnTo>
                  <a:lnTo>
                    <a:pt x="31" y="64"/>
                  </a:lnTo>
                  <a:lnTo>
                    <a:pt x="29" y="64"/>
                  </a:lnTo>
                  <a:lnTo>
                    <a:pt x="29" y="64"/>
                  </a:lnTo>
                  <a:lnTo>
                    <a:pt x="27" y="62"/>
                  </a:lnTo>
                  <a:lnTo>
                    <a:pt x="27" y="60"/>
                  </a:lnTo>
                  <a:lnTo>
                    <a:pt x="27" y="58"/>
                  </a:lnTo>
                  <a:lnTo>
                    <a:pt x="30" y="56"/>
                  </a:lnTo>
                  <a:lnTo>
                    <a:pt x="30" y="56"/>
                  </a:lnTo>
                  <a:lnTo>
                    <a:pt x="35" y="51"/>
                  </a:lnTo>
                  <a:lnTo>
                    <a:pt x="36" y="49"/>
                  </a:lnTo>
                  <a:lnTo>
                    <a:pt x="37" y="47"/>
                  </a:lnTo>
                  <a:lnTo>
                    <a:pt x="37" y="47"/>
                  </a:lnTo>
                  <a:lnTo>
                    <a:pt x="36" y="39"/>
                  </a:lnTo>
                  <a:lnTo>
                    <a:pt x="36" y="35"/>
                  </a:lnTo>
                  <a:lnTo>
                    <a:pt x="37" y="31"/>
                  </a:lnTo>
                  <a:lnTo>
                    <a:pt x="37" y="31"/>
                  </a:lnTo>
                  <a:lnTo>
                    <a:pt x="40" y="29"/>
                  </a:lnTo>
                  <a:lnTo>
                    <a:pt x="40" y="29"/>
                  </a:lnTo>
                  <a:lnTo>
                    <a:pt x="43" y="16"/>
                  </a:lnTo>
                  <a:lnTo>
                    <a:pt x="43" y="16"/>
                  </a:lnTo>
                  <a:lnTo>
                    <a:pt x="44" y="11"/>
                  </a:lnTo>
                  <a:lnTo>
                    <a:pt x="43" y="9"/>
                  </a:lnTo>
                  <a:lnTo>
                    <a:pt x="41" y="8"/>
                  </a:lnTo>
                  <a:lnTo>
                    <a:pt x="41" y="8"/>
                  </a:lnTo>
                  <a:lnTo>
                    <a:pt x="39" y="7"/>
                  </a:lnTo>
                  <a:lnTo>
                    <a:pt x="35" y="7"/>
                  </a:lnTo>
                  <a:lnTo>
                    <a:pt x="29" y="7"/>
                  </a:lnTo>
                  <a:lnTo>
                    <a:pt x="25" y="7"/>
                  </a:lnTo>
                  <a:lnTo>
                    <a:pt x="22" y="6"/>
                  </a:lnTo>
                  <a:lnTo>
                    <a:pt x="20" y="5"/>
                  </a:lnTo>
                  <a:lnTo>
                    <a:pt x="18" y="1"/>
                  </a:lnTo>
                  <a:lnTo>
                    <a:pt x="18" y="1"/>
                  </a:lnTo>
                  <a:lnTo>
                    <a:pt x="15" y="0"/>
                  </a:lnTo>
                  <a:lnTo>
                    <a:pt x="13" y="0"/>
                  </a:lnTo>
                  <a:lnTo>
                    <a:pt x="9" y="3"/>
                  </a:lnTo>
                  <a:lnTo>
                    <a:pt x="9" y="3"/>
                  </a:lnTo>
                  <a:lnTo>
                    <a:pt x="8" y="9"/>
                  </a:lnTo>
                  <a:lnTo>
                    <a:pt x="8" y="9"/>
                  </a:lnTo>
                  <a:lnTo>
                    <a:pt x="8" y="11"/>
                  </a:lnTo>
                  <a:lnTo>
                    <a:pt x="9" y="12"/>
                  </a:lnTo>
                  <a:lnTo>
                    <a:pt x="10" y="15"/>
                  </a:lnTo>
                  <a:lnTo>
                    <a:pt x="11" y="16"/>
                  </a:lnTo>
                  <a:lnTo>
                    <a:pt x="11" y="16"/>
                  </a:lnTo>
                  <a:lnTo>
                    <a:pt x="11" y="31"/>
                  </a:lnTo>
                  <a:lnTo>
                    <a:pt x="10" y="39"/>
                  </a:lnTo>
                  <a:lnTo>
                    <a:pt x="6" y="47"/>
                  </a:lnTo>
                  <a:lnTo>
                    <a:pt x="6" y="47"/>
                  </a:lnTo>
                  <a:lnTo>
                    <a:pt x="3" y="56"/>
                  </a:lnTo>
                  <a:lnTo>
                    <a:pt x="1" y="66"/>
                  </a:lnTo>
                  <a:lnTo>
                    <a:pt x="1" y="66"/>
                  </a:lnTo>
                  <a:lnTo>
                    <a:pt x="0" y="70"/>
                  </a:lnTo>
                  <a:lnTo>
                    <a:pt x="0" y="72"/>
                  </a:lnTo>
                  <a:lnTo>
                    <a:pt x="0" y="73"/>
                  </a:lnTo>
                  <a:lnTo>
                    <a:pt x="0" y="73"/>
                  </a:lnTo>
                  <a:lnTo>
                    <a:pt x="1" y="74"/>
                  </a:lnTo>
                  <a:lnTo>
                    <a:pt x="3" y="74"/>
                  </a:lnTo>
                  <a:lnTo>
                    <a:pt x="5" y="73"/>
                  </a:lnTo>
                  <a:lnTo>
                    <a:pt x="9" y="71"/>
                  </a:lnTo>
                  <a:lnTo>
                    <a:pt x="10" y="71"/>
                  </a:lnTo>
                  <a:lnTo>
                    <a:pt x="11" y="71"/>
                  </a:lnTo>
                  <a:lnTo>
                    <a:pt x="11" y="71"/>
                  </a:lnTo>
                  <a:lnTo>
                    <a:pt x="11" y="72"/>
                  </a:lnTo>
                  <a:lnTo>
                    <a:pt x="12" y="73"/>
                  </a:lnTo>
                  <a:lnTo>
                    <a:pt x="10" y="77"/>
                  </a:lnTo>
                  <a:lnTo>
                    <a:pt x="8" y="79"/>
                  </a:lnTo>
                  <a:lnTo>
                    <a:pt x="4" y="80"/>
                  </a:lnTo>
                  <a:lnTo>
                    <a:pt x="4" y="80"/>
                  </a:lnTo>
                  <a:lnTo>
                    <a:pt x="3" y="82"/>
                  </a:lnTo>
                  <a:lnTo>
                    <a:pt x="3" y="83"/>
                  </a:lnTo>
                  <a:lnTo>
                    <a:pt x="3" y="84"/>
                  </a:lnTo>
                  <a:lnTo>
                    <a:pt x="3" y="84"/>
                  </a:lnTo>
                  <a:lnTo>
                    <a:pt x="8" y="88"/>
                  </a:lnTo>
                  <a:lnTo>
                    <a:pt x="9" y="90"/>
                  </a:lnTo>
                  <a:lnTo>
                    <a:pt x="9" y="92"/>
                  </a:lnTo>
                  <a:lnTo>
                    <a:pt x="9" y="92"/>
                  </a:lnTo>
                  <a:lnTo>
                    <a:pt x="9" y="92"/>
                  </a:lnTo>
                  <a:lnTo>
                    <a:pt x="8" y="93"/>
                  </a:lnTo>
                  <a:lnTo>
                    <a:pt x="8" y="94"/>
                  </a:lnTo>
                  <a:lnTo>
                    <a:pt x="8" y="94"/>
                  </a:lnTo>
                  <a:lnTo>
                    <a:pt x="8" y="94"/>
                  </a:lnTo>
                  <a:lnTo>
                    <a:pt x="8" y="98"/>
                  </a:lnTo>
                  <a:lnTo>
                    <a:pt x="8" y="98"/>
                  </a:lnTo>
                  <a:lnTo>
                    <a:pt x="8" y="100"/>
                  </a:lnTo>
                  <a:lnTo>
                    <a:pt x="6" y="103"/>
                  </a:lnTo>
                  <a:lnTo>
                    <a:pt x="6" y="106"/>
                  </a:lnTo>
                  <a:lnTo>
                    <a:pt x="6" y="108"/>
                  </a:lnTo>
                  <a:lnTo>
                    <a:pt x="9" y="108"/>
                  </a:lnTo>
                  <a:lnTo>
                    <a:pt x="9" y="108"/>
                  </a:lnTo>
                  <a:lnTo>
                    <a:pt x="12" y="108"/>
                  </a:lnTo>
                  <a:lnTo>
                    <a:pt x="16" y="108"/>
                  </a:lnTo>
                  <a:lnTo>
                    <a:pt x="20" y="106"/>
                  </a:lnTo>
                  <a:lnTo>
                    <a:pt x="24" y="106"/>
                  </a:lnTo>
                  <a:lnTo>
                    <a:pt x="24" y="106"/>
                  </a:lnTo>
                  <a:lnTo>
                    <a:pt x="26" y="109"/>
                  </a:lnTo>
                  <a:lnTo>
                    <a:pt x="26" y="109"/>
                  </a:lnTo>
                  <a:lnTo>
                    <a:pt x="30" y="109"/>
                  </a:lnTo>
                  <a:lnTo>
                    <a:pt x="32" y="106"/>
                  </a:lnTo>
                  <a:lnTo>
                    <a:pt x="36" y="103"/>
                  </a:lnTo>
                  <a:lnTo>
                    <a:pt x="36" y="10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5" name="Freeform 424"/>
            <p:cNvSpPr>
              <a:spLocks/>
            </p:cNvSpPr>
            <p:nvPr/>
          </p:nvSpPr>
          <p:spPr bwMode="gray">
            <a:xfrm>
              <a:off x="4139185" y="3108621"/>
              <a:ext cx="71972" cy="55201"/>
            </a:xfrm>
            <a:custGeom>
              <a:avLst/>
              <a:gdLst/>
              <a:ahLst/>
              <a:cxnLst>
                <a:cxn ang="0">
                  <a:pos x="0" y="5"/>
                </a:cxn>
                <a:cxn ang="0">
                  <a:pos x="0" y="5"/>
                </a:cxn>
                <a:cxn ang="0">
                  <a:pos x="1" y="10"/>
                </a:cxn>
                <a:cxn ang="0">
                  <a:pos x="5" y="15"/>
                </a:cxn>
                <a:cxn ang="0">
                  <a:pos x="9" y="19"/>
                </a:cxn>
                <a:cxn ang="0">
                  <a:pos x="15" y="21"/>
                </a:cxn>
                <a:cxn ang="0">
                  <a:pos x="15" y="21"/>
                </a:cxn>
                <a:cxn ang="0">
                  <a:pos x="17" y="22"/>
                </a:cxn>
                <a:cxn ang="0">
                  <a:pos x="19" y="26"/>
                </a:cxn>
                <a:cxn ang="0">
                  <a:pos x="21" y="28"/>
                </a:cxn>
                <a:cxn ang="0">
                  <a:pos x="24" y="30"/>
                </a:cxn>
                <a:cxn ang="0">
                  <a:pos x="24" y="30"/>
                </a:cxn>
                <a:cxn ang="0">
                  <a:pos x="35" y="34"/>
                </a:cxn>
                <a:cxn ang="0">
                  <a:pos x="40" y="36"/>
                </a:cxn>
                <a:cxn ang="0">
                  <a:pos x="45" y="39"/>
                </a:cxn>
                <a:cxn ang="0">
                  <a:pos x="45" y="39"/>
                </a:cxn>
                <a:cxn ang="0">
                  <a:pos x="48" y="34"/>
                </a:cxn>
                <a:cxn ang="0">
                  <a:pos x="51" y="29"/>
                </a:cxn>
                <a:cxn ang="0">
                  <a:pos x="51" y="29"/>
                </a:cxn>
                <a:cxn ang="0">
                  <a:pos x="51" y="21"/>
                </a:cxn>
                <a:cxn ang="0">
                  <a:pos x="51" y="21"/>
                </a:cxn>
                <a:cxn ang="0">
                  <a:pos x="47" y="18"/>
                </a:cxn>
                <a:cxn ang="0">
                  <a:pos x="45" y="14"/>
                </a:cxn>
                <a:cxn ang="0">
                  <a:pos x="42" y="8"/>
                </a:cxn>
                <a:cxn ang="0">
                  <a:pos x="41" y="3"/>
                </a:cxn>
                <a:cxn ang="0">
                  <a:pos x="41" y="3"/>
                </a:cxn>
                <a:cxn ang="0">
                  <a:pos x="40" y="0"/>
                </a:cxn>
                <a:cxn ang="0">
                  <a:pos x="39" y="0"/>
                </a:cxn>
                <a:cxn ang="0">
                  <a:pos x="39" y="0"/>
                </a:cxn>
                <a:cxn ang="0">
                  <a:pos x="31" y="0"/>
                </a:cxn>
                <a:cxn ang="0">
                  <a:pos x="24" y="3"/>
                </a:cxn>
                <a:cxn ang="0">
                  <a:pos x="16" y="3"/>
                </a:cxn>
                <a:cxn ang="0">
                  <a:pos x="12" y="1"/>
                </a:cxn>
                <a:cxn ang="0">
                  <a:pos x="8" y="0"/>
                </a:cxn>
                <a:cxn ang="0">
                  <a:pos x="8" y="0"/>
                </a:cxn>
                <a:cxn ang="0">
                  <a:pos x="8" y="0"/>
                </a:cxn>
                <a:cxn ang="0">
                  <a:pos x="8" y="0"/>
                </a:cxn>
                <a:cxn ang="0">
                  <a:pos x="0" y="5"/>
                </a:cxn>
                <a:cxn ang="0">
                  <a:pos x="0" y="5"/>
                </a:cxn>
              </a:cxnLst>
              <a:rect l="0" t="0" r="r" b="b"/>
              <a:pathLst>
                <a:path w="51" h="39">
                  <a:moveTo>
                    <a:pt x="0" y="5"/>
                  </a:moveTo>
                  <a:lnTo>
                    <a:pt x="0" y="5"/>
                  </a:lnTo>
                  <a:lnTo>
                    <a:pt x="1" y="10"/>
                  </a:lnTo>
                  <a:lnTo>
                    <a:pt x="5" y="15"/>
                  </a:lnTo>
                  <a:lnTo>
                    <a:pt x="9" y="19"/>
                  </a:lnTo>
                  <a:lnTo>
                    <a:pt x="15" y="21"/>
                  </a:lnTo>
                  <a:lnTo>
                    <a:pt x="15" y="21"/>
                  </a:lnTo>
                  <a:lnTo>
                    <a:pt x="17" y="22"/>
                  </a:lnTo>
                  <a:lnTo>
                    <a:pt x="19" y="26"/>
                  </a:lnTo>
                  <a:lnTo>
                    <a:pt x="21" y="28"/>
                  </a:lnTo>
                  <a:lnTo>
                    <a:pt x="24" y="30"/>
                  </a:lnTo>
                  <a:lnTo>
                    <a:pt x="24" y="30"/>
                  </a:lnTo>
                  <a:lnTo>
                    <a:pt x="35" y="34"/>
                  </a:lnTo>
                  <a:lnTo>
                    <a:pt x="40" y="36"/>
                  </a:lnTo>
                  <a:lnTo>
                    <a:pt x="45" y="39"/>
                  </a:lnTo>
                  <a:lnTo>
                    <a:pt x="45" y="39"/>
                  </a:lnTo>
                  <a:lnTo>
                    <a:pt x="48" y="34"/>
                  </a:lnTo>
                  <a:lnTo>
                    <a:pt x="51" y="29"/>
                  </a:lnTo>
                  <a:lnTo>
                    <a:pt x="51" y="29"/>
                  </a:lnTo>
                  <a:lnTo>
                    <a:pt x="51" y="21"/>
                  </a:lnTo>
                  <a:lnTo>
                    <a:pt x="51" y="21"/>
                  </a:lnTo>
                  <a:lnTo>
                    <a:pt x="47" y="18"/>
                  </a:lnTo>
                  <a:lnTo>
                    <a:pt x="45" y="14"/>
                  </a:lnTo>
                  <a:lnTo>
                    <a:pt x="42" y="8"/>
                  </a:lnTo>
                  <a:lnTo>
                    <a:pt x="41" y="3"/>
                  </a:lnTo>
                  <a:lnTo>
                    <a:pt x="41" y="3"/>
                  </a:lnTo>
                  <a:lnTo>
                    <a:pt x="40" y="0"/>
                  </a:lnTo>
                  <a:lnTo>
                    <a:pt x="39" y="0"/>
                  </a:lnTo>
                  <a:lnTo>
                    <a:pt x="39" y="0"/>
                  </a:lnTo>
                  <a:lnTo>
                    <a:pt x="31" y="0"/>
                  </a:lnTo>
                  <a:lnTo>
                    <a:pt x="24" y="3"/>
                  </a:lnTo>
                  <a:lnTo>
                    <a:pt x="16" y="3"/>
                  </a:lnTo>
                  <a:lnTo>
                    <a:pt x="12" y="1"/>
                  </a:lnTo>
                  <a:lnTo>
                    <a:pt x="8" y="0"/>
                  </a:lnTo>
                  <a:lnTo>
                    <a:pt x="8" y="0"/>
                  </a:lnTo>
                  <a:lnTo>
                    <a:pt x="8" y="0"/>
                  </a:lnTo>
                  <a:lnTo>
                    <a:pt x="8" y="0"/>
                  </a:lnTo>
                  <a:lnTo>
                    <a:pt x="0" y="5"/>
                  </a:lnTo>
                  <a:lnTo>
                    <a:pt x="0"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6" name="Freeform 425"/>
            <p:cNvSpPr>
              <a:spLocks/>
            </p:cNvSpPr>
            <p:nvPr/>
          </p:nvSpPr>
          <p:spPr bwMode="gray">
            <a:xfrm>
              <a:off x="4148782" y="3036619"/>
              <a:ext cx="88766" cy="100803"/>
            </a:xfrm>
            <a:custGeom>
              <a:avLst/>
              <a:gdLst/>
              <a:ahLst/>
              <a:cxnLst>
                <a:cxn ang="0">
                  <a:pos x="0" y="50"/>
                </a:cxn>
                <a:cxn ang="0">
                  <a:pos x="8" y="53"/>
                </a:cxn>
                <a:cxn ang="0">
                  <a:pos x="23" y="50"/>
                </a:cxn>
                <a:cxn ang="0">
                  <a:pos x="31" y="50"/>
                </a:cxn>
                <a:cxn ang="0">
                  <a:pos x="33" y="53"/>
                </a:cxn>
                <a:cxn ang="0">
                  <a:pos x="34" y="58"/>
                </a:cxn>
                <a:cxn ang="0">
                  <a:pos x="39" y="68"/>
                </a:cxn>
                <a:cxn ang="0">
                  <a:pos x="43" y="71"/>
                </a:cxn>
                <a:cxn ang="0">
                  <a:pos x="45" y="55"/>
                </a:cxn>
                <a:cxn ang="0">
                  <a:pos x="45" y="51"/>
                </a:cxn>
                <a:cxn ang="0">
                  <a:pos x="45" y="45"/>
                </a:cxn>
                <a:cxn ang="0">
                  <a:pos x="46" y="42"/>
                </a:cxn>
                <a:cxn ang="0">
                  <a:pos x="50" y="39"/>
                </a:cxn>
                <a:cxn ang="0">
                  <a:pos x="55" y="32"/>
                </a:cxn>
                <a:cxn ang="0">
                  <a:pos x="58" y="18"/>
                </a:cxn>
                <a:cxn ang="0">
                  <a:pos x="60" y="11"/>
                </a:cxn>
                <a:cxn ang="0">
                  <a:pos x="62" y="6"/>
                </a:cxn>
                <a:cxn ang="0">
                  <a:pos x="59" y="3"/>
                </a:cxn>
                <a:cxn ang="0">
                  <a:pos x="54" y="0"/>
                </a:cxn>
                <a:cxn ang="0">
                  <a:pos x="51" y="0"/>
                </a:cxn>
                <a:cxn ang="0">
                  <a:pos x="41" y="4"/>
                </a:cxn>
                <a:cxn ang="0">
                  <a:pos x="39" y="5"/>
                </a:cxn>
                <a:cxn ang="0">
                  <a:pos x="35" y="13"/>
                </a:cxn>
                <a:cxn ang="0">
                  <a:pos x="33" y="25"/>
                </a:cxn>
                <a:cxn ang="0">
                  <a:pos x="32" y="24"/>
                </a:cxn>
                <a:cxn ang="0">
                  <a:pos x="31" y="18"/>
                </a:cxn>
                <a:cxn ang="0">
                  <a:pos x="31" y="12"/>
                </a:cxn>
                <a:cxn ang="0">
                  <a:pos x="30" y="11"/>
                </a:cxn>
                <a:cxn ang="0">
                  <a:pos x="27" y="11"/>
                </a:cxn>
                <a:cxn ang="0">
                  <a:pos x="25" y="15"/>
                </a:cxn>
                <a:cxn ang="0">
                  <a:pos x="22" y="25"/>
                </a:cxn>
                <a:cxn ang="0">
                  <a:pos x="19" y="34"/>
                </a:cxn>
                <a:cxn ang="0">
                  <a:pos x="14" y="43"/>
                </a:cxn>
                <a:cxn ang="0">
                  <a:pos x="11" y="45"/>
                </a:cxn>
                <a:cxn ang="0">
                  <a:pos x="0" y="50"/>
                </a:cxn>
              </a:cxnLst>
              <a:rect l="0" t="0" r="r" b="b"/>
              <a:pathLst>
                <a:path w="62" h="71">
                  <a:moveTo>
                    <a:pt x="0" y="50"/>
                  </a:moveTo>
                  <a:lnTo>
                    <a:pt x="0" y="50"/>
                  </a:lnTo>
                  <a:lnTo>
                    <a:pt x="4" y="51"/>
                  </a:lnTo>
                  <a:lnTo>
                    <a:pt x="8" y="53"/>
                  </a:lnTo>
                  <a:lnTo>
                    <a:pt x="16" y="53"/>
                  </a:lnTo>
                  <a:lnTo>
                    <a:pt x="23" y="50"/>
                  </a:lnTo>
                  <a:lnTo>
                    <a:pt x="31" y="50"/>
                  </a:lnTo>
                  <a:lnTo>
                    <a:pt x="31" y="50"/>
                  </a:lnTo>
                  <a:lnTo>
                    <a:pt x="32" y="50"/>
                  </a:lnTo>
                  <a:lnTo>
                    <a:pt x="33" y="53"/>
                  </a:lnTo>
                  <a:lnTo>
                    <a:pt x="33" y="53"/>
                  </a:lnTo>
                  <a:lnTo>
                    <a:pt x="34" y="58"/>
                  </a:lnTo>
                  <a:lnTo>
                    <a:pt x="37" y="64"/>
                  </a:lnTo>
                  <a:lnTo>
                    <a:pt x="39" y="68"/>
                  </a:lnTo>
                  <a:lnTo>
                    <a:pt x="43" y="71"/>
                  </a:lnTo>
                  <a:lnTo>
                    <a:pt x="43" y="71"/>
                  </a:lnTo>
                  <a:lnTo>
                    <a:pt x="44" y="63"/>
                  </a:lnTo>
                  <a:lnTo>
                    <a:pt x="45" y="55"/>
                  </a:lnTo>
                  <a:lnTo>
                    <a:pt x="45" y="55"/>
                  </a:lnTo>
                  <a:lnTo>
                    <a:pt x="45" y="51"/>
                  </a:lnTo>
                  <a:lnTo>
                    <a:pt x="45" y="47"/>
                  </a:lnTo>
                  <a:lnTo>
                    <a:pt x="45" y="45"/>
                  </a:lnTo>
                  <a:lnTo>
                    <a:pt x="45" y="43"/>
                  </a:lnTo>
                  <a:lnTo>
                    <a:pt x="46" y="42"/>
                  </a:lnTo>
                  <a:lnTo>
                    <a:pt x="46" y="42"/>
                  </a:lnTo>
                  <a:lnTo>
                    <a:pt x="50" y="39"/>
                  </a:lnTo>
                  <a:lnTo>
                    <a:pt x="53" y="35"/>
                  </a:lnTo>
                  <a:lnTo>
                    <a:pt x="55" y="32"/>
                  </a:lnTo>
                  <a:lnTo>
                    <a:pt x="56" y="27"/>
                  </a:lnTo>
                  <a:lnTo>
                    <a:pt x="58" y="18"/>
                  </a:lnTo>
                  <a:lnTo>
                    <a:pt x="60" y="11"/>
                  </a:lnTo>
                  <a:lnTo>
                    <a:pt x="60" y="11"/>
                  </a:lnTo>
                  <a:lnTo>
                    <a:pt x="62" y="6"/>
                  </a:lnTo>
                  <a:lnTo>
                    <a:pt x="62" y="6"/>
                  </a:lnTo>
                  <a:lnTo>
                    <a:pt x="60" y="5"/>
                  </a:lnTo>
                  <a:lnTo>
                    <a:pt x="59" y="3"/>
                  </a:lnTo>
                  <a:lnTo>
                    <a:pt x="56" y="1"/>
                  </a:lnTo>
                  <a:lnTo>
                    <a:pt x="54" y="0"/>
                  </a:lnTo>
                  <a:lnTo>
                    <a:pt x="54" y="0"/>
                  </a:lnTo>
                  <a:lnTo>
                    <a:pt x="51" y="0"/>
                  </a:lnTo>
                  <a:lnTo>
                    <a:pt x="46" y="1"/>
                  </a:lnTo>
                  <a:lnTo>
                    <a:pt x="41" y="4"/>
                  </a:lnTo>
                  <a:lnTo>
                    <a:pt x="41" y="4"/>
                  </a:lnTo>
                  <a:lnTo>
                    <a:pt x="39" y="5"/>
                  </a:lnTo>
                  <a:lnTo>
                    <a:pt x="38" y="7"/>
                  </a:lnTo>
                  <a:lnTo>
                    <a:pt x="35" y="13"/>
                  </a:lnTo>
                  <a:lnTo>
                    <a:pt x="35" y="19"/>
                  </a:lnTo>
                  <a:lnTo>
                    <a:pt x="33" y="25"/>
                  </a:lnTo>
                  <a:lnTo>
                    <a:pt x="33" y="25"/>
                  </a:lnTo>
                  <a:lnTo>
                    <a:pt x="32" y="24"/>
                  </a:lnTo>
                  <a:lnTo>
                    <a:pt x="31" y="22"/>
                  </a:lnTo>
                  <a:lnTo>
                    <a:pt x="31" y="18"/>
                  </a:lnTo>
                  <a:lnTo>
                    <a:pt x="31" y="15"/>
                  </a:lnTo>
                  <a:lnTo>
                    <a:pt x="31" y="12"/>
                  </a:lnTo>
                  <a:lnTo>
                    <a:pt x="31" y="12"/>
                  </a:lnTo>
                  <a:lnTo>
                    <a:pt x="30" y="11"/>
                  </a:lnTo>
                  <a:lnTo>
                    <a:pt x="29" y="11"/>
                  </a:lnTo>
                  <a:lnTo>
                    <a:pt x="27" y="11"/>
                  </a:lnTo>
                  <a:lnTo>
                    <a:pt x="27" y="11"/>
                  </a:lnTo>
                  <a:lnTo>
                    <a:pt x="25" y="15"/>
                  </a:lnTo>
                  <a:lnTo>
                    <a:pt x="25" y="15"/>
                  </a:lnTo>
                  <a:lnTo>
                    <a:pt x="22" y="25"/>
                  </a:lnTo>
                  <a:lnTo>
                    <a:pt x="19" y="34"/>
                  </a:lnTo>
                  <a:lnTo>
                    <a:pt x="19" y="34"/>
                  </a:lnTo>
                  <a:lnTo>
                    <a:pt x="16" y="40"/>
                  </a:lnTo>
                  <a:lnTo>
                    <a:pt x="14" y="43"/>
                  </a:lnTo>
                  <a:lnTo>
                    <a:pt x="11" y="45"/>
                  </a:lnTo>
                  <a:lnTo>
                    <a:pt x="11" y="45"/>
                  </a:lnTo>
                  <a:lnTo>
                    <a:pt x="0" y="50"/>
                  </a:lnTo>
                  <a:lnTo>
                    <a:pt x="0" y="5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7" name="Freeform 426"/>
            <p:cNvSpPr>
              <a:spLocks/>
            </p:cNvSpPr>
            <p:nvPr/>
          </p:nvSpPr>
          <p:spPr bwMode="gray">
            <a:xfrm>
              <a:off x="3956857" y="2861414"/>
              <a:ext cx="158338" cy="292808"/>
            </a:xfrm>
            <a:custGeom>
              <a:avLst/>
              <a:gdLst/>
              <a:ahLst/>
              <a:cxnLst>
                <a:cxn ang="0">
                  <a:pos x="111" y="174"/>
                </a:cxn>
                <a:cxn ang="0">
                  <a:pos x="96" y="173"/>
                </a:cxn>
                <a:cxn ang="0">
                  <a:pos x="105" y="165"/>
                </a:cxn>
                <a:cxn ang="0">
                  <a:pos x="113" y="147"/>
                </a:cxn>
                <a:cxn ang="0">
                  <a:pos x="105" y="139"/>
                </a:cxn>
                <a:cxn ang="0">
                  <a:pos x="93" y="142"/>
                </a:cxn>
                <a:cxn ang="0">
                  <a:pos x="92" y="130"/>
                </a:cxn>
                <a:cxn ang="0">
                  <a:pos x="85" y="123"/>
                </a:cxn>
                <a:cxn ang="0">
                  <a:pos x="91" y="120"/>
                </a:cxn>
                <a:cxn ang="0">
                  <a:pos x="82" y="108"/>
                </a:cxn>
                <a:cxn ang="0">
                  <a:pos x="74" y="94"/>
                </a:cxn>
                <a:cxn ang="0">
                  <a:pos x="61" y="73"/>
                </a:cxn>
                <a:cxn ang="0">
                  <a:pos x="56" y="64"/>
                </a:cxn>
                <a:cxn ang="0">
                  <a:pos x="43" y="57"/>
                </a:cxn>
                <a:cxn ang="0">
                  <a:pos x="51" y="46"/>
                </a:cxn>
                <a:cxn ang="0">
                  <a:pos x="57" y="32"/>
                </a:cxn>
                <a:cxn ang="0">
                  <a:pos x="56" y="26"/>
                </a:cxn>
                <a:cxn ang="0">
                  <a:pos x="35" y="25"/>
                </a:cxn>
                <a:cxn ang="0">
                  <a:pos x="29" y="25"/>
                </a:cxn>
                <a:cxn ang="0">
                  <a:pos x="30" y="16"/>
                </a:cxn>
                <a:cxn ang="0">
                  <a:pos x="39" y="1"/>
                </a:cxn>
                <a:cxn ang="0">
                  <a:pos x="33" y="2"/>
                </a:cxn>
                <a:cxn ang="0">
                  <a:pos x="24" y="4"/>
                </a:cxn>
                <a:cxn ang="0">
                  <a:pos x="15" y="0"/>
                </a:cxn>
                <a:cxn ang="0">
                  <a:pos x="12" y="18"/>
                </a:cxn>
                <a:cxn ang="0">
                  <a:pos x="7" y="21"/>
                </a:cxn>
                <a:cxn ang="0">
                  <a:pos x="3" y="33"/>
                </a:cxn>
                <a:cxn ang="0">
                  <a:pos x="6" y="52"/>
                </a:cxn>
                <a:cxn ang="0">
                  <a:pos x="9" y="52"/>
                </a:cxn>
                <a:cxn ang="0">
                  <a:pos x="3" y="75"/>
                </a:cxn>
                <a:cxn ang="0">
                  <a:pos x="9" y="65"/>
                </a:cxn>
                <a:cxn ang="0">
                  <a:pos x="14" y="61"/>
                </a:cxn>
                <a:cxn ang="0">
                  <a:pos x="15" y="77"/>
                </a:cxn>
                <a:cxn ang="0">
                  <a:pos x="14" y="87"/>
                </a:cxn>
                <a:cxn ang="0">
                  <a:pos x="17" y="96"/>
                </a:cxn>
                <a:cxn ang="0">
                  <a:pos x="31" y="94"/>
                </a:cxn>
                <a:cxn ang="0">
                  <a:pos x="40" y="92"/>
                </a:cxn>
                <a:cxn ang="0">
                  <a:pos x="36" y="104"/>
                </a:cxn>
                <a:cxn ang="0">
                  <a:pos x="46" y="109"/>
                </a:cxn>
                <a:cxn ang="0">
                  <a:pos x="48" y="119"/>
                </a:cxn>
                <a:cxn ang="0">
                  <a:pos x="43" y="126"/>
                </a:cxn>
                <a:cxn ang="0">
                  <a:pos x="36" y="128"/>
                </a:cxn>
                <a:cxn ang="0">
                  <a:pos x="15" y="142"/>
                </a:cxn>
                <a:cxn ang="0">
                  <a:pos x="25" y="140"/>
                </a:cxn>
                <a:cxn ang="0">
                  <a:pos x="33" y="145"/>
                </a:cxn>
                <a:cxn ang="0">
                  <a:pos x="24" y="155"/>
                </a:cxn>
                <a:cxn ang="0">
                  <a:pos x="13" y="168"/>
                </a:cxn>
                <a:cxn ang="0">
                  <a:pos x="21" y="166"/>
                </a:cxn>
                <a:cxn ang="0">
                  <a:pos x="38" y="169"/>
                </a:cxn>
                <a:cxn ang="0">
                  <a:pos x="52" y="166"/>
                </a:cxn>
                <a:cxn ang="0">
                  <a:pos x="29" y="178"/>
                </a:cxn>
                <a:cxn ang="0">
                  <a:pos x="22" y="186"/>
                </a:cxn>
                <a:cxn ang="0">
                  <a:pos x="3" y="201"/>
                </a:cxn>
                <a:cxn ang="0">
                  <a:pos x="8" y="205"/>
                </a:cxn>
                <a:cxn ang="0">
                  <a:pos x="17" y="197"/>
                </a:cxn>
                <a:cxn ang="0">
                  <a:pos x="33" y="197"/>
                </a:cxn>
                <a:cxn ang="0">
                  <a:pos x="39" y="191"/>
                </a:cxn>
                <a:cxn ang="0">
                  <a:pos x="49" y="188"/>
                </a:cxn>
                <a:cxn ang="0">
                  <a:pos x="64" y="186"/>
                </a:cxn>
                <a:cxn ang="0">
                  <a:pos x="69" y="183"/>
                </a:cxn>
                <a:cxn ang="0">
                  <a:pos x="92" y="184"/>
                </a:cxn>
                <a:cxn ang="0">
                  <a:pos x="106" y="181"/>
                </a:cxn>
              </a:cxnLst>
              <a:rect l="0" t="0" r="r" b="b"/>
              <a:pathLst>
                <a:path w="113" h="205">
                  <a:moveTo>
                    <a:pt x="106" y="181"/>
                  </a:moveTo>
                  <a:lnTo>
                    <a:pt x="106" y="181"/>
                  </a:lnTo>
                  <a:lnTo>
                    <a:pt x="109" y="178"/>
                  </a:lnTo>
                  <a:lnTo>
                    <a:pt x="111" y="176"/>
                  </a:lnTo>
                  <a:lnTo>
                    <a:pt x="111" y="174"/>
                  </a:lnTo>
                  <a:lnTo>
                    <a:pt x="111" y="174"/>
                  </a:lnTo>
                  <a:lnTo>
                    <a:pt x="108" y="172"/>
                  </a:lnTo>
                  <a:lnTo>
                    <a:pt x="106" y="172"/>
                  </a:lnTo>
                  <a:lnTo>
                    <a:pt x="101" y="173"/>
                  </a:lnTo>
                  <a:lnTo>
                    <a:pt x="96" y="173"/>
                  </a:lnTo>
                  <a:lnTo>
                    <a:pt x="94" y="172"/>
                  </a:lnTo>
                  <a:lnTo>
                    <a:pt x="93" y="170"/>
                  </a:lnTo>
                  <a:lnTo>
                    <a:pt x="93" y="170"/>
                  </a:lnTo>
                  <a:lnTo>
                    <a:pt x="102" y="167"/>
                  </a:lnTo>
                  <a:lnTo>
                    <a:pt x="105" y="165"/>
                  </a:lnTo>
                  <a:lnTo>
                    <a:pt x="108" y="162"/>
                  </a:lnTo>
                  <a:lnTo>
                    <a:pt x="111" y="159"/>
                  </a:lnTo>
                  <a:lnTo>
                    <a:pt x="113" y="156"/>
                  </a:lnTo>
                  <a:lnTo>
                    <a:pt x="113" y="151"/>
                  </a:lnTo>
                  <a:lnTo>
                    <a:pt x="113" y="147"/>
                  </a:lnTo>
                  <a:lnTo>
                    <a:pt x="113" y="147"/>
                  </a:lnTo>
                  <a:lnTo>
                    <a:pt x="112" y="144"/>
                  </a:lnTo>
                  <a:lnTo>
                    <a:pt x="109" y="141"/>
                  </a:lnTo>
                  <a:lnTo>
                    <a:pt x="107" y="140"/>
                  </a:lnTo>
                  <a:lnTo>
                    <a:pt x="105" y="139"/>
                  </a:lnTo>
                  <a:lnTo>
                    <a:pt x="99" y="140"/>
                  </a:lnTo>
                  <a:lnTo>
                    <a:pt x="94" y="142"/>
                  </a:lnTo>
                  <a:lnTo>
                    <a:pt x="94" y="142"/>
                  </a:lnTo>
                  <a:lnTo>
                    <a:pt x="94" y="144"/>
                  </a:lnTo>
                  <a:lnTo>
                    <a:pt x="93" y="142"/>
                  </a:lnTo>
                  <a:lnTo>
                    <a:pt x="93" y="141"/>
                  </a:lnTo>
                  <a:lnTo>
                    <a:pt x="93" y="141"/>
                  </a:lnTo>
                  <a:lnTo>
                    <a:pt x="94" y="138"/>
                  </a:lnTo>
                  <a:lnTo>
                    <a:pt x="94" y="134"/>
                  </a:lnTo>
                  <a:lnTo>
                    <a:pt x="92" y="130"/>
                  </a:lnTo>
                  <a:lnTo>
                    <a:pt x="87" y="128"/>
                  </a:lnTo>
                  <a:lnTo>
                    <a:pt x="87" y="128"/>
                  </a:lnTo>
                  <a:lnTo>
                    <a:pt x="85" y="126"/>
                  </a:lnTo>
                  <a:lnTo>
                    <a:pt x="85" y="125"/>
                  </a:lnTo>
                  <a:lnTo>
                    <a:pt x="85" y="123"/>
                  </a:lnTo>
                  <a:lnTo>
                    <a:pt x="85" y="123"/>
                  </a:lnTo>
                  <a:lnTo>
                    <a:pt x="86" y="121"/>
                  </a:lnTo>
                  <a:lnTo>
                    <a:pt x="87" y="120"/>
                  </a:lnTo>
                  <a:lnTo>
                    <a:pt x="90" y="120"/>
                  </a:lnTo>
                  <a:lnTo>
                    <a:pt x="91" y="120"/>
                  </a:lnTo>
                  <a:lnTo>
                    <a:pt x="91" y="120"/>
                  </a:lnTo>
                  <a:lnTo>
                    <a:pt x="91" y="117"/>
                  </a:lnTo>
                  <a:lnTo>
                    <a:pt x="90" y="115"/>
                  </a:lnTo>
                  <a:lnTo>
                    <a:pt x="86" y="111"/>
                  </a:lnTo>
                  <a:lnTo>
                    <a:pt x="82" y="108"/>
                  </a:lnTo>
                  <a:lnTo>
                    <a:pt x="77" y="104"/>
                  </a:lnTo>
                  <a:lnTo>
                    <a:pt x="77" y="104"/>
                  </a:lnTo>
                  <a:lnTo>
                    <a:pt x="76" y="100"/>
                  </a:lnTo>
                  <a:lnTo>
                    <a:pt x="75" y="97"/>
                  </a:lnTo>
                  <a:lnTo>
                    <a:pt x="74" y="94"/>
                  </a:lnTo>
                  <a:lnTo>
                    <a:pt x="72" y="90"/>
                  </a:lnTo>
                  <a:lnTo>
                    <a:pt x="72" y="90"/>
                  </a:lnTo>
                  <a:lnTo>
                    <a:pt x="67" y="85"/>
                  </a:lnTo>
                  <a:lnTo>
                    <a:pt x="64" y="79"/>
                  </a:lnTo>
                  <a:lnTo>
                    <a:pt x="61" y="73"/>
                  </a:lnTo>
                  <a:lnTo>
                    <a:pt x="59" y="65"/>
                  </a:lnTo>
                  <a:lnTo>
                    <a:pt x="59" y="65"/>
                  </a:lnTo>
                  <a:lnTo>
                    <a:pt x="59" y="64"/>
                  </a:lnTo>
                  <a:lnTo>
                    <a:pt x="56" y="64"/>
                  </a:lnTo>
                  <a:lnTo>
                    <a:pt x="56" y="64"/>
                  </a:lnTo>
                  <a:lnTo>
                    <a:pt x="53" y="63"/>
                  </a:lnTo>
                  <a:lnTo>
                    <a:pt x="49" y="62"/>
                  </a:lnTo>
                  <a:lnTo>
                    <a:pt x="45" y="60"/>
                  </a:lnTo>
                  <a:lnTo>
                    <a:pt x="43" y="57"/>
                  </a:lnTo>
                  <a:lnTo>
                    <a:pt x="43" y="57"/>
                  </a:lnTo>
                  <a:lnTo>
                    <a:pt x="42" y="55"/>
                  </a:lnTo>
                  <a:lnTo>
                    <a:pt x="43" y="54"/>
                  </a:lnTo>
                  <a:lnTo>
                    <a:pt x="43" y="54"/>
                  </a:lnTo>
                  <a:lnTo>
                    <a:pt x="48" y="51"/>
                  </a:lnTo>
                  <a:lnTo>
                    <a:pt x="51" y="46"/>
                  </a:lnTo>
                  <a:lnTo>
                    <a:pt x="51" y="46"/>
                  </a:lnTo>
                  <a:lnTo>
                    <a:pt x="52" y="43"/>
                  </a:lnTo>
                  <a:lnTo>
                    <a:pt x="52" y="39"/>
                  </a:lnTo>
                  <a:lnTo>
                    <a:pt x="54" y="35"/>
                  </a:lnTo>
                  <a:lnTo>
                    <a:pt x="57" y="32"/>
                  </a:lnTo>
                  <a:lnTo>
                    <a:pt x="57" y="32"/>
                  </a:lnTo>
                  <a:lnTo>
                    <a:pt x="59" y="30"/>
                  </a:lnTo>
                  <a:lnTo>
                    <a:pt x="59" y="29"/>
                  </a:lnTo>
                  <a:lnTo>
                    <a:pt x="57" y="28"/>
                  </a:lnTo>
                  <a:lnTo>
                    <a:pt x="56" y="26"/>
                  </a:lnTo>
                  <a:lnTo>
                    <a:pt x="56" y="26"/>
                  </a:lnTo>
                  <a:lnTo>
                    <a:pt x="46" y="25"/>
                  </a:lnTo>
                  <a:lnTo>
                    <a:pt x="38" y="24"/>
                  </a:lnTo>
                  <a:lnTo>
                    <a:pt x="38" y="24"/>
                  </a:lnTo>
                  <a:lnTo>
                    <a:pt x="35" y="25"/>
                  </a:lnTo>
                  <a:lnTo>
                    <a:pt x="33" y="26"/>
                  </a:lnTo>
                  <a:lnTo>
                    <a:pt x="32" y="28"/>
                  </a:lnTo>
                  <a:lnTo>
                    <a:pt x="30" y="29"/>
                  </a:lnTo>
                  <a:lnTo>
                    <a:pt x="30" y="29"/>
                  </a:lnTo>
                  <a:lnTo>
                    <a:pt x="29" y="25"/>
                  </a:lnTo>
                  <a:lnTo>
                    <a:pt x="28" y="22"/>
                  </a:lnTo>
                  <a:lnTo>
                    <a:pt x="28" y="19"/>
                  </a:lnTo>
                  <a:lnTo>
                    <a:pt x="29" y="18"/>
                  </a:lnTo>
                  <a:lnTo>
                    <a:pt x="30" y="16"/>
                  </a:lnTo>
                  <a:lnTo>
                    <a:pt x="30" y="16"/>
                  </a:lnTo>
                  <a:lnTo>
                    <a:pt x="33" y="14"/>
                  </a:lnTo>
                  <a:lnTo>
                    <a:pt x="36" y="10"/>
                  </a:lnTo>
                  <a:lnTo>
                    <a:pt x="39" y="5"/>
                  </a:lnTo>
                  <a:lnTo>
                    <a:pt x="39" y="3"/>
                  </a:lnTo>
                  <a:lnTo>
                    <a:pt x="39" y="1"/>
                  </a:lnTo>
                  <a:lnTo>
                    <a:pt x="39" y="1"/>
                  </a:lnTo>
                  <a:lnTo>
                    <a:pt x="36" y="0"/>
                  </a:lnTo>
                  <a:lnTo>
                    <a:pt x="35" y="0"/>
                  </a:lnTo>
                  <a:lnTo>
                    <a:pt x="35" y="0"/>
                  </a:lnTo>
                  <a:lnTo>
                    <a:pt x="33" y="2"/>
                  </a:lnTo>
                  <a:lnTo>
                    <a:pt x="31" y="3"/>
                  </a:lnTo>
                  <a:lnTo>
                    <a:pt x="27" y="3"/>
                  </a:lnTo>
                  <a:lnTo>
                    <a:pt x="27" y="3"/>
                  </a:lnTo>
                  <a:lnTo>
                    <a:pt x="25" y="4"/>
                  </a:lnTo>
                  <a:lnTo>
                    <a:pt x="24" y="4"/>
                  </a:lnTo>
                  <a:lnTo>
                    <a:pt x="24" y="4"/>
                  </a:lnTo>
                  <a:lnTo>
                    <a:pt x="21" y="3"/>
                  </a:lnTo>
                  <a:lnTo>
                    <a:pt x="19" y="1"/>
                  </a:lnTo>
                  <a:lnTo>
                    <a:pt x="17" y="0"/>
                  </a:lnTo>
                  <a:lnTo>
                    <a:pt x="15" y="0"/>
                  </a:lnTo>
                  <a:lnTo>
                    <a:pt x="13" y="1"/>
                  </a:lnTo>
                  <a:lnTo>
                    <a:pt x="13" y="1"/>
                  </a:lnTo>
                  <a:lnTo>
                    <a:pt x="12" y="4"/>
                  </a:lnTo>
                  <a:lnTo>
                    <a:pt x="12" y="9"/>
                  </a:lnTo>
                  <a:lnTo>
                    <a:pt x="12" y="18"/>
                  </a:lnTo>
                  <a:lnTo>
                    <a:pt x="12" y="18"/>
                  </a:lnTo>
                  <a:lnTo>
                    <a:pt x="12" y="19"/>
                  </a:lnTo>
                  <a:lnTo>
                    <a:pt x="10" y="20"/>
                  </a:lnTo>
                  <a:lnTo>
                    <a:pt x="7" y="21"/>
                  </a:lnTo>
                  <a:lnTo>
                    <a:pt x="7" y="21"/>
                  </a:lnTo>
                  <a:lnTo>
                    <a:pt x="6" y="22"/>
                  </a:lnTo>
                  <a:lnTo>
                    <a:pt x="4" y="23"/>
                  </a:lnTo>
                  <a:lnTo>
                    <a:pt x="4" y="23"/>
                  </a:lnTo>
                  <a:lnTo>
                    <a:pt x="4" y="29"/>
                  </a:lnTo>
                  <a:lnTo>
                    <a:pt x="3" y="33"/>
                  </a:lnTo>
                  <a:lnTo>
                    <a:pt x="0" y="43"/>
                  </a:lnTo>
                  <a:lnTo>
                    <a:pt x="0" y="43"/>
                  </a:lnTo>
                  <a:lnTo>
                    <a:pt x="1" y="45"/>
                  </a:lnTo>
                  <a:lnTo>
                    <a:pt x="1" y="47"/>
                  </a:lnTo>
                  <a:lnTo>
                    <a:pt x="6" y="52"/>
                  </a:lnTo>
                  <a:lnTo>
                    <a:pt x="6" y="52"/>
                  </a:lnTo>
                  <a:lnTo>
                    <a:pt x="7" y="52"/>
                  </a:lnTo>
                  <a:lnTo>
                    <a:pt x="9" y="51"/>
                  </a:lnTo>
                  <a:lnTo>
                    <a:pt x="9" y="51"/>
                  </a:lnTo>
                  <a:lnTo>
                    <a:pt x="9" y="52"/>
                  </a:lnTo>
                  <a:lnTo>
                    <a:pt x="9" y="54"/>
                  </a:lnTo>
                  <a:lnTo>
                    <a:pt x="9" y="54"/>
                  </a:lnTo>
                  <a:lnTo>
                    <a:pt x="6" y="64"/>
                  </a:lnTo>
                  <a:lnTo>
                    <a:pt x="3" y="69"/>
                  </a:lnTo>
                  <a:lnTo>
                    <a:pt x="3" y="75"/>
                  </a:lnTo>
                  <a:lnTo>
                    <a:pt x="3" y="75"/>
                  </a:lnTo>
                  <a:lnTo>
                    <a:pt x="4" y="74"/>
                  </a:lnTo>
                  <a:lnTo>
                    <a:pt x="7" y="73"/>
                  </a:lnTo>
                  <a:lnTo>
                    <a:pt x="8" y="69"/>
                  </a:lnTo>
                  <a:lnTo>
                    <a:pt x="9" y="65"/>
                  </a:lnTo>
                  <a:lnTo>
                    <a:pt x="11" y="62"/>
                  </a:lnTo>
                  <a:lnTo>
                    <a:pt x="11" y="62"/>
                  </a:lnTo>
                  <a:lnTo>
                    <a:pt x="13" y="61"/>
                  </a:lnTo>
                  <a:lnTo>
                    <a:pt x="14" y="61"/>
                  </a:lnTo>
                  <a:lnTo>
                    <a:pt x="14" y="61"/>
                  </a:lnTo>
                  <a:lnTo>
                    <a:pt x="17" y="64"/>
                  </a:lnTo>
                  <a:lnTo>
                    <a:pt x="18" y="68"/>
                  </a:lnTo>
                  <a:lnTo>
                    <a:pt x="18" y="73"/>
                  </a:lnTo>
                  <a:lnTo>
                    <a:pt x="15" y="77"/>
                  </a:lnTo>
                  <a:lnTo>
                    <a:pt x="15" y="77"/>
                  </a:lnTo>
                  <a:lnTo>
                    <a:pt x="17" y="79"/>
                  </a:lnTo>
                  <a:lnTo>
                    <a:pt x="17" y="82"/>
                  </a:lnTo>
                  <a:lnTo>
                    <a:pt x="17" y="83"/>
                  </a:lnTo>
                  <a:lnTo>
                    <a:pt x="17" y="83"/>
                  </a:lnTo>
                  <a:lnTo>
                    <a:pt x="14" y="87"/>
                  </a:lnTo>
                  <a:lnTo>
                    <a:pt x="14" y="90"/>
                  </a:lnTo>
                  <a:lnTo>
                    <a:pt x="14" y="95"/>
                  </a:lnTo>
                  <a:lnTo>
                    <a:pt x="15" y="96"/>
                  </a:lnTo>
                  <a:lnTo>
                    <a:pt x="17" y="96"/>
                  </a:lnTo>
                  <a:lnTo>
                    <a:pt x="17" y="96"/>
                  </a:lnTo>
                  <a:lnTo>
                    <a:pt x="22" y="97"/>
                  </a:lnTo>
                  <a:lnTo>
                    <a:pt x="28" y="97"/>
                  </a:lnTo>
                  <a:lnTo>
                    <a:pt x="28" y="97"/>
                  </a:lnTo>
                  <a:lnTo>
                    <a:pt x="29" y="96"/>
                  </a:lnTo>
                  <a:lnTo>
                    <a:pt x="31" y="94"/>
                  </a:lnTo>
                  <a:lnTo>
                    <a:pt x="33" y="92"/>
                  </a:lnTo>
                  <a:lnTo>
                    <a:pt x="35" y="90"/>
                  </a:lnTo>
                  <a:lnTo>
                    <a:pt x="35" y="90"/>
                  </a:lnTo>
                  <a:lnTo>
                    <a:pt x="39" y="90"/>
                  </a:lnTo>
                  <a:lnTo>
                    <a:pt x="40" y="92"/>
                  </a:lnTo>
                  <a:lnTo>
                    <a:pt x="41" y="94"/>
                  </a:lnTo>
                  <a:lnTo>
                    <a:pt x="41" y="95"/>
                  </a:lnTo>
                  <a:lnTo>
                    <a:pt x="41" y="95"/>
                  </a:lnTo>
                  <a:lnTo>
                    <a:pt x="38" y="100"/>
                  </a:lnTo>
                  <a:lnTo>
                    <a:pt x="36" y="104"/>
                  </a:lnTo>
                  <a:lnTo>
                    <a:pt x="38" y="105"/>
                  </a:lnTo>
                  <a:lnTo>
                    <a:pt x="39" y="106"/>
                  </a:lnTo>
                  <a:lnTo>
                    <a:pt x="39" y="106"/>
                  </a:lnTo>
                  <a:lnTo>
                    <a:pt x="43" y="107"/>
                  </a:lnTo>
                  <a:lnTo>
                    <a:pt x="46" y="109"/>
                  </a:lnTo>
                  <a:lnTo>
                    <a:pt x="49" y="113"/>
                  </a:lnTo>
                  <a:lnTo>
                    <a:pt x="49" y="115"/>
                  </a:lnTo>
                  <a:lnTo>
                    <a:pt x="49" y="117"/>
                  </a:lnTo>
                  <a:lnTo>
                    <a:pt x="49" y="117"/>
                  </a:lnTo>
                  <a:lnTo>
                    <a:pt x="48" y="119"/>
                  </a:lnTo>
                  <a:lnTo>
                    <a:pt x="45" y="120"/>
                  </a:lnTo>
                  <a:lnTo>
                    <a:pt x="42" y="123"/>
                  </a:lnTo>
                  <a:lnTo>
                    <a:pt x="42" y="123"/>
                  </a:lnTo>
                  <a:lnTo>
                    <a:pt x="42" y="124"/>
                  </a:lnTo>
                  <a:lnTo>
                    <a:pt x="43" y="126"/>
                  </a:lnTo>
                  <a:lnTo>
                    <a:pt x="45" y="127"/>
                  </a:lnTo>
                  <a:lnTo>
                    <a:pt x="45" y="128"/>
                  </a:lnTo>
                  <a:lnTo>
                    <a:pt x="45" y="128"/>
                  </a:lnTo>
                  <a:lnTo>
                    <a:pt x="41" y="128"/>
                  </a:lnTo>
                  <a:lnTo>
                    <a:pt x="36" y="128"/>
                  </a:lnTo>
                  <a:lnTo>
                    <a:pt x="32" y="129"/>
                  </a:lnTo>
                  <a:lnTo>
                    <a:pt x="29" y="131"/>
                  </a:lnTo>
                  <a:lnTo>
                    <a:pt x="21" y="136"/>
                  </a:lnTo>
                  <a:lnTo>
                    <a:pt x="15" y="142"/>
                  </a:lnTo>
                  <a:lnTo>
                    <a:pt x="15" y="142"/>
                  </a:lnTo>
                  <a:lnTo>
                    <a:pt x="17" y="144"/>
                  </a:lnTo>
                  <a:lnTo>
                    <a:pt x="19" y="144"/>
                  </a:lnTo>
                  <a:lnTo>
                    <a:pt x="19" y="144"/>
                  </a:lnTo>
                  <a:lnTo>
                    <a:pt x="22" y="141"/>
                  </a:lnTo>
                  <a:lnTo>
                    <a:pt x="25" y="140"/>
                  </a:lnTo>
                  <a:lnTo>
                    <a:pt x="29" y="140"/>
                  </a:lnTo>
                  <a:lnTo>
                    <a:pt x="32" y="141"/>
                  </a:lnTo>
                  <a:lnTo>
                    <a:pt x="32" y="141"/>
                  </a:lnTo>
                  <a:lnTo>
                    <a:pt x="33" y="144"/>
                  </a:lnTo>
                  <a:lnTo>
                    <a:pt x="33" y="145"/>
                  </a:lnTo>
                  <a:lnTo>
                    <a:pt x="32" y="147"/>
                  </a:lnTo>
                  <a:lnTo>
                    <a:pt x="30" y="150"/>
                  </a:lnTo>
                  <a:lnTo>
                    <a:pt x="27" y="152"/>
                  </a:lnTo>
                  <a:lnTo>
                    <a:pt x="27" y="152"/>
                  </a:lnTo>
                  <a:lnTo>
                    <a:pt x="24" y="155"/>
                  </a:lnTo>
                  <a:lnTo>
                    <a:pt x="22" y="157"/>
                  </a:lnTo>
                  <a:lnTo>
                    <a:pt x="22" y="157"/>
                  </a:lnTo>
                  <a:lnTo>
                    <a:pt x="17" y="161"/>
                  </a:lnTo>
                  <a:lnTo>
                    <a:pt x="14" y="165"/>
                  </a:lnTo>
                  <a:lnTo>
                    <a:pt x="13" y="168"/>
                  </a:lnTo>
                  <a:lnTo>
                    <a:pt x="13" y="168"/>
                  </a:lnTo>
                  <a:lnTo>
                    <a:pt x="14" y="168"/>
                  </a:lnTo>
                  <a:lnTo>
                    <a:pt x="15" y="168"/>
                  </a:lnTo>
                  <a:lnTo>
                    <a:pt x="15" y="168"/>
                  </a:lnTo>
                  <a:lnTo>
                    <a:pt x="21" y="166"/>
                  </a:lnTo>
                  <a:lnTo>
                    <a:pt x="25" y="166"/>
                  </a:lnTo>
                  <a:lnTo>
                    <a:pt x="31" y="167"/>
                  </a:lnTo>
                  <a:lnTo>
                    <a:pt x="35" y="168"/>
                  </a:lnTo>
                  <a:lnTo>
                    <a:pt x="35" y="168"/>
                  </a:lnTo>
                  <a:lnTo>
                    <a:pt x="38" y="169"/>
                  </a:lnTo>
                  <a:lnTo>
                    <a:pt x="40" y="169"/>
                  </a:lnTo>
                  <a:lnTo>
                    <a:pt x="44" y="168"/>
                  </a:lnTo>
                  <a:lnTo>
                    <a:pt x="53" y="161"/>
                  </a:lnTo>
                  <a:lnTo>
                    <a:pt x="53" y="161"/>
                  </a:lnTo>
                  <a:lnTo>
                    <a:pt x="52" y="166"/>
                  </a:lnTo>
                  <a:lnTo>
                    <a:pt x="51" y="170"/>
                  </a:lnTo>
                  <a:lnTo>
                    <a:pt x="48" y="172"/>
                  </a:lnTo>
                  <a:lnTo>
                    <a:pt x="44" y="174"/>
                  </a:lnTo>
                  <a:lnTo>
                    <a:pt x="38" y="177"/>
                  </a:lnTo>
                  <a:lnTo>
                    <a:pt x="29" y="178"/>
                  </a:lnTo>
                  <a:lnTo>
                    <a:pt x="29" y="178"/>
                  </a:lnTo>
                  <a:lnTo>
                    <a:pt x="27" y="179"/>
                  </a:lnTo>
                  <a:lnTo>
                    <a:pt x="24" y="181"/>
                  </a:lnTo>
                  <a:lnTo>
                    <a:pt x="24" y="181"/>
                  </a:lnTo>
                  <a:lnTo>
                    <a:pt x="22" y="186"/>
                  </a:lnTo>
                  <a:lnTo>
                    <a:pt x="19" y="189"/>
                  </a:lnTo>
                  <a:lnTo>
                    <a:pt x="11" y="195"/>
                  </a:lnTo>
                  <a:lnTo>
                    <a:pt x="11" y="195"/>
                  </a:lnTo>
                  <a:lnTo>
                    <a:pt x="7" y="200"/>
                  </a:lnTo>
                  <a:lnTo>
                    <a:pt x="3" y="201"/>
                  </a:lnTo>
                  <a:lnTo>
                    <a:pt x="1" y="203"/>
                  </a:lnTo>
                  <a:lnTo>
                    <a:pt x="1" y="203"/>
                  </a:lnTo>
                  <a:lnTo>
                    <a:pt x="4" y="204"/>
                  </a:lnTo>
                  <a:lnTo>
                    <a:pt x="8" y="205"/>
                  </a:lnTo>
                  <a:lnTo>
                    <a:pt x="8" y="205"/>
                  </a:lnTo>
                  <a:lnTo>
                    <a:pt x="9" y="205"/>
                  </a:lnTo>
                  <a:lnTo>
                    <a:pt x="10" y="205"/>
                  </a:lnTo>
                  <a:lnTo>
                    <a:pt x="10" y="205"/>
                  </a:lnTo>
                  <a:lnTo>
                    <a:pt x="14" y="199"/>
                  </a:lnTo>
                  <a:lnTo>
                    <a:pt x="17" y="197"/>
                  </a:lnTo>
                  <a:lnTo>
                    <a:pt x="20" y="194"/>
                  </a:lnTo>
                  <a:lnTo>
                    <a:pt x="23" y="193"/>
                  </a:lnTo>
                  <a:lnTo>
                    <a:pt x="27" y="193"/>
                  </a:lnTo>
                  <a:lnTo>
                    <a:pt x="30" y="194"/>
                  </a:lnTo>
                  <a:lnTo>
                    <a:pt x="33" y="197"/>
                  </a:lnTo>
                  <a:lnTo>
                    <a:pt x="33" y="197"/>
                  </a:lnTo>
                  <a:lnTo>
                    <a:pt x="34" y="197"/>
                  </a:lnTo>
                  <a:lnTo>
                    <a:pt x="35" y="195"/>
                  </a:lnTo>
                  <a:lnTo>
                    <a:pt x="35" y="195"/>
                  </a:lnTo>
                  <a:lnTo>
                    <a:pt x="39" y="191"/>
                  </a:lnTo>
                  <a:lnTo>
                    <a:pt x="42" y="189"/>
                  </a:lnTo>
                  <a:lnTo>
                    <a:pt x="45" y="189"/>
                  </a:lnTo>
                  <a:lnTo>
                    <a:pt x="45" y="189"/>
                  </a:lnTo>
                  <a:lnTo>
                    <a:pt x="49" y="188"/>
                  </a:lnTo>
                  <a:lnTo>
                    <a:pt x="49" y="188"/>
                  </a:lnTo>
                  <a:lnTo>
                    <a:pt x="54" y="187"/>
                  </a:lnTo>
                  <a:lnTo>
                    <a:pt x="61" y="186"/>
                  </a:lnTo>
                  <a:lnTo>
                    <a:pt x="61" y="186"/>
                  </a:lnTo>
                  <a:lnTo>
                    <a:pt x="63" y="186"/>
                  </a:lnTo>
                  <a:lnTo>
                    <a:pt x="64" y="186"/>
                  </a:lnTo>
                  <a:lnTo>
                    <a:pt x="64" y="186"/>
                  </a:lnTo>
                  <a:lnTo>
                    <a:pt x="66" y="183"/>
                  </a:lnTo>
                  <a:lnTo>
                    <a:pt x="67" y="183"/>
                  </a:lnTo>
                  <a:lnTo>
                    <a:pt x="69" y="183"/>
                  </a:lnTo>
                  <a:lnTo>
                    <a:pt x="69" y="183"/>
                  </a:lnTo>
                  <a:lnTo>
                    <a:pt x="75" y="186"/>
                  </a:lnTo>
                  <a:lnTo>
                    <a:pt x="78" y="187"/>
                  </a:lnTo>
                  <a:lnTo>
                    <a:pt x="82" y="186"/>
                  </a:lnTo>
                  <a:lnTo>
                    <a:pt x="82" y="186"/>
                  </a:lnTo>
                  <a:lnTo>
                    <a:pt x="92" y="184"/>
                  </a:lnTo>
                  <a:lnTo>
                    <a:pt x="101" y="184"/>
                  </a:lnTo>
                  <a:lnTo>
                    <a:pt x="101" y="184"/>
                  </a:lnTo>
                  <a:lnTo>
                    <a:pt x="103" y="183"/>
                  </a:lnTo>
                  <a:lnTo>
                    <a:pt x="106" y="181"/>
                  </a:lnTo>
                  <a:lnTo>
                    <a:pt x="106" y="18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8" name="Freeform 427"/>
            <p:cNvSpPr>
              <a:spLocks/>
            </p:cNvSpPr>
            <p:nvPr/>
          </p:nvSpPr>
          <p:spPr bwMode="gray">
            <a:xfrm>
              <a:off x="4045623" y="3127821"/>
              <a:ext cx="7196" cy="9600"/>
            </a:xfrm>
            <a:custGeom>
              <a:avLst/>
              <a:gdLst/>
              <a:ahLst/>
              <a:cxnLst>
                <a:cxn ang="0">
                  <a:pos x="5" y="2"/>
                </a:cxn>
                <a:cxn ang="0">
                  <a:pos x="5" y="2"/>
                </a:cxn>
                <a:cxn ang="0">
                  <a:pos x="5" y="1"/>
                </a:cxn>
                <a:cxn ang="0">
                  <a:pos x="3" y="0"/>
                </a:cxn>
                <a:cxn ang="0">
                  <a:pos x="3" y="0"/>
                </a:cxn>
                <a:cxn ang="0">
                  <a:pos x="2" y="0"/>
                </a:cxn>
                <a:cxn ang="0">
                  <a:pos x="1" y="0"/>
                </a:cxn>
                <a:cxn ang="0">
                  <a:pos x="1" y="0"/>
                </a:cxn>
                <a:cxn ang="0">
                  <a:pos x="0" y="3"/>
                </a:cxn>
                <a:cxn ang="0">
                  <a:pos x="0" y="5"/>
                </a:cxn>
                <a:cxn ang="0">
                  <a:pos x="0" y="5"/>
                </a:cxn>
                <a:cxn ang="0">
                  <a:pos x="2" y="4"/>
                </a:cxn>
                <a:cxn ang="0">
                  <a:pos x="5" y="2"/>
                </a:cxn>
                <a:cxn ang="0">
                  <a:pos x="5" y="2"/>
                </a:cxn>
              </a:cxnLst>
              <a:rect l="0" t="0" r="r" b="b"/>
              <a:pathLst>
                <a:path w="5" h="5">
                  <a:moveTo>
                    <a:pt x="5" y="2"/>
                  </a:moveTo>
                  <a:lnTo>
                    <a:pt x="5" y="2"/>
                  </a:lnTo>
                  <a:lnTo>
                    <a:pt x="5" y="1"/>
                  </a:lnTo>
                  <a:lnTo>
                    <a:pt x="3" y="0"/>
                  </a:lnTo>
                  <a:lnTo>
                    <a:pt x="3" y="0"/>
                  </a:lnTo>
                  <a:lnTo>
                    <a:pt x="2" y="0"/>
                  </a:lnTo>
                  <a:lnTo>
                    <a:pt x="1" y="0"/>
                  </a:lnTo>
                  <a:lnTo>
                    <a:pt x="1" y="0"/>
                  </a:lnTo>
                  <a:lnTo>
                    <a:pt x="0" y="3"/>
                  </a:lnTo>
                  <a:lnTo>
                    <a:pt x="0" y="5"/>
                  </a:lnTo>
                  <a:lnTo>
                    <a:pt x="0" y="5"/>
                  </a:lnTo>
                  <a:lnTo>
                    <a:pt x="2" y="4"/>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29" name="Freeform 428"/>
            <p:cNvSpPr>
              <a:spLocks/>
            </p:cNvSpPr>
            <p:nvPr/>
          </p:nvSpPr>
          <p:spPr bwMode="gray">
            <a:xfrm>
              <a:off x="3983248" y="3012618"/>
              <a:ext cx="7196" cy="12000"/>
            </a:xfrm>
            <a:custGeom>
              <a:avLst/>
              <a:gdLst/>
              <a:ahLst/>
              <a:cxnLst>
                <a:cxn ang="0">
                  <a:pos x="3" y="8"/>
                </a:cxn>
                <a:cxn ang="0">
                  <a:pos x="3" y="8"/>
                </a:cxn>
                <a:cxn ang="0">
                  <a:pos x="1" y="9"/>
                </a:cxn>
                <a:cxn ang="0">
                  <a:pos x="1" y="10"/>
                </a:cxn>
                <a:cxn ang="0">
                  <a:pos x="0" y="9"/>
                </a:cxn>
                <a:cxn ang="0">
                  <a:pos x="0" y="9"/>
                </a:cxn>
                <a:cxn ang="0">
                  <a:pos x="0" y="6"/>
                </a:cxn>
                <a:cxn ang="0">
                  <a:pos x="1" y="4"/>
                </a:cxn>
                <a:cxn ang="0">
                  <a:pos x="5" y="0"/>
                </a:cxn>
                <a:cxn ang="0">
                  <a:pos x="5" y="0"/>
                </a:cxn>
                <a:cxn ang="0">
                  <a:pos x="6" y="2"/>
                </a:cxn>
                <a:cxn ang="0">
                  <a:pos x="5" y="3"/>
                </a:cxn>
                <a:cxn ang="0">
                  <a:pos x="3" y="8"/>
                </a:cxn>
                <a:cxn ang="0">
                  <a:pos x="3" y="8"/>
                </a:cxn>
              </a:cxnLst>
              <a:rect l="0" t="0" r="r" b="b"/>
              <a:pathLst>
                <a:path w="6" h="10">
                  <a:moveTo>
                    <a:pt x="3" y="8"/>
                  </a:moveTo>
                  <a:lnTo>
                    <a:pt x="3" y="8"/>
                  </a:lnTo>
                  <a:lnTo>
                    <a:pt x="1" y="9"/>
                  </a:lnTo>
                  <a:lnTo>
                    <a:pt x="1" y="10"/>
                  </a:lnTo>
                  <a:lnTo>
                    <a:pt x="0" y="9"/>
                  </a:lnTo>
                  <a:lnTo>
                    <a:pt x="0" y="9"/>
                  </a:lnTo>
                  <a:lnTo>
                    <a:pt x="0" y="6"/>
                  </a:lnTo>
                  <a:lnTo>
                    <a:pt x="1" y="4"/>
                  </a:lnTo>
                  <a:lnTo>
                    <a:pt x="5" y="0"/>
                  </a:lnTo>
                  <a:lnTo>
                    <a:pt x="5" y="0"/>
                  </a:lnTo>
                  <a:lnTo>
                    <a:pt x="6" y="2"/>
                  </a:lnTo>
                  <a:lnTo>
                    <a:pt x="5" y="3"/>
                  </a:lnTo>
                  <a:lnTo>
                    <a:pt x="3" y="8"/>
                  </a:lnTo>
                  <a:lnTo>
                    <a:pt x="3"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0" name="Freeform 429"/>
            <p:cNvSpPr>
              <a:spLocks/>
            </p:cNvSpPr>
            <p:nvPr/>
          </p:nvSpPr>
          <p:spPr bwMode="gray">
            <a:xfrm>
              <a:off x="3980848" y="3034218"/>
              <a:ext cx="7198" cy="12001"/>
            </a:xfrm>
            <a:custGeom>
              <a:avLst/>
              <a:gdLst/>
              <a:ahLst/>
              <a:cxnLst>
                <a:cxn ang="0">
                  <a:pos x="4" y="5"/>
                </a:cxn>
                <a:cxn ang="0">
                  <a:pos x="4" y="5"/>
                </a:cxn>
                <a:cxn ang="0">
                  <a:pos x="3" y="7"/>
                </a:cxn>
                <a:cxn ang="0">
                  <a:pos x="2" y="8"/>
                </a:cxn>
                <a:cxn ang="0">
                  <a:pos x="2" y="8"/>
                </a:cxn>
                <a:cxn ang="0">
                  <a:pos x="1" y="8"/>
                </a:cxn>
                <a:cxn ang="0">
                  <a:pos x="1" y="7"/>
                </a:cxn>
                <a:cxn ang="0">
                  <a:pos x="0" y="6"/>
                </a:cxn>
                <a:cxn ang="0">
                  <a:pos x="0" y="6"/>
                </a:cxn>
                <a:cxn ang="0">
                  <a:pos x="0" y="3"/>
                </a:cxn>
                <a:cxn ang="0">
                  <a:pos x="0" y="2"/>
                </a:cxn>
                <a:cxn ang="0">
                  <a:pos x="1" y="0"/>
                </a:cxn>
                <a:cxn ang="0">
                  <a:pos x="1" y="0"/>
                </a:cxn>
                <a:cxn ang="0">
                  <a:pos x="3" y="0"/>
                </a:cxn>
                <a:cxn ang="0">
                  <a:pos x="5" y="2"/>
                </a:cxn>
                <a:cxn ang="0">
                  <a:pos x="5" y="2"/>
                </a:cxn>
                <a:cxn ang="0">
                  <a:pos x="4" y="5"/>
                </a:cxn>
                <a:cxn ang="0">
                  <a:pos x="4" y="5"/>
                </a:cxn>
              </a:cxnLst>
              <a:rect l="0" t="0" r="r" b="b"/>
              <a:pathLst>
                <a:path w="5" h="8">
                  <a:moveTo>
                    <a:pt x="4" y="5"/>
                  </a:moveTo>
                  <a:lnTo>
                    <a:pt x="4" y="5"/>
                  </a:lnTo>
                  <a:lnTo>
                    <a:pt x="3" y="7"/>
                  </a:lnTo>
                  <a:lnTo>
                    <a:pt x="2" y="8"/>
                  </a:lnTo>
                  <a:lnTo>
                    <a:pt x="2" y="8"/>
                  </a:lnTo>
                  <a:lnTo>
                    <a:pt x="1" y="8"/>
                  </a:lnTo>
                  <a:lnTo>
                    <a:pt x="1" y="7"/>
                  </a:lnTo>
                  <a:lnTo>
                    <a:pt x="0" y="6"/>
                  </a:lnTo>
                  <a:lnTo>
                    <a:pt x="0" y="6"/>
                  </a:lnTo>
                  <a:lnTo>
                    <a:pt x="0" y="3"/>
                  </a:lnTo>
                  <a:lnTo>
                    <a:pt x="0" y="2"/>
                  </a:lnTo>
                  <a:lnTo>
                    <a:pt x="1" y="0"/>
                  </a:lnTo>
                  <a:lnTo>
                    <a:pt x="1" y="0"/>
                  </a:lnTo>
                  <a:lnTo>
                    <a:pt x="3" y="0"/>
                  </a:lnTo>
                  <a:lnTo>
                    <a:pt x="5" y="2"/>
                  </a:lnTo>
                  <a:lnTo>
                    <a:pt x="5" y="2"/>
                  </a:lnTo>
                  <a:lnTo>
                    <a:pt x="4" y="5"/>
                  </a:lnTo>
                  <a:lnTo>
                    <a:pt x="4"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1" name="Freeform 430"/>
            <p:cNvSpPr>
              <a:spLocks/>
            </p:cNvSpPr>
            <p:nvPr/>
          </p:nvSpPr>
          <p:spPr bwMode="gray">
            <a:xfrm>
              <a:off x="4045623" y="2777412"/>
              <a:ext cx="9596" cy="40800"/>
            </a:xfrm>
            <a:custGeom>
              <a:avLst/>
              <a:gdLst/>
              <a:ahLst/>
              <a:cxnLst>
                <a:cxn ang="0">
                  <a:pos x="8" y="10"/>
                </a:cxn>
                <a:cxn ang="0">
                  <a:pos x="8" y="10"/>
                </a:cxn>
                <a:cxn ang="0">
                  <a:pos x="8" y="6"/>
                </a:cxn>
                <a:cxn ang="0">
                  <a:pos x="6" y="0"/>
                </a:cxn>
                <a:cxn ang="0">
                  <a:pos x="6" y="0"/>
                </a:cxn>
                <a:cxn ang="0">
                  <a:pos x="4" y="2"/>
                </a:cxn>
                <a:cxn ang="0">
                  <a:pos x="4" y="5"/>
                </a:cxn>
                <a:cxn ang="0">
                  <a:pos x="3" y="7"/>
                </a:cxn>
                <a:cxn ang="0">
                  <a:pos x="3" y="9"/>
                </a:cxn>
                <a:cxn ang="0">
                  <a:pos x="3" y="9"/>
                </a:cxn>
                <a:cxn ang="0">
                  <a:pos x="1" y="10"/>
                </a:cxn>
                <a:cxn ang="0">
                  <a:pos x="0" y="10"/>
                </a:cxn>
                <a:cxn ang="0">
                  <a:pos x="0" y="10"/>
                </a:cxn>
                <a:cxn ang="0">
                  <a:pos x="0" y="12"/>
                </a:cxn>
                <a:cxn ang="0">
                  <a:pos x="0" y="13"/>
                </a:cxn>
                <a:cxn ang="0">
                  <a:pos x="2" y="17"/>
                </a:cxn>
                <a:cxn ang="0">
                  <a:pos x="2" y="17"/>
                </a:cxn>
                <a:cxn ang="0">
                  <a:pos x="3" y="20"/>
                </a:cxn>
                <a:cxn ang="0">
                  <a:pos x="3" y="22"/>
                </a:cxn>
                <a:cxn ang="0">
                  <a:pos x="3" y="26"/>
                </a:cxn>
                <a:cxn ang="0">
                  <a:pos x="3" y="28"/>
                </a:cxn>
                <a:cxn ang="0">
                  <a:pos x="3" y="28"/>
                </a:cxn>
                <a:cxn ang="0">
                  <a:pos x="6" y="28"/>
                </a:cxn>
                <a:cxn ang="0">
                  <a:pos x="7" y="27"/>
                </a:cxn>
                <a:cxn ang="0">
                  <a:pos x="7" y="27"/>
                </a:cxn>
                <a:cxn ang="0">
                  <a:pos x="8" y="19"/>
                </a:cxn>
                <a:cxn ang="0">
                  <a:pos x="8" y="10"/>
                </a:cxn>
                <a:cxn ang="0">
                  <a:pos x="8" y="10"/>
                </a:cxn>
              </a:cxnLst>
              <a:rect l="0" t="0" r="r" b="b"/>
              <a:pathLst>
                <a:path w="8" h="28">
                  <a:moveTo>
                    <a:pt x="8" y="10"/>
                  </a:moveTo>
                  <a:lnTo>
                    <a:pt x="8" y="10"/>
                  </a:lnTo>
                  <a:lnTo>
                    <a:pt x="8" y="6"/>
                  </a:lnTo>
                  <a:lnTo>
                    <a:pt x="6" y="0"/>
                  </a:lnTo>
                  <a:lnTo>
                    <a:pt x="6" y="0"/>
                  </a:lnTo>
                  <a:lnTo>
                    <a:pt x="4" y="2"/>
                  </a:lnTo>
                  <a:lnTo>
                    <a:pt x="4" y="5"/>
                  </a:lnTo>
                  <a:lnTo>
                    <a:pt x="3" y="7"/>
                  </a:lnTo>
                  <a:lnTo>
                    <a:pt x="3" y="9"/>
                  </a:lnTo>
                  <a:lnTo>
                    <a:pt x="3" y="9"/>
                  </a:lnTo>
                  <a:lnTo>
                    <a:pt x="1" y="10"/>
                  </a:lnTo>
                  <a:lnTo>
                    <a:pt x="0" y="10"/>
                  </a:lnTo>
                  <a:lnTo>
                    <a:pt x="0" y="10"/>
                  </a:lnTo>
                  <a:lnTo>
                    <a:pt x="0" y="12"/>
                  </a:lnTo>
                  <a:lnTo>
                    <a:pt x="0" y="13"/>
                  </a:lnTo>
                  <a:lnTo>
                    <a:pt x="2" y="17"/>
                  </a:lnTo>
                  <a:lnTo>
                    <a:pt x="2" y="17"/>
                  </a:lnTo>
                  <a:lnTo>
                    <a:pt x="3" y="20"/>
                  </a:lnTo>
                  <a:lnTo>
                    <a:pt x="3" y="22"/>
                  </a:lnTo>
                  <a:lnTo>
                    <a:pt x="3" y="26"/>
                  </a:lnTo>
                  <a:lnTo>
                    <a:pt x="3" y="28"/>
                  </a:lnTo>
                  <a:lnTo>
                    <a:pt x="3" y="28"/>
                  </a:lnTo>
                  <a:lnTo>
                    <a:pt x="6" y="28"/>
                  </a:lnTo>
                  <a:lnTo>
                    <a:pt x="7" y="27"/>
                  </a:lnTo>
                  <a:lnTo>
                    <a:pt x="7" y="27"/>
                  </a:lnTo>
                  <a:lnTo>
                    <a:pt x="8" y="19"/>
                  </a:lnTo>
                  <a:lnTo>
                    <a:pt x="8" y="10"/>
                  </a:lnTo>
                  <a:lnTo>
                    <a:pt x="8"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2" name="Freeform 431"/>
            <p:cNvSpPr>
              <a:spLocks/>
            </p:cNvSpPr>
            <p:nvPr/>
          </p:nvSpPr>
          <p:spPr bwMode="gray">
            <a:xfrm>
              <a:off x="4060017" y="2770211"/>
              <a:ext cx="4798" cy="12001"/>
            </a:xfrm>
            <a:custGeom>
              <a:avLst/>
              <a:gdLst/>
              <a:ahLst/>
              <a:cxnLst>
                <a:cxn ang="0">
                  <a:pos x="3" y="5"/>
                </a:cxn>
                <a:cxn ang="0">
                  <a:pos x="3" y="5"/>
                </a:cxn>
                <a:cxn ang="0">
                  <a:pos x="2" y="3"/>
                </a:cxn>
                <a:cxn ang="0">
                  <a:pos x="1" y="0"/>
                </a:cxn>
                <a:cxn ang="0">
                  <a:pos x="1" y="0"/>
                </a:cxn>
                <a:cxn ang="0">
                  <a:pos x="1" y="0"/>
                </a:cxn>
                <a:cxn ang="0">
                  <a:pos x="0" y="0"/>
                </a:cxn>
                <a:cxn ang="0">
                  <a:pos x="0" y="0"/>
                </a:cxn>
                <a:cxn ang="0">
                  <a:pos x="0" y="2"/>
                </a:cxn>
                <a:cxn ang="0">
                  <a:pos x="0" y="4"/>
                </a:cxn>
                <a:cxn ang="0">
                  <a:pos x="3" y="7"/>
                </a:cxn>
                <a:cxn ang="0">
                  <a:pos x="3" y="7"/>
                </a:cxn>
                <a:cxn ang="0">
                  <a:pos x="3" y="6"/>
                </a:cxn>
                <a:cxn ang="0">
                  <a:pos x="4" y="5"/>
                </a:cxn>
                <a:cxn ang="0">
                  <a:pos x="4" y="5"/>
                </a:cxn>
                <a:cxn ang="0">
                  <a:pos x="3" y="5"/>
                </a:cxn>
                <a:cxn ang="0">
                  <a:pos x="3" y="5"/>
                </a:cxn>
              </a:cxnLst>
              <a:rect l="0" t="0" r="r" b="b"/>
              <a:pathLst>
                <a:path w="4" h="7">
                  <a:moveTo>
                    <a:pt x="3" y="5"/>
                  </a:moveTo>
                  <a:lnTo>
                    <a:pt x="3" y="5"/>
                  </a:lnTo>
                  <a:lnTo>
                    <a:pt x="2" y="3"/>
                  </a:lnTo>
                  <a:lnTo>
                    <a:pt x="1" y="0"/>
                  </a:lnTo>
                  <a:lnTo>
                    <a:pt x="1" y="0"/>
                  </a:lnTo>
                  <a:lnTo>
                    <a:pt x="1" y="0"/>
                  </a:lnTo>
                  <a:lnTo>
                    <a:pt x="0" y="0"/>
                  </a:lnTo>
                  <a:lnTo>
                    <a:pt x="0" y="0"/>
                  </a:lnTo>
                  <a:lnTo>
                    <a:pt x="0" y="2"/>
                  </a:lnTo>
                  <a:lnTo>
                    <a:pt x="0" y="4"/>
                  </a:lnTo>
                  <a:lnTo>
                    <a:pt x="3" y="7"/>
                  </a:lnTo>
                  <a:lnTo>
                    <a:pt x="3" y="7"/>
                  </a:lnTo>
                  <a:lnTo>
                    <a:pt x="3" y="6"/>
                  </a:lnTo>
                  <a:lnTo>
                    <a:pt x="4" y="5"/>
                  </a:lnTo>
                  <a:lnTo>
                    <a:pt x="4" y="5"/>
                  </a:lnTo>
                  <a:lnTo>
                    <a:pt x="3" y="5"/>
                  </a:lnTo>
                  <a:lnTo>
                    <a:pt x="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3" name="Freeform 432"/>
            <p:cNvSpPr>
              <a:spLocks/>
            </p:cNvSpPr>
            <p:nvPr/>
          </p:nvSpPr>
          <p:spPr bwMode="gray">
            <a:xfrm>
              <a:off x="4004838" y="2832613"/>
              <a:ext cx="19192" cy="16801"/>
            </a:xfrm>
            <a:custGeom>
              <a:avLst/>
              <a:gdLst/>
              <a:ahLst/>
              <a:cxnLst>
                <a:cxn ang="0">
                  <a:pos x="14" y="10"/>
                </a:cxn>
                <a:cxn ang="0">
                  <a:pos x="14" y="10"/>
                </a:cxn>
                <a:cxn ang="0">
                  <a:pos x="9" y="4"/>
                </a:cxn>
                <a:cxn ang="0">
                  <a:pos x="4" y="0"/>
                </a:cxn>
                <a:cxn ang="0">
                  <a:pos x="4" y="0"/>
                </a:cxn>
                <a:cxn ang="0">
                  <a:pos x="3" y="0"/>
                </a:cxn>
                <a:cxn ang="0">
                  <a:pos x="0" y="1"/>
                </a:cxn>
                <a:cxn ang="0">
                  <a:pos x="0" y="2"/>
                </a:cxn>
                <a:cxn ang="0">
                  <a:pos x="0" y="4"/>
                </a:cxn>
                <a:cxn ang="0">
                  <a:pos x="0" y="4"/>
                </a:cxn>
                <a:cxn ang="0">
                  <a:pos x="3" y="7"/>
                </a:cxn>
                <a:cxn ang="0">
                  <a:pos x="6" y="9"/>
                </a:cxn>
                <a:cxn ang="0">
                  <a:pos x="9" y="10"/>
                </a:cxn>
                <a:cxn ang="0">
                  <a:pos x="13" y="11"/>
                </a:cxn>
                <a:cxn ang="0">
                  <a:pos x="13" y="11"/>
                </a:cxn>
                <a:cxn ang="0">
                  <a:pos x="14" y="10"/>
                </a:cxn>
                <a:cxn ang="0">
                  <a:pos x="14" y="10"/>
                </a:cxn>
                <a:cxn ang="0">
                  <a:pos x="14" y="10"/>
                </a:cxn>
              </a:cxnLst>
              <a:rect l="0" t="0" r="r" b="b"/>
              <a:pathLst>
                <a:path w="14" h="11">
                  <a:moveTo>
                    <a:pt x="14" y="10"/>
                  </a:moveTo>
                  <a:lnTo>
                    <a:pt x="14" y="10"/>
                  </a:lnTo>
                  <a:lnTo>
                    <a:pt x="9" y="4"/>
                  </a:lnTo>
                  <a:lnTo>
                    <a:pt x="4" y="0"/>
                  </a:lnTo>
                  <a:lnTo>
                    <a:pt x="4" y="0"/>
                  </a:lnTo>
                  <a:lnTo>
                    <a:pt x="3" y="0"/>
                  </a:lnTo>
                  <a:lnTo>
                    <a:pt x="0" y="1"/>
                  </a:lnTo>
                  <a:lnTo>
                    <a:pt x="0" y="2"/>
                  </a:lnTo>
                  <a:lnTo>
                    <a:pt x="0" y="4"/>
                  </a:lnTo>
                  <a:lnTo>
                    <a:pt x="0" y="4"/>
                  </a:lnTo>
                  <a:lnTo>
                    <a:pt x="3" y="7"/>
                  </a:lnTo>
                  <a:lnTo>
                    <a:pt x="6" y="9"/>
                  </a:lnTo>
                  <a:lnTo>
                    <a:pt x="9" y="10"/>
                  </a:lnTo>
                  <a:lnTo>
                    <a:pt x="13" y="11"/>
                  </a:lnTo>
                  <a:lnTo>
                    <a:pt x="13" y="11"/>
                  </a:lnTo>
                  <a:lnTo>
                    <a:pt x="14" y="10"/>
                  </a:lnTo>
                  <a:lnTo>
                    <a:pt x="14" y="10"/>
                  </a:lnTo>
                  <a:lnTo>
                    <a:pt x="14"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4" name="Freeform 433"/>
            <p:cNvSpPr>
              <a:spLocks/>
            </p:cNvSpPr>
            <p:nvPr/>
          </p:nvSpPr>
          <p:spPr bwMode="gray">
            <a:xfrm>
              <a:off x="4002440" y="2847013"/>
              <a:ext cx="4798" cy="9600"/>
            </a:xfrm>
            <a:custGeom>
              <a:avLst/>
              <a:gdLst/>
              <a:ahLst/>
              <a:cxnLst>
                <a:cxn ang="0">
                  <a:pos x="3" y="4"/>
                </a:cxn>
                <a:cxn ang="0">
                  <a:pos x="3" y="4"/>
                </a:cxn>
                <a:cxn ang="0">
                  <a:pos x="3" y="2"/>
                </a:cxn>
                <a:cxn ang="0">
                  <a:pos x="1" y="0"/>
                </a:cxn>
                <a:cxn ang="0">
                  <a:pos x="1" y="0"/>
                </a:cxn>
                <a:cxn ang="0">
                  <a:pos x="0" y="0"/>
                </a:cxn>
                <a:cxn ang="0">
                  <a:pos x="0" y="1"/>
                </a:cxn>
                <a:cxn ang="0">
                  <a:pos x="0" y="1"/>
                </a:cxn>
                <a:cxn ang="0">
                  <a:pos x="0" y="2"/>
                </a:cxn>
                <a:cxn ang="0">
                  <a:pos x="0" y="3"/>
                </a:cxn>
                <a:cxn ang="0">
                  <a:pos x="2" y="6"/>
                </a:cxn>
                <a:cxn ang="0">
                  <a:pos x="2" y="6"/>
                </a:cxn>
                <a:cxn ang="0">
                  <a:pos x="3" y="5"/>
                </a:cxn>
                <a:cxn ang="0">
                  <a:pos x="3" y="4"/>
                </a:cxn>
                <a:cxn ang="0">
                  <a:pos x="3" y="4"/>
                </a:cxn>
              </a:cxnLst>
              <a:rect l="0" t="0" r="r" b="b"/>
              <a:pathLst>
                <a:path w="3" h="6">
                  <a:moveTo>
                    <a:pt x="3" y="4"/>
                  </a:moveTo>
                  <a:lnTo>
                    <a:pt x="3" y="4"/>
                  </a:lnTo>
                  <a:lnTo>
                    <a:pt x="3" y="2"/>
                  </a:lnTo>
                  <a:lnTo>
                    <a:pt x="1" y="0"/>
                  </a:lnTo>
                  <a:lnTo>
                    <a:pt x="1" y="0"/>
                  </a:lnTo>
                  <a:lnTo>
                    <a:pt x="0" y="0"/>
                  </a:lnTo>
                  <a:lnTo>
                    <a:pt x="0" y="1"/>
                  </a:lnTo>
                  <a:lnTo>
                    <a:pt x="0" y="1"/>
                  </a:lnTo>
                  <a:lnTo>
                    <a:pt x="0" y="2"/>
                  </a:lnTo>
                  <a:lnTo>
                    <a:pt x="0" y="3"/>
                  </a:lnTo>
                  <a:lnTo>
                    <a:pt x="2" y="6"/>
                  </a:lnTo>
                  <a:lnTo>
                    <a:pt x="2" y="6"/>
                  </a:lnTo>
                  <a:lnTo>
                    <a:pt x="3" y="5"/>
                  </a:lnTo>
                  <a:lnTo>
                    <a:pt x="3" y="4"/>
                  </a:lnTo>
                  <a:lnTo>
                    <a:pt x="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5" name="Freeform 434"/>
            <p:cNvSpPr>
              <a:spLocks/>
            </p:cNvSpPr>
            <p:nvPr/>
          </p:nvSpPr>
          <p:spPr bwMode="gray">
            <a:xfrm>
              <a:off x="3923271" y="2899815"/>
              <a:ext cx="4798" cy="9600"/>
            </a:xfrm>
            <a:custGeom>
              <a:avLst/>
              <a:gdLst/>
              <a:ahLst/>
              <a:cxnLst>
                <a:cxn ang="0">
                  <a:pos x="3" y="5"/>
                </a:cxn>
                <a:cxn ang="0">
                  <a:pos x="3" y="5"/>
                </a:cxn>
                <a:cxn ang="0">
                  <a:pos x="3" y="6"/>
                </a:cxn>
                <a:cxn ang="0">
                  <a:pos x="3" y="7"/>
                </a:cxn>
                <a:cxn ang="0">
                  <a:pos x="2" y="7"/>
                </a:cxn>
                <a:cxn ang="0">
                  <a:pos x="1" y="7"/>
                </a:cxn>
                <a:cxn ang="0">
                  <a:pos x="1" y="7"/>
                </a:cxn>
                <a:cxn ang="0">
                  <a:pos x="0" y="4"/>
                </a:cxn>
                <a:cxn ang="0">
                  <a:pos x="0" y="1"/>
                </a:cxn>
                <a:cxn ang="0">
                  <a:pos x="2" y="0"/>
                </a:cxn>
                <a:cxn ang="0">
                  <a:pos x="2" y="0"/>
                </a:cxn>
                <a:cxn ang="0">
                  <a:pos x="3" y="1"/>
                </a:cxn>
                <a:cxn ang="0">
                  <a:pos x="3" y="3"/>
                </a:cxn>
                <a:cxn ang="0">
                  <a:pos x="3" y="5"/>
                </a:cxn>
                <a:cxn ang="0">
                  <a:pos x="3" y="5"/>
                </a:cxn>
              </a:cxnLst>
              <a:rect l="0" t="0" r="r" b="b"/>
              <a:pathLst>
                <a:path w="3" h="7">
                  <a:moveTo>
                    <a:pt x="3" y="5"/>
                  </a:moveTo>
                  <a:lnTo>
                    <a:pt x="3" y="5"/>
                  </a:lnTo>
                  <a:lnTo>
                    <a:pt x="3" y="6"/>
                  </a:lnTo>
                  <a:lnTo>
                    <a:pt x="3" y="7"/>
                  </a:lnTo>
                  <a:lnTo>
                    <a:pt x="2" y="7"/>
                  </a:lnTo>
                  <a:lnTo>
                    <a:pt x="1" y="7"/>
                  </a:lnTo>
                  <a:lnTo>
                    <a:pt x="1" y="7"/>
                  </a:lnTo>
                  <a:lnTo>
                    <a:pt x="0" y="4"/>
                  </a:lnTo>
                  <a:lnTo>
                    <a:pt x="0" y="1"/>
                  </a:lnTo>
                  <a:lnTo>
                    <a:pt x="2" y="0"/>
                  </a:lnTo>
                  <a:lnTo>
                    <a:pt x="2" y="0"/>
                  </a:lnTo>
                  <a:lnTo>
                    <a:pt x="3" y="1"/>
                  </a:lnTo>
                  <a:lnTo>
                    <a:pt x="3" y="3"/>
                  </a:lnTo>
                  <a:lnTo>
                    <a:pt x="3" y="5"/>
                  </a:lnTo>
                  <a:lnTo>
                    <a:pt x="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6" name="Freeform 435"/>
            <p:cNvSpPr>
              <a:spLocks/>
            </p:cNvSpPr>
            <p:nvPr/>
          </p:nvSpPr>
          <p:spPr bwMode="gray">
            <a:xfrm>
              <a:off x="3930468" y="2866214"/>
              <a:ext cx="16793" cy="26401"/>
            </a:xfrm>
            <a:custGeom>
              <a:avLst/>
              <a:gdLst/>
              <a:ahLst/>
              <a:cxnLst>
                <a:cxn ang="0">
                  <a:pos x="9" y="12"/>
                </a:cxn>
                <a:cxn ang="0">
                  <a:pos x="9" y="12"/>
                </a:cxn>
                <a:cxn ang="0">
                  <a:pos x="5" y="16"/>
                </a:cxn>
                <a:cxn ang="0">
                  <a:pos x="3" y="18"/>
                </a:cxn>
                <a:cxn ang="0">
                  <a:pos x="0" y="18"/>
                </a:cxn>
                <a:cxn ang="0">
                  <a:pos x="0" y="18"/>
                </a:cxn>
                <a:cxn ang="0">
                  <a:pos x="0" y="17"/>
                </a:cxn>
                <a:cxn ang="0">
                  <a:pos x="0" y="17"/>
                </a:cxn>
                <a:cxn ang="0">
                  <a:pos x="3" y="16"/>
                </a:cxn>
                <a:cxn ang="0">
                  <a:pos x="3" y="15"/>
                </a:cxn>
                <a:cxn ang="0">
                  <a:pos x="3" y="15"/>
                </a:cxn>
                <a:cxn ang="0">
                  <a:pos x="2" y="10"/>
                </a:cxn>
                <a:cxn ang="0">
                  <a:pos x="4" y="7"/>
                </a:cxn>
                <a:cxn ang="0">
                  <a:pos x="8" y="1"/>
                </a:cxn>
                <a:cxn ang="0">
                  <a:pos x="8" y="1"/>
                </a:cxn>
                <a:cxn ang="0">
                  <a:pos x="9" y="0"/>
                </a:cxn>
                <a:cxn ang="0">
                  <a:pos x="11" y="0"/>
                </a:cxn>
                <a:cxn ang="0">
                  <a:pos x="11" y="0"/>
                </a:cxn>
                <a:cxn ang="0">
                  <a:pos x="10" y="7"/>
                </a:cxn>
                <a:cxn ang="0">
                  <a:pos x="9" y="12"/>
                </a:cxn>
                <a:cxn ang="0">
                  <a:pos x="9" y="12"/>
                </a:cxn>
              </a:cxnLst>
              <a:rect l="0" t="0" r="r" b="b"/>
              <a:pathLst>
                <a:path w="11" h="18">
                  <a:moveTo>
                    <a:pt x="9" y="12"/>
                  </a:moveTo>
                  <a:lnTo>
                    <a:pt x="9" y="12"/>
                  </a:lnTo>
                  <a:lnTo>
                    <a:pt x="5" y="16"/>
                  </a:lnTo>
                  <a:lnTo>
                    <a:pt x="3" y="18"/>
                  </a:lnTo>
                  <a:lnTo>
                    <a:pt x="0" y="18"/>
                  </a:lnTo>
                  <a:lnTo>
                    <a:pt x="0" y="18"/>
                  </a:lnTo>
                  <a:lnTo>
                    <a:pt x="0" y="17"/>
                  </a:lnTo>
                  <a:lnTo>
                    <a:pt x="0" y="17"/>
                  </a:lnTo>
                  <a:lnTo>
                    <a:pt x="3" y="16"/>
                  </a:lnTo>
                  <a:lnTo>
                    <a:pt x="3" y="15"/>
                  </a:lnTo>
                  <a:lnTo>
                    <a:pt x="3" y="15"/>
                  </a:lnTo>
                  <a:lnTo>
                    <a:pt x="2" y="10"/>
                  </a:lnTo>
                  <a:lnTo>
                    <a:pt x="4" y="7"/>
                  </a:lnTo>
                  <a:lnTo>
                    <a:pt x="8" y="1"/>
                  </a:lnTo>
                  <a:lnTo>
                    <a:pt x="8" y="1"/>
                  </a:lnTo>
                  <a:lnTo>
                    <a:pt x="9" y="0"/>
                  </a:lnTo>
                  <a:lnTo>
                    <a:pt x="11" y="0"/>
                  </a:lnTo>
                  <a:lnTo>
                    <a:pt x="11" y="0"/>
                  </a:lnTo>
                  <a:lnTo>
                    <a:pt x="10" y="7"/>
                  </a:lnTo>
                  <a:lnTo>
                    <a:pt x="9" y="12"/>
                  </a:lnTo>
                  <a:lnTo>
                    <a:pt x="9"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7" name="Freeform 436"/>
            <p:cNvSpPr>
              <a:spLocks/>
            </p:cNvSpPr>
            <p:nvPr/>
          </p:nvSpPr>
          <p:spPr bwMode="gray">
            <a:xfrm>
              <a:off x="3940065" y="2904615"/>
              <a:ext cx="11995" cy="14400"/>
            </a:xfrm>
            <a:custGeom>
              <a:avLst/>
              <a:gdLst/>
              <a:ahLst/>
              <a:cxnLst>
                <a:cxn ang="0">
                  <a:pos x="2" y="0"/>
                </a:cxn>
                <a:cxn ang="0">
                  <a:pos x="2" y="0"/>
                </a:cxn>
                <a:cxn ang="0">
                  <a:pos x="1" y="0"/>
                </a:cxn>
                <a:cxn ang="0">
                  <a:pos x="0" y="2"/>
                </a:cxn>
                <a:cxn ang="0">
                  <a:pos x="0" y="6"/>
                </a:cxn>
                <a:cxn ang="0">
                  <a:pos x="0" y="6"/>
                </a:cxn>
                <a:cxn ang="0">
                  <a:pos x="1" y="6"/>
                </a:cxn>
                <a:cxn ang="0">
                  <a:pos x="1" y="6"/>
                </a:cxn>
                <a:cxn ang="0">
                  <a:pos x="2" y="6"/>
                </a:cxn>
                <a:cxn ang="0">
                  <a:pos x="2" y="6"/>
                </a:cxn>
                <a:cxn ang="0">
                  <a:pos x="2" y="6"/>
                </a:cxn>
                <a:cxn ang="0">
                  <a:pos x="4" y="7"/>
                </a:cxn>
                <a:cxn ang="0">
                  <a:pos x="5" y="8"/>
                </a:cxn>
                <a:cxn ang="0">
                  <a:pos x="5" y="10"/>
                </a:cxn>
                <a:cxn ang="0">
                  <a:pos x="7" y="8"/>
                </a:cxn>
                <a:cxn ang="0">
                  <a:pos x="7" y="8"/>
                </a:cxn>
                <a:cxn ang="0">
                  <a:pos x="8" y="6"/>
                </a:cxn>
                <a:cxn ang="0">
                  <a:pos x="7" y="3"/>
                </a:cxn>
                <a:cxn ang="0">
                  <a:pos x="5" y="1"/>
                </a:cxn>
                <a:cxn ang="0">
                  <a:pos x="2" y="0"/>
                </a:cxn>
                <a:cxn ang="0">
                  <a:pos x="2" y="0"/>
                </a:cxn>
              </a:cxnLst>
              <a:rect l="0" t="0" r="r" b="b"/>
              <a:pathLst>
                <a:path w="8" h="10">
                  <a:moveTo>
                    <a:pt x="2" y="0"/>
                  </a:moveTo>
                  <a:lnTo>
                    <a:pt x="2" y="0"/>
                  </a:lnTo>
                  <a:lnTo>
                    <a:pt x="1" y="0"/>
                  </a:lnTo>
                  <a:lnTo>
                    <a:pt x="0" y="2"/>
                  </a:lnTo>
                  <a:lnTo>
                    <a:pt x="0" y="6"/>
                  </a:lnTo>
                  <a:lnTo>
                    <a:pt x="0" y="6"/>
                  </a:lnTo>
                  <a:lnTo>
                    <a:pt x="1" y="6"/>
                  </a:lnTo>
                  <a:lnTo>
                    <a:pt x="1" y="6"/>
                  </a:lnTo>
                  <a:lnTo>
                    <a:pt x="2" y="6"/>
                  </a:lnTo>
                  <a:lnTo>
                    <a:pt x="2" y="6"/>
                  </a:lnTo>
                  <a:lnTo>
                    <a:pt x="2" y="6"/>
                  </a:lnTo>
                  <a:lnTo>
                    <a:pt x="4" y="7"/>
                  </a:lnTo>
                  <a:lnTo>
                    <a:pt x="5" y="8"/>
                  </a:lnTo>
                  <a:lnTo>
                    <a:pt x="5" y="10"/>
                  </a:lnTo>
                  <a:lnTo>
                    <a:pt x="7" y="8"/>
                  </a:lnTo>
                  <a:lnTo>
                    <a:pt x="7" y="8"/>
                  </a:lnTo>
                  <a:lnTo>
                    <a:pt x="8" y="6"/>
                  </a:lnTo>
                  <a:lnTo>
                    <a:pt x="7" y="3"/>
                  </a:lnTo>
                  <a:lnTo>
                    <a:pt x="5" y="1"/>
                  </a:lnTo>
                  <a:lnTo>
                    <a:pt x="2" y="0"/>
                  </a:lnTo>
                  <a:lnTo>
                    <a:pt x="2"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8" name="Freeform 437"/>
            <p:cNvSpPr>
              <a:spLocks/>
            </p:cNvSpPr>
            <p:nvPr/>
          </p:nvSpPr>
          <p:spPr bwMode="gray">
            <a:xfrm>
              <a:off x="3911276" y="2974217"/>
              <a:ext cx="45581" cy="48001"/>
            </a:xfrm>
            <a:custGeom>
              <a:avLst/>
              <a:gdLst/>
              <a:ahLst/>
              <a:cxnLst>
                <a:cxn ang="0">
                  <a:pos x="25" y="34"/>
                </a:cxn>
                <a:cxn ang="0">
                  <a:pos x="25" y="34"/>
                </a:cxn>
                <a:cxn ang="0">
                  <a:pos x="24" y="32"/>
                </a:cxn>
                <a:cxn ang="0">
                  <a:pos x="22" y="32"/>
                </a:cxn>
                <a:cxn ang="0">
                  <a:pos x="22" y="32"/>
                </a:cxn>
                <a:cxn ang="0">
                  <a:pos x="21" y="32"/>
                </a:cxn>
                <a:cxn ang="0">
                  <a:pos x="20" y="31"/>
                </a:cxn>
                <a:cxn ang="0">
                  <a:pos x="18" y="29"/>
                </a:cxn>
                <a:cxn ang="0">
                  <a:pos x="18" y="29"/>
                </a:cxn>
                <a:cxn ang="0">
                  <a:pos x="13" y="26"/>
                </a:cxn>
                <a:cxn ang="0">
                  <a:pos x="10" y="25"/>
                </a:cxn>
                <a:cxn ang="0">
                  <a:pos x="2" y="26"/>
                </a:cxn>
                <a:cxn ang="0">
                  <a:pos x="2" y="26"/>
                </a:cxn>
                <a:cxn ang="0">
                  <a:pos x="0" y="25"/>
                </a:cxn>
                <a:cxn ang="0">
                  <a:pos x="0" y="24"/>
                </a:cxn>
                <a:cxn ang="0">
                  <a:pos x="1" y="20"/>
                </a:cxn>
                <a:cxn ang="0">
                  <a:pos x="7" y="14"/>
                </a:cxn>
                <a:cxn ang="0">
                  <a:pos x="7" y="14"/>
                </a:cxn>
                <a:cxn ang="0">
                  <a:pos x="8" y="11"/>
                </a:cxn>
                <a:cxn ang="0">
                  <a:pos x="7" y="10"/>
                </a:cxn>
                <a:cxn ang="0">
                  <a:pos x="6" y="6"/>
                </a:cxn>
                <a:cxn ang="0">
                  <a:pos x="6" y="6"/>
                </a:cxn>
                <a:cxn ang="0">
                  <a:pos x="6" y="5"/>
                </a:cxn>
                <a:cxn ang="0">
                  <a:pos x="7" y="3"/>
                </a:cxn>
                <a:cxn ang="0">
                  <a:pos x="7" y="3"/>
                </a:cxn>
                <a:cxn ang="0">
                  <a:pos x="9" y="2"/>
                </a:cxn>
                <a:cxn ang="0">
                  <a:pos x="9" y="2"/>
                </a:cxn>
                <a:cxn ang="0">
                  <a:pos x="10" y="0"/>
                </a:cxn>
                <a:cxn ang="0">
                  <a:pos x="11" y="0"/>
                </a:cxn>
                <a:cxn ang="0">
                  <a:pos x="13" y="3"/>
                </a:cxn>
                <a:cxn ang="0">
                  <a:pos x="14" y="5"/>
                </a:cxn>
                <a:cxn ang="0">
                  <a:pos x="16" y="5"/>
                </a:cxn>
                <a:cxn ang="0">
                  <a:pos x="17" y="5"/>
                </a:cxn>
                <a:cxn ang="0">
                  <a:pos x="17" y="5"/>
                </a:cxn>
                <a:cxn ang="0">
                  <a:pos x="19" y="3"/>
                </a:cxn>
                <a:cxn ang="0">
                  <a:pos x="20" y="2"/>
                </a:cxn>
                <a:cxn ang="0">
                  <a:pos x="22" y="0"/>
                </a:cxn>
                <a:cxn ang="0">
                  <a:pos x="22" y="0"/>
                </a:cxn>
                <a:cxn ang="0">
                  <a:pos x="23" y="2"/>
                </a:cxn>
                <a:cxn ang="0">
                  <a:pos x="25" y="3"/>
                </a:cxn>
                <a:cxn ang="0">
                  <a:pos x="28" y="5"/>
                </a:cxn>
                <a:cxn ang="0">
                  <a:pos x="28" y="5"/>
                </a:cxn>
                <a:cxn ang="0">
                  <a:pos x="28" y="8"/>
                </a:cxn>
                <a:cxn ang="0">
                  <a:pos x="29" y="10"/>
                </a:cxn>
                <a:cxn ang="0">
                  <a:pos x="29" y="10"/>
                </a:cxn>
                <a:cxn ang="0">
                  <a:pos x="32" y="16"/>
                </a:cxn>
                <a:cxn ang="0">
                  <a:pos x="33" y="19"/>
                </a:cxn>
                <a:cxn ang="0">
                  <a:pos x="33" y="21"/>
                </a:cxn>
                <a:cxn ang="0">
                  <a:pos x="33" y="25"/>
                </a:cxn>
                <a:cxn ang="0">
                  <a:pos x="31" y="27"/>
                </a:cxn>
                <a:cxn ang="0">
                  <a:pos x="29" y="29"/>
                </a:cxn>
                <a:cxn ang="0">
                  <a:pos x="25" y="31"/>
                </a:cxn>
                <a:cxn ang="0">
                  <a:pos x="25" y="31"/>
                </a:cxn>
                <a:cxn ang="0">
                  <a:pos x="25" y="34"/>
                </a:cxn>
                <a:cxn ang="0">
                  <a:pos x="25" y="34"/>
                </a:cxn>
              </a:cxnLst>
              <a:rect l="0" t="0" r="r" b="b"/>
              <a:pathLst>
                <a:path w="33" h="34">
                  <a:moveTo>
                    <a:pt x="25" y="34"/>
                  </a:moveTo>
                  <a:lnTo>
                    <a:pt x="25" y="34"/>
                  </a:lnTo>
                  <a:lnTo>
                    <a:pt x="24" y="32"/>
                  </a:lnTo>
                  <a:lnTo>
                    <a:pt x="22" y="32"/>
                  </a:lnTo>
                  <a:lnTo>
                    <a:pt x="22" y="32"/>
                  </a:lnTo>
                  <a:lnTo>
                    <a:pt x="21" y="32"/>
                  </a:lnTo>
                  <a:lnTo>
                    <a:pt x="20" y="31"/>
                  </a:lnTo>
                  <a:lnTo>
                    <a:pt x="18" y="29"/>
                  </a:lnTo>
                  <a:lnTo>
                    <a:pt x="18" y="29"/>
                  </a:lnTo>
                  <a:lnTo>
                    <a:pt x="13" y="26"/>
                  </a:lnTo>
                  <a:lnTo>
                    <a:pt x="10" y="25"/>
                  </a:lnTo>
                  <a:lnTo>
                    <a:pt x="2" y="26"/>
                  </a:lnTo>
                  <a:lnTo>
                    <a:pt x="2" y="26"/>
                  </a:lnTo>
                  <a:lnTo>
                    <a:pt x="0" y="25"/>
                  </a:lnTo>
                  <a:lnTo>
                    <a:pt x="0" y="24"/>
                  </a:lnTo>
                  <a:lnTo>
                    <a:pt x="1" y="20"/>
                  </a:lnTo>
                  <a:lnTo>
                    <a:pt x="7" y="14"/>
                  </a:lnTo>
                  <a:lnTo>
                    <a:pt x="7" y="14"/>
                  </a:lnTo>
                  <a:lnTo>
                    <a:pt x="8" y="11"/>
                  </a:lnTo>
                  <a:lnTo>
                    <a:pt x="7" y="10"/>
                  </a:lnTo>
                  <a:lnTo>
                    <a:pt x="6" y="6"/>
                  </a:lnTo>
                  <a:lnTo>
                    <a:pt x="6" y="6"/>
                  </a:lnTo>
                  <a:lnTo>
                    <a:pt x="6" y="5"/>
                  </a:lnTo>
                  <a:lnTo>
                    <a:pt x="7" y="3"/>
                  </a:lnTo>
                  <a:lnTo>
                    <a:pt x="7" y="3"/>
                  </a:lnTo>
                  <a:lnTo>
                    <a:pt x="9" y="2"/>
                  </a:lnTo>
                  <a:lnTo>
                    <a:pt x="9" y="2"/>
                  </a:lnTo>
                  <a:lnTo>
                    <a:pt x="10" y="0"/>
                  </a:lnTo>
                  <a:lnTo>
                    <a:pt x="11" y="0"/>
                  </a:lnTo>
                  <a:lnTo>
                    <a:pt x="13" y="3"/>
                  </a:lnTo>
                  <a:lnTo>
                    <a:pt x="14" y="5"/>
                  </a:lnTo>
                  <a:lnTo>
                    <a:pt x="16" y="5"/>
                  </a:lnTo>
                  <a:lnTo>
                    <a:pt x="17" y="5"/>
                  </a:lnTo>
                  <a:lnTo>
                    <a:pt x="17" y="5"/>
                  </a:lnTo>
                  <a:lnTo>
                    <a:pt x="19" y="3"/>
                  </a:lnTo>
                  <a:lnTo>
                    <a:pt x="20" y="2"/>
                  </a:lnTo>
                  <a:lnTo>
                    <a:pt x="22" y="0"/>
                  </a:lnTo>
                  <a:lnTo>
                    <a:pt x="22" y="0"/>
                  </a:lnTo>
                  <a:lnTo>
                    <a:pt x="23" y="2"/>
                  </a:lnTo>
                  <a:lnTo>
                    <a:pt x="25" y="3"/>
                  </a:lnTo>
                  <a:lnTo>
                    <a:pt x="28" y="5"/>
                  </a:lnTo>
                  <a:lnTo>
                    <a:pt x="28" y="5"/>
                  </a:lnTo>
                  <a:lnTo>
                    <a:pt x="28" y="8"/>
                  </a:lnTo>
                  <a:lnTo>
                    <a:pt x="29" y="10"/>
                  </a:lnTo>
                  <a:lnTo>
                    <a:pt x="29" y="10"/>
                  </a:lnTo>
                  <a:lnTo>
                    <a:pt x="32" y="16"/>
                  </a:lnTo>
                  <a:lnTo>
                    <a:pt x="33" y="19"/>
                  </a:lnTo>
                  <a:lnTo>
                    <a:pt x="33" y="21"/>
                  </a:lnTo>
                  <a:lnTo>
                    <a:pt x="33" y="25"/>
                  </a:lnTo>
                  <a:lnTo>
                    <a:pt x="31" y="27"/>
                  </a:lnTo>
                  <a:lnTo>
                    <a:pt x="29" y="29"/>
                  </a:lnTo>
                  <a:lnTo>
                    <a:pt x="25" y="31"/>
                  </a:lnTo>
                  <a:lnTo>
                    <a:pt x="25" y="31"/>
                  </a:lnTo>
                  <a:lnTo>
                    <a:pt x="25" y="34"/>
                  </a:lnTo>
                  <a:lnTo>
                    <a:pt x="25" y="3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39" name="Freeform 438"/>
            <p:cNvSpPr>
              <a:spLocks/>
            </p:cNvSpPr>
            <p:nvPr/>
          </p:nvSpPr>
          <p:spPr bwMode="gray">
            <a:xfrm>
              <a:off x="4503842" y="2796613"/>
              <a:ext cx="16794" cy="21600"/>
            </a:xfrm>
            <a:custGeom>
              <a:avLst/>
              <a:gdLst/>
              <a:ahLst/>
              <a:cxnLst>
                <a:cxn ang="0">
                  <a:pos x="11" y="9"/>
                </a:cxn>
                <a:cxn ang="0">
                  <a:pos x="11" y="9"/>
                </a:cxn>
                <a:cxn ang="0">
                  <a:pos x="11" y="7"/>
                </a:cxn>
                <a:cxn ang="0">
                  <a:pos x="11" y="7"/>
                </a:cxn>
                <a:cxn ang="0">
                  <a:pos x="9" y="3"/>
                </a:cxn>
                <a:cxn ang="0">
                  <a:pos x="6" y="1"/>
                </a:cxn>
                <a:cxn ang="0">
                  <a:pos x="4" y="0"/>
                </a:cxn>
                <a:cxn ang="0">
                  <a:pos x="4" y="0"/>
                </a:cxn>
                <a:cxn ang="0">
                  <a:pos x="2" y="3"/>
                </a:cxn>
                <a:cxn ang="0">
                  <a:pos x="0" y="5"/>
                </a:cxn>
                <a:cxn ang="0">
                  <a:pos x="0" y="8"/>
                </a:cxn>
                <a:cxn ang="0">
                  <a:pos x="1" y="11"/>
                </a:cxn>
                <a:cxn ang="0">
                  <a:pos x="1" y="11"/>
                </a:cxn>
                <a:cxn ang="0">
                  <a:pos x="4" y="15"/>
                </a:cxn>
                <a:cxn ang="0">
                  <a:pos x="5" y="16"/>
                </a:cxn>
                <a:cxn ang="0">
                  <a:pos x="8" y="16"/>
                </a:cxn>
                <a:cxn ang="0">
                  <a:pos x="8" y="16"/>
                </a:cxn>
                <a:cxn ang="0">
                  <a:pos x="9" y="15"/>
                </a:cxn>
                <a:cxn ang="0">
                  <a:pos x="10" y="14"/>
                </a:cxn>
                <a:cxn ang="0">
                  <a:pos x="11" y="9"/>
                </a:cxn>
                <a:cxn ang="0">
                  <a:pos x="11" y="9"/>
                </a:cxn>
              </a:cxnLst>
              <a:rect l="0" t="0" r="r" b="b"/>
              <a:pathLst>
                <a:path w="11" h="16">
                  <a:moveTo>
                    <a:pt x="11" y="9"/>
                  </a:moveTo>
                  <a:lnTo>
                    <a:pt x="11" y="9"/>
                  </a:lnTo>
                  <a:lnTo>
                    <a:pt x="11" y="7"/>
                  </a:lnTo>
                  <a:lnTo>
                    <a:pt x="11" y="7"/>
                  </a:lnTo>
                  <a:lnTo>
                    <a:pt x="9" y="3"/>
                  </a:lnTo>
                  <a:lnTo>
                    <a:pt x="6" y="1"/>
                  </a:lnTo>
                  <a:lnTo>
                    <a:pt x="4" y="0"/>
                  </a:lnTo>
                  <a:lnTo>
                    <a:pt x="4" y="0"/>
                  </a:lnTo>
                  <a:lnTo>
                    <a:pt x="2" y="3"/>
                  </a:lnTo>
                  <a:lnTo>
                    <a:pt x="0" y="5"/>
                  </a:lnTo>
                  <a:lnTo>
                    <a:pt x="0" y="8"/>
                  </a:lnTo>
                  <a:lnTo>
                    <a:pt x="1" y="11"/>
                  </a:lnTo>
                  <a:lnTo>
                    <a:pt x="1" y="11"/>
                  </a:lnTo>
                  <a:lnTo>
                    <a:pt x="4" y="15"/>
                  </a:lnTo>
                  <a:lnTo>
                    <a:pt x="5" y="16"/>
                  </a:lnTo>
                  <a:lnTo>
                    <a:pt x="8" y="16"/>
                  </a:lnTo>
                  <a:lnTo>
                    <a:pt x="8" y="16"/>
                  </a:lnTo>
                  <a:lnTo>
                    <a:pt x="9" y="15"/>
                  </a:lnTo>
                  <a:lnTo>
                    <a:pt x="10" y="14"/>
                  </a:lnTo>
                  <a:lnTo>
                    <a:pt x="11" y="9"/>
                  </a:lnTo>
                  <a:lnTo>
                    <a:pt x="11"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0" name="Freeform 439"/>
            <p:cNvSpPr>
              <a:spLocks/>
            </p:cNvSpPr>
            <p:nvPr/>
          </p:nvSpPr>
          <p:spPr bwMode="gray">
            <a:xfrm>
              <a:off x="4527832" y="2434202"/>
              <a:ext cx="215915" cy="391211"/>
            </a:xfrm>
            <a:custGeom>
              <a:avLst/>
              <a:gdLst/>
              <a:ahLst/>
              <a:cxnLst>
                <a:cxn ang="0">
                  <a:pos x="14" y="27"/>
                </a:cxn>
                <a:cxn ang="0">
                  <a:pos x="17" y="29"/>
                </a:cxn>
                <a:cxn ang="0">
                  <a:pos x="30" y="44"/>
                </a:cxn>
                <a:cxn ang="0">
                  <a:pos x="42" y="43"/>
                </a:cxn>
                <a:cxn ang="0">
                  <a:pos x="53" y="40"/>
                </a:cxn>
                <a:cxn ang="0">
                  <a:pos x="72" y="40"/>
                </a:cxn>
                <a:cxn ang="0">
                  <a:pos x="78" y="33"/>
                </a:cxn>
                <a:cxn ang="0">
                  <a:pos x="74" y="17"/>
                </a:cxn>
                <a:cxn ang="0">
                  <a:pos x="84" y="9"/>
                </a:cxn>
                <a:cxn ang="0">
                  <a:pos x="104" y="0"/>
                </a:cxn>
                <a:cxn ang="0">
                  <a:pos x="110" y="4"/>
                </a:cxn>
                <a:cxn ang="0">
                  <a:pos x="115" y="12"/>
                </a:cxn>
                <a:cxn ang="0">
                  <a:pos x="131" y="26"/>
                </a:cxn>
                <a:cxn ang="0">
                  <a:pos x="133" y="36"/>
                </a:cxn>
                <a:cxn ang="0">
                  <a:pos x="137" y="56"/>
                </a:cxn>
                <a:cxn ang="0">
                  <a:pos x="131" y="73"/>
                </a:cxn>
                <a:cxn ang="0">
                  <a:pos x="135" y="102"/>
                </a:cxn>
                <a:cxn ang="0">
                  <a:pos x="139" y="121"/>
                </a:cxn>
                <a:cxn ang="0">
                  <a:pos x="137" y="136"/>
                </a:cxn>
                <a:cxn ang="0">
                  <a:pos x="140" y="142"/>
                </a:cxn>
                <a:cxn ang="0">
                  <a:pos x="142" y="143"/>
                </a:cxn>
                <a:cxn ang="0">
                  <a:pos x="146" y="144"/>
                </a:cxn>
                <a:cxn ang="0">
                  <a:pos x="144" y="154"/>
                </a:cxn>
                <a:cxn ang="0">
                  <a:pos x="147" y="165"/>
                </a:cxn>
                <a:cxn ang="0">
                  <a:pos x="141" y="176"/>
                </a:cxn>
                <a:cxn ang="0">
                  <a:pos x="145" y="184"/>
                </a:cxn>
                <a:cxn ang="0">
                  <a:pos x="150" y="187"/>
                </a:cxn>
                <a:cxn ang="0">
                  <a:pos x="152" y="208"/>
                </a:cxn>
                <a:cxn ang="0">
                  <a:pos x="136" y="228"/>
                </a:cxn>
                <a:cxn ang="0">
                  <a:pos x="110" y="249"/>
                </a:cxn>
                <a:cxn ang="0">
                  <a:pos x="91" y="252"/>
                </a:cxn>
                <a:cxn ang="0">
                  <a:pos x="68" y="262"/>
                </a:cxn>
                <a:cxn ang="0">
                  <a:pos x="56" y="263"/>
                </a:cxn>
                <a:cxn ang="0">
                  <a:pos x="32" y="275"/>
                </a:cxn>
                <a:cxn ang="0">
                  <a:pos x="28" y="269"/>
                </a:cxn>
                <a:cxn ang="0">
                  <a:pos x="29" y="258"/>
                </a:cxn>
                <a:cxn ang="0">
                  <a:pos x="22" y="252"/>
                </a:cxn>
                <a:cxn ang="0">
                  <a:pos x="10" y="249"/>
                </a:cxn>
                <a:cxn ang="0">
                  <a:pos x="10" y="236"/>
                </a:cxn>
                <a:cxn ang="0">
                  <a:pos x="8" y="219"/>
                </a:cxn>
                <a:cxn ang="0">
                  <a:pos x="8" y="208"/>
                </a:cxn>
                <a:cxn ang="0">
                  <a:pos x="18" y="193"/>
                </a:cxn>
                <a:cxn ang="0">
                  <a:pos x="20" y="185"/>
                </a:cxn>
                <a:cxn ang="0">
                  <a:pos x="31" y="177"/>
                </a:cxn>
                <a:cxn ang="0">
                  <a:pos x="57" y="151"/>
                </a:cxn>
                <a:cxn ang="0">
                  <a:pos x="69" y="142"/>
                </a:cxn>
                <a:cxn ang="0">
                  <a:pos x="71" y="128"/>
                </a:cxn>
                <a:cxn ang="0">
                  <a:pos x="66" y="123"/>
                </a:cxn>
                <a:cxn ang="0">
                  <a:pos x="57" y="121"/>
                </a:cxn>
                <a:cxn ang="0">
                  <a:pos x="50" y="120"/>
                </a:cxn>
                <a:cxn ang="0">
                  <a:pos x="45" y="71"/>
                </a:cxn>
                <a:cxn ang="0">
                  <a:pos x="36" y="56"/>
                </a:cxn>
                <a:cxn ang="0">
                  <a:pos x="0" y="37"/>
                </a:cxn>
              </a:cxnLst>
              <a:rect l="0" t="0" r="r" b="b"/>
              <a:pathLst>
                <a:path w="152" h="275">
                  <a:moveTo>
                    <a:pt x="0" y="37"/>
                  </a:moveTo>
                  <a:lnTo>
                    <a:pt x="0" y="37"/>
                  </a:lnTo>
                  <a:lnTo>
                    <a:pt x="7" y="31"/>
                  </a:lnTo>
                  <a:lnTo>
                    <a:pt x="14" y="27"/>
                  </a:lnTo>
                  <a:lnTo>
                    <a:pt x="14" y="27"/>
                  </a:lnTo>
                  <a:lnTo>
                    <a:pt x="16" y="28"/>
                  </a:lnTo>
                  <a:lnTo>
                    <a:pt x="17" y="29"/>
                  </a:lnTo>
                  <a:lnTo>
                    <a:pt x="17" y="29"/>
                  </a:lnTo>
                  <a:lnTo>
                    <a:pt x="20" y="36"/>
                  </a:lnTo>
                  <a:lnTo>
                    <a:pt x="25" y="41"/>
                  </a:lnTo>
                  <a:lnTo>
                    <a:pt x="27" y="43"/>
                  </a:lnTo>
                  <a:lnTo>
                    <a:pt x="30" y="44"/>
                  </a:lnTo>
                  <a:lnTo>
                    <a:pt x="34" y="46"/>
                  </a:lnTo>
                  <a:lnTo>
                    <a:pt x="37" y="44"/>
                  </a:lnTo>
                  <a:lnTo>
                    <a:pt x="37" y="44"/>
                  </a:lnTo>
                  <a:lnTo>
                    <a:pt x="42" y="43"/>
                  </a:lnTo>
                  <a:lnTo>
                    <a:pt x="46" y="42"/>
                  </a:lnTo>
                  <a:lnTo>
                    <a:pt x="50" y="40"/>
                  </a:lnTo>
                  <a:lnTo>
                    <a:pt x="51" y="39"/>
                  </a:lnTo>
                  <a:lnTo>
                    <a:pt x="53" y="40"/>
                  </a:lnTo>
                  <a:lnTo>
                    <a:pt x="63" y="43"/>
                  </a:lnTo>
                  <a:lnTo>
                    <a:pt x="63" y="43"/>
                  </a:lnTo>
                  <a:lnTo>
                    <a:pt x="67" y="42"/>
                  </a:lnTo>
                  <a:lnTo>
                    <a:pt x="72" y="40"/>
                  </a:lnTo>
                  <a:lnTo>
                    <a:pt x="76" y="36"/>
                  </a:lnTo>
                  <a:lnTo>
                    <a:pt x="77" y="35"/>
                  </a:lnTo>
                  <a:lnTo>
                    <a:pt x="78" y="33"/>
                  </a:lnTo>
                  <a:lnTo>
                    <a:pt x="78" y="33"/>
                  </a:lnTo>
                  <a:lnTo>
                    <a:pt x="76" y="28"/>
                  </a:lnTo>
                  <a:lnTo>
                    <a:pt x="73" y="22"/>
                  </a:lnTo>
                  <a:lnTo>
                    <a:pt x="73" y="19"/>
                  </a:lnTo>
                  <a:lnTo>
                    <a:pt x="74" y="17"/>
                  </a:lnTo>
                  <a:lnTo>
                    <a:pt x="76" y="15"/>
                  </a:lnTo>
                  <a:lnTo>
                    <a:pt x="78" y="12"/>
                  </a:lnTo>
                  <a:lnTo>
                    <a:pt x="78" y="12"/>
                  </a:lnTo>
                  <a:lnTo>
                    <a:pt x="84" y="9"/>
                  </a:lnTo>
                  <a:lnTo>
                    <a:pt x="91" y="7"/>
                  </a:lnTo>
                  <a:lnTo>
                    <a:pt x="98" y="4"/>
                  </a:lnTo>
                  <a:lnTo>
                    <a:pt x="104" y="0"/>
                  </a:lnTo>
                  <a:lnTo>
                    <a:pt x="104" y="0"/>
                  </a:lnTo>
                  <a:lnTo>
                    <a:pt x="106" y="0"/>
                  </a:lnTo>
                  <a:lnTo>
                    <a:pt x="109" y="1"/>
                  </a:lnTo>
                  <a:lnTo>
                    <a:pt x="109" y="1"/>
                  </a:lnTo>
                  <a:lnTo>
                    <a:pt x="110" y="4"/>
                  </a:lnTo>
                  <a:lnTo>
                    <a:pt x="111" y="7"/>
                  </a:lnTo>
                  <a:lnTo>
                    <a:pt x="113" y="10"/>
                  </a:lnTo>
                  <a:lnTo>
                    <a:pt x="115" y="12"/>
                  </a:lnTo>
                  <a:lnTo>
                    <a:pt x="115" y="12"/>
                  </a:lnTo>
                  <a:lnTo>
                    <a:pt x="120" y="15"/>
                  </a:lnTo>
                  <a:lnTo>
                    <a:pt x="124" y="18"/>
                  </a:lnTo>
                  <a:lnTo>
                    <a:pt x="127" y="21"/>
                  </a:lnTo>
                  <a:lnTo>
                    <a:pt x="131" y="26"/>
                  </a:lnTo>
                  <a:lnTo>
                    <a:pt x="131" y="26"/>
                  </a:lnTo>
                  <a:lnTo>
                    <a:pt x="132" y="29"/>
                  </a:lnTo>
                  <a:lnTo>
                    <a:pt x="132" y="29"/>
                  </a:lnTo>
                  <a:lnTo>
                    <a:pt x="133" y="36"/>
                  </a:lnTo>
                  <a:lnTo>
                    <a:pt x="134" y="43"/>
                  </a:lnTo>
                  <a:lnTo>
                    <a:pt x="137" y="52"/>
                  </a:lnTo>
                  <a:lnTo>
                    <a:pt x="137" y="52"/>
                  </a:lnTo>
                  <a:lnTo>
                    <a:pt x="137" y="56"/>
                  </a:lnTo>
                  <a:lnTo>
                    <a:pt x="137" y="59"/>
                  </a:lnTo>
                  <a:lnTo>
                    <a:pt x="134" y="64"/>
                  </a:lnTo>
                  <a:lnTo>
                    <a:pt x="134" y="64"/>
                  </a:lnTo>
                  <a:lnTo>
                    <a:pt x="131" y="73"/>
                  </a:lnTo>
                  <a:lnTo>
                    <a:pt x="130" y="81"/>
                  </a:lnTo>
                  <a:lnTo>
                    <a:pt x="130" y="88"/>
                  </a:lnTo>
                  <a:lnTo>
                    <a:pt x="131" y="93"/>
                  </a:lnTo>
                  <a:lnTo>
                    <a:pt x="135" y="102"/>
                  </a:lnTo>
                  <a:lnTo>
                    <a:pt x="139" y="112"/>
                  </a:lnTo>
                  <a:lnTo>
                    <a:pt x="139" y="112"/>
                  </a:lnTo>
                  <a:lnTo>
                    <a:pt x="140" y="116"/>
                  </a:lnTo>
                  <a:lnTo>
                    <a:pt x="139" y="121"/>
                  </a:lnTo>
                  <a:lnTo>
                    <a:pt x="136" y="126"/>
                  </a:lnTo>
                  <a:lnTo>
                    <a:pt x="136" y="131"/>
                  </a:lnTo>
                  <a:lnTo>
                    <a:pt x="136" y="131"/>
                  </a:lnTo>
                  <a:lnTo>
                    <a:pt x="137" y="136"/>
                  </a:lnTo>
                  <a:lnTo>
                    <a:pt x="139" y="138"/>
                  </a:lnTo>
                  <a:lnTo>
                    <a:pt x="140" y="140"/>
                  </a:lnTo>
                  <a:lnTo>
                    <a:pt x="140" y="140"/>
                  </a:lnTo>
                  <a:lnTo>
                    <a:pt x="140" y="142"/>
                  </a:lnTo>
                  <a:lnTo>
                    <a:pt x="140" y="142"/>
                  </a:lnTo>
                  <a:lnTo>
                    <a:pt x="141" y="142"/>
                  </a:lnTo>
                  <a:lnTo>
                    <a:pt x="142" y="143"/>
                  </a:lnTo>
                  <a:lnTo>
                    <a:pt x="142" y="143"/>
                  </a:lnTo>
                  <a:lnTo>
                    <a:pt x="143" y="144"/>
                  </a:lnTo>
                  <a:lnTo>
                    <a:pt x="144" y="144"/>
                  </a:lnTo>
                  <a:lnTo>
                    <a:pt x="146" y="144"/>
                  </a:lnTo>
                  <a:lnTo>
                    <a:pt x="146" y="144"/>
                  </a:lnTo>
                  <a:lnTo>
                    <a:pt x="146" y="144"/>
                  </a:lnTo>
                  <a:lnTo>
                    <a:pt x="146" y="147"/>
                  </a:lnTo>
                  <a:lnTo>
                    <a:pt x="145" y="151"/>
                  </a:lnTo>
                  <a:lnTo>
                    <a:pt x="144" y="154"/>
                  </a:lnTo>
                  <a:lnTo>
                    <a:pt x="144" y="156"/>
                  </a:lnTo>
                  <a:lnTo>
                    <a:pt x="144" y="156"/>
                  </a:lnTo>
                  <a:lnTo>
                    <a:pt x="147" y="161"/>
                  </a:lnTo>
                  <a:lnTo>
                    <a:pt x="147" y="165"/>
                  </a:lnTo>
                  <a:lnTo>
                    <a:pt x="145" y="169"/>
                  </a:lnTo>
                  <a:lnTo>
                    <a:pt x="142" y="175"/>
                  </a:lnTo>
                  <a:lnTo>
                    <a:pt x="142" y="175"/>
                  </a:lnTo>
                  <a:lnTo>
                    <a:pt x="141" y="176"/>
                  </a:lnTo>
                  <a:lnTo>
                    <a:pt x="142" y="178"/>
                  </a:lnTo>
                  <a:lnTo>
                    <a:pt x="143" y="183"/>
                  </a:lnTo>
                  <a:lnTo>
                    <a:pt x="143" y="183"/>
                  </a:lnTo>
                  <a:lnTo>
                    <a:pt x="145" y="184"/>
                  </a:lnTo>
                  <a:lnTo>
                    <a:pt x="147" y="185"/>
                  </a:lnTo>
                  <a:lnTo>
                    <a:pt x="150" y="185"/>
                  </a:lnTo>
                  <a:lnTo>
                    <a:pt x="150" y="187"/>
                  </a:lnTo>
                  <a:lnTo>
                    <a:pt x="150" y="187"/>
                  </a:lnTo>
                  <a:lnTo>
                    <a:pt x="150" y="194"/>
                  </a:lnTo>
                  <a:lnTo>
                    <a:pt x="151" y="199"/>
                  </a:lnTo>
                  <a:lnTo>
                    <a:pt x="152" y="204"/>
                  </a:lnTo>
                  <a:lnTo>
                    <a:pt x="152" y="208"/>
                  </a:lnTo>
                  <a:lnTo>
                    <a:pt x="152" y="208"/>
                  </a:lnTo>
                  <a:lnTo>
                    <a:pt x="151" y="211"/>
                  </a:lnTo>
                  <a:lnTo>
                    <a:pt x="147" y="216"/>
                  </a:lnTo>
                  <a:lnTo>
                    <a:pt x="136" y="228"/>
                  </a:lnTo>
                  <a:lnTo>
                    <a:pt x="115" y="250"/>
                  </a:lnTo>
                  <a:lnTo>
                    <a:pt x="115" y="250"/>
                  </a:lnTo>
                  <a:lnTo>
                    <a:pt x="110" y="249"/>
                  </a:lnTo>
                  <a:lnTo>
                    <a:pt x="110" y="249"/>
                  </a:lnTo>
                  <a:lnTo>
                    <a:pt x="104" y="249"/>
                  </a:lnTo>
                  <a:lnTo>
                    <a:pt x="100" y="250"/>
                  </a:lnTo>
                  <a:lnTo>
                    <a:pt x="91" y="252"/>
                  </a:lnTo>
                  <a:lnTo>
                    <a:pt x="91" y="252"/>
                  </a:lnTo>
                  <a:lnTo>
                    <a:pt x="81" y="257"/>
                  </a:lnTo>
                  <a:lnTo>
                    <a:pt x="71" y="262"/>
                  </a:lnTo>
                  <a:lnTo>
                    <a:pt x="71" y="262"/>
                  </a:lnTo>
                  <a:lnTo>
                    <a:pt x="68" y="262"/>
                  </a:lnTo>
                  <a:lnTo>
                    <a:pt x="63" y="262"/>
                  </a:lnTo>
                  <a:lnTo>
                    <a:pt x="59" y="262"/>
                  </a:lnTo>
                  <a:lnTo>
                    <a:pt x="56" y="263"/>
                  </a:lnTo>
                  <a:lnTo>
                    <a:pt x="56" y="263"/>
                  </a:lnTo>
                  <a:lnTo>
                    <a:pt x="45" y="271"/>
                  </a:lnTo>
                  <a:lnTo>
                    <a:pt x="39" y="274"/>
                  </a:lnTo>
                  <a:lnTo>
                    <a:pt x="32" y="275"/>
                  </a:lnTo>
                  <a:lnTo>
                    <a:pt x="32" y="275"/>
                  </a:lnTo>
                  <a:lnTo>
                    <a:pt x="31" y="274"/>
                  </a:lnTo>
                  <a:lnTo>
                    <a:pt x="30" y="273"/>
                  </a:lnTo>
                  <a:lnTo>
                    <a:pt x="28" y="269"/>
                  </a:lnTo>
                  <a:lnTo>
                    <a:pt x="28" y="269"/>
                  </a:lnTo>
                  <a:lnTo>
                    <a:pt x="27" y="267"/>
                  </a:lnTo>
                  <a:lnTo>
                    <a:pt x="27" y="263"/>
                  </a:lnTo>
                  <a:lnTo>
                    <a:pt x="28" y="261"/>
                  </a:lnTo>
                  <a:lnTo>
                    <a:pt x="29" y="258"/>
                  </a:lnTo>
                  <a:lnTo>
                    <a:pt x="29" y="258"/>
                  </a:lnTo>
                  <a:lnTo>
                    <a:pt x="28" y="256"/>
                  </a:lnTo>
                  <a:lnTo>
                    <a:pt x="26" y="254"/>
                  </a:lnTo>
                  <a:lnTo>
                    <a:pt x="22" y="252"/>
                  </a:lnTo>
                  <a:lnTo>
                    <a:pt x="22" y="252"/>
                  </a:lnTo>
                  <a:lnTo>
                    <a:pt x="16" y="252"/>
                  </a:lnTo>
                  <a:lnTo>
                    <a:pt x="13" y="251"/>
                  </a:lnTo>
                  <a:lnTo>
                    <a:pt x="10" y="249"/>
                  </a:lnTo>
                  <a:lnTo>
                    <a:pt x="10" y="249"/>
                  </a:lnTo>
                  <a:lnTo>
                    <a:pt x="9" y="245"/>
                  </a:lnTo>
                  <a:lnTo>
                    <a:pt x="9" y="240"/>
                  </a:lnTo>
                  <a:lnTo>
                    <a:pt x="10" y="236"/>
                  </a:lnTo>
                  <a:lnTo>
                    <a:pt x="11" y="231"/>
                  </a:lnTo>
                  <a:lnTo>
                    <a:pt x="11" y="231"/>
                  </a:lnTo>
                  <a:lnTo>
                    <a:pt x="10" y="225"/>
                  </a:lnTo>
                  <a:lnTo>
                    <a:pt x="8" y="219"/>
                  </a:lnTo>
                  <a:lnTo>
                    <a:pt x="8" y="219"/>
                  </a:lnTo>
                  <a:lnTo>
                    <a:pt x="7" y="215"/>
                  </a:lnTo>
                  <a:lnTo>
                    <a:pt x="7" y="211"/>
                  </a:lnTo>
                  <a:lnTo>
                    <a:pt x="8" y="208"/>
                  </a:lnTo>
                  <a:lnTo>
                    <a:pt x="9" y="205"/>
                  </a:lnTo>
                  <a:lnTo>
                    <a:pt x="14" y="199"/>
                  </a:lnTo>
                  <a:lnTo>
                    <a:pt x="18" y="193"/>
                  </a:lnTo>
                  <a:lnTo>
                    <a:pt x="18" y="193"/>
                  </a:lnTo>
                  <a:lnTo>
                    <a:pt x="19" y="189"/>
                  </a:lnTo>
                  <a:lnTo>
                    <a:pt x="19" y="186"/>
                  </a:lnTo>
                  <a:lnTo>
                    <a:pt x="19" y="186"/>
                  </a:lnTo>
                  <a:lnTo>
                    <a:pt x="20" y="185"/>
                  </a:lnTo>
                  <a:lnTo>
                    <a:pt x="21" y="184"/>
                  </a:lnTo>
                  <a:lnTo>
                    <a:pt x="21" y="184"/>
                  </a:lnTo>
                  <a:lnTo>
                    <a:pt x="26" y="180"/>
                  </a:lnTo>
                  <a:lnTo>
                    <a:pt x="31" y="177"/>
                  </a:lnTo>
                  <a:lnTo>
                    <a:pt x="39" y="168"/>
                  </a:lnTo>
                  <a:lnTo>
                    <a:pt x="48" y="159"/>
                  </a:lnTo>
                  <a:lnTo>
                    <a:pt x="57" y="151"/>
                  </a:lnTo>
                  <a:lnTo>
                    <a:pt x="57" y="151"/>
                  </a:lnTo>
                  <a:lnTo>
                    <a:pt x="60" y="148"/>
                  </a:lnTo>
                  <a:lnTo>
                    <a:pt x="63" y="147"/>
                  </a:lnTo>
                  <a:lnTo>
                    <a:pt x="67" y="145"/>
                  </a:lnTo>
                  <a:lnTo>
                    <a:pt x="69" y="142"/>
                  </a:lnTo>
                  <a:lnTo>
                    <a:pt x="69" y="142"/>
                  </a:lnTo>
                  <a:lnTo>
                    <a:pt x="70" y="137"/>
                  </a:lnTo>
                  <a:lnTo>
                    <a:pt x="71" y="131"/>
                  </a:lnTo>
                  <a:lnTo>
                    <a:pt x="71" y="128"/>
                  </a:lnTo>
                  <a:lnTo>
                    <a:pt x="70" y="126"/>
                  </a:lnTo>
                  <a:lnTo>
                    <a:pt x="68" y="124"/>
                  </a:lnTo>
                  <a:lnTo>
                    <a:pt x="66" y="123"/>
                  </a:lnTo>
                  <a:lnTo>
                    <a:pt x="66" y="123"/>
                  </a:lnTo>
                  <a:lnTo>
                    <a:pt x="61" y="123"/>
                  </a:lnTo>
                  <a:lnTo>
                    <a:pt x="59" y="122"/>
                  </a:lnTo>
                  <a:lnTo>
                    <a:pt x="57" y="121"/>
                  </a:lnTo>
                  <a:lnTo>
                    <a:pt x="57" y="121"/>
                  </a:lnTo>
                  <a:lnTo>
                    <a:pt x="56" y="120"/>
                  </a:lnTo>
                  <a:lnTo>
                    <a:pt x="53" y="120"/>
                  </a:lnTo>
                  <a:lnTo>
                    <a:pt x="50" y="120"/>
                  </a:lnTo>
                  <a:lnTo>
                    <a:pt x="50" y="120"/>
                  </a:lnTo>
                  <a:lnTo>
                    <a:pt x="48" y="110"/>
                  </a:lnTo>
                  <a:lnTo>
                    <a:pt x="47" y="100"/>
                  </a:lnTo>
                  <a:lnTo>
                    <a:pt x="46" y="80"/>
                  </a:lnTo>
                  <a:lnTo>
                    <a:pt x="45" y="71"/>
                  </a:lnTo>
                  <a:lnTo>
                    <a:pt x="43" y="64"/>
                  </a:lnTo>
                  <a:lnTo>
                    <a:pt x="40" y="59"/>
                  </a:lnTo>
                  <a:lnTo>
                    <a:pt x="39" y="57"/>
                  </a:lnTo>
                  <a:lnTo>
                    <a:pt x="36" y="56"/>
                  </a:lnTo>
                  <a:lnTo>
                    <a:pt x="36" y="56"/>
                  </a:lnTo>
                  <a:lnTo>
                    <a:pt x="19" y="49"/>
                  </a:lnTo>
                  <a:lnTo>
                    <a:pt x="10" y="43"/>
                  </a:lnTo>
                  <a:lnTo>
                    <a:pt x="0" y="37"/>
                  </a:lnTo>
                  <a:lnTo>
                    <a:pt x="0" y="3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1" name="Freeform 440"/>
            <p:cNvSpPr>
              <a:spLocks/>
            </p:cNvSpPr>
            <p:nvPr/>
          </p:nvSpPr>
          <p:spPr bwMode="gray">
            <a:xfrm>
              <a:off x="4436668" y="2892615"/>
              <a:ext cx="19192" cy="43201"/>
            </a:xfrm>
            <a:custGeom>
              <a:avLst/>
              <a:gdLst/>
              <a:ahLst/>
              <a:cxnLst>
                <a:cxn ang="0">
                  <a:pos x="11" y="13"/>
                </a:cxn>
                <a:cxn ang="0">
                  <a:pos x="11" y="13"/>
                </a:cxn>
                <a:cxn ang="0">
                  <a:pos x="1" y="31"/>
                </a:cxn>
                <a:cxn ang="0">
                  <a:pos x="1" y="31"/>
                </a:cxn>
                <a:cxn ang="0">
                  <a:pos x="0" y="27"/>
                </a:cxn>
                <a:cxn ang="0">
                  <a:pos x="0" y="24"/>
                </a:cxn>
                <a:cxn ang="0">
                  <a:pos x="0" y="19"/>
                </a:cxn>
                <a:cxn ang="0">
                  <a:pos x="3" y="12"/>
                </a:cxn>
                <a:cxn ang="0">
                  <a:pos x="6" y="7"/>
                </a:cxn>
                <a:cxn ang="0">
                  <a:pos x="6" y="7"/>
                </a:cxn>
                <a:cxn ang="0">
                  <a:pos x="9" y="2"/>
                </a:cxn>
                <a:cxn ang="0">
                  <a:pos x="11" y="0"/>
                </a:cxn>
                <a:cxn ang="0">
                  <a:pos x="13" y="1"/>
                </a:cxn>
                <a:cxn ang="0">
                  <a:pos x="13" y="1"/>
                </a:cxn>
                <a:cxn ang="0">
                  <a:pos x="15" y="3"/>
                </a:cxn>
                <a:cxn ang="0">
                  <a:pos x="13" y="7"/>
                </a:cxn>
                <a:cxn ang="0">
                  <a:pos x="11" y="13"/>
                </a:cxn>
                <a:cxn ang="0">
                  <a:pos x="11" y="13"/>
                </a:cxn>
              </a:cxnLst>
              <a:rect l="0" t="0" r="r" b="b"/>
              <a:pathLst>
                <a:path w="15" h="31">
                  <a:moveTo>
                    <a:pt x="11" y="13"/>
                  </a:moveTo>
                  <a:lnTo>
                    <a:pt x="11" y="13"/>
                  </a:lnTo>
                  <a:lnTo>
                    <a:pt x="1" y="31"/>
                  </a:lnTo>
                  <a:lnTo>
                    <a:pt x="1" y="31"/>
                  </a:lnTo>
                  <a:lnTo>
                    <a:pt x="0" y="27"/>
                  </a:lnTo>
                  <a:lnTo>
                    <a:pt x="0" y="24"/>
                  </a:lnTo>
                  <a:lnTo>
                    <a:pt x="0" y="19"/>
                  </a:lnTo>
                  <a:lnTo>
                    <a:pt x="3" y="12"/>
                  </a:lnTo>
                  <a:lnTo>
                    <a:pt x="6" y="7"/>
                  </a:lnTo>
                  <a:lnTo>
                    <a:pt x="6" y="7"/>
                  </a:lnTo>
                  <a:lnTo>
                    <a:pt x="9" y="2"/>
                  </a:lnTo>
                  <a:lnTo>
                    <a:pt x="11" y="0"/>
                  </a:lnTo>
                  <a:lnTo>
                    <a:pt x="13" y="1"/>
                  </a:lnTo>
                  <a:lnTo>
                    <a:pt x="13" y="1"/>
                  </a:lnTo>
                  <a:lnTo>
                    <a:pt x="15" y="3"/>
                  </a:lnTo>
                  <a:lnTo>
                    <a:pt x="13" y="7"/>
                  </a:lnTo>
                  <a:lnTo>
                    <a:pt x="11" y="13"/>
                  </a:lnTo>
                  <a:lnTo>
                    <a:pt x="11"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2" name="Freeform 441"/>
            <p:cNvSpPr>
              <a:spLocks/>
            </p:cNvSpPr>
            <p:nvPr/>
          </p:nvSpPr>
          <p:spPr bwMode="gray">
            <a:xfrm>
              <a:off x="4467857" y="2878215"/>
              <a:ext cx="26389" cy="43201"/>
            </a:xfrm>
            <a:custGeom>
              <a:avLst/>
              <a:gdLst/>
              <a:ahLst/>
              <a:cxnLst>
                <a:cxn ang="0">
                  <a:pos x="16" y="13"/>
                </a:cxn>
                <a:cxn ang="0">
                  <a:pos x="16" y="13"/>
                </a:cxn>
                <a:cxn ang="0">
                  <a:pos x="15" y="10"/>
                </a:cxn>
                <a:cxn ang="0">
                  <a:pos x="16" y="9"/>
                </a:cxn>
                <a:cxn ang="0">
                  <a:pos x="18" y="4"/>
                </a:cxn>
                <a:cxn ang="0">
                  <a:pos x="18" y="4"/>
                </a:cxn>
                <a:cxn ang="0">
                  <a:pos x="18" y="1"/>
                </a:cxn>
                <a:cxn ang="0">
                  <a:pos x="18" y="0"/>
                </a:cxn>
                <a:cxn ang="0">
                  <a:pos x="18" y="0"/>
                </a:cxn>
                <a:cxn ang="0">
                  <a:pos x="13" y="1"/>
                </a:cxn>
                <a:cxn ang="0">
                  <a:pos x="8" y="3"/>
                </a:cxn>
                <a:cxn ang="0">
                  <a:pos x="4" y="7"/>
                </a:cxn>
                <a:cxn ang="0">
                  <a:pos x="3" y="9"/>
                </a:cxn>
                <a:cxn ang="0">
                  <a:pos x="2" y="11"/>
                </a:cxn>
                <a:cxn ang="0">
                  <a:pos x="2" y="11"/>
                </a:cxn>
                <a:cxn ang="0">
                  <a:pos x="2" y="17"/>
                </a:cxn>
                <a:cxn ang="0">
                  <a:pos x="0" y="22"/>
                </a:cxn>
                <a:cxn ang="0">
                  <a:pos x="2" y="28"/>
                </a:cxn>
                <a:cxn ang="0">
                  <a:pos x="3" y="30"/>
                </a:cxn>
                <a:cxn ang="0">
                  <a:pos x="5" y="31"/>
                </a:cxn>
                <a:cxn ang="0">
                  <a:pos x="5" y="31"/>
                </a:cxn>
                <a:cxn ang="0">
                  <a:pos x="6" y="24"/>
                </a:cxn>
                <a:cxn ang="0">
                  <a:pos x="7" y="22"/>
                </a:cxn>
                <a:cxn ang="0">
                  <a:pos x="10" y="20"/>
                </a:cxn>
                <a:cxn ang="0">
                  <a:pos x="10" y="20"/>
                </a:cxn>
                <a:cxn ang="0">
                  <a:pos x="12" y="19"/>
                </a:cxn>
                <a:cxn ang="0">
                  <a:pos x="14" y="17"/>
                </a:cxn>
                <a:cxn ang="0">
                  <a:pos x="16" y="14"/>
                </a:cxn>
                <a:cxn ang="0">
                  <a:pos x="16" y="13"/>
                </a:cxn>
                <a:cxn ang="0">
                  <a:pos x="16" y="13"/>
                </a:cxn>
              </a:cxnLst>
              <a:rect l="0" t="0" r="r" b="b"/>
              <a:pathLst>
                <a:path w="18" h="31">
                  <a:moveTo>
                    <a:pt x="16" y="13"/>
                  </a:moveTo>
                  <a:lnTo>
                    <a:pt x="16" y="13"/>
                  </a:lnTo>
                  <a:lnTo>
                    <a:pt x="15" y="10"/>
                  </a:lnTo>
                  <a:lnTo>
                    <a:pt x="16" y="9"/>
                  </a:lnTo>
                  <a:lnTo>
                    <a:pt x="18" y="4"/>
                  </a:lnTo>
                  <a:lnTo>
                    <a:pt x="18" y="4"/>
                  </a:lnTo>
                  <a:lnTo>
                    <a:pt x="18" y="1"/>
                  </a:lnTo>
                  <a:lnTo>
                    <a:pt x="18" y="0"/>
                  </a:lnTo>
                  <a:lnTo>
                    <a:pt x="18" y="0"/>
                  </a:lnTo>
                  <a:lnTo>
                    <a:pt x="13" y="1"/>
                  </a:lnTo>
                  <a:lnTo>
                    <a:pt x="8" y="3"/>
                  </a:lnTo>
                  <a:lnTo>
                    <a:pt x="4" y="7"/>
                  </a:lnTo>
                  <a:lnTo>
                    <a:pt x="3" y="9"/>
                  </a:lnTo>
                  <a:lnTo>
                    <a:pt x="2" y="11"/>
                  </a:lnTo>
                  <a:lnTo>
                    <a:pt x="2" y="11"/>
                  </a:lnTo>
                  <a:lnTo>
                    <a:pt x="2" y="17"/>
                  </a:lnTo>
                  <a:lnTo>
                    <a:pt x="0" y="22"/>
                  </a:lnTo>
                  <a:lnTo>
                    <a:pt x="2" y="28"/>
                  </a:lnTo>
                  <a:lnTo>
                    <a:pt x="3" y="30"/>
                  </a:lnTo>
                  <a:lnTo>
                    <a:pt x="5" y="31"/>
                  </a:lnTo>
                  <a:lnTo>
                    <a:pt x="5" y="31"/>
                  </a:lnTo>
                  <a:lnTo>
                    <a:pt x="6" y="24"/>
                  </a:lnTo>
                  <a:lnTo>
                    <a:pt x="7" y="22"/>
                  </a:lnTo>
                  <a:lnTo>
                    <a:pt x="10" y="20"/>
                  </a:lnTo>
                  <a:lnTo>
                    <a:pt x="10" y="20"/>
                  </a:lnTo>
                  <a:lnTo>
                    <a:pt x="12" y="19"/>
                  </a:lnTo>
                  <a:lnTo>
                    <a:pt x="14" y="17"/>
                  </a:lnTo>
                  <a:lnTo>
                    <a:pt x="16" y="14"/>
                  </a:lnTo>
                  <a:lnTo>
                    <a:pt x="16" y="13"/>
                  </a:lnTo>
                  <a:lnTo>
                    <a:pt x="16"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3" name="Freeform 442"/>
            <p:cNvSpPr>
              <a:spLocks/>
            </p:cNvSpPr>
            <p:nvPr/>
          </p:nvSpPr>
          <p:spPr bwMode="gray">
            <a:xfrm>
              <a:off x="4326312" y="2489405"/>
              <a:ext cx="271094" cy="492012"/>
            </a:xfrm>
            <a:custGeom>
              <a:avLst/>
              <a:gdLst/>
              <a:ahLst/>
              <a:cxnLst>
                <a:cxn ang="0">
                  <a:pos x="188" y="43"/>
                </a:cxn>
                <a:cxn ang="0">
                  <a:pos x="178" y="19"/>
                </a:cxn>
                <a:cxn ang="0">
                  <a:pos x="142" y="0"/>
                </a:cxn>
                <a:cxn ang="0">
                  <a:pos x="127" y="16"/>
                </a:cxn>
                <a:cxn ang="0">
                  <a:pos x="111" y="14"/>
                </a:cxn>
                <a:cxn ang="0">
                  <a:pos x="98" y="24"/>
                </a:cxn>
                <a:cxn ang="0">
                  <a:pos x="71" y="40"/>
                </a:cxn>
                <a:cxn ang="0">
                  <a:pos x="62" y="56"/>
                </a:cxn>
                <a:cxn ang="0">
                  <a:pos x="55" y="67"/>
                </a:cxn>
                <a:cxn ang="0">
                  <a:pos x="42" y="77"/>
                </a:cxn>
                <a:cxn ang="0">
                  <a:pos x="40" y="95"/>
                </a:cxn>
                <a:cxn ang="0">
                  <a:pos x="35" y="112"/>
                </a:cxn>
                <a:cxn ang="0">
                  <a:pos x="35" y="126"/>
                </a:cxn>
                <a:cxn ang="0">
                  <a:pos x="17" y="125"/>
                </a:cxn>
                <a:cxn ang="0">
                  <a:pos x="8" y="145"/>
                </a:cxn>
                <a:cxn ang="0">
                  <a:pos x="8" y="173"/>
                </a:cxn>
                <a:cxn ang="0">
                  <a:pos x="13" y="187"/>
                </a:cxn>
                <a:cxn ang="0">
                  <a:pos x="19" y="198"/>
                </a:cxn>
                <a:cxn ang="0">
                  <a:pos x="11" y="203"/>
                </a:cxn>
                <a:cxn ang="0">
                  <a:pos x="0" y="250"/>
                </a:cxn>
                <a:cxn ang="0">
                  <a:pos x="3" y="258"/>
                </a:cxn>
                <a:cxn ang="0">
                  <a:pos x="10" y="274"/>
                </a:cxn>
                <a:cxn ang="0">
                  <a:pos x="9" y="284"/>
                </a:cxn>
                <a:cxn ang="0">
                  <a:pos x="20" y="309"/>
                </a:cxn>
                <a:cxn ang="0">
                  <a:pos x="20" y="322"/>
                </a:cxn>
                <a:cxn ang="0">
                  <a:pos x="23" y="335"/>
                </a:cxn>
                <a:cxn ang="0">
                  <a:pos x="32" y="347"/>
                </a:cxn>
                <a:cxn ang="0">
                  <a:pos x="47" y="340"/>
                </a:cxn>
                <a:cxn ang="0">
                  <a:pos x="54" y="324"/>
                </a:cxn>
                <a:cxn ang="0">
                  <a:pos x="68" y="315"/>
                </a:cxn>
                <a:cxn ang="0">
                  <a:pos x="84" y="282"/>
                </a:cxn>
                <a:cxn ang="0">
                  <a:pos x="78" y="266"/>
                </a:cxn>
                <a:cxn ang="0">
                  <a:pos x="83" y="258"/>
                </a:cxn>
                <a:cxn ang="0">
                  <a:pos x="99" y="250"/>
                </a:cxn>
                <a:cxn ang="0">
                  <a:pos x="95" y="243"/>
                </a:cxn>
                <a:cxn ang="0">
                  <a:pos x="84" y="243"/>
                </a:cxn>
                <a:cxn ang="0">
                  <a:pos x="86" y="240"/>
                </a:cxn>
                <a:cxn ang="0">
                  <a:pos x="99" y="242"/>
                </a:cxn>
                <a:cxn ang="0">
                  <a:pos x="105" y="251"/>
                </a:cxn>
                <a:cxn ang="0">
                  <a:pos x="115" y="243"/>
                </a:cxn>
                <a:cxn ang="0">
                  <a:pos x="114" y="238"/>
                </a:cxn>
                <a:cxn ang="0">
                  <a:pos x="117" y="226"/>
                </a:cxn>
                <a:cxn ang="0">
                  <a:pos x="111" y="224"/>
                </a:cxn>
                <a:cxn ang="0">
                  <a:pos x="98" y="219"/>
                </a:cxn>
                <a:cxn ang="0">
                  <a:pos x="89" y="183"/>
                </a:cxn>
                <a:cxn ang="0">
                  <a:pos x="95" y="162"/>
                </a:cxn>
                <a:cxn ang="0">
                  <a:pos x="105" y="161"/>
                </a:cxn>
                <a:cxn ang="0">
                  <a:pos x="121" y="148"/>
                </a:cxn>
                <a:cxn ang="0">
                  <a:pos x="127" y="140"/>
                </a:cxn>
                <a:cxn ang="0">
                  <a:pos x="137" y="136"/>
                </a:cxn>
                <a:cxn ang="0">
                  <a:pos x="150" y="120"/>
                </a:cxn>
                <a:cxn ang="0">
                  <a:pos x="149" y="105"/>
                </a:cxn>
                <a:cxn ang="0">
                  <a:pos x="163" y="87"/>
                </a:cxn>
                <a:cxn ang="0">
                  <a:pos x="170" y="87"/>
                </a:cxn>
                <a:cxn ang="0">
                  <a:pos x="177" y="82"/>
                </a:cxn>
                <a:cxn ang="0">
                  <a:pos x="181" y="84"/>
                </a:cxn>
                <a:cxn ang="0">
                  <a:pos x="192" y="83"/>
                </a:cxn>
              </a:cxnLst>
              <a:rect l="0" t="0" r="r" b="b"/>
              <a:pathLst>
                <a:path w="192" h="347">
                  <a:moveTo>
                    <a:pt x="192" y="83"/>
                  </a:moveTo>
                  <a:lnTo>
                    <a:pt x="192" y="83"/>
                  </a:lnTo>
                  <a:lnTo>
                    <a:pt x="190" y="73"/>
                  </a:lnTo>
                  <a:lnTo>
                    <a:pt x="189" y="63"/>
                  </a:lnTo>
                  <a:lnTo>
                    <a:pt x="188" y="43"/>
                  </a:lnTo>
                  <a:lnTo>
                    <a:pt x="187" y="34"/>
                  </a:lnTo>
                  <a:lnTo>
                    <a:pt x="185" y="27"/>
                  </a:lnTo>
                  <a:lnTo>
                    <a:pt x="182" y="22"/>
                  </a:lnTo>
                  <a:lnTo>
                    <a:pt x="181" y="20"/>
                  </a:lnTo>
                  <a:lnTo>
                    <a:pt x="178" y="19"/>
                  </a:lnTo>
                  <a:lnTo>
                    <a:pt x="178" y="19"/>
                  </a:lnTo>
                  <a:lnTo>
                    <a:pt x="161" y="12"/>
                  </a:lnTo>
                  <a:lnTo>
                    <a:pt x="152" y="6"/>
                  </a:lnTo>
                  <a:lnTo>
                    <a:pt x="142" y="0"/>
                  </a:lnTo>
                  <a:lnTo>
                    <a:pt x="142" y="0"/>
                  </a:lnTo>
                  <a:lnTo>
                    <a:pt x="137" y="6"/>
                  </a:lnTo>
                  <a:lnTo>
                    <a:pt x="132" y="13"/>
                  </a:lnTo>
                  <a:lnTo>
                    <a:pt x="132" y="13"/>
                  </a:lnTo>
                  <a:lnTo>
                    <a:pt x="129" y="15"/>
                  </a:lnTo>
                  <a:lnTo>
                    <a:pt x="127" y="16"/>
                  </a:lnTo>
                  <a:lnTo>
                    <a:pt x="124" y="16"/>
                  </a:lnTo>
                  <a:lnTo>
                    <a:pt x="120" y="15"/>
                  </a:lnTo>
                  <a:lnTo>
                    <a:pt x="120" y="15"/>
                  </a:lnTo>
                  <a:lnTo>
                    <a:pt x="116" y="14"/>
                  </a:lnTo>
                  <a:lnTo>
                    <a:pt x="111" y="14"/>
                  </a:lnTo>
                  <a:lnTo>
                    <a:pt x="108" y="14"/>
                  </a:lnTo>
                  <a:lnTo>
                    <a:pt x="105" y="16"/>
                  </a:lnTo>
                  <a:lnTo>
                    <a:pt x="105" y="16"/>
                  </a:lnTo>
                  <a:lnTo>
                    <a:pt x="101" y="21"/>
                  </a:lnTo>
                  <a:lnTo>
                    <a:pt x="98" y="24"/>
                  </a:lnTo>
                  <a:lnTo>
                    <a:pt x="90" y="28"/>
                  </a:lnTo>
                  <a:lnTo>
                    <a:pt x="82" y="33"/>
                  </a:lnTo>
                  <a:lnTo>
                    <a:pt x="73" y="37"/>
                  </a:lnTo>
                  <a:lnTo>
                    <a:pt x="73" y="37"/>
                  </a:lnTo>
                  <a:lnTo>
                    <a:pt x="71" y="40"/>
                  </a:lnTo>
                  <a:lnTo>
                    <a:pt x="68" y="42"/>
                  </a:lnTo>
                  <a:lnTo>
                    <a:pt x="68" y="42"/>
                  </a:lnTo>
                  <a:lnTo>
                    <a:pt x="67" y="47"/>
                  </a:lnTo>
                  <a:lnTo>
                    <a:pt x="65" y="52"/>
                  </a:lnTo>
                  <a:lnTo>
                    <a:pt x="62" y="56"/>
                  </a:lnTo>
                  <a:lnTo>
                    <a:pt x="57" y="59"/>
                  </a:lnTo>
                  <a:lnTo>
                    <a:pt x="57" y="59"/>
                  </a:lnTo>
                  <a:lnTo>
                    <a:pt x="56" y="61"/>
                  </a:lnTo>
                  <a:lnTo>
                    <a:pt x="55" y="63"/>
                  </a:lnTo>
                  <a:lnTo>
                    <a:pt x="55" y="67"/>
                  </a:lnTo>
                  <a:lnTo>
                    <a:pt x="55" y="67"/>
                  </a:lnTo>
                  <a:lnTo>
                    <a:pt x="53" y="70"/>
                  </a:lnTo>
                  <a:lnTo>
                    <a:pt x="50" y="73"/>
                  </a:lnTo>
                  <a:lnTo>
                    <a:pt x="45" y="74"/>
                  </a:lnTo>
                  <a:lnTo>
                    <a:pt x="42" y="77"/>
                  </a:lnTo>
                  <a:lnTo>
                    <a:pt x="42" y="77"/>
                  </a:lnTo>
                  <a:lnTo>
                    <a:pt x="41" y="78"/>
                  </a:lnTo>
                  <a:lnTo>
                    <a:pt x="41" y="80"/>
                  </a:lnTo>
                  <a:lnTo>
                    <a:pt x="41" y="80"/>
                  </a:lnTo>
                  <a:lnTo>
                    <a:pt x="40" y="95"/>
                  </a:lnTo>
                  <a:lnTo>
                    <a:pt x="37" y="101"/>
                  </a:lnTo>
                  <a:lnTo>
                    <a:pt x="34" y="108"/>
                  </a:lnTo>
                  <a:lnTo>
                    <a:pt x="34" y="108"/>
                  </a:lnTo>
                  <a:lnTo>
                    <a:pt x="34" y="110"/>
                  </a:lnTo>
                  <a:lnTo>
                    <a:pt x="35" y="112"/>
                  </a:lnTo>
                  <a:lnTo>
                    <a:pt x="38" y="119"/>
                  </a:lnTo>
                  <a:lnTo>
                    <a:pt x="38" y="119"/>
                  </a:lnTo>
                  <a:lnTo>
                    <a:pt x="40" y="122"/>
                  </a:lnTo>
                  <a:lnTo>
                    <a:pt x="37" y="125"/>
                  </a:lnTo>
                  <a:lnTo>
                    <a:pt x="35" y="126"/>
                  </a:lnTo>
                  <a:lnTo>
                    <a:pt x="32" y="126"/>
                  </a:lnTo>
                  <a:lnTo>
                    <a:pt x="32" y="126"/>
                  </a:lnTo>
                  <a:lnTo>
                    <a:pt x="26" y="124"/>
                  </a:lnTo>
                  <a:lnTo>
                    <a:pt x="22" y="124"/>
                  </a:lnTo>
                  <a:lnTo>
                    <a:pt x="17" y="125"/>
                  </a:lnTo>
                  <a:lnTo>
                    <a:pt x="14" y="127"/>
                  </a:lnTo>
                  <a:lnTo>
                    <a:pt x="14" y="127"/>
                  </a:lnTo>
                  <a:lnTo>
                    <a:pt x="12" y="130"/>
                  </a:lnTo>
                  <a:lnTo>
                    <a:pt x="10" y="135"/>
                  </a:lnTo>
                  <a:lnTo>
                    <a:pt x="8" y="145"/>
                  </a:lnTo>
                  <a:lnTo>
                    <a:pt x="6" y="153"/>
                  </a:lnTo>
                  <a:lnTo>
                    <a:pt x="6" y="160"/>
                  </a:lnTo>
                  <a:lnTo>
                    <a:pt x="6" y="160"/>
                  </a:lnTo>
                  <a:lnTo>
                    <a:pt x="8" y="167"/>
                  </a:lnTo>
                  <a:lnTo>
                    <a:pt x="8" y="173"/>
                  </a:lnTo>
                  <a:lnTo>
                    <a:pt x="8" y="179"/>
                  </a:lnTo>
                  <a:lnTo>
                    <a:pt x="10" y="184"/>
                  </a:lnTo>
                  <a:lnTo>
                    <a:pt x="10" y="184"/>
                  </a:lnTo>
                  <a:lnTo>
                    <a:pt x="11" y="185"/>
                  </a:lnTo>
                  <a:lnTo>
                    <a:pt x="13" y="187"/>
                  </a:lnTo>
                  <a:lnTo>
                    <a:pt x="15" y="189"/>
                  </a:lnTo>
                  <a:lnTo>
                    <a:pt x="16" y="190"/>
                  </a:lnTo>
                  <a:lnTo>
                    <a:pt x="16" y="190"/>
                  </a:lnTo>
                  <a:lnTo>
                    <a:pt x="17" y="195"/>
                  </a:lnTo>
                  <a:lnTo>
                    <a:pt x="19" y="198"/>
                  </a:lnTo>
                  <a:lnTo>
                    <a:pt x="17" y="200"/>
                  </a:lnTo>
                  <a:lnTo>
                    <a:pt x="17" y="200"/>
                  </a:lnTo>
                  <a:lnTo>
                    <a:pt x="14" y="201"/>
                  </a:lnTo>
                  <a:lnTo>
                    <a:pt x="12" y="202"/>
                  </a:lnTo>
                  <a:lnTo>
                    <a:pt x="11" y="203"/>
                  </a:lnTo>
                  <a:lnTo>
                    <a:pt x="11" y="203"/>
                  </a:lnTo>
                  <a:lnTo>
                    <a:pt x="10" y="217"/>
                  </a:lnTo>
                  <a:lnTo>
                    <a:pt x="8" y="229"/>
                  </a:lnTo>
                  <a:lnTo>
                    <a:pt x="4" y="238"/>
                  </a:lnTo>
                  <a:lnTo>
                    <a:pt x="0" y="250"/>
                  </a:lnTo>
                  <a:lnTo>
                    <a:pt x="0" y="250"/>
                  </a:lnTo>
                  <a:lnTo>
                    <a:pt x="1" y="251"/>
                  </a:lnTo>
                  <a:lnTo>
                    <a:pt x="2" y="253"/>
                  </a:lnTo>
                  <a:lnTo>
                    <a:pt x="2" y="253"/>
                  </a:lnTo>
                  <a:lnTo>
                    <a:pt x="3" y="258"/>
                  </a:lnTo>
                  <a:lnTo>
                    <a:pt x="4" y="264"/>
                  </a:lnTo>
                  <a:lnTo>
                    <a:pt x="5" y="269"/>
                  </a:lnTo>
                  <a:lnTo>
                    <a:pt x="8" y="272"/>
                  </a:lnTo>
                  <a:lnTo>
                    <a:pt x="10" y="274"/>
                  </a:lnTo>
                  <a:lnTo>
                    <a:pt x="10" y="274"/>
                  </a:lnTo>
                  <a:lnTo>
                    <a:pt x="10" y="275"/>
                  </a:lnTo>
                  <a:lnTo>
                    <a:pt x="10" y="278"/>
                  </a:lnTo>
                  <a:lnTo>
                    <a:pt x="9" y="280"/>
                  </a:lnTo>
                  <a:lnTo>
                    <a:pt x="9" y="284"/>
                  </a:lnTo>
                  <a:lnTo>
                    <a:pt x="9" y="284"/>
                  </a:lnTo>
                  <a:lnTo>
                    <a:pt x="13" y="296"/>
                  </a:lnTo>
                  <a:lnTo>
                    <a:pt x="15" y="301"/>
                  </a:lnTo>
                  <a:lnTo>
                    <a:pt x="19" y="307"/>
                  </a:lnTo>
                  <a:lnTo>
                    <a:pt x="19" y="307"/>
                  </a:lnTo>
                  <a:lnTo>
                    <a:pt x="20" y="309"/>
                  </a:lnTo>
                  <a:lnTo>
                    <a:pt x="21" y="311"/>
                  </a:lnTo>
                  <a:lnTo>
                    <a:pt x="21" y="311"/>
                  </a:lnTo>
                  <a:lnTo>
                    <a:pt x="22" y="314"/>
                  </a:lnTo>
                  <a:lnTo>
                    <a:pt x="21" y="317"/>
                  </a:lnTo>
                  <a:lnTo>
                    <a:pt x="20" y="322"/>
                  </a:lnTo>
                  <a:lnTo>
                    <a:pt x="20" y="322"/>
                  </a:lnTo>
                  <a:lnTo>
                    <a:pt x="21" y="327"/>
                  </a:lnTo>
                  <a:lnTo>
                    <a:pt x="22" y="331"/>
                  </a:lnTo>
                  <a:lnTo>
                    <a:pt x="22" y="331"/>
                  </a:lnTo>
                  <a:lnTo>
                    <a:pt x="23" y="335"/>
                  </a:lnTo>
                  <a:lnTo>
                    <a:pt x="23" y="338"/>
                  </a:lnTo>
                  <a:lnTo>
                    <a:pt x="21" y="346"/>
                  </a:lnTo>
                  <a:lnTo>
                    <a:pt x="21" y="346"/>
                  </a:lnTo>
                  <a:lnTo>
                    <a:pt x="26" y="347"/>
                  </a:lnTo>
                  <a:lnTo>
                    <a:pt x="32" y="347"/>
                  </a:lnTo>
                  <a:lnTo>
                    <a:pt x="44" y="347"/>
                  </a:lnTo>
                  <a:lnTo>
                    <a:pt x="44" y="347"/>
                  </a:lnTo>
                  <a:lnTo>
                    <a:pt x="45" y="346"/>
                  </a:lnTo>
                  <a:lnTo>
                    <a:pt x="46" y="343"/>
                  </a:lnTo>
                  <a:lnTo>
                    <a:pt x="47" y="340"/>
                  </a:lnTo>
                  <a:lnTo>
                    <a:pt x="47" y="340"/>
                  </a:lnTo>
                  <a:lnTo>
                    <a:pt x="50" y="336"/>
                  </a:lnTo>
                  <a:lnTo>
                    <a:pt x="51" y="331"/>
                  </a:lnTo>
                  <a:lnTo>
                    <a:pt x="52" y="327"/>
                  </a:lnTo>
                  <a:lnTo>
                    <a:pt x="54" y="324"/>
                  </a:lnTo>
                  <a:lnTo>
                    <a:pt x="54" y="324"/>
                  </a:lnTo>
                  <a:lnTo>
                    <a:pt x="57" y="321"/>
                  </a:lnTo>
                  <a:lnTo>
                    <a:pt x="61" y="320"/>
                  </a:lnTo>
                  <a:lnTo>
                    <a:pt x="65" y="318"/>
                  </a:lnTo>
                  <a:lnTo>
                    <a:pt x="68" y="315"/>
                  </a:lnTo>
                  <a:lnTo>
                    <a:pt x="68" y="315"/>
                  </a:lnTo>
                  <a:lnTo>
                    <a:pt x="75" y="304"/>
                  </a:lnTo>
                  <a:lnTo>
                    <a:pt x="78" y="296"/>
                  </a:lnTo>
                  <a:lnTo>
                    <a:pt x="82" y="288"/>
                  </a:lnTo>
                  <a:lnTo>
                    <a:pt x="84" y="282"/>
                  </a:lnTo>
                  <a:lnTo>
                    <a:pt x="84" y="275"/>
                  </a:lnTo>
                  <a:lnTo>
                    <a:pt x="84" y="273"/>
                  </a:lnTo>
                  <a:lnTo>
                    <a:pt x="83" y="269"/>
                  </a:lnTo>
                  <a:lnTo>
                    <a:pt x="80" y="268"/>
                  </a:lnTo>
                  <a:lnTo>
                    <a:pt x="78" y="266"/>
                  </a:lnTo>
                  <a:lnTo>
                    <a:pt x="78" y="266"/>
                  </a:lnTo>
                  <a:lnTo>
                    <a:pt x="78" y="264"/>
                  </a:lnTo>
                  <a:lnTo>
                    <a:pt x="78" y="262"/>
                  </a:lnTo>
                  <a:lnTo>
                    <a:pt x="78" y="262"/>
                  </a:lnTo>
                  <a:lnTo>
                    <a:pt x="83" y="258"/>
                  </a:lnTo>
                  <a:lnTo>
                    <a:pt x="88" y="257"/>
                  </a:lnTo>
                  <a:lnTo>
                    <a:pt x="93" y="255"/>
                  </a:lnTo>
                  <a:lnTo>
                    <a:pt x="97" y="253"/>
                  </a:lnTo>
                  <a:lnTo>
                    <a:pt x="97" y="253"/>
                  </a:lnTo>
                  <a:lnTo>
                    <a:pt x="99" y="250"/>
                  </a:lnTo>
                  <a:lnTo>
                    <a:pt x="99" y="247"/>
                  </a:lnTo>
                  <a:lnTo>
                    <a:pt x="99" y="245"/>
                  </a:lnTo>
                  <a:lnTo>
                    <a:pt x="99" y="245"/>
                  </a:lnTo>
                  <a:lnTo>
                    <a:pt x="97" y="244"/>
                  </a:lnTo>
                  <a:lnTo>
                    <a:pt x="95" y="243"/>
                  </a:lnTo>
                  <a:lnTo>
                    <a:pt x="92" y="242"/>
                  </a:lnTo>
                  <a:lnTo>
                    <a:pt x="92" y="242"/>
                  </a:lnTo>
                  <a:lnTo>
                    <a:pt x="87" y="243"/>
                  </a:lnTo>
                  <a:lnTo>
                    <a:pt x="86" y="244"/>
                  </a:lnTo>
                  <a:lnTo>
                    <a:pt x="84" y="243"/>
                  </a:lnTo>
                  <a:lnTo>
                    <a:pt x="84" y="243"/>
                  </a:lnTo>
                  <a:lnTo>
                    <a:pt x="84" y="242"/>
                  </a:lnTo>
                  <a:lnTo>
                    <a:pt x="84" y="241"/>
                  </a:lnTo>
                  <a:lnTo>
                    <a:pt x="86" y="240"/>
                  </a:lnTo>
                  <a:lnTo>
                    <a:pt x="86" y="240"/>
                  </a:lnTo>
                  <a:lnTo>
                    <a:pt x="89" y="240"/>
                  </a:lnTo>
                  <a:lnTo>
                    <a:pt x="93" y="240"/>
                  </a:lnTo>
                  <a:lnTo>
                    <a:pt x="96" y="241"/>
                  </a:lnTo>
                  <a:lnTo>
                    <a:pt x="99" y="242"/>
                  </a:lnTo>
                  <a:lnTo>
                    <a:pt x="99" y="242"/>
                  </a:lnTo>
                  <a:lnTo>
                    <a:pt x="100" y="242"/>
                  </a:lnTo>
                  <a:lnTo>
                    <a:pt x="101" y="243"/>
                  </a:lnTo>
                  <a:lnTo>
                    <a:pt x="103" y="245"/>
                  </a:lnTo>
                  <a:lnTo>
                    <a:pt x="103" y="248"/>
                  </a:lnTo>
                  <a:lnTo>
                    <a:pt x="105" y="251"/>
                  </a:lnTo>
                  <a:lnTo>
                    <a:pt x="105" y="251"/>
                  </a:lnTo>
                  <a:lnTo>
                    <a:pt x="106" y="247"/>
                  </a:lnTo>
                  <a:lnTo>
                    <a:pt x="108" y="245"/>
                  </a:lnTo>
                  <a:lnTo>
                    <a:pt x="110" y="243"/>
                  </a:lnTo>
                  <a:lnTo>
                    <a:pt x="115" y="243"/>
                  </a:lnTo>
                  <a:lnTo>
                    <a:pt x="115" y="243"/>
                  </a:lnTo>
                  <a:lnTo>
                    <a:pt x="115" y="243"/>
                  </a:lnTo>
                  <a:lnTo>
                    <a:pt x="116" y="243"/>
                  </a:lnTo>
                  <a:lnTo>
                    <a:pt x="115" y="241"/>
                  </a:lnTo>
                  <a:lnTo>
                    <a:pt x="114" y="238"/>
                  </a:lnTo>
                  <a:lnTo>
                    <a:pt x="114" y="236"/>
                  </a:lnTo>
                  <a:lnTo>
                    <a:pt x="114" y="236"/>
                  </a:lnTo>
                  <a:lnTo>
                    <a:pt x="116" y="232"/>
                  </a:lnTo>
                  <a:lnTo>
                    <a:pt x="117" y="229"/>
                  </a:lnTo>
                  <a:lnTo>
                    <a:pt x="117" y="226"/>
                  </a:lnTo>
                  <a:lnTo>
                    <a:pt x="117" y="226"/>
                  </a:lnTo>
                  <a:lnTo>
                    <a:pt x="117" y="225"/>
                  </a:lnTo>
                  <a:lnTo>
                    <a:pt x="115" y="224"/>
                  </a:lnTo>
                  <a:lnTo>
                    <a:pt x="111" y="224"/>
                  </a:lnTo>
                  <a:lnTo>
                    <a:pt x="111" y="224"/>
                  </a:lnTo>
                  <a:lnTo>
                    <a:pt x="110" y="222"/>
                  </a:lnTo>
                  <a:lnTo>
                    <a:pt x="108" y="220"/>
                  </a:lnTo>
                  <a:lnTo>
                    <a:pt x="108" y="220"/>
                  </a:lnTo>
                  <a:lnTo>
                    <a:pt x="101" y="220"/>
                  </a:lnTo>
                  <a:lnTo>
                    <a:pt x="98" y="219"/>
                  </a:lnTo>
                  <a:lnTo>
                    <a:pt x="96" y="216"/>
                  </a:lnTo>
                  <a:lnTo>
                    <a:pt x="96" y="216"/>
                  </a:lnTo>
                  <a:lnTo>
                    <a:pt x="92" y="204"/>
                  </a:lnTo>
                  <a:lnTo>
                    <a:pt x="89" y="190"/>
                  </a:lnTo>
                  <a:lnTo>
                    <a:pt x="89" y="183"/>
                  </a:lnTo>
                  <a:lnTo>
                    <a:pt x="89" y="177"/>
                  </a:lnTo>
                  <a:lnTo>
                    <a:pt x="92" y="170"/>
                  </a:lnTo>
                  <a:lnTo>
                    <a:pt x="94" y="163"/>
                  </a:lnTo>
                  <a:lnTo>
                    <a:pt x="94" y="163"/>
                  </a:lnTo>
                  <a:lnTo>
                    <a:pt x="95" y="162"/>
                  </a:lnTo>
                  <a:lnTo>
                    <a:pt x="96" y="161"/>
                  </a:lnTo>
                  <a:lnTo>
                    <a:pt x="99" y="161"/>
                  </a:lnTo>
                  <a:lnTo>
                    <a:pt x="103" y="161"/>
                  </a:lnTo>
                  <a:lnTo>
                    <a:pt x="105" y="161"/>
                  </a:lnTo>
                  <a:lnTo>
                    <a:pt x="105" y="161"/>
                  </a:lnTo>
                  <a:lnTo>
                    <a:pt x="105" y="161"/>
                  </a:lnTo>
                  <a:lnTo>
                    <a:pt x="108" y="153"/>
                  </a:lnTo>
                  <a:lnTo>
                    <a:pt x="110" y="151"/>
                  </a:lnTo>
                  <a:lnTo>
                    <a:pt x="114" y="150"/>
                  </a:lnTo>
                  <a:lnTo>
                    <a:pt x="121" y="148"/>
                  </a:lnTo>
                  <a:lnTo>
                    <a:pt x="121" y="148"/>
                  </a:lnTo>
                  <a:lnTo>
                    <a:pt x="124" y="147"/>
                  </a:lnTo>
                  <a:lnTo>
                    <a:pt x="125" y="146"/>
                  </a:lnTo>
                  <a:lnTo>
                    <a:pt x="127" y="140"/>
                  </a:lnTo>
                  <a:lnTo>
                    <a:pt x="127" y="140"/>
                  </a:lnTo>
                  <a:lnTo>
                    <a:pt x="129" y="138"/>
                  </a:lnTo>
                  <a:lnTo>
                    <a:pt x="130" y="138"/>
                  </a:lnTo>
                  <a:lnTo>
                    <a:pt x="130" y="138"/>
                  </a:lnTo>
                  <a:lnTo>
                    <a:pt x="134" y="137"/>
                  </a:lnTo>
                  <a:lnTo>
                    <a:pt x="137" y="136"/>
                  </a:lnTo>
                  <a:lnTo>
                    <a:pt x="140" y="131"/>
                  </a:lnTo>
                  <a:lnTo>
                    <a:pt x="143" y="127"/>
                  </a:lnTo>
                  <a:lnTo>
                    <a:pt x="147" y="122"/>
                  </a:lnTo>
                  <a:lnTo>
                    <a:pt x="147" y="122"/>
                  </a:lnTo>
                  <a:lnTo>
                    <a:pt x="150" y="120"/>
                  </a:lnTo>
                  <a:lnTo>
                    <a:pt x="151" y="119"/>
                  </a:lnTo>
                  <a:lnTo>
                    <a:pt x="151" y="118"/>
                  </a:lnTo>
                  <a:lnTo>
                    <a:pt x="151" y="118"/>
                  </a:lnTo>
                  <a:lnTo>
                    <a:pt x="149" y="111"/>
                  </a:lnTo>
                  <a:lnTo>
                    <a:pt x="149" y="105"/>
                  </a:lnTo>
                  <a:lnTo>
                    <a:pt x="152" y="99"/>
                  </a:lnTo>
                  <a:lnTo>
                    <a:pt x="158" y="94"/>
                  </a:lnTo>
                  <a:lnTo>
                    <a:pt x="158" y="94"/>
                  </a:lnTo>
                  <a:lnTo>
                    <a:pt x="161" y="89"/>
                  </a:lnTo>
                  <a:lnTo>
                    <a:pt x="163" y="87"/>
                  </a:lnTo>
                  <a:lnTo>
                    <a:pt x="166" y="85"/>
                  </a:lnTo>
                  <a:lnTo>
                    <a:pt x="166" y="85"/>
                  </a:lnTo>
                  <a:lnTo>
                    <a:pt x="167" y="85"/>
                  </a:lnTo>
                  <a:lnTo>
                    <a:pt x="169" y="86"/>
                  </a:lnTo>
                  <a:lnTo>
                    <a:pt x="170" y="87"/>
                  </a:lnTo>
                  <a:lnTo>
                    <a:pt x="172" y="87"/>
                  </a:lnTo>
                  <a:lnTo>
                    <a:pt x="172" y="87"/>
                  </a:lnTo>
                  <a:lnTo>
                    <a:pt x="173" y="86"/>
                  </a:lnTo>
                  <a:lnTo>
                    <a:pt x="174" y="84"/>
                  </a:lnTo>
                  <a:lnTo>
                    <a:pt x="177" y="82"/>
                  </a:lnTo>
                  <a:lnTo>
                    <a:pt x="178" y="80"/>
                  </a:lnTo>
                  <a:lnTo>
                    <a:pt x="178" y="80"/>
                  </a:lnTo>
                  <a:lnTo>
                    <a:pt x="179" y="82"/>
                  </a:lnTo>
                  <a:lnTo>
                    <a:pt x="180" y="83"/>
                  </a:lnTo>
                  <a:lnTo>
                    <a:pt x="181" y="84"/>
                  </a:lnTo>
                  <a:lnTo>
                    <a:pt x="183" y="85"/>
                  </a:lnTo>
                  <a:lnTo>
                    <a:pt x="183" y="85"/>
                  </a:lnTo>
                  <a:lnTo>
                    <a:pt x="185" y="86"/>
                  </a:lnTo>
                  <a:lnTo>
                    <a:pt x="188" y="85"/>
                  </a:lnTo>
                  <a:lnTo>
                    <a:pt x="192" y="83"/>
                  </a:lnTo>
                  <a:lnTo>
                    <a:pt x="192" y="8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4" name="Freeform 443"/>
            <p:cNvSpPr>
              <a:spLocks/>
            </p:cNvSpPr>
            <p:nvPr/>
          </p:nvSpPr>
          <p:spPr bwMode="gray">
            <a:xfrm>
              <a:off x="4628592" y="2391001"/>
              <a:ext cx="19192" cy="16801"/>
            </a:xfrm>
            <a:custGeom>
              <a:avLst/>
              <a:gdLst/>
              <a:ahLst/>
              <a:cxnLst>
                <a:cxn ang="0">
                  <a:pos x="13" y="6"/>
                </a:cxn>
                <a:cxn ang="0">
                  <a:pos x="13" y="6"/>
                </a:cxn>
                <a:cxn ang="0">
                  <a:pos x="13" y="8"/>
                </a:cxn>
                <a:cxn ang="0">
                  <a:pos x="12" y="10"/>
                </a:cxn>
                <a:cxn ang="0">
                  <a:pos x="11" y="10"/>
                </a:cxn>
                <a:cxn ang="0">
                  <a:pos x="11" y="10"/>
                </a:cxn>
                <a:cxn ang="0">
                  <a:pos x="9" y="11"/>
                </a:cxn>
                <a:cxn ang="0">
                  <a:pos x="7" y="10"/>
                </a:cxn>
                <a:cxn ang="0">
                  <a:pos x="2" y="8"/>
                </a:cxn>
                <a:cxn ang="0">
                  <a:pos x="1" y="7"/>
                </a:cxn>
                <a:cxn ang="0">
                  <a:pos x="0" y="5"/>
                </a:cxn>
                <a:cxn ang="0">
                  <a:pos x="1" y="4"/>
                </a:cxn>
                <a:cxn ang="0">
                  <a:pos x="2" y="1"/>
                </a:cxn>
                <a:cxn ang="0">
                  <a:pos x="2" y="1"/>
                </a:cxn>
                <a:cxn ang="0">
                  <a:pos x="6" y="0"/>
                </a:cxn>
                <a:cxn ang="0">
                  <a:pos x="8" y="0"/>
                </a:cxn>
                <a:cxn ang="0">
                  <a:pos x="11" y="1"/>
                </a:cxn>
                <a:cxn ang="0">
                  <a:pos x="13" y="6"/>
                </a:cxn>
                <a:cxn ang="0">
                  <a:pos x="13" y="6"/>
                </a:cxn>
              </a:cxnLst>
              <a:rect l="0" t="0" r="r" b="b"/>
              <a:pathLst>
                <a:path w="13" h="11">
                  <a:moveTo>
                    <a:pt x="13" y="6"/>
                  </a:moveTo>
                  <a:lnTo>
                    <a:pt x="13" y="6"/>
                  </a:lnTo>
                  <a:lnTo>
                    <a:pt x="13" y="8"/>
                  </a:lnTo>
                  <a:lnTo>
                    <a:pt x="12" y="10"/>
                  </a:lnTo>
                  <a:lnTo>
                    <a:pt x="11" y="10"/>
                  </a:lnTo>
                  <a:lnTo>
                    <a:pt x="11" y="10"/>
                  </a:lnTo>
                  <a:lnTo>
                    <a:pt x="9" y="11"/>
                  </a:lnTo>
                  <a:lnTo>
                    <a:pt x="7" y="10"/>
                  </a:lnTo>
                  <a:lnTo>
                    <a:pt x="2" y="8"/>
                  </a:lnTo>
                  <a:lnTo>
                    <a:pt x="1" y="7"/>
                  </a:lnTo>
                  <a:lnTo>
                    <a:pt x="0" y="5"/>
                  </a:lnTo>
                  <a:lnTo>
                    <a:pt x="1" y="4"/>
                  </a:lnTo>
                  <a:lnTo>
                    <a:pt x="2" y="1"/>
                  </a:lnTo>
                  <a:lnTo>
                    <a:pt x="2" y="1"/>
                  </a:lnTo>
                  <a:lnTo>
                    <a:pt x="6" y="0"/>
                  </a:lnTo>
                  <a:lnTo>
                    <a:pt x="8" y="0"/>
                  </a:lnTo>
                  <a:lnTo>
                    <a:pt x="11" y="1"/>
                  </a:lnTo>
                  <a:lnTo>
                    <a:pt x="13" y="6"/>
                  </a:lnTo>
                  <a:lnTo>
                    <a:pt x="13"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5" name="Freeform 444"/>
            <p:cNvSpPr>
              <a:spLocks/>
            </p:cNvSpPr>
            <p:nvPr/>
          </p:nvSpPr>
          <p:spPr bwMode="gray">
            <a:xfrm>
              <a:off x="4506241" y="2424602"/>
              <a:ext cx="14394" cy="19201"/>
            </a:xfrm>
            <a:custGeom>
              <a:avLst/>
              <a:gdLst/>
              <a:ahLst/>
              <a:cxnLst>
                <a:cxn ang="0">
                  <a:pos x="8" y="8"/>
                </a:cxn>
                <a:cxn ang="0">
                  <a:pos x="8" y="8"/>
                </a:cxn>
                <a:cxn ang="0">
                  <a:pos x="7" y="11"/>
                </a:cxn>
                <a:cxn ang="0">
                  <a:pos x="4" y="13"/>
                </a:cxn>
                <a:cxn ang="0">
                  <a:pos x="2" y="13"/>
                </a:cxn>
                <a:cxn ang="0">
                  <a:pos x="1" y="12"/>
                </a:cxn>
                <a:cxn ang="0">
                  <a:pos x="1" y="12"/>
                </a:cxn>
                <a:cxn ang="0">
                  <a:pos x="0" y="8"/>
                </a:cxn>
                <a:cxn ang="0">
                  <a:pos x="0" y="6"/>
                </a:cxn>
                <a:cxn ang="0">
                  <a:pos x="1" y="3"/>
                </a:cxn>
                <a:cxn ang="0">
                  <a:pos x="4" y="1"/>
                </a:cxn>
                <a:cxn ang="0">
                  <a:pos x="4" y="1"/>
                </a:cxn>
                <a:cxn ang="0">
                  <a:pos x="6" y="0"/>
                </a:cxn>
                <a:cxn ang="0">
                  <a:pos x="7" y="1"/>
                </a:cxn>
                <a:cxn ang="0">
                  <a:pos x="9" y="2"/>
                </a:cxn>
                <a:cxn ang="0">
                  <a:pos x="9" y="5"/>
                </a:cxn>
                <a:cxn ang="0">
                  <a:pos x="8" y="8"/>
                </a:cxn>
                <a:cxn ang="0">
                  <a:pos x="8" y="8"/>
                </a:cxn>
              </a:cxnLst>
              <a:rect l="0" t="0" r="r" b="b"/>
              <a:pathLst>
                <a:path w="9" h="13">
                  <a:moveTo>
                    <a:pt x="8" y="8"/>
                  </a:moveTo>
                  <a:lnTo>
                    <a:pt x="8" y="8"/>
                  </a:lnTo>
                  <a:lnTo>
                    <a:pt x="7" y="11"/>
                  </a:lnTo>
                  <a:lnTo>
                    <a:pt x="4" y="13"/>
                  </a:lnTo>
                  <a:lnTo>
                    <a:pt x="2" y="13"/>
                  </a:lnTo>
                  <a:lnTo>
                    <a:pt x="1" y="12"/>
                  </a:lnTo>
                  <a:lnTo>
                    <a:pt x="1" y="12"/>
                  </a:lnTo>
                  <a:lnTo>
                    <a:pt x="0" y="8"/>
                  </a:lnTo>
                  <a:lnTo>
                    <a:pt x="0" y="6"/>
                  </a:lnTo>
                  <a:lnTo>
                    <a:pt x="1" y="3"/>
                  </a:lnTo>
                  <a:lnTo>
                    <a:pt x="4" y="1"/>
                  </a:lnTo>
                  <a:lnTo>
                    <a:pt x="4" y="1"/>
                  </a:lnTo>
                  <a:lnTo>
                    <a:pt x="6" y="0"/>
                  </a:lnTo>
                  <a:lnTo>
                    <a:pt x="7" y="1"/>
                  </a:lnTo>
                  <a:lnTo>
                    <a:pt x="9" y="2"/>
                  </a:lnTo>
                  <a:lnTo>
                    <a:pt x="9" y="5"/>
                  </a:lnTo>
                  <a:lnTo>
                    <a:pt x="8" y="8"/>
                  </a:lnTo>
                  <a:lnTo>
                    <a:pt x="8"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6" name="Freeform 445"/>
            <p:cNvSpPr>
              <a:spLocks/>
            </p:cNvSpPr>
            <p:nvPr/>
          </p:nvSpPr>
          <p:spPr bwMode="gray">
            <a:xfrm>
              <a:off x="4551823" y="2412603"/>
              <a:ext cx="28789" cy="16800"/>
            </a:xfrm>
            <a:custGeom>
              <a:avLst/>
              <a:gdLst/>
              <a:ahLst/>
              <a:cxnLst>
                <a:cxn ang="0">
                  <a:pos x="20" y="7"/>
                </a:cxn>
                <a:cxn ang="0">
                  <a:pos x="20" y="7"/>
                </a:cxn>
                <a:cxn ang="0">
                  <a:pos x="18" y="3"/>
                </a:cxn>
                <a:cxn ang="0">
                  <a:pos x="18" y="2"/>
                </a:cxn>
                <a:cxn ang="0">
                  <a:pos x="17" y="0"/>
                </a:cxn>
                <a:cxn ang="0">
                  <a:pos x="17" y="0"/>
                </a:cxn>
                <a:cxn ang="0">
                  <a:pos x="11" y="2"/>
                </a:cxn>
                <a:cxn ang="0">
                  <a:pos x="3" y="3"/>
                </a:cxn>
                <a:cxn ang="0">
                  <a:pos x="3" y="3"/>
                </a:cxn>
                <a:cxn ang="0">
                  <a:pos x="2" y="3"/>
                </a:cxn>
                <a:cxn ang="0">
                  <a:pos x="1" y="5"/>
                </a:cxn>
                <a:cxn ang="0">
                  <a:pos x="0" y="7"/>
                </a:cxn>
                <a:cxn ang="0">
                  <a:pos x="1" y="10"/>
                </a:cxn>
                <a:cxn ang="0">
                  <a:pos x="1" y="10"/>
                </a:cxn>
                <a:cxn ang="0">
                  <a:pos x="4" y="8"/>
                </a:cxn>
                <a:cxn ang="0">
                  <a:pos x="8" y="8"/>
                </a:cxn>
                <a:cxn ang="0">
                  <a:pos x="13" y="13"/>
                </a:cxn>
                <a:cxn ang="0">
                  <a:pos x="13" y="13"/>
                </a:cxn>
                <a:cxn ang="0">
                  <a:pos x="16" y="13"/>
                </a:cxn>
                <a:cxn ang="0">
                  <a:pos x="18" y="12"/>
                </a:cxn>
                <a:cxn ang="0">
                  <a:pos x="19" y="10"/>
                </a:cxn>
                <a:cxn ang="0">
                  <a:pos x="20" y="7"/>
                </a:cxn>
                <a:cxn ang="0">
                  <a:pos x="20" y="7"/>
                </a:cxn>
              </a:cxnLst>
              <a:rect l="0" t="0" r="r" b="b"/>
              <a:pathLst>
                <a:path w="20" h="13">
                  <a:moveTo>
                    <a:pt x="20" y="7"/>
                  </a:moveTo>
                  <a:lnTo>
                    <a:pt x="20" y="7"/>
                  </a:lnTo>
                  <a:lnTo>
                    <a:pt x="18" y="3"/>
                  </a:lnTo>
                  <a:lnTo>
                    <a:pt x="18" y="2"/>
                  </a:lnTo>
                  <a:lnTo>
                    <a:pt x="17" y="0"/>
                  </a:lnTo>
                  <a:lnTo>
                    <a:pt x="17" y="0"/>
                  </a:lnTo>
                  <a:lnTo>
                    <a:pt x="11" y="2"/>
                  </a:lnTo>
                  <a:lnTo>
                    <a:pt x="3" y="3"/>
                  </a:lnTo>
                  <a:lnTo>
                    <a:pt x="3" y="3"/>
                  </a:lnTo>
                  <a:lnTo>
                    <a:pt x="2" y="3"/>
                  </a:lnTo>
                  <a:lnTo>
                    <a:pt x="1" y="5"/>
                  </a:lnTo>
                  <a:lnTo>
                    <a:pt x="0" y="7"/>
                  </a:lnTo>
                  <a:lnTo>
                    <a:pt x="1" y="10"/>
                  </a:lnTo>
                  <a:lnTo>
                    <a:pt x="1" y="10"/>
                  </a:lnTo>
                  <a:lnTo>
                    <a:pt x="4" y="8"/>
                  </a:lnTo>
                  <a:lnTo>
                    <a:pt x="8" y="8"/>
                  </a:lnTo>
                  <a:lnTo>
                    <a:pt x="13" y="13"/>
                  </a:lnTo>
                  <a:lnTo>
                    <a:pt x="13" y="13"/>
                  </a:lnTo>
                  <a:lnTo>
                    <a:pt x="16" y="13"/>
                  </a:lnTo>
                  <a:lnTo>
                    <a:pt x="18" y="12"/>
                  </a:lnTo>
                  <a:lnTo>
                    <a:pt x="19" y="10"/>
                  </a:lnTo>
                  <a:lnTo>
                    <a:pt x="20" y="7"/>
                  </a:lnTo>
                  <a:lnTo>
                    <a:pt x="20"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7" name="Freeform 446"/>
            <p:cNvSpPr>
              <a:spLocks/>
            </p:cNvSpPr>
            <p:nvPr/>
          </p:nvSpPr>
          <p:spPr bwMode="gray">
            <a:xfrm>
              <a:off x="4472655" y="2429402"/>
              <a:ext cx="28789" cy="33601"/>
            </a:xfrm>
            <a:custGeom>
              <a:avLst/>
              <a:gdLst/>
              <a:ahLst/>
              <a:cxnLst>
                <a:cxn ang="0">
                  <a:pos x="15" y="14"/>
                </a:cxn>
                <a:cxn ang="0">
                  <a:pos x="15" y="14"/>
                </a:cxn>
                <a:cxn ang="0">
                  <a:pos x="18" y="12"/>
                </a:cxn>
                <a:cxn ang="0">
                  <a:pos x="20" y="9"/>
                </a:cxn>
                <a:cxn ang="0">
                  <a:pos x="20" y="6"/>
                </a:cxn>
                <a:cxn ang="0">
                  <a:pos x="18" y="3"/>
                </a:cxn>
                <a:cxn ang="0">
                  <a:pos x="18" y="3"/>
                </a:cxn>
                <a:cxn ang="0">
                  <a:pos x="17" y="1"/>
                </a:cxn>
                <a:cxn ang="0">
                  <a:pos x="15" y="0"/>
                </a:cxn>
                <a:cxn ang="0">
                  <a:pos x="14" y="0"/>
                </a:cxn>
                <a:cxn ang="0">
                  <a:pos x="13" y="2"/>
                </a:cxn>
                <a:cxn ang="0">
                  <a:pos x="13" y="2"/>
                </a:cxn>
                <a:cxn ang="0">
                  <a:pos x="12" y="5"/>
                </a:cxn>
                <a:cxn ang="0">
                  <a:pos x="12" y="9"/>
                </a:cxn>
                <a:cxn ang="0">
                  <a:pos x="12" y="9"/>
                </a:cxn>
                <a:cxn ang="0">
                  <a:pos x="11" y="11"/>
                </a:cxn>
                <a:cxn ang="0">
                  <a:pos x="9" y="12"/>
                </a:cxn>
                <a:cxn ang="0">
                  <a:pos x="4" y="15"/>
                </a:cxn>
                <a:cxn ang="0">
                  <a:pos x="1" y="17"/>
                </a:cxn>
                <a:cxn ang="0">
                  <a:pos x="0" y="20"/>
                </a:cxn>
                <a:cxn ang="0">
                  <a:pos x="0" y="21"/>
                </a:cxn>
                <a:cxn ang="0">
                  <a:pos x="0" y="21"/>
                </a:cxn>
                <a:cxn ang="0">
                  <a:pos x="2" y="22"/>
                </a:cxn>
                <a:cxn ang="0">
                  <a:pos x="3" y="23"/>
                </a:cxn>
                <a:cxn ang="0">
                  <a:pos x="7" y="21"/>
                </a:cxn>
                <a:cxn ang="0">
                  <a:pos x="12" y="17"/>
                </a:cxn>
                <a:cxn ang="0">
                  <a:pos x="15" y="14"/>
                </a:cxn>
                <a:cxn ang="0">
                  <a:pos x="15" y="14"/>
                </a:cxn>
              </a:cxnLst>
              <a:rect l="0" t="0" r="r" b="b"/>
              <a:pathLst>
                <a:path w="20" h="23">
                  <a:moveTo>
                    <a:pt x="15" y="14"/>
                  </a:moveTo>
                  <a:lnTo>
                    <a:pt x="15" y="14"/>
                  </a:lnTo>
                  <a:lnTo>
                    <a:pt x="18" y="12"/>
                  </a:lnTo>
                  <a:lnTo>
                    <a:pt x="20" y="9"/>
                  </a:lnTo>
                  <a:lnTo>
                    <a:pt x="20" y="6"/>
                  </a:lnTo>
                  <a:lnTo>
                    <a:pt x="18" y="3"/>
                  </a:lnTo>
                  <a:lnTo>
                    <a:pt x="18" y="3"/>
                  </a:lnTo>
                  <a:lnTo>
                    <a:pt x="17" y="1"/>
                  </a:lnTo>
                  <a:lnTo>
                    <a:pt x="15" y="0"/>
                  </a:lnTo>
                  <a:lnTo>
                    <a:pt x="14" y="0"/>
                  </a:lnTo>
                  <a:lnTo>
                    <a:pt x="13" y="2"/>
                  </a:lnTo>
                  <a:lnTo>
                    <a:pt x="13" y="2"/>
                  </a:lnTo>
                  <a:lnTo>
                    <a:pt x="12" y="5"/>
                  </a:lnTo>
                  <a:lnTo>
                    <a:pt x="12" y="9"/>
                  </a:lnTo>
                  <a:lnTo>
                    <a:pt x="12" y="9"/>
                  </a:lnTo>
                  <a:lnTo>
                    <a:pt x="11" y="11"/>
                  </a:lnTo>
                  <a:lnTo>
                    <a:pt x="9" y="12"/>
                  </a:lnTo>
                  <a:lnTo>
                    <a:pt x="4" y="15"/>
                  </a:lnTo>
                  <a:lnTo>
                    <a:pt x="1" y="17"/>
                  </a:lnTo>
                  <a:lnTo>
                    <a:pt x="0" y="20"/>
                  </a:lnTo>
                  <a:lnTo>
                    <a:pt x="0" y="21"/>
                  </a:lnTo>
                  <a:lnTo>
                    <a:pt x="0" y="21"/>
                  </a:lnTo>
                  <a:lnTo>
                    <a:pt x="2" y="22"/>
                  </a:lnTo>
                  <a:lnTo>
                    <a:pt x="3" y="23"/>
                  </a:lnTo>
                  <a:lnTo>
                    <a:pt x="7" y="21"/>
                  </a:lnTo>
                  <a:lnTo>
                    <a:pt x="12" y="17"/>
                  </a:lnTo>
                  <a:lnTo>
                    <a:pt x="15" y="14"/>
                  </a:lnTo>
                  <a:lnTo>
                    <a:pt x="15"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8" name="Freeform 447"/>
            <p:cNvSpPr>
              <a:spLocks/>
            </p:cNvSpPr>
            <p:nvPr/>
          </p:nvSpPr>
          <p:spPr bwMode="gray">
            <a:xfrm>
              <a:off x="4448664" y="2463003"/>
              <a:ext cx="19192" cy="24001"/>
            </a:xfrm>
            <a:custGeom>
              <a:avLst/>
              <a:gdLst/>
              <a:ahLst/>
              <a:cxnLst>
                <a:cxn ang="0">
                  <a:pos x="6" y="12"/>
                </a:cxn>
                <a:cxn ang="0">
                  <a:pos x="6" y="12"/>
                </a:cxn>
                <a:cxn ang="0">
                  <a:pos x="10" y="8"/>
                </a:cxn>
                <a:cxn ang="0">
                  <a:pos x="12" y="5"/>
                </a:cxn>
                <a:cxn ang="0">
                  <a:pos x="11" y="2"/>
                </a:cxn>
                <a:cxn ang="0">
                  <a:pos x="11" y="2"/>
                </a:cxn>
                <a:cxn ang="0">
                  <a:pos x="8" y="1"/>
                </a:cxn>
                <a:cxn ang="0">
                  <a:pos x="6" y="0"/>
                </a:cxn>
                <a:cxn ang="0">
                  <a:pos x="2" y="1"/>
                </a:cxn>
                <a:cxn ang="0">
                  <a:pos x="1" y="4"/>
                </a:cxn>
                <a:cxn ang="0">
                  <a:pos x="1" y="4"/>
                </a:cxn>
                <a:cxn ang="0">
                  <a:pos x="0" y="9"/>
                </a:cxn>
                <a:cxn ang="0">
                  <a:pos x="0" y="13"/>
                </a:cxn>
                <a:cxn ang="0">
                  <a:pos x="1" y="17"/>
                </a:cxn>
                <a:cxn ang="0">
                  <a:pos x="2" y="18"/>
                </a:cxn>
                <a:cxn ang="0">
                  <a:pos x="5" y="18"/>
                </a:cxn>
                <a:cxn ang="0">
                  <a:pos x="5" y="18"/>
                </a:cxn>
                <a:cxn ang="0">
                  <a:pos x="6" y="18"/>
                </a:cxn>
                <a:cxn ang="0">
                  <a:pos x="6" y="15"/>
                </a:cxn>
                <a:cxn ang="0">
                  <a:pos x="6" y="13"/>
                </a:cxn>
                <a:cxn ang="0">
                  <a:pos x="7" y="12"/>
                </a:cxn>
                <a:cxn ang="0">
                  <a:pos x="7" y="12"/>
                </a:cxn>
                <a:cxn ang="0">
                  <a:pos x="6" y="12"/>
                </a:cxn>
                <a:cxn ang="0">
                  <a:pos x="6" y="12"/>
                </a:cxn>
              </a:cxnLst>
              <a:rect l="0" t="0" r="r" b="b"/>
              <a:pathLst>
                <a:path w="12" h="18">
                  <a:moveTo>
                    <a:pt x="6" y="12"/>
                  </a:moveTo>
                  <a:lnTo>
                    <a:pt x="6" y="12"/>
                  </a:lnTo>
                  <a:lnTo>
                    <a:pt x="10" y="8"/>
                  </a:lnTo>
                  <a:lnTo>
                    <a:pt x="12" y="5"/>
                  </a:lnTo>
                  <a:lnTo>
                    <a:pt x="11" y="2"/>
                  </a:lnTo>
                  <a:lnTo>
                    <a:pt x="11" y="2"/>
                  </a:lnTo>
                  <a:lnTo>
                    <a:pt x="8" y="1"/>
                  </a:lnTo>
                  <a:lnTo>
                    <a:pt x="6" y="0"/>
                  </a:lnTo>
                  <a:lnTo>
                    <a:pt x="2" y="1"/>
                  </a:lnTo>
                  <a:lnTo>
                    <a:pt x="1" y="4"/>
                  </a:lnTo>
                  <a:lnTo>
                    <a:pt x="1" y="4"/>
                  </a:lnTo>
                  <a:lnTo>
                    <a:pt x="0" y="9"/>
                  </a:lnTo>
                  <a:lnTo>
                    <a:pt x="0" y="13"/>
                  </a:lnTo>
                  <a:lnTo>
                    <a:pt x="1" y="17"/>
                  </a:lnTo>
                  <a:lnTo>
                    <a:pt x="2" y="18"/>
                  </a:lnTo>
                  <a:lnTo>
                    <a:pt x="5" y="18"/>
                  </a:lnTo>
                  <a:lnTo>
                    <a:pt x="5" y="18"/>
                  </a:lnTo>
                  <a:lnTo>
                    <a:pt x="6" y="18"/>
                  </a:lnTo>
                  <a:lnTo>
                    <a:pt x="6" y="15"/>
                  </a:lnTo>
                  <a:lnTo>
                    <a:pt x="6" y="13"/>
                  </a:lnTo>
                  <a:lnTo>
                    <a:pt x="7" y="12"/>
                  </a:lnTo>
                  <a:lnTo>
                    <a:pt x="7" y="12"/>
                  </a:lnTo>
                  <a:lnTo>
                    <a:pt x="6" y="12"/>
                  </a:lnTo>
                  <a:lnTo>
                    <a:pt x="6"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49" name="Freeform 448"/>
            <p:cNvSpPr>
              <a:spLocks/>
            </p:cNvSpPr>
            <p:nvPr/>
          </p:nvSpPr>
          <p:spPr bwMode="gray">
            <a:xfrm>
              <a:off x="4436668" y="2487004"/>
              <a:ext cx="4798" cy="7201"/>
            </a:xfrm>
            <a:custGeom>
              <a:avLst/>
              <a:gdLst/>
              <a:ahLst/>
              <a:cxnLst>
                <a:cxn ang="0">
                  <a:pos x="1" y="6"/>
                </a:cxn>
                <a:cxn ang="0">
                  <a:pos x="1" y="6"/>
                </a:cxn>
                <a:cxn ang="0">
                  <a:pos x="4" y="5"/>
                </a:cxn>
                <a:cxn ang="0">
                  <a:pos x="4" y="4"/>
                </a:cxn>
                <a:cxn ang="0">
                  <a:pos x="4" y="4"/>
                </a:cxn>
                <a:cxn ang="0">
                  <a:pos x="4" y="3"/>
                </a:cxn>
                <a:cxn ang="0">
                  <a:pos x="4" y="2"/>
                </a:cxn>
                <a:cxn ang="0">
                  <a:pos x="1" y="1"/>
                </a:cxn>
                <a:cxn ang="0">
                  <a:pos x="1" y="1"/>
                </a:cxn>
                <a:cxn ang="0">
                  <a:pos x="0" y="0"/>
                </a:cxn>
                <a:cxn ang="0">
                  <a:pos x="0" y="1"/>
                </a:cxn>
                <a:cxn ang="0">
                  <a:pos x="0" y="1"/>
                </a:cxn>
                <a:cxn ang="0">
                  <a:pos x="0" y="3"/>
                </a:cxn>
                <a:cxn ang="0">
                  <a:pos x="1" y="6"/>
                </a:cxn>
                <a:cxn ang="0">
                  <a:pos x="1" y="6"/>
                </a:cxn>
                <a:cxn ang="0">
                  <a:pos x="1" y="6"/>
                </a:cxn>
                <a:cxn ang="0">
                  <a:pos x="1" y="6"/>
                </a:cxn>
              </a:cxnLst>
              <a:rect l="0" t="0" r="r" b="b"/>
              <a:pathLst>
                <a:path w="4" h="6">
                  <a:moveTo>
                    <a:pt x="1" y="6"/>
                  </a:moveTo>
                  <a:lnTo>
                    <a:pt x="1" y="6"/>
                  </a:lnTo>
                  <a:lnTo>
                    <a:pt x="4" y="5"/>
                  </a:lnTo>
                  <a:lnTo>
                    <a:pt x="4" y="4"/>
                  </a:lnTo>
                  <a:lnTo>
                    <a:pt x="4" y="4"/>
                  </a:lnTo>
                  <a:lnTo>
                    <a:pt x="4" y="3"/>
                  </a:lnTo>
                  <a:lnTo>
                    <a:pt x="4" y="2"/>
                  </a:lnTo>
                  <a:lnTo>
                    <a:pt x="1" y="1"/>
                  </a:lnTo>
                  <a:lnTo>
                    <a:pt x="1" y="1"/>
                  </a:lnTo>
                  <a:lnTo>
                    <a:pt x="0" y="0"/>
                  </a:lnTo>
                  <a:lnTo>
                    <a:pt x="0" y="1"/>
                  </a:lnTo>
                  <a:lnTo>
                    <a:pt x="0" y="1"/>
                  </a:lnTo>
                  <a:lnTo>
                    <a:pt x="0" y="3"/>
                  </a:lnTo>
                  <a:lnTo>
                    <a:pt x="1" y="6"/>
                  </a:lnTo>
                  <a:lnTo>
                    <a:pt x="1" y="6"/>
                  </a:lnTo>
                  <a:lnTo>
                    <a:pt x="1" y="6"/>
                  </a:lnTo>
                  <a:lnTo>
                    <a:pt x="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0" name="Freeform 449"/>
            <p:cNvSpPr>
              <a:spLocks/>
            </p:cNvSpPr>
            <p:nvPr/>
          </p:nvSpPr>
          <p:spPr bwMode="gray">
            <a:xfrm>
              <a:off x="4412678" y="2491804"/>
              <a:ext cx="21592" cy="21601"/>
            </a:xfrm>
            <a:custGeom>
              <a:avLst/>
              <a:gdLst/>
              <a:ahLst/>
              <a:cxnLst>
                <a:cxn ang="0">
                  <a:pos x="15" y="5"/>
                </a:cxn>
                <a:cxn ang="0">
                  <a:pos x="15" y="5"/>
                </a:cxn>
                <a:cxn ang="0">
                  <a:pos x="14" y="3"/>
                </a:cxn>
                <a:cxn ang="0">
                  <a:pos x="13" y="1"/>
                </a:cxn>
                <a:cxn ang="0">
                  <a:pos x="10" y="0"/>
                </a:cxn>
                <a:cxn ang="0">
                  <a:pos x="7" y="0"/>
                </a:cxn>
                <a:cxn ang="0">
                  <a:pos x="7" y="0"/>
                </a:cxn>
                <a:cxn ang="0">
                  <a:pos x="5" y="2"/>
                </a:cxn>
                <a:cxn ang="0">
                  <a:pos x="3" y="5"/>
                </a:cxn>
                <a:cxn ang="0">
                  <a:pos x="2" y="10"/>
                </a:cxn>
                <a:cxn ang="0">
                  <a:pos x="1" y="13"/>
                </a:cxn>
                <a:cxn ang="0">
                  <a:pos x="1" y="13"/>
                </a:cxn>
                <a:cxn ang="0">
                  <a:pos x="0" y="14"/>
                </a:cxn>
                <a:cxn ang="0">
                  <a:pos x="1" y="15"/>
                </a:cxn>
                <a:cxn ang="0">
                  <a:pos x="2" y="15"/>
                </a:cxn>
                <a:cxn ang="0">
                  <a:pos x="3" y="15"/>
                </a:cxn>
                <a:cxn ang="0">
                  <a:pos x="3" y="15"/>
                </a:cxn>
                <a:cxn ang="0">
                  <a:pos x="4" y="14"/>
                </a:cxn>
                <a:cxn ang="0">
                  <a:pos x="5" y="13"/>
                </a:cxn>
                <a:cxn ang="0">
                  <a:pos x="5" y="13"/>
                </a:cxn>
                <a:cxn ang="0">
                  <a:pos x="10" y="13"/>
                </a:cxn>
                <a:cxn ang="0">
                  <a:pos x="12" y="11"/>
                </a:cxn>
                <a:cxn ang="0">
                  <a:pos x="14" y="9"/>
                </a:cxn>
                <a:cxn ang="0">
                  <a:pos x="15" y="5"/>
                </a:cxn>
                <a:cxn ang="0">
                  <a:pos x="15" y="5"/>
                </a:cxn>
              </a:cxnLst>
              <a:rect l="0" t="0" r="r" b="b"/>
              <a:pathLst>
                <a:path w="15" h="15">
                  <a:moveTo>
                    <a:pt x="15" y="5"/>
                  </a:moveTo>
                  <a:lnTo>
                    <a:pt x="15" y="5"/>
                  </a:lnTo>
                  <a:lnTo>
                    <a:pt x="14" y="3"/>
                  </a:lnTo>
                  <a:lnTo>
                    <a:pt x="13" y="1"/>
                  </a:lnTo>
                  <a:lnTo>
                    <a:pt x="10" y="0"/>
                  </a:lnTo>
                  <a:lnTo>
                    <a:pt x="7" y="0"/>
                  </a:lnTo>
                  <a:lnTo>
                    <a:pt x="7" y="0"/>
                  </a:lnTo>
                  <a:lnTo>
                    <a:pt x="5" y="2"/>
                  </a:lnTo>
                  <a:lnTo>
                    <a:pt x="3" y="5"/>
                  </a:lnTo>
                  <a:lnTo>
                    <a:pt x="2" y="10"/>
                  </a:lnTo>
                  <a:lnTo>
                    <a:pt x="1" y="13"/>
                  </a:lnTo>
                  <a:lnTo>
                    <a:pt x="1" y="13"/>
                  </a:lnTo>
                  <a:lnTo>
                    <a:pt x="0" y="14"/>
                  </a:lnTo>
                  <a:lnTo>
                    <a:pt x="1" y="15"/>
                  </a:lnTo>
                  <a:lnTo>
                    <a:pt x="2" y="15"/>
                  </a:lnTo>
                  <a:lnTo>
                    <a:pt x="3" y="15"/>
                  </a:lnTo>
                  <a:lnTo>
                    <a:pt x="3" y="15"/>
                  </a:lnTo>
                  <a:lnTo>
                    <a:pt x="4" y="14"/>
                  </a:lnTo>
                  <a:lnTo>
                    <a:pt x="5" y="13"/>
                  </a:lnTo>
                  <a:lnTo>
                    <a:pt x="5" y="13"/>
                  </a:lnTo>
                  <a:lnTo>
                    <a:pt x="10" y="13"/>
                  </a:lnTo>
                  <a:lnTo>
                    <a:pt x="12" y="11"/>
                  </a:lnTo>
                  <a:lnTo>
                    <a:pt x="14" y="9"/>
                  </a:lnTo>
                  <a:lnTo>
                    <a:pt x="15" y="5"/>
                  </a:lnTo>
                  <a:lnTo>
                    <a:pt x="1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1" name="Freeform 450"/>
            <p:cNvSpPr>
              <a:spLocks/>
            </p:cNvSpPr>
            <p:nvPr/>
          </p:nvSpPr>
          <p:spPr bwMode="gray">
            <a:xfrm>
              <a:off x="4417476" y="2477404"/>
              <a:ext cx="9596" cy="9600"/>
            </a:xfrm>
            <a:custGeom>
              <a:avLst/>
              <a:gdLst/>
              <a:ahLst/>
              <a:cxnLst>
                <a:cxn ang="0">
                  <a:pos x="4" y="3"/>
                </a:cxn>
                <a:cxn ang="0">
                  <a:pos x="4" y="3"/>
                </a:cxn>
                <a:cxn ang="0">
                  <a:pos x="6" y="1"/>
                </a:cxn>
                <a:cxn ang="0">
                  <a:pos x="7" y="0"/>
                </a:cxn>
                <a:cxn ang="0">
                  <a:pos x="7" y="0"/>
                </a:cxn>
                <a:cxn ang="0">
                  <a:pos x="6" y="0"/>
                </a:cxn>
                <a:cxn ang="0">
                  <a:pos x="3" y="0"/>
                </a:cxn>
                <a:cxn ang="0">
                  <a:pos x="2" y="2"/>
                </a:cxn>
                <a:cxn ang="0">
                  <a:pos x="0" y="4"/>
                </a:cxn>
                <a:cxn ang="0">
                  <a:pos x="1" y="7"/>
                </a:cxn>
                <a:cxn ang="0">
                  <a:pos x="1" y="7"/>
                </a:cxn>
                <a:cxn ang="0">
                  <a:pos x="1" y="7"/>
                </a:cxn>
                <a:cxn ang="0">
                  <a:pos x="2" y="5"/>
                </a:cxn>
                <a:cxn ang="0">
                  <a:pos x="3" y="4"/>
                </a:cxn>
                <a:cxn ang="0">
                  <a:pos x="4" y="3"/>
                </a:cxn>
                <a:cxn ang="0">
                  <a:pos x="4" y="3"/>
                </a:cxn>
              </a:cxnLst>
              <a:rect l="0" t="0" r="r" b="b"/>
              <a:pathLst>
                <a:path w="7" h="7">
                  <a:moveTo>
                    <a:pt x="4" y="3"/>
                  </a:moveTo>
                  <a:lnTo>
                    <a:pt x="4" y="3"/>
                  </a:lnTo>
                  <a:lnTo>
                    <a:pt x="6" y="1"/>
                  </a:lnTo>
                  <a:lnTo>
                    <a:pt x="7" y="0"/>
                  </a:lnTo>
                  <a:lnTo>
                    <a:pt x="7" y="0"/>
                  </a:lnTo>
                  <a:lnTo>
                    <a:pt x="6" y="0"/>
                  </a:lnTo>
                  <a:lnTo>
                    <a:pt x="3" y="0"/>
                  </a:lnTo>
                  <a:lnTo>
                    <a:pt x="2" y="2"/>
                  </a:lnTo>
                  <a:lnTo>
                    <a:pt x="0" y="4"/>
                  </a:lnTo>
                  <a:lnTo>
                    <a:pt x="1" y="7"/>
                  </a:lnTo>
                  <a:lnTo>
                    <a:pt x="1" y="7"/>
                  </a:lnTo>
                  <a:lnTo>
                    <a:pt x="1" y="7"/>
                  </a:lnTo>
                  <a:lnTo>
                    <a:pt x="2" y="5"/>
                  </a:lnTo>
                  <a:lnTo>
                    <a:pt x="3" y="4"/>
                  </a:lnTo>
                  <a:lnTo>
                    <a:pt x="4" y="3"/>
                  </a:lnTo>
                  <a:lnTo>
                    <a:pt x="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2" name="Freeform 451"/>
            <p:cNvSpPr>
              <a:spLocks/>
            </p:cNvSpPr>
            <p:nvPr/>
          </p:nvSpPr>
          <p:spPr bwMode="gray">
            <a:xfrm>
              <a:off x="4393485" y="2489405"/>
              <a:ext cx="16794" cy="21600"/>
            </a:xfrm>
            <a:custGeom>
              <a:avLst/>
              <a:gdLst/>
              <a:ahLst/>
              <a:cxnLst>
                <a:cxn ang="0">
                  <a:pos x="11" y="6"/>
                </a:cxn>
                <a:cxn ang="0">
                  <a:pos x="11" y="6"/>
                </a:cxn>
                <a:cxn ang="0">
                  <a:pos x="9" y="11"/>
                </a:cxn>
                <a:cxn ang="0">
                  <a:pos x="7" y="14"/>
                </a:cxn>
                <a:cxn ang="0">
                  <a:pos x="4" y="15"/>
                </a:cxn>
                <a:cxn ang="0">
                  <a:pos x="3" y="15"/>
                </a:cxn>
                <a:cxn ang="0">
                  <a:pos x="2" y="14"/>
                </a:cxn>
                <a:cxn ang="0">
                  <a:pos x="2" y="14"/>
                </a:cxn>
                <a:cxn ang="0">
                  <a:pos x="0" y="10"/>
                </a:cxn>
                <a:cxn ang="0">
                  <a:pos x="2" y="6"/>
                </a:cxn>
                <a:cxn ang="0">
                  <a:pos x="4" y="2"/>
                </a:cxn>
                <a:cxn ang="0">
                  <a:pos x="8" y="0"/>
                </a:cxn>
                <a:cxn ang="0">
                  <a:pos x="8" y="0"/>
                </a:cxn>
                <a:cxn ang="0">
                  <a:pos x="10" y="0"/>
                </a:cxn>
                <a:cxn ang="0">
                  <a:pos x="11" y="2"/>
                </a:cxn>
                <a:cxn ang="0">
                  <a:pos x="11" y="4"/>
                </a:cxn>
                <a:cxn ang="0">
                  <a:pos x="11" y="6"/>
                </a:cxn>
                <a:cxn ang="0">
                  <a:pos x="11" y="6"/>
                </a:cxn>
              </a:cxnLst>
              <a:rect l="0" t="0" r="r" b="b"/>
              <a:pathLst>
                <a:path w="11" h="15">
                  <a:moveTo>
                    <a:pt x="11" y="6"/>
                  </a:moveTo>
                  <a:lnTo>
                    <a:pt x="11" y="6"/>
                  </a:lnTo>
                  <a:lnTo>
                    <a:pt x="9" y="11"/>
                  </a:lnTo>
                  <a:lnTo>
                    <a:pt x="7" y="14"/>
                  </a:lnTo>
                  <a:lnTo>
                    <a:pt x="4" y="15"/>
                  </a:lnTo>
                  <a:lnTo>
                    <a:pt x="3" y="15"/>
                  </a:lnTo>
                  <a:lnTo>
                    <a:pt x="2" y="14"/>
                  </a:lnTo>
                  <a:lnTo>
                    <a:pt x="2" y="14"/>
                  </a:lnTo>
                  <a:lnTo>
                    <a:pt x="0" y="10"/>
                  </a:lnTo>
                  <a:lnTo>
                    <a:pt x="2" y="6"/>
                  </a:lnTo>
                  <a:lnTo>
                    <a:pt x="4" y="2"/>
                  </a:lnTo>
                  <a:lnTo>
                    <a:pt x="8" y="0"/>
                  </a:lnTo>
                  <a:lnTo>
                    <a:pt x="8" y="0"/>
                  </a:lnTo>
                  <a:lnTo>
                    <a:pt x="10" y="0"/>
                  </a:lnTo>
                  <a:lnTo>
                    <a:pt x="11" y="2"/>
                  </a:lnTo>
                  <a:lnTo>
                    <a:pt x="11" y="4"/>
                  </a:lnTo>
                  <a:lnTo>
                    <a:pt x="11" y="6"/>
                  </a:lnTo>
                  <a:lnTo>
                    <a:pt x="11"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3" name="Freeform 452"/>
            <p:cNvSpPr>
              <a:spLocks/>
            </p:cNvSpPr>
            <p:nvPr/>
          </p:nvSpPr>
          <p:spPr bwMode="gray">
            <a:xfrm>
              <a:off x="4189566" y="2813412"/>
              <a:ext cx="7196" cy="14400"/>
            </a:xfrm>
            <a:custGeom>
              <a:avLst/>
              <a:gdLst/>
              <a:ahLst/>
              <a:cxnLst>
                <a:cxn ang="0">
                  <a:pos x="5" y="8"/>
                </a:cxn>
                <a:cxn ang="0">
                  <a:pos x="5" y="8"/>
                </a:cxn>
                <a:cxn ang="0">
                  <a:pos x="4" y="11"/>
                </a:cxn>
                <a:cxn ang="0">
                  <a:pos x="3" y="11"/>
                </a:cxn>
                <a:cxn ang="0">
                  <a:pos x="2" y="11"/>
                </a:cxn>
                <a:cxn ang="0">
                  <a:pos x="2" y="11"/>
                </a:cxn>
                <a:cxn ang="0">
                  <a:pos x="0" y="8"/>
                </a:cxn>
                <a:cxn ang="0">
                  <a:pos x="0" y="5"/>
                </a:cxn>
                <a:cxn ang="0">
                  <a:pos x="1" y="3"/>
                </a:cxn>
                <a:cxn ang="0">
                  <a:pos x="2" y="1"/>
                </a:cxn>
                <a:cxn ang="0">
                  <a:pos x="2" y="1"/>
                </a:cxn>
                <a:cxn ang="0">
                  <a:pos x="3" y="0"/>
                </a:cxn>
                <a:cxn ang="0">
                  <a:pos x="4" y="0"/>
                </a:cxn>
                <a:cxn ang="0">
                  <a:pos x="5" y="2"/>
                </a:cxn>
                <a:cxn ang="0">
                  <a:pos x="5" y="8"/>
                </a:cxn>
                <a:cxn ang="0">
                  <a:pos x="5" y="8"/>
                </a:cxn>
              </a:cxnLst>
              <a:rect l="0" t="0" r="r" b="b"/>
              <a:pathLst>
                <a:path w="5" h="11">
                  <a:moveTo>
                    <a:pt x="5" y="8"/>
                  </a:moveTo>
                  <a:lnTo>
                    <a:pt x="5" y="8"/>
                  </a:lnTo>
                  <a:lnTo>
                    <a:pt x="4" y="11"/>
                  </a:lnTo>
                  <a:lnTo>
                    <a:pt x="3" y="11"/>
                  </a:lnTo>
                  <a:lnTo>
                    <a:pt x="2" y="11"/>
                  </a:lnTo>
                  <a:lnTo>
                    <a:pt x="2" y="11"/>
                  </a:lnTo>
                  <a:lnTo>
                    <a:pt x="0" y="8"/>
                  </a:lnTo>
                  <a:lnTo>
                    <a:pt x="0" y="5"/>
                  </a:lnTo>
                  <a:lnTo>
                    <a:pt x="1" y="3"/>
                  </a:lnTo>
                  <a:lnTo>
                    <a:pt x="2" y="1"/>
                  </a:lnTo>
                  <a:lnTo>
                    <a:pt x="2" y="1"/>
                  </a:lnTo>
                  <a:lnTo>
                    <a:pt x="3" y="0"/>
                  </a:lnTo>
                  <a:lnTo>
                    <a:pt x="4" y="0"/>
                  </a:lnTo>
                  <a:lnTo>
                    <a:pt x="5" y="2"/>
                  </a:lnTo>
                  <a:lnTo>
                    <a:pt x="5" y="8"/>
                  </a:lnTo>
                  <a:lnTo>
                    <a:pt x="5"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4" name="Freeform 453"/>
            <p:cNvSpPr>
              <a:spLocks/>
            </p:cNvSpPr>
            <p:nvPr/>
          </p:nvSpPr>
          <p:spPr bwMode="gray">
            <a:xfrm>
              <a:off x="4191965" y="2403002"/>
              <a:ext cx="554182" cy="480013"/>
            </a:xfrm>
            <a:custGeom>
              <a:avLst/>
              <a:gdLst/>
              <a:ahLst/>
              <a:cxnLst>
                <a:cxn ang="0">
                  <a:pos x="214" y="75"/>
                </a:cxn>
                <a:cxn ang="0">
                  <a:pos x="184" y="88"/>
                </a:cxn>
                <a:cxn ang="0">
                  <a:pos x="156" y="116"/>
                </a:cxn>
                <a:cxn ang="0">
                  <a:pos x="139" y="134"/>
                </a:cxn>
                <a:cxn ang="0">
                  <a:pos x="128" y="168"/>
                </a:cxn>
                <a:cxn ang="0">
                  <a:pos x="126" y="186"/>
                </a:cxn>
                <a:cxn ang="0">
                  <a:pos x="100" y="213"/>
                </a:cxn>
                <a:cxn ang="0">
                  <a:pos x="107" y="247"/>
                </a:cxn>
                <a:cxn ang="0">
                  <a:pos x="106" y="262"/>
                </a:cxn>
                <a:cxn ang="0">
                  <a:pos x="87" y="305"/>
                </a:cxn>
                <a:cxn ang="0">
                  <a:pos x="85" y="283"/>
                </a:cxn>
                <a:cxn ang="0">
                  <a:pos x="79" y="308"/>
                </a:cxn>
                <a:cxn ang="0">
                  <a:pos x="45" y="338"/>
                </a:cxn>
                <a:cxn ang="0">
                  <a:pos x="10" y="332"/>
                </a:cxn>
                <a:cxn ang="0">
                  <a:pos x="12" y="317"/>
                </a:cxn>
                <a:cxn ang="0">
                  <a:pos x="11" y="302"/>
                </a:cxn>
                <a:cxn ang="0">
                  <a:pos x="14" y="292"/>
                </a:cxn>
                <a:cxn ang="0">
                  <a:pos x="7" y="270"/>
                </a:cxn>
                <a:cxn ang="0">
                  <a:pos x="15" y="266"/>
                </a:cxn>
                <a:cxn ang="0">
                  <a:pos x="26" y="261"/>
                </a:cxn>
                <a:cxn ang="0">
                  <a:pos x="0" y="255"/>
                </a:cxn>
                <a:cxn ang="0">
                  <a:pos x="12" y="237"/>
                </a:cxn>
                <a:cxn ang="0">
                  <a:pos x="36" y="226"/>
                </a:cxn>
                <a:cxn ang="0">
                  <a:pos x="58" y="211"/>
                </a:cxn>
                <a:cxn ang="0">
                  <a:pos x="79" y="188"/>
                </a:cxn>
                <a:cxn ang="0">
                  <a:pos x="95" y="170"/>
                </a:cxn>
                <a:cxn ang="0">
                  <a:pos x="98" y="158"/>
                </a:cxn>
                <a:cxn ang="0">
                  <a:pos x="116" y="157"/>
                </a:cxn>
                <a:cxn ang="0">
                  <a:pos x="118" y="129"/>
                </a:cxn>
                <a:cxn ang="0">
                  <a:pos x="144" y="111"/>
                </a:cxn>
                <a:cxn ang="0">
                  <a:pos x="156" y="96"/>
                </a:cxn>
                <a:cxn ang="0">
                  <a:pos x="162" y="85"/>
                </a:cxn>
                <a:cxn ang="0">
                  <a:pos x="178" y="70"/>
                </a:cxn>
                <a:cxn ang="0">
                  <a:pos x="194" y="58"/>
                </a:cxn>
                <a:cxn ang="0">
                  <a:pos x="218" y="48"/>
                </a:cxn>
                <a:cxn ang="0">
                  <a:pos x="214" y="39"/>
                </a:cxn>
                <a:cxn ang="0">
                  <a:pos x="232" y="33"/>
                </a:cxn>
                <a:cxn ang="0">
                  <a:pos x="251" y="33"/>
                </a:cxn>
                <a:cxn ang="0">
                  <a:pos x="255" y="21"/>
                </a:cxn>
                <a:cxn ang="0">
                  <a:pos x="274" y="22"/>
                </a:cxn>
                <a:cxn ang="0">
                  <a:pos x="302" y="3"/>
                </a:cxn>
                <a:cxn ang="0">
                  <a:pos x="308" y="11"/>
                </a:cxn>
                <a:cxn ang="0">
                  <a:pos x="307" y="21"/>
                </a:cxn>
                <a:cxn ang="0">
                  <a:pos x="326" y="12"/>
                </a:cxn>
                <a:cxn ang="0">
                  <a:pos x="340" y="1"/>
                </a:cxn>
                <a:cxn ang="0">
                  <a:pos x="348" y="9"/>
                </a:cxn>
                <a:cxn ang="0">
                  <a:pos x="359" y="6"/>
                </a:cxn>
                <a:cxn ang="0">
                  <a:pos x="389" y="14"/>
                </a:cxn>
                <a:cxn ang="0">
                  <a:pos x="379" y="24"/>
                </a:cxn>
                <a:cxn ang="0">
                  <a:pos x="361" y="22"/>
                </a:cxn>
                <a:cxn ang="0">
                  <a:pos x="378" y="37"/>
                </a:cxn>
                <a:cxn ang="0">
                  <a:pos x="381" y="46"/>
                </a:cxn>
                <a:cxn ang="0">
                  <a:pos x="351" y="35"/>
                </a:cxn>
                <a:cxn ang="0">
                  <a:pos x="334" y="27"/>
                </a:cxn>
                <a:cxn ang="0">
                  <a:pos x="312" y="51"/>
                </a:cxn>
                <a:cxn ang="0">
                  <a:pos x="289" y="63"/>
                </a:cxn>
                <a:cxn ang="0">
                  <a:pos x="263" y="66"/>
                </a:cxn>
                <a:cxn ang="0">
                  <a:pos x="236" y="60"/>
                </a:cxn>
              </a:cxnLst>
              <a:rect l="0" t="0" r="r" b="b"/>
              <a:pathLst>
                <a:path w="390" h="338">
                  <a:moveTo>
                    <a:pt x="236" y="60"/>
                  </a:moveTo>
                  <a:lnTo>
                    <a:pt x="236" y="60"/>
                  </a:lnTo>
                  <a:lnTo>
                    <a:pt x="231" y="66"/>
                  </a:lnTo>
                  <a:lnTo>
                    <a:pt x="226" y="73"/>
                  </a:lnTo>
                  <a:lnTo>
                    <a:pt x="226" y="73"/>
                  </a:lnTo>
                  <a:lnTo>
                    <a:pt x="223" y="75"/>
                  </a:lnTo>
                  <a:lnTo>
                    <a:pt x="221" y="76"/>
                  </a:lnTo>
                  <a:lnTo>
                    <a:pt x="218" y="76"/>
                  </a:lnTo>
                  <a:lnTo>
                    <a:pt x="214" y="75"/>
                  </a:lnTo>
                  <a:lnTo>
                    <a:pt x="214" y="75"/>
                  </a:lnTo>
                  <a:lnTo>
                    <a:pt x="210" y="74"/>
                  </a:lnTo>
                  <a:lnTo>
                    <a:pt x="205" y="74"/>
                  </a:lnTo>
                  <a:lnTo>
                    <a:pt x="202" y="74"/>
                  </a:lnTo>
                  <a:lnTo>
                    <a:pt x="199" y="76"/>
                  </a:lnTo>
                  <a:lnTo>
                    <a:pt x="199" y="76"/>
                  </a:lnTo>
                  <a:lnTo>
                    <a:pt x="195" y="81"/>
                  </a:lnTo>
                  <a:lnTo>
                    <a:pt x="192" y="84"/>
                  </a:lnTo>
                  <a:lnTo>
                    <a:pt x="184" y="88"/>
                  </a:lnTo>
                  <a:lnTo>
                    <a:pt x="176" y="93"/>
                  </a:lnTo>
                  <a:lnTo>
                    <a:pt x="167" y="97"/>
                  </a:lnTo>
                  <a:lnTo>
                    <a:pt x="167" y="97"/>
                  </a:lnTo>
                  <a:lnTo>
                    <a:pt x="165" y="100"/>
                  </a:lnTo>
                  <a:lnTo>
                    <a:pt x="162" y="102"/>
                  </a:lnTo>
                  <a:lnTo>
                    <a:pt x="162" y="102"/>
                  </a:lnTo>
                  <a:lnTo>
                    <a:pt x="161" y="107"/>
                  </a:lnTo>
                  <a:lnTo>
                    <a:pt x="159" y="112"/>
                  </a:lnTo>
                  <a:lnTo>
                    <a:pt x="156" y="116"/>
                  </a:lnTo>
                  <a:lnTo>
                    <a:pt x="151" y="119"/>
                  </a:lnTo>
                  <a:lnTo>
                    <a:pt x="151" y="119"/>
                  </a:lnTo>
                  <a:lnTo>
                    <a:pt x="150" y="121"/>
                  </a:lnTo>
                  <a:lnTo>
                    <a:pt x="149" y="123"/>
                  </a:lnTo>
                  <a:lnTo>
                    <a:pt x="149" y="127"/>
                  </a:lnTo>
                  <a:lnTo>
                    <a:pt x="149" y="127"/>
                  </a:lnTo>
                  <a:lnTo>
                    <a:pt x="147" y="130"/>
                  </a:lnTo>
                  <a:lnTo>
                    <a:pt x="144" y="133"/>
                  </a:lnTo>
                  <a:lnTo>
                    <a:pt x="139" y="134"/>
                  </a:lnTo>
                  <a:lnTo>
                    <a:pt x="136" y="137"/>
                  </a:lnTo>
                  <a:lnTo>
                    <a:pt x="136" y="137"/>
                  </a:lnTo>
                  <a:lnTo>
                    <a:pt x="135" y="138"/>
                  </a:lnTo>
                  <a:lnTo>
                    <a:pt x="135" y="140"/>
                  </a:lnTo>
                  <a:lnTo>
                    <a:pt x="135" y="140"/>
                  </a:lnTo>
                  <a:lnTo>
                    <a:pt x="134" y="155"/>
                  </a:lnTo>
                  <a:lnTo>
                    <a:pt x="131" y="161"/>
                  </a:lnTo>
                  <a:lnTo>
                    <a:pt x="128" y="168"/>
                  </a:lnTo>
                  <a:lnTo>
                    <a:pt x="128" y="168"/>
                  </a:lnTo>
                  <a:lnTo>
                    <a:pt x="128" y="170"/>
                  </a:lnTo>
                  <a:lnTo>
                    <a:pt x="129" y="172"/>
                  </a:lnTo>
                  <a:lnTo>
                    <a:pt x="132" y="179"/>
                  </a:lnTo>
                  <a:lnTo>
                    <a:pt x="132" y="179"/>
                  </a:lnTo>
                  <a:lnTo>
                    <a:pt x="134" y="182"/>
                  </a:lnTo>
                  <a:lnTo>
                    <a:pt x="131" y="185"/>
                  </a:lnTo>
                  <a:lnTo>
                    <a:pt x="129" y="186"/>
                  </a:lnTo>
                  <a:lnTo>
                    <a:pt x="126" y="186"/>
                  </a:lnTo>
                  <a:lnTo>
                    <a:pt x="126" y="186"/>
                  </a:lnTo>
                  <a:lnTo>
                    <a:pt x="120" y="184"/>
                  </a:lnTo>
                  <a:lnTo>
                    <a:pt x="116" y="184"/>
                  </a:lnTo>
                  <a:lnTo>
                    <a:pt x="111" y="185"/>
                  </a:lnTo>
                  <a:lnTo>
                    <a:pt x="108" y="187"/>
                  </a:lnTo>
                  <a:lnTo>
                    <a:pt x="108" y="187"/>
                  </a:lnTo>
                  <a:lnTo>
                    <a:pt x="106" y="190"/>
                  </a:lnTo>
                  <a:lnTo>
                    <a:pt x="104" y="195"/>
                  </a:lnTo>
                  <a:lnTo>
                    <a:pt x="102" y="205"/>
                  </a:lnTo>
                  <a:lnTo>
                    <a:pt x="100" y="213"/>
                  </a:lnTo>
                  <a:lnTo>
                    <a:pt x="100" y="220"/>
                  </a:lnTo>
                  <a:lnTo>
                    <a:pt x="100" y="220"/>
                  </a:lnTo>
                  <a:lnTo>
                    <a:pt x="102" y="227"/>
                  </a:lnTo>
                  <a:lnTo>
                    <a:pt x="102" y="233"/>
                  </a:lnTo>
                  <a:lnTo>
                    <a:pt x="102" y="239"/>
                  </a:lnTo>
                  <a:lnTo>
                    <a:pt x="104" y="244"/>
                  </a:lnTo>
                  <a:lnTo>
                    <a:pt x="104" y="244"/>
                  </a:lnTo>
                  <a:lnTo>
                    <a:pt x="105" y="245"/>
                  </a:lnTo>
                  <a:lnTo>
                    <a:pt x="107" y="247"/>
                  </a:lnTo>
                  <a:lnTo>
                    <a:pt x="109" y="249"/>
                  </a:lnTo>
                  <a:lnTo>
                    <a:pt x="110" y="250"/>
                  </a:lnTo>
                  <a:lnTo>
                    <a:pt x="110" y="250"/>
                  </a:lnTo>
                  <a:lnTo>
                    <a:pt x="111" y="255"/>
                  </a:lnTo>
                  <a:lnTo>
                    <a:pt x="113" y="258"/>
                  </a:lnTo>
                  <a:lnTo>
                    <a:pt x="111" y="260"/>
                  </a:lnTo>
                  <a:lnTo>
                    <a:pt x="111" y="260"/>
                  </a:lnTo>
                  <a:lnTo>
                    <a:pt x="108" y="261"/>
                  </a:lnTo>
                  <a:lnTo>
                    <a:pt x="106" y="262"/>
                  </a:lnTo>
                  <a:lnTo>
                    <a:pt x="105" y="263"/>
                  </a:lnTo>
                  <a:lnTo>
                    <a:pt x="105" y="263"/>
                  </a:lnTo>
                  <a:lnTo>
                    <a:pt x="104" y="277"/>
                  </a:lnTo>
                  <a:lnTo>
                    <a:pt x="102" y="289"/>
                  </a:lnTo>
                  <a:lnTo>
                    <a:pt x="98" y="298"/>
                  </a:lnTo>
                  <a:lnTo>
                    <a:pt x="94" y="310"/>
                  </a:lnTo>
                  <a:lnTo>
                    <a:pt x="94" y="310"/>
                  </a:lnTo>
                  <a:lnTo>
                    <a:pt x="89" y="307"/>
                  </a:lnTo>
                  <a:lnTo>
                    <a:pt x="87" y="305"/>
                  </a:lnTo>
                  <a:lnTo>
                    <a:pt x="85" y="304"/>
                  </a:lnTo>
                  <a:lnTo>
                    <a:pt x="85" y="304"/>
                  </a:lnTo>
                  <a:lnTo>
                    <a:pt x="84" y="300"/>
                  </a:lnTo>
                  <a:lnTo>
                    <a:pt x="83" y="294"/>
                  </a:lnTo>
                  <a:lnTo>
                    <a:pt x="84" y="290"/>
                  </a:lnTo>
                  <a:lnTo>
                    <a:pt x="86" y="285"/>
                  </a:lnTo>
                  <a:lnTo>
                    <a:pt x="86" y="285"/>
                  </a:lnTo>
                  <a:lnTo>
                    <a:pt x="86" y="284"/>
                  </a:lnTo>
                  <a:lnTo>
                    <a:pt x="85" y="283"/>
                  </a:lnTo>
                  <a:lnTo>
                    <a:pt x="84" y="282"/>
                  </a:lnTo>
                  <a:lnTo>
                    <a:pt x="82" y="283"/>
                  </a:lnTo>
                  <a:lnTo>
                    <a:pt x="82" y="283"/>
                  </a:lnTo>
                  <a:lnTo>
                    <a:pt x="79" y="284"/>
                  </a:lnTo>
                  <a:lnTo>
                    <a:pt x="78" y="287"/>
                  </a:lnTo>
                  <a:lnTo>
                    <a:pt x="78" y="294"/>
                  </a:lnTo>
                  <a:lnTo>
                    <a:pt x="78" y="294"/>
                  </a:lnTo>
                  <a:lnTo>
                    <a:pt x="79" y="304"/>
                  </a:lnTo>
                  <a:lnTo>
                    <a:pt x="79" y="308"/>
                  </a:lnTo>
                  <a:lnTo>
                    <a:pt x="78" y="311"/>
                  </a:lnTo>
                  <a:lnTo>
                    <a:pt x="76" y="312"/>
                  </a:lnTo>
                  <a:lnTo>
                    <a:pt x="76" y="312"/>
                  </a:lnTo>
                  <a:lnTo>
                    <a:pt x="69" y="316"/>
                  </a:lnTo>
                  <a:lnTo>
                    <a:pt x="64" y="322"/>
                  </a:lnTo>
                  <a:lnTo>
                    <a:pt x="53" y="333"/>
                  </a:lnTo>
                  <a:lnTo>
                    <a:pt x="53" y="333"/>
                  </a:lnTo>
                  <a:lnTo>
                    <a:pt x="50" y="336"/>
                  </a:lnTo>
                  <a:lnTo>
                    <a:pt x="45" y="338"/>
                  </a:lnTo>
                  <a:lnTo>
                    <a:pt x="42" y="338"/>
                  </a:lnTo>
                  <a:lnTo>
                    <a:pt x="37" y="338"/>
                  </a:lnTo>
                  <a:lnTo>
                    <a:pt x="28" y="336"/>
                  </a:lnTo>
                  <a:lnTo>
                    <a:pt x="19" y="333"/>
                  </a:lnTo>
                  <a:lnTo>
                    <a:pt x="19" y="333"/>
                  </a:lnTo>
                  <a:lnTo>
                    <a:pt x="14" y="333"/>
                  </a:lnTo>
                  <a:lnTo>
                    <a:pt x="12" y="333"/>
                  </a:lnTo>
                  <a:lnTo>
                    <a:pt x="10" y="332"/>
                  </a:lnTo>
                  <a:lnTo>
                    <a:pt x="10" y="332"/>
                  </a:lnTo>
                  <a:lnTo>
                    <a:pt x="9" y="327"/>
                  </a:lnTo>
                  <a:lnTo>
                    <a:pt x="8" y="323"/>
                  </a:lnTo>
                  <a:lnTo>
                    <a:pt x="7" y="319"/>
                  </a:lnTo>
                  <a:lnTo>
                    <a:pt x="4" y="317"/>
                  </a:lnTo>
                  <a:lnTo>
                    <a:pt x="2" y="316"/>
                  </a:lnTo>
                  <a:lnTo>
                    <a:pt x="2" y="316"/>
                  </a:lnTo>
                  <a:lnTo>
                    <a:pt x="2" y="315"/>
                  </a:lnTo>
                  <a:lnTo>
                    <a:pt x="2" y="315"/>
                  </a:lnTo>
                  <a:lnTo>
                    <a:pt x="12" y="317"/>
                  </a:lnTo>
                  <a:lnTo>
                    <a:pt x="12" y="317"/>
                  </a:lnTo>
                  <a:lnTo>
                    <a:pt x="15" y="316"/>
                  </a:lnTo>
                  <a:lnTo>
                    <a:pt x="18" y="314"/>
                  </a:lnTo>
                  <a:lnTo>
                    <a:pt x="18" y="311"/>
                  </a:lnTo>
                  <a:lnTo>
                    <a:pt x="18" y="308"/>
                  </a:lnTo>
                  <a:lnTo>
                    <a:pt x="16" y="307"/>
                  </a:lnTo>
                  <a:lnTo>
                    <a:pt x="16" y="307"/>
                  </a:lnTo>
                  <a:lnTo>
                    <a:pt x="12" y="304"/>
                  </a:lnTo>
                  <a:lnTo>
                    <a:pt x="11" y="302"/>
                  </a:lnTo>
                  <a:lnTo>
                    <a:pt x="11" y="298"/>
                  </a:lnTo>
                  <a:lnTo>
                    <a:pt x="11" y="298"/>
                  </a:lnTo>
                  <a:lnTo>
                    <a:pt x="11" y="297"/>
                  </a:lnTo>
                  <a:lnTo>
                    <a:pt x="12" y="296"/>
                  </a:lnTo>
                  <a:lnTo>
                    <a:pt x="15" y="294"/>
                  </a:lnTo>
                  <a:lnTo>
                    <a:pt x="15" y="294"/>
                  </a:lnTo>
                  <a:lnTo>
                    <a:pt x="15" y="293"/>
                  </a:lnTo>
                  <a:lnTo>
                    <a:pt x="14" y="292"/>
                  </a:lnTo>
                  <a:lnTo>
                    <a:pt x="14" y="292"/>
                  </a:lnTo>
                  <a:lnTo>
                    <a:pt x="9" y="291"/>
                  </a:lnTo>
                  <a:lnTo>
                    <a:pt x="8" y="290"/>
                  </a:lnTo>
                  <a:lnTo>
                    <a:pt x="8" y="287"/>
                  </a:lnTo>
                  <a:lnTo>
                    <a:pt x="8" y="287"/>
                  </a:lnTo>
                  <a:lnTo>
                    <a:pt x="9" y="283"/>
                  </a:lnTo>
                  <a:lnTo>
                    <a:pt x="9" y="279"/>
                  </a:lnTo>
                  <a:lnTo>
                    <a:pt x="8" y="274"/>
                  </a:lnTo>
                  <a:lnTo>
                    <a:pt x="7" y="270"/>
                  </a:lnTo>
                  <a:lnTo>
                    <a:pt x="7" y="270"/>
                  </a:lnTo>
                  <a:lnTo>
                    <a:pt x="5" y="266"/>
                  </a:lnTo>
                  <a:lnTo>
                    <a:pt x="5" y="265"/>
                  </a:lnTo>
                  <a:lnTo>
                    <a:pt x="7" y="263"/>
                  </a:lnTo>
                  <a:lnTo>
                    <a:pt x="7" y="263"/>
                  </a:lnTo>
                  <a:lnTo>
                    <a:pt x="9" y="263"/>
                  </a:lnTo>
                  <a:lnTo>
                    <a:pt x="10" y="263"/>
                  </a:lnTo>
                  <a:lnTo>
                    <a:pt x="12" y="264"/>
                  </a:lnTo>
                  <a:lnTo>
                    <a:pt x="14" y="266"/>
                  </a:lnTo>
                  <a:lnTo>
                    <a:pt x="15" y="266"/>
                  </a:lnTo>
                  <a:lnTo>
                    <a:pt x="16" y="266"/>
                  </a:lnTo>
                  <a:lnTo>
                    <a:pt x="16" y="266"/>
                  </a:lnTo>
                  <a:lnTo>
                    <a:pt x="20" y="265"/>
                  </a:lnTo>
                  <a:lnTo>
                    <a:pt x="24" y="265"/>
                  </a:lnTo>
                  <a:lnTo>
                    <a:pt x="26" y="265"/>
                  </a:lnTo>
                  <a:lnTo>
                    <a:pt x="28" y="264"/>
                  </a:lnTo>
                  <a:lnTo>
                    <a:pt x="28" y="264"/>
                  </a:lnTo>
                  <a:lnTo>
                    <a:pt x="28" y="262"/>
                  </a:lnTo>
                  <a:lnTo>
                    <a:pt x="26" y="261"/>
                  </a:lnTo>
                  <a:lnTo>
                    <a:pt x="21" y="260"/>
                  </a:lnTo>
                  <a:lnTo>
                    <a:pt x="13" y="260"/>
                  </a:lnTo>
                  <a:lnTo>
                    <a:pt x="8" y="260"/>
                  </a:lnTo>
                  <a:lnTo>
                    <a:pt x="8" y="260"/>
                  </a:lnTo>
                  <a:lnTo>
                    <a:pt x="5" y="259"/>
                  </a:lnTo>
                  <a:lnTo>
                    <a:pt x="3" y="258"/>
                  </a:lnTo>
                  <a:lnTo>
                    <a:pt x="3" y="258"/>
                  </a:lnTo>
                  <a:lnTo>
                    <a:pt x="1" y="256"/>
                  </a:lnTo>
                  <a:lnTo>
                    <a:pt x="0" y="255"/>
                  </a:lnTo>
                  <a:lnTo>
                    <a:pt x="0" y="254"/>
                  </a:lnTo>
                  <a:lnTo>
                    <a:pt x="0" y="254"/>
                  </a:lnTo>
                  <a:lnTo>
                    <a:pt x="1" y="253"/>
                  </a:lnTo>
                  <a:lnTo>
                    <a:pt x="3" y="252"/>
                  </a:lnTo>
                  <a:lnTo>
                    <a:pt x="3" y="252"/>
                  </a:lnTo>
                  <a:lnTo>
                    <a:pt x="4" y="245"/>
                  </a:lnTo>
                  <a:lnTo>
                    <a:pt x="8" y="240"/>
                  </a:lnTo>
                  <a:lnTo>
                    <a:pt x="10" y="238"/>
                  </a:lnTo>
                  <a:lnTo>
                    <a:pt x="12" y="237"/>
                  </a:lnTo>
                  <a:lnTo>
                    <a:pt x="15" y="237"/>
                  </a:lnTo>
                  <a:lnTo>
                    <a:pt x="19" y="237"/>
                  </a:lnTo>
                  <a:lnTo>
                    <a:pt x="19" y="237"/>
                  </a:lnTo>
                  <a:lnTo>
                    <a:pt x="20" y="234"/>
                  </a:lnTo>
                  <a:lnTo>
                    <a:pt x="21" y="233"/>
                  </a:lnTo>
                  <a:lnTo>
                    <a:pt x="21" y="233"/>
                  </a:lnTo>
                  <a:lnTo>
                    <a:pt x="28" y="231"/>
                  </a:lnTo>
                  <a:lnTo>
                    <a:pt x="34" y="228"/>
                  </a:lnTo>
                  <a:lnTo>
                    <a:pt x="36" y="226"/>
                  </a:lnTo>
                  <a:lnTo>
                    <a:pt x="37" y="223"/>
                  </a:lnTo>
                  <a:lnTo>
                    <a:pt x="39" y="220"/>
                  </a:lnTo>
                  <a:lnTo>
                    <a:pt x="37" y="217"/>
                  </a:lnTo>
                  <a:lnTo>
                    <a:pt x="37" y="217"/>
                  </a:lnTo>
                  <a:lnTo>
                    <a:pt x="43" y="218"/>
                  </a:lnTo>
                  <a:lnTo>
                    <a:pt x="49" y="217"/>
                  </a:lnTo>
                  <a:lnTo>
                    <a:pt x="54" y="214"/>
                  </a:lnTo>
                  <a:lnTo>
                    <a:pt x="58" y="211"/>
                  </a:lnTo>
                  <a:lnTo>
                    <a:pt x="58" y="211"/>
                  </a:lnTo>
                  <a:lnTo>
                    <a:pt x="62" y="210"/>
                  </a:lnTo>
                  <a:lnTo>
                    <a:pt x="65" y="209"/>
                  </a:lnTo>
                  <a:lnTo>
                    <a:pt x="68" y="209"/>
                  </a:lnTo>
                  <a:lnTo>
                    <a:pt x="71" y="208"/>
                  </a:lnTo>
                  <a:lnTo>
                    <a:pt x="72" y="207"/>
                  </a:lnTo>
                  <a:lnTo>
                    <a:pt x="72" y="207"/>
                  </a:lnTo>
                  <a:lnTo>
                    <a:pt x="74" y="201"/>
                  </a:lnTo>
                  <a:lnTo>
                    <a:pt x="76" y="195"/>
                  </a:lnTo>
                  <a:lnTo>
                    <a:pt x="79" y="188"/>
                  </a:lnTo>
                  <a:lnTo>
                    <a:pt x="83" y="182"/>
                  </a:lnTo>
                  <a:lnTo>
                    <a:pt x="83" y="182"/>
                  </a:lnTo>
                  <a:lnTo>
                    <a:pt x="85" y="179"/>
                  </a:lnTo>
                  <a:lnTo>
                    <a:pt x="86" y="176"/>
                  </a:lnTo>
                  <a:lnTo>
                    <a:pt x="86" y="176"/>
                  </a:lnTo>
                  <a:lnTo>
                    <a:pt x="88" y="175"/>
                  </a:lnTo>
                  <a:lnTo>
                    <a:pt x="90" y="172"/>
                  </a:lnTo>
                  <a:lnTo>
                    <a:pt x="93" y="171"/>
                  </a:lnTo>
                  <a:lnTo>
                    <a:pt x="95" y="170"/>
                  </a:lnTo>
                  <a:lnTo>
                    <a:pt x="95" y="170"/>
                  </a:lnTo>
                  <a:lnTo>
                    <a:pt x="95" y="168"/>
                  </a:lnTo>
                  <a:lnTo>
                    <a:pt x="95" y="166"/>
                  </a:lnTo>
                  <a:lnTo>
                    <a:pt x="95" y="160"/>
                  </a:lnTo>
                  <a:lnTo>
                    <a:pt x="95" y="160"/>
                  </a:lnTo>
                  <a:lnTo>
                    <a:pt x="96" y="158"/>
                  </a:lnTo>
                  <a:lnTo>
                    <a:pt x="97" y="158"/>
                  </a:lnTo>
                  <a:lnTo>
                    <a:pt x="98" y="158"/>
                  </a:lnTo>
                  <a:lnTo>
                    <a:pt x="98" y="158"/>
                  </a:lnTo>
                  <a:lnTo>
                    <a:pt x="102" y="163"/>
                  </a:lnTo>
                  <a:lnTo>
                    <a:pt x="106" y="166"/>
                  </a:lnTo>
                  <a:lnTo>
                    <a:pt x="108" y="166"/>
                  </a:lnTo>
                  <a:lnTo>
                    <a:pt x="110" y="166"/>
                  </a:lnTo>
                  <a:lnTo>
                    <a:pt x="113" y="165"/>
                  </a:lnTo>
                  <a:lnTo>
                    <a:pt x="115" y="163"/>
                  </a:lnTo>
                  <a:lnTo>
                    <a:pt x="115" y="163"/>
                  </a:lnTo>
                  <a:lnTo>
                    <a:pt x="116" y="160"/>
                  </a:lnTo>
                  <a:lnTo>
                    <a:pt x="116" y="157"/>
                  </a:lnTo>
                  <a:lnTo>
                    <a:pt x="115" y="155"/>
                  </a:lnTo>
                  <a:lnTo>
                    <a:pt x="114" y="153"/>
                  </a:lnTo>
                  <a:lnTo>
                    <a:pt x="114" y="153"/>
                  </a:lnTo>
                  <a:lnTo>
                    <a:pt x="110" y="149"/>
                  </a:lnTo>
                  <a:lnTo>
                    <a:pt x="109" y="146"/>
                  </a:lnTo>
                  <a:lnTo>
                    <a:pt x="110" y="142"/>
                  </a:lnTo>
                  <a:lnTo>
                    <a:pt x="111" y="137"/>
                  </a:lnTo>
                  <a:lnTo>
                    <a:pt x="111" y="137"/>
                  </a:lnTo>
                  <a:lnTo>
                    <a:pt x="118" y="129"/>
                  </a:lnTo>
                  <a:lnTo>
                    <a:pt x="121" y="126"/>
                  </a:lnTo>
                  <a:lnTo>
                    <a:pt x="125" y="121"/>
                  </a:lnTo>
                  <a:lnTo>
                    <a:pt x="125" y="121"/>
                  </a:lnTo>
                  <a:lnTo>
                    <a:pt x="126" y="119"/>
                  </a:lnTo>
                  <a:lnTo>
                    <a:pt x="128" y="117"/>
                  </a:lnTo>
                  <a:lnTo>
                    <a:pt x="132" y="115"/>
                  </a:lnTo>
                  <a:lnTo>
                    <a:pt x="142" y="112"/>
                  </a:lnTo>
                  <a:lnTo>
                    <a:pt x="142" y="112"/>
                  </a:lnTo>
                  <a:lnTo>
                    <a:pt x="144" y="111"/>
                  </a:lnTo>
                  <a:lnTo>
                    <a:pt x="145" y="109"/>
                  </a:lnTo>
                  <a:lnTo>
                    <a:pt x="145" y="109"/>
                  </a:lnTo>
                  <a:lnTo>
                    <a:pt x="148" y="106"/>
                  </a:lnTo>
                  <a:lnTo>
                    <a:pt x="151" y="105"/>
                  </a:lnTo>
                  <a:lnTo>
                    <a:pt x="155" y="102"/>
                  </a:lnTo>
                  <a:lnTo>
                    <a:pt x="156" y="101"/>
                  </a:lnTo>
                  <a:lnTo>
                    <a:pt x="156" y="98"/>
                  </a:lnTo>
                  <a:lnTo>
                    <a:pt x="156" y="98"/>
                  </a:lnTo>
                  <a:lnTo>
                    <a:pt x="156" y="96"/>
                  </a:lnTo>
                  <a:lnTo>
                    <a:pt x="155" y="95"/>
                  </a:lnTo>
                  <a:lnTo>
                    <a:pt x="151" y="93"/>
                  </a:lnTo>
                  <a:lnTo>
                    <a:pt x="151" y="93"/>
                  </a:lnTo>
                  <a:lnTo>
                    <a:pt x="151" y="92"/>
                  </a:lnTo>
                  <a:lnTo>
                    <a:pt x="152" y="91"/>
                  </a:lnTo>
                  <a:lnTo>
                    <a:pt x="153" y="88"/>
                  </a:lnTo>
                  <a:lnTo>
                    <a:pt x="153" y="88"/>
                  </a:lnTo>
                  <a:lnTo>
                    <a:pt x="160" y="86"/>
                  </a:lnTo>
                  <a:lnTo>
                    <a:pt x="162" y="85"/>
                  </a:lnTo>
                  <a:lnTo>
                    <a:pt x="167" y="85"/>
                  </a:lnTo>
                  <a:lnTo>
                    <a:pt x="167" y="85"/>
                  </a:lnTo>
                  <a:lnTo>
                    <a:pt x="171" y="84"/>
                  </a:lnTo>
                  <a:lnTo>
                    <a:pt x="174" y="82"/>
                  </a:lnTo>
                  <a:lnTo>
                    <a:pt x="177" y="77"/>
                  </a:lnTo>
                  <a:lnTo>
                    <a:pt x="178" y="71"/>
                  </a:lnTo>
                  <a:lnTo>
                    <a:pt x="178" y="71"/>
                  </a:lnTo>
                  <a:lnTo>
                    <a:pt x="178" y="70"/>
                  </a:lnTo>
                  <a:lnTo>
                    <a:pt x="178" y="70"/>
                  </a:lnTo>
                  <a:lnTo>
                    <a:pt x="181" y="69"/>
                  </a:lnTo>
                  <a:lnTo>
                    <a:pt x="188" y="69"/>
                  </a:lnTo>
                  <a:lnTo>
                    <a:pt x="188" y="69"/>
                  </a:lnTo>
                  <a:lnTo>
                    <a:pt x="190" y="67"/>
                  </a:lnTo>
                  <a:lnTo>
                    <a:pt x="190" y="65"/>
                  </a:lnTo>
                  <a:lnTo>
                    <a:pt x="190" y="62"/>
                  </a:lnTo>
                  <a:lnTo>
                    <a:pt x="191" y="60"/>
                  </a:lnTo>
                  <a:lnTo>
                    <a:pt x="191" y="60"/>
                  </a:lnTo>
                  <a:lnTo>
                    <a:pt x="194" y="58"/>
                  </a:lnTo>
                  <a:lnTo>
                    <a:pt x="194" y="58"/>
                  </a:lnTo>
                  <a:lnTo>
                    <a:pt x="198" y="52"/>
                  </a:lnTo>
                  <a:lnTo>
                    <a:pt x="203" y="49"/>
                  </a:lnTo>
                  <a:lnTo>
                    <a:pt x="207" y="48"/>
                  </a:lnTo>
                  <a:lnTo>
                    <a:pt x="209" y="48"/>
                  </a:lnTo>
                  <a:lnTo>
                    <a:pt x="215" y="49"/>
                  </a:lnTo>
                  <a:lnTo>
                    <a:pt x="215" y="49"/>
                  </a:lnTo>
                  <a:lnTo>
                    <a:pt x="216" y="49"/>
                  </a:lnTo>
                  <a:lnTo>
                    <a:pt x="218" y="48"/>
                  </a:lnTo>
                  <a:lnTo>
                    <a:pt x="218" y="46"/>
                  </a:lnTo>
                  <a:lnTo>
                    <a:pt x="218" y="45"/>
                  </a:lnTo>
                  <a:lnTo>
                    <a:pt x="218" y="45"/>
                  </a:lnTo>
                  <a:lnTo>
                    <a:pt x="214" y="43"/>
                  </a:lnTo>
                  <a:lnTo>
                    <a:pt x="213" y="42"/>
                  </a:lnTo>
                  <a:lnTo>
                    <a:pt x="213" y="41"/>
                  </a:lnTo>
                  <a:lnTo>
                    <a:pt x="213" y="41"/>
                  </a:lnTo>
                  <a:lnTo>
                    <a:pt x="213" y="40"/>
                  </a:lnTo>
                  <a:lnTo>
                    <a:pt x="214" y="39"/>
                  </a:lnTo>
                  <a:lnTo>
                    <a:pt x="214" y="39"/>
                  </a:lnTo>
                  <a:lnTo>
                    <a:pt x="219" y="39"/>
                  </a:lnTo>
                  <a:lnTo>
                    <a:pt x="222" y="37"/>
                  </a:lnTo>
                  <a:lnTo>
                    <a:pt x="225" y="34"/>
                  </a:lnTo>
                  <a:lnTo>
                    <a:pt x="229" y="32"/>
                  </a:lnTo>
                  <a:lnTo>
                    <a:pt x="229" y="32"/>
                  </a:lnTo>
                  <a:lnTo>
                    <a:pt x="232" y="31"/>
                  </a:lnTo>
                  <a:lnTo>
                    <a:pt x="232" y="31"/>
                  </a:lnTo>
                  <a:lnTo>
                    <a:pt x="232" y="33"/>
                  </a:lnTo>
                  <a:lnTo>
                    <a:pt x="231" y="37"/>
                  </a:lnTo>
                  <a:lnTo>
                    <a:pt x="231" y="39"/>
                  </a:lnTo>
                  <a:lnTo>
                    <a:pt x="231" y="40"/>
                  </a:lnTo>
                  <a:lnTo>
                    <a:pt x="232" y="40"/>
                  </a:lnTo>
                  <a:lnTo>
                    <a:pt x="232" y="40"/>
                  </a:lnTo>
                  <a:lnTo>
                    <a:pt x="241" y="37"/>
                  </a:lnTo>
                  <a:lnTo>
                    <a:pt x="250" y="33"/>
                  </a:lnTo>
                  <a:lnTo>
                    <a:pt x="250" y="33"/>
                  </a:lnTo>
                  <a:lnTo>
                    <a:pt x="251" y="33"/>
                  </a:lnTo>
                  <a:lnTo>
                    <a:pt x="251" y="32"/>
                  </a:lnTo>
                  <a:lnTo>
                    <a:pt x="250" y="30"/>
                  </a:lnTo>
                  <a:lnTo>
                    <a:pt x="247" y="24"/>
                  </a:lnTo>
                  <a:lnTo>
                    <a:pt x="247" y="24"/>
                  </a:lnTo>
                  <a:lnTo>
                    <a:pt x="246" y="23"/>
                  </a:lnTo>
                  <a:lnTo>
                    <a:pt x="247" y="22"/>
                  </a:lnTo>
                  <a:lnTo>
                    <a:pt x="250" y="20"/>
                  </a:lnTo>
                  <a:lnTo>
                    <a:pt x="252" y="20"/>
                  </a:lnTo>
                  <a:lnTo>
                    <a:pt x="255" y="21"/>
                  </a:lnTo>
                  <a:lnTo>
                    <a:pt x="255" y="21"/>
                  </a:lnTo>
                  <a:lnTo>
                    <a:pt x="262" y="25"/>
                  </a:lnTo>
                  <a:lnTo>
                    <a:pt x="266" y="29"/>
                  </a:lnTo>
                  <a:lnTo>
                    <a:pt x="270" y="30"/>
                  </a:lnTo>
                  <a:lnTo>
                    <a:pt x="270" y="30"/>
                  </a:lnTo>
                  <a:lnTo>
                    <a:pt x="272" y="29"/>
                  </a:lnTo>
                  <a:lnTo>
                    <a:pt x="272" y="29"/>
                  </a:lnTo>
                  <a:lnTo>
                    <a:pt x="272" y="25"/>
                  </a:lnTo>
                  <a:lnTo>
                    <a:pt x="274" y="22"/>
                  </a:lnTo>
                  <a:lnTo>
                    <a:pt x="278" y="18"/>
                  </a:lnTo>
                  <a:lnTo>
                    <a:pt x="278" y="18"/>
                  </a:lnTo>
                  <a:lnTo>
                    <a:pt x="285" y="11"/>
                  </a:lnTo>
                  <a:lnTo>
                    <a:pt x="293" y="4"/>
                  </a:lnTo>
                  <a:lnTo>
                    <a:pt x="293" y="4"/>
                  </a:lnTo>
                  <a:lnTo>
                    <a:pt x="295" y="3"/>
                  </a:lnTo>
                  <a:lnTo>
                    <a:pt x="296" y="3"/>
                  </a:lnTo>
                  <a:lnTo>
                    <a:pt x="298" y="3"/>
                  </a:lnTo>
                  <a:lnTo>
                    <a:pt x="302" y="3"/>
                  </a:lnTo>
                  <a:lnTo>
                    <a:pt x="302" y="3"/>
                  </a:lnTo>
                  <a:lnTo>
                    <a:pt x="304" y="4"/>
                  </a:lnTo>
                  <a:lnTo>
                    <a:pt x="306" y="4"/>
                  </a:lnTo>
                  <a:lnTo>
                    <a:pt x="306" y="4"/>
                  </a:lnTo>
                  <a:lnTo>
                    <a:pt x="309" y="4"/>
                  </a:lnTo>
                  <a:lnTo>
                    <a:pt x="309" y="6"/>
                  </a:lnTo>
                  <a:lnTo>
                    <a:pt x="309" y="8"/>
                  </a:lnTo>
                  <a:lnTo>
                    <a:pt x="309" y="8"/>
                  </a:lnTo>
                  <a:lnTo>
                    <a:pt x="308" y="11"/>
                  </a:lnTo>
                  <a:lnTo>
                    <a:pt x="305" y="14"/>
                  </a:lnTo>
                  <a:lnTo>
                    <a:pt x="299" y="21"/>
                  </a:lnTo>
                  <a:lnTo>
                    <a:pt x="299" y="21"/>
                  </a:lnTo>
                  <a:lnTo>
                    <a:pt x="299" y="22"/>
                  </a:lnTo>
                  <a:lnTo>
                    <a:pt x="299" y="24"/>
                  </a:lnTo>
                  <a:lnTo>
                    <a:pt x="300" y="25"/>
                  </a:lnTo>
                  <a:lnTo>
                    <a:pt x="302" y="25"/>
                  </a:lnTo>
                  <a:lnTo>
                    <a:pt x="302" y="25"/>
                  </a:lnTo>
                  <a:lnTo>
                    <a:pt x="307" y="21"/>
                  </a:lnTo>
                  <a:lnTo>
                    <a:pt x="313" y="17"/>
                  </a:lnTo>
                  <a:lnTo>
                    <a:pt x="317" y="11"/>
                  </a:lnTo>
                  <a:lnTo>
                    <a:pt x="321" y="6"/>
                  </a:lnTo>
                  <a:lnTo>
                    <a:pt x="321" y="6"/>
                  </a:lnTo>
                  <a:lnTo>
                    <a:pt x="324" y="4"/>
                  </a:lnTo>
                  <a:lnTo>
                    <a:pt x="325" y="6"/>
                  </a:lnTo>
                  <a:lnTo>
                    <a:pt x="325" y="6"/>
                  </a:lnTo>
                  <a:lnTo>
                    <a:pt x="326" y="9"/>
                  </a:lnTo>
                  <a:lnTo>
                    <a:pt x="326" y="12"/>
                  </a:lnTo>
                  <a:lnTo>
                    <a:pt x="326" y="12"/>
                  </a:lnTo>
                  <a:lnTo>
                    <a:pt x="327" y="13"/>
                  </a:lnTo>
                  <a:lnTo>
                    <a:pt x="328" y="14"/>
                  </a:lnTo>
                  <a:lnTo>
                    <a:pt x="329" y="14"/>
                  </a:lnTo>
                  <a:lnTo>
                    <a:pt x="330" y="13"/>
                  </a:lnTo>
                  <a:lnTo>
                    <a:pt x="330" y="13"/>
                  </a:lnTo>
                  <a:lnTo>
                    <a:pt x="335" y="7"/>
                  </a:lnTo>
                  <a:lnTo>
                    <a:pt x="337" y="3"/>
                  </a:lnTo>
                  <a:lnTo>
                    <a:pt x="340" y="1"/>
                  </a:lnTo>
                  <a:lnTo>
                    <a:pt x="340" y="1"/>
                  </a:lnTo>
                  <a:lnTo>
                    <a:pt x="344" y="0"/>
                  </a:lnTo>
                  <a:lnTo>
                    <a:pt x="347" y="0"/>
                  </a:lnTo>
                  <a:lnTo>
                    <a:pt x="349" y="1"/>
                  </a:lnTo>
                  <a:lnTo>
                    <a:pt x="350" y="3"/>
                  </a:lnTo>
                  <a:lnTo>
                    <a:pt x="350" y="4"/>
                  </a:lnTo>
                  <a:lnTo>
                    <a:pt x="350" y="4"/>
                  </a:lnTo>
                  <a:lnTo>
                    <a:pt x="350" y="7"/>
                  </a:lnTo>
                  <a:lnTo>
                    <a:pt x="348" y="9"/>
                  </a:lnTo>
                  <a:lnTo>
                    <a:pt x="347" y="11"/>
                  </a:lnTo>
                  <a:lnTo>
                    <a:pt x="348" y="12"/>
                  </a:lnTo>
                  <a:lnTo>
                    <a:pt x="348" y="13"/>
                  </a:lnTo>
                  <a:lnTo>
                    <a:pt x="348" y="13"/>
                  </a:lnTo>
                  <a:lnTo>
                    <a:pt x="350" y="13"/>
                  </a:lnTo>
                  <a:lnTo>
                    <a:pt x="351" y="13"/>
                  </a:lnTo>
                  <a:lnTo>
                    <a:pt x="355" y="11"/>
                  </a:lnTo>
                  <a:lnTo>
                    <a:pt x="357" y="8"/>
                  </a:lnTo>
                  <a:lnTo>
                    <a:pt x="359" y="6"/>
                  </a:lnTo>
                  <a:lnTo>
                    <a:pt x="359" y="6"/>
                  </a:lnTo>
                  <a:lnTo>
                    <a:pt x="363" y="3"/>
                  </a:lnTo>
                  <a:lnTo>
                    <a:pt x="368" y="3"/>
                  </a:lnTo>
                  <a:lnTo>
                    <a:pt x="372" y="3"/>
                  </a:lnTo>
                  <a:lnTo>
                    <a:pt x="377" y="6"/>
                  </a:lnTo>
                  <a:lnTo>
                    <a:pt x="381" y="7"/>
                  </a:lnTo>
                  <a:lnTo>
                    <a:pt x="384" y="9"/>
                  </a:lnTo>
                  <a:lnTo>
                    <a:pt x="388" y="12"/>
                  </a:lnTo>
                  <a:lnTo>
                    <a:pt x="389" y="14"/>
                  </a:lnTo>
                  <a:lnTo>
                    <a:pt x="389" y="14"/>
                  </a:lnTo>
                  <a:lnTo>
                    <a:pt x="390" y="18"/>
                  </a:lnTo>
                  <a:lnTo>
                    <a:pt x="390" y="19"/>
                  </a:lnTo>
                  <a:lnTo>
                    <a:pt x="389" y="19"/>
                  </a:lnTo>
                  <a:lnTo>
                    <a:pt x="389" y="19"/>
                  </a:lnTo>
                  <a:lnTo>
                    <a:pt x="387" y="20"/>
                  </a:lnTo>
                  <a:lnTo>
                    <a:pt x="384" y="22"/>
                  </a:lnTo>
                  <a:lnTo>
                    <a:pt x="382" y="23"/>
                  </a:lnTo>
                  <a:lnTo>
                    <a:pt x="379" y="24"/>
                  </a:lnTo>
                  <a:lnTo>
                    <a:pt x="379" y="24"/>
                  </a:lnTo>
                  <a:lnTo>
                    <a:pt x="377" y="24"/>
                  </a:lnTo>
                  <a:lnTo>
                    <a:pt x="375" y="23"/>
                  </a:lnTo>
                  <a:lnTo>
                    <a:pt x="370" y="20"/>
                  </a:lnTo>
                  <a:lnTo>
                    <a:pt x="370" y="20"/>
                  </a:lnTo>
                  <a:lnTo>
                    <a:pt x="368" y="19"/>
                  </a:lnTo>
                  <a:lnTo>
                    <a:pt x="365" y="19"/>
                  </a:lnTo>
                  <a:lnTo>
                    <a:pt x="362" y="20"/>
                  </a:lnTo>
                  <a:lnTo>
                    <a:pt x="361" y="22"/>
                  </a:lnTo>
                  <a:lnTo>
                    <a:pt x="361" y="22"/>
                  </a:lnTo>
                  <a:lnTo>
                    <a:pt x="361" y="24"/>
                  </a:lnTo>
                  <a:lnTo>
                    <a:pt x="362" y="27"/>
                  </a:lnTo>
                  <a:lnTo>
                    <a:pt x="363" y="29"/>
                  </a:lnTo>
                  <a:lnTo>
                    <a:pt x="366" y="30"/>
                  </a:lnTo>
                  <a:lnTo>
                    <a:pt x="371" y="31"/>
                  </a:lnTo>
                  <a:lnTo>
                    <a:pt x="376" y="33"/>
                  </a:lnTo>
                  <a:lnTo>
                    <a:pt x="376" y="33"/>
                  </a:lnTo>
                  <a:lnTo>
                    <a:pt x="378" y="37"/>
                  </a:lnTo>
                  <a:lnTo>
                    <a:pt x="378" y="37"/>
                  </a:lnTo>
                  <a:lnTo>
                    <a:pt x="382" y="39"/>
                  </a:lnTo>
                  <a:lnTo>
                    <a:pt x="389" y="41"/>
                  </a:lnTo>
                  <a:lnTo>
                    <a:pt x="389" y="41"/>
                  </a:lnTo>
                  <a:lnTo>
                    <a:pt x="387" y="44"/>
                  </a:lnTo>
                  <a:lnTo>
                    <a:pt x="384" y="46"/>
                  </a:lnTo>
                  <a:lnTo>
                    <a:pt x="384" y="46"/>
                  </a:lnTo>
                  <a:lnTo>
                    <a:pt x="381" y="46"/>
                  </a:lnTo>
                  <a:lnTo>
                    <a:pt x="381" y="46"/>
                  </a:lnTo>
                  <a:lnTo>
                    <a:pt x="378" y="49"/>
                  </a:lnTo>
                  <a:lnTo>
                    <a:pt x="375" y="50"/>
                  </a:lnTo>
                  <a:lnTo>
                    <a:pt x="367" y="49"/>
                  </a:lnTo>
                  <a:lnTo>
                    <a:pt x="367" y="49"/>
                  </a:lnTo>
                  <a:lnTo>
                    <a:pt x="363" y="44"/>
                  </a:lnTo>
                  <a:lnTo>
                    <a:pt x="360" y="41"/>
                  </a:lnTo>
                  <a:lnTo>
                    <a:pt x="356" y="38"/>
                  </a:lnTo>
                  <a:lnTo>
                    <a:pt x="351" y="35"/>
                  </a:lnTo>
                  <a:lnTo>
                    <a:pt x="351" y="35"/>
                  </a:lnTo>
                  <a:lnTo>
                    <a:pt x="349" y="33"/>
                  </a:lnTo>
                  <a:lnTo>
                    <a:pt x="347" y="30"/>
                  </a:lnTo>
                  <a:lnTo>
                    <a:pt x="346" y="27"/>
                  </a:lnTo>
                  <a:lnTo>
                    <a:pt x="345" y="24"/>
                  </a:lnTo>
                  <a:lnTo>
                    <a:pt x="345" y="24"/>
                  </a:lnTo>
                  <a:lnTo>
                    <a:pt x="342" y="23"/>
                  </a:lnTo>
                  <a:lnTo>
                    <a:pt x="340" y="23"/>
                  </a:lnTo>
                  <a:lnTo>
                    <a:pt x="340" y="23"/>
                  </a:lnTo>
                  <a:lnTo>
                    <a:pt x="334" y="27"/>
                  </a:lnTo>
                  <a:lnTo>
                    <a:pt x="327" y="30"/>
                  </a:lnTo>
                  <a:lnTo>
                    <a:pt x="320" y="32"/>
                  </a:lnTo>
                  <a:lnTo>
                    <a:pt x="314" y="35"/>
                  </a:lnTo>
                  <a:lnTo>
                    <a:pt x="314" y="35"/>
                  </a:lnTo>
                  <a:lnTo>
                    <a:pt x="312" y="38"/>
                  </a:lnTo>
                  <a:lnTo>
                    <a:pt x="310" y="40"/>
                  </a:lnTo>
                  <a:lnTo>
                    <a:pt x="309" y="42"/>
                  </a:lnTo>
                  <a:lnTo>
                    <a:pt x="309" y="45"/>
                  </a:lnTo>
                  <a:lnTo>
                    <a:pt x="312" y="51"/>
                  </a:lnTo>
                  <a:lnTo>
                    <a:pt x="314" y="56"/>
                  </a:lnTo>
                  <a:lnTo>
                    <a:pt x="314" y="56"/>
                  </a:lnTo>
                  <a:lnTo>
                    <a:pt x="313" y="58"/>
                  </a:lnTo>
                  <a:lnTo>
                    <a:pt x="312" y="59"/>
                  </a:lnTo>
                  <a:lnTo>
                    <a:pt x="308" y="63"/>
                  </a:lnTo>
                  <a:lnTo>
                    <a:pt x="303" y="65"/>
                  </a:lnTo>
                  <a:lnTo>
                    <a:pt x="299" y="66"/>
                  </a:lnTo>
                  <a:lnTo>
                    <a:pt x="299" y="66"/>
                  </a:lnTo>
                  <a:lnTo>
                    <a:pt x="289" y="63"/>
                  </a:lnTo>
                  <a:lnTo>
                    <a:pt x="287" y="62"/>
                  </a:lnTo>
                  <a:lnTo>
                    <a:pt x="286" y="63"/>
                  </a:lnTo>
                  <a:lnTo>
                    <a:pt x="282" y="65"/>
                  </a:lnTo>
                  <a:lnTo>
                    <a:pt x="278" y="66"/>
                  </a:lnTo>
                  <a:lnTo>
                    <a:pt x="273" y="67"/>
                  </a:lnTo>
                  <a:lnTo>
                    <a:pt x="273" y="67"/>
                  </a:lnTo>
                  <a:lnTo>
                    <a:pt x="270" y="69"/>
                  </a:lnTo>
                  <a:lnTo>
                    <a:pt x="266" y="67"/>
                  </a:lnTo>
                  <a:lnTo>
                    <a:pt x="263" y="66"/>
                  </a:lnTo>
                  <a:lnTo>
                    <a:pt x="261" y="64"/>
                  </a:lnTo>
                  <a:lnTo>
                    <a:pt x="256" y="59"/>
                  </a:lnTo>
                  <a:lnTo>
                    <a:pt x="253" y="52"/>
                  </a:lnTo>
                  <a:lnTo>
                    <a:pt x="253" y="52"/>
                  </a:lnTo>
                  <a:lnTo>
                    <a:pt x="252" y="51"/>
                  </a:lnTo>
                  <a:lnTo>
                    <a:pt x="250" y="50"/>
                  </a:lnTo>
                  <a:lnTo>
                    <a:pt x="250" y="50"/>
                  </a:lnTo>
                  <a:lnTo>
                    <a:pt x="243" y="54"/>
                  </a:lnTo>
                  <a:lnTo>
                    <a:pt x="236" y="60"/>
                  </a:lnTo>
                  <a:lnTo>
                    <a:pt x="236" y="6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5" name="Freeform 454"/>
            <p:cNvSpPr>
              <a:spLocks/>
            </p:cNvSpPr>
            <p:nvPr/>
          </p:nvSpPr>
          <p:spPr bwMode="gray">
            <a:xfrm>
              <a:off x="6804535" y="4440655"/>
              <a:ext cx="9596" cy="16801"/>
            </a:xfrm>
            <a:custGeom>
              <a:avLst/>
              <a:gdLst/>
              <a:ahLst/>
              <a:cxnLst>
                <a:cxn ang="0">
                  <a:pos x="6" y="8"/>
                </a:cxn>
                <a:cxn ang="0">
                  <a:pos x="6" y="8"/>
                </a:cxn>
                <a:cxn ang="0">
                  <a:pos x="6" y="4"/>
                </a:cxn>
                <a:cxn ang="0">
                  <a:pos x="6" y="1"/>
                </a:cxn>
                <a:cxn ang="0">
                  <a:pos x="6" y="1"/>
                </a:cxn>
                <a:cxn ang="0">
                  <a:pos x="5" y="0"/>
                </a:cxn>
                <a:cxn ang="0">
                  <a:pos x="2" y="1"/>
                </a:cxn>
                <a:cxn ang="0">
                  <a:pos x="1" y="1"/>
                </a:cxn>
                <a:cxn ang="0">
                  <a:pos x="0" y="3"/>
                </a:cxn>
                <a:cxn ang="0">
                  <a:pos x="0" y="3"/>
                </a:cxn>
                <a:cxn ang="0">
                  <a:pos x="0" y="6"/>
                </a:cxn>
                <a:cxn ang="0">
                  <a:pos x="1" y="10"/>
                </a:cxn>
                <a:cxn ang="0">
                  <a:pos x="1" y="10"/>
                </a:cxn>
                <a:cxn ang="0">
                  <a:pos x="2" y="10"/>
                </a:cxn>
                <a:cxn ang="0">
                  <a:pos x="2" y="11"/>
                </a:cxn>
                <a:cxn ang="0">
                  <a:pos x="3" y="11"/>
                </a:cxn>
                <a:cxn ang="0">
                  <a:pos x="3" y="11"/>
                </a:cxn>
                <a:cxn ang="0">
                  <a:pos x="5" y="10"/>
                </a:cxn>
                <a:cxn ang="0">
                  <a:pos x="6" y="8"/>
                </a:cxn>
                <a:cxn ang="0">
                  <a:pos x="6" y="8"/>
                </a:cxn>
              </a:cxnLst>
              <a:rect l="0" t="0" r="r" b="b"/>
              <a:pathLst>
                <a:path w="6" h="11">
                  <a:moveTo>
                    <a:pt x="6" y="8"/>
                  </a:moveTo>
                  <a:lnTo>
                    <a:pt x="6" y="8"/>
                  </a:lnTo>
                  <a:lnTo>
                    <a:pt x="6" y="4"/>
                  </a:lnTo>
                  <a:lnTo>
                    <a:pt x="6" y="1"/>
                  </a:lnTo>
                  <a:lnTo>
                    <a:pt x="6" y="1"/>
                  </a:lnTo>
                  <a:lnTo>
                    <a:pt x="5" y="0"/>
                  </a:lnTo>
                  <a:lnTo>
                    <a:pt x="2" y="1"/>
                  </a:lnTo>
                  <a:lnTo>
                    <a:pt x="1" y="1"/>
                  </a:lnTo>
                  <a:lnTo>
                    <a:pt x="0" y="3"/>
                  </a:lnTo>
                  <a:lnTo>
                    <a:pt x="0" y="3"/>
                  </a:lnTo>
                  <a:lnTo>
                    <a:pt x="0" y="6"/>
                  </a:lnTo>
                  <a:lnTo>
                    <a:pt x="1" y="10"/>
                  </a:lnTo>
                  <a:lnTo>
                    <a:pt x="1" y="10"/>
                  </a:lnTo>
                  <a:lnTo>
                    <a:pt x="2" y="10"/>
                  </a:lnTo>
                  <a:lnTo>
                    <a:pt x="2" y="11"/>
                  </a:lnTo>
                  <a:lnTo>
                    <a:pt x="3" y="11"/>
                  </a:lnTo>
                  <a:lnTo>
                    <a:pt x="3" y="11"/>
                  </a:lnTo>
                  <a:lnTo>
                    <a:pt x="5" y="10"/>
                  </a:lnTo>
                  <a:lnTo>
                    <a:pt x="6" y="8"/>
                  </a:lnTo>
                  <a:lnTo>
                    <a:pt x="6"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6" name="Freeform 455"/>
            <p:cNvSpPr>
              <a:spLocks/>
            </p:cNvSpPr>
            <p:nvPr/>
          </p:nvSpPr>
          <p:spPr bwMode="gray">
            <a:xfrm>
              <a:off x="6775746" y="4402254"/>
              <a:ext cx="11995" cy="24001"/>
            </a:xfrm>
            <a:custGeom>
              <a:avLst/>
              <a:gdLst/>
              <a:ahLst/>
              <a:cxnLst>
                <a:cxn ang="0">
                  <a:pos x="9" y="10"/>
                </a:cxn>
                <a:cxn ang="0">
                  <a:pos x="9" y="10"/>
                </a:cxn>
                <a:cxn ang="0">
                  <a:pos x="9" y="6"/>
                </a:cxn>
                <a:cxn ang="0">
                  <a:pos x="8" y="2"/>
                </a:cxn>
                <a:cxn ang="0">
                  <a:pos x="8" y="2"/>
                </a:cxn>
                <a:cxn ang="0">
                  <a:pos x="7" y="1"/>
                </a:cxn>
                <a:cxn ang="0">
                  <a:pos x="5" y="0"/>
                </a:cxn>
                <a:cxn ang="0">
                  <a:pos x="3" y="0"/>
                </a:cxn>
                <a:cxn ang="0">
                  <a:pos x="2" y="1"/>
                </a:cxn>
                <a:cxn ang="0">
                  <a:pos x="2" y="1"/>
                </a:cxn>
                <a:cxn ang="0">
                  <a:pos x="1" y="8"/>
                </a:cxn>
                <a:cxn ang="0">
                  <a:pos x="0" y="13"/>
                </a:cxn>
                <a:cxn ang="0">
                  <a:pos x="0" y="13"/>
                </a:cxn>
                <a:cxn ang="0">
                  <a:pos x="1" y="15"/>
                </a:cxn>
                <a:cxn ang="0">
                  <a:pos x="2" y="16"/>
                </a:cxn>
                <a:cxn ang="0">
                  <a:pos x="5" y="17"/>
                </a:cxn>
                <a:cxn ang="0">
                  <a:pos x="6" y="17"/>
                </a:cxn>
                <a:cxn ang="0">
                  <a:pos x="6" y="17"/>
                </a:cxn>
                <a:cxn ang="0">
                  <a:pos x="8" y="15"/>
                </a:cxn>
                <a:cxn ang="0">
                  <a:pos x="9" y="13"/>
                </a:cxn>
                <a:cxn ang="0">
                  <a:pos x="9" y="10"/>
                </a:cxn>
                <a:cxn ang="0">
                  <a:pos x="9" y="10"/>
                </a:cxn>
              </a:cxnLst>
              <a:rect l="0" t="0" r="r" b="b"/>
              <a:pathLst>
                <a:path w="9" h="17">
                  <a:moveTo>
                    <a:pt x="9" y="10"/>
                  </a:moveTo>
                  <a:lnTo>
                    <a:pt x="9" y="10"/>
                  </a:lnTo>
                  <a:lnTo>
                    <a:pt x="9" y="6"/>
                  </a:lnTo>
                  <a:lnTo>
                    <a:pt x="8" y="2"/>
                  </a:lnTo>
                  <a:lnTo>
                    <a:pt x="8" y="2"/>
                  </a:lnTo>
                  <a:lnTo>
                    <a:pt x="7" y="1"/>
                  </a:lnTo>
                  <a:lnTo>
                    <a:pt x="5" y="0"/>
                  </a:lnTo>
                  <a:lnTo>
                    <a:pt x="3" y="0"/>
                  </a:lnTo>
                  <a:lnTo>
                    <a:pt x="2" y="1"/>
                  </a:lnTo>
                  <a:lnTo>
                    <a:pt x="2" y="1"/>
                  </a:lnTo>
                  <a:lnTo>
                    <a:pt x="1" y="8"/>
                  </a:lnTo>
                  <a:lnTo>
                    <a:pt x="0" y="13"/>
                  </a:lnTo>
                  <a:lnTo>
                    <a:pt x="0" y="13"/>
                  </a:lnTo>
                  <a:lnTo>
                    <a:pt x="1" y="15"/>
                  </a:lnTo>
                  <a:lnTo>
                    <a:pt x="2" y="16"/>
                  </a:lnTo>
                  <a:lnTo>
                    <a:pt x="5" y="17"/>
                  </a:lnTo>
                  <a:lnTo>
                    <a:pt x="6" y="17"/>
                  </a:lnTo>
                  <a:lnTo>
                    <a:pt x="6" y="17"/>
                  </a:lnTo>
                  <a:lnTo>
                    <a:pt x="8" y="15"/>
                  </a:lnTo>
                  <a:lnTo>
                    <a:pt x="9" y="13"/>
                  </a:lnTo>
                  <a:lnTo>
                    <a:pt x="9" y="10"/>
                  </a:lnTo>
                  <a:lnTo>
                    <a:pt x="9"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7" name="Freeform 456"/>
            <p:cNvSpPr>
              <a:spLocks/>
            </p:cNvSpPr>
            <p:nvPr/>
          </p:nvSpPr>
          <p:spPr bwMode="gray">
            <a:xfrm>
              <a:off x="6782943" y="4462257"/>
              <a:ext cx="35987" cy="86402"/>
            </a:xfrm>
            <a:custGeom>
              <a:avLst/>
              <a:gdLst/>
              <a:ahLst/>
              <a:cxnLst>
                <a:cxn ang="0">
                  <a:pos x="24" y="16"/>
                </a:cxn>
                <a:cxn ang="0">
                  <a:pos x="24" y="8"/>
                </a:cxn>
                <a:cxn ang="0">
                  <a:pos x="22" y="7"/>
                </a:cxn>
                <a:cxn ang="0">
                  <a:pos x="19" y="9"/>
                </a:cxn>
                <a:cxn ang="0">
                  <a:pos x="16" y="15"/>
                </a:cxn>
                <a:cxn ang="0">
                  <a:pos x="13" y="17"/>
                </a:cxn>
                <a:cxn ang="0">
                  <a:pos x="10" y="17"/>
                </a:cxn>
                <a:cxn ang="0">
                  <a:pos x="10" y="15"/>
                </a:cxn>
                <a:cxn ang="0">
                  <a:pos x="12" y="11"/>
                </a:cxn>
                <a:cxn ang="0">
                  <a:pos x="12" y="8"/>
                </a:cxn>
                <a:cxn ang="0">
                  <a:pos x="11" y="3"/>
                </a:cxn>
                <a:cxn ang="0">
                  <a:pos x="7" y="0"/>
                </a:cxn>
                <a:cxn ang="0">
                  <a:pos x="6" y="1"/>
                </a:cxn>
                <a:cxn ang="0">
                  <a:pos x="1" y="9"/>
                </a:cxn>
                <a:cxn ang="0">
                  <a:pos x="1" y="18"/>
                </a:cxn>
                <a:cxn ang="0">
                  <a:pos x="2" y="25"/>
                </a:cxn>
                <a:cxn ang="0">
                  <a:pos x="4" y="43"/>
                </a:cxn>
                <a:cxn ang="0">
                  <a:pos x="5" y="49"/>
                </a:cxn>
                <a:cxn ang="0">
                  <a:pos x="13" y="58"/>
                </a:cxn>
                <a:cxn ang="0">
                  <a:pos x="19" y="60"/>
                </a:cxn>
                <a:cxn ang="0">
                  <a:pos x="18" y="58"/>
                </a:cxn>
                <a:cxn ang="0">
                  <a:pos x="14" y="52"/>
                </a:cxn>
                <a:cxn ang="0">
                  <a:pos x="8" y="41"/>
                </a:cxn>
                <a:cxn ang="0">
                  <a:pos x="8" y="35"/>
                </a:cxn>
                <a:cxn ang="0">
                  <a:pos x="11" y="33"/>
                </a:cxn>
                <a:cxn ang="0">
                  <a:pos x="16" y="37"/>
                </a:cxn>
                <a:cxn ang="0">
                  <a:pos x="23" y="36"/>
                </a:cxn>
                <a:cxn ang="0">
                  <a:pos x="25" y="33"/>
                </a:cxn>
                <a:cxn ang="0">
                  <a:pos x="22" y="27"/>
                </a:cxn>
                <a:cxn ang="0">
                  <a:pos x="17" y="27"/>
                </a:cxn>
                <a:cxn ang="0">
                  <a:pos x="15" y="25"/>
                </a:cxn>
                <a:cxn ang="0">
                  <a:pos x="18" y="21"/>
                </a:cxn>
                <a:cxn ang="0">
                  <a:pos x="22" y="19"/>
                </a:cxn>
                <a:cxn ang="0">
                  <a:pos x="24" y="16"/>
                </a:cxn>
              </a:cxnLst>
              <a:rect l="0" t="0" r="r" b="b"/>
              <a:pathLst>
                <a:path w="25" h="60">
                  <a:moveTo>
                    <a:pt x="24" y="16"/>
                  </a:moveTo>
                  <a:lnTo>
                    <a:pt x="24" y="16"/>
                  </a:lnTo>
                  <a:lnTo>
                    <a:pt x="24" y="10"/>
                  </a:lnTo>
                  <a:lnTo>
                    <a:pt x="24" y="8"/>
                  </a:lnTo>
                  <a:lnTo>
                    <a:pt x="23" y="7"/>
                  </a:lnTo>
                  <a:lnTo>
                    <a:pt x="22" y="7"/>
                  </a:lnTo>
                  <a:lnTo>
                    <a:pt x="22" y="7"/>
                  </a:lnTo>
                  <a:lnTo>
                    <a:pt x="19" y="9"/>
                  </a:lnTo>
                  <a:lnTo>
                    <a:pt x="17" y="12"/>
                  </a:lnTo>
                  <a:lnTo>
                    <a:pt x="16" y="15"/>
                  </a:lnTo>
                  <a:lnTo>
                    <a:pt x="13" y="17"/>
                  </a:lnTo>
                  <a:lnTo>
                    <a:pt x="13" y="17"/>
                  </a:lnTo>
                  <a:lnTo>
                    <a:pt x="12" y="18"/>
                  </a:lnTo>
                  <a:lnTo>
                    <a:pt x="10" y="17"/>
                  </a:lnTo>
                  <a:lnTo>
                    <a:pt x="10" y="16"/>
                  </a:lnTo>
                  <a:lnTo>
                    <a:pt x="10" y="15"/>
                  </a:lnTo>
                  <a:lnTo>
                    <a:pt x="10" y="15"/>
                  </a:lnTo>
                  <a:lnTo>
                    <a:pt x="12" y="11"/>
                  </a:lnTo>
                  <a:lnTo>
                    <a:pt x="12" y="10"/>
                  </a:lnTo>
                  <a:lnTo>
                    <a:pt x="12" y="8"/>
                  </a:lnTo>
                  <a:lnTo>
                    <a:pt x="12" y="8"/>
                  </a:lnTo>
                  <a:lnTo>
                    <a:pt x="11" y="3"/>
                  </a:lnTo>
                  <a:lnTo>
                    <a:pt x="8" y="0"/>
                  </a:lnTo>
                  <a:lnTo>
                    <a:pt x="7" y="0"/>
                  </a:lnTo>
                  <a:lnTo>
                    <a:pt x="6" y="1"/>
                  </a:lnTo>
                  <a:lnTo>
                    <a:pt x="6" y="1"/>
                  </a:lnTo>
                  <a:lnTo>
                    <a:pt x="3" y="5"/>
                  </a:lnTo>
                  <a:lnTo>
                    <a:pt x="1" y="9"/>
                  </a:lnTo>
                  <a:lnTo>
                    <a:pt x="0" y="14"/>
                  </a:lnTo>
                  <a:lnTo>
                    <a:pt x="1" y="18"/>
                  </a:lnTo>
                  <a:lnTo>
                    <a:pt x="1" y="18"/>
                  </a:lnTo>
                  <a:lnTo>
                    <a:pt x="2" y="25"/>
                  </a:lnTo>
                  <a:lnTo>
                    <a:pt x="3" y="30"/>
                  </a:lnTo>
                  <a:lnTo>
                    <a:pt x="4" y="43"/>
                  </a:lnTo>
                  <a:lnTo>
                    <a:pt x="4" y="43"/>
                  </a:lnTo>
                  <a:lnTo>
                    <a:pt x="5" y="49"/>
                  </a:lnTo>
                  <a:lnTo>
                    <a:pt x="8" y="54"/>
                  </a:lnTo>
                  <a:lnTo>
                    <a:pt x="13" y="58"/>
                  </a:lnTo>
                  <a:lnTo>
                    <a:pt x="16" y="59"/>
                  </a:lnTo>
                  <a:lnTo>
                    <a:pt x="19" y="60"/>
                  </a:lnTo>
                  <a:lnTo>
                    <a:pt x="19" y="60"/>
                  </a:lnTo>
                  <a:lnTo>
                    <a:pt x="18" y="58"/>
                  </a:lnTo>
                  <a:lnTo>
                    <a:pt x="18" y="58"/>
                  </a:lnTo>
                  <a:lnTo>
                    <a:pt x="14" y="52"/>
                  </a:lnTo>
                  <a:lnTo>
                    <a:pt x="11" y="47"/>
                  </a:lnTo>
                  <a:lnTo>
                    <a:pt x="8" y="41"/>
                  </a:lnTo>
                  <a:lnTo>
                    <a:pt x="8" y="35"/>
                  </a:lnTo>
                  <a:lnTo>
                    <a:pt x="8" y="35"/>
                  </a:lnTo>
                  <a:lnTo>
                    <a:pt x="8" y="33"/>
                  </a:lnTo>
                  <a:lnTo>
                    <a:pt x="11" y="33"/>
                  </a:lnTo>
                  <a:lnTo>
                    <a:pt x="11" y="33"/>
                  </a:lnTo>
                  <a:lnTo>
                    <a:pt x="16" y="37"/>
                  </a:lnTo>
                  <a:lnTo>
                    <a:pt x="19" y="37"/>
                  </a:lnTo>
                  <a:lnTo>
                    <a:pt x="23" y="36"/>
                  </a:lnTo>
                  <a:lnTo>
                    <a:pt x="23" y="36"/>
                  </a:lnTo>
                  <a:lnTo>
                    <a:pt x="25" y="33"/>
                  </a:lnTo>
                  <a:lnTo>
                    <a:pt x="25" y="31"/>
                  </a:lnTo>
                  <a:lnTo>
                    <a:pt x="22" y="27"/>
                  </a:lnTo>
                  <a:lnTo>
                    <a:pt x="22" y="27"/>
                  </a:lnTo>
                  <a:lnTo>
                    <a:pt x="17" y="27"/>
                  </a:lnTo>
                  <a:lnTo>
                    <a:pt x="15" y="26"/>
                  </a:lnTo>
                  <a:lnTo>
                    <a:pt x="15" y="25"/>
                  </a:lnTo>
                  <a:lnTo>
                    <a:pt x="16" y="24"/>
                  </a:lnTo>
                  <a:lnTo>
                    <a:pt x="18" y="21"/>
                  </a:lnTo>
                  <a:lnTo>
                    <a:pt x="18" y="21"/>
                  </a:lnTo>
                  <a:lnTo>
                    <a:pt x="22" y="19"/>
                  </a:lnTo>
                  <a:lnTo>
                    <a:pt x="23" y="18"/>
                  </a:lnTo>
                  <a:lnTo>
                    <a:pt x="24" y="16"/>
                  </a:lnTo>
                  <a:lnTo>
                    <a:pt x="24"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8" name="Freeform 457"/>
            <p:cNvSpPr>
              <a:spLocks/>
            </p:cNvSpPr>
            <p:nvPr/>
          </p:nvSpPr>
          <p:spPr bwMode="gray">
            <a:xfrm>
              <a:off x="6778145" y="4531858"/>
              <a:ext cx="11996" cy="19201"/>
            </a:xfrm>
            <a:custGeom>
              <a:avLst/>
              <a:gdLst/>
              <a:ahLst/>
              <a:cxnLst>
                <a:cxn ang="0">
                  <a:pos x="9" y="11"/>
                </a:cxn>
                <a:cxn ang="0">
                  <a:pos x="9" y="11"/>
                </a:cxn>
                <a:cxn ang="0">
                  <a:pos x="6" y="7"/>
                </a:cxn>
                <a:cxn ang="0">
                  <a:pos x="4" y="3"/>
                </a:cxn>
                <a:cxn ang="0">
                  <a:pos x="4" y="1"/>
                </a:cxn>
                <a:cxn ang="0">
                  <a:pos x="4" y="1"/>
                </a:cxn>
                <a:cxn ang="0">
                  <a:pos x="4" y="0"/>
                </a:cxn>
                <a:cxn ang="0">
                  <a:pos x="2" y="0"/>
                </a:cxn>
                <a:cxn ang="0">
                  <a:pos x="1" y="1"/>
                </a:cxn>
                <a:cxn ang="0">
                  <a:pos x="1" y="1"/>
                </a:cxn>
                <a:cxn ang="0">
                  <a:pos x="0" y="5"/>
                </a:cxn>
                <a:cxn ang="0">
                  <a:pos x="1" y="10"/>
                </a:cxn>
                <a:cxn ang="0">
                  <a:pos x="2" y="11"/>
                </a:cxn>
                <a:cxn ang="0">
                  <a:pos x="5" y="12"/>
                </a:cxn>
                <a:cxn ang="0">
                  <a:pos x="7" y="13"/>
                </a:cxn>
                <a:cxn ang="0">
                  <a:pos x="9" y="13"/>
                </a:cxn>
                <a:cxn ang="0">
                  <a:pos x="9" y="13"/>
                </a:cxn>
                <a:cxn ang="0">
                  <a:pos x="10" y="12"/>
                </a:cxn>
                <a:cxn ang="0">
                  <a:pos x="9" y="11"/>
                </a:cxn>
                <a:cxn ang="0">
                  <a:pos x="9" y="11"/>
                </a:cxn>
              </a:cxnLst>
              <a:rect l="0" t="0" r="r" b="b"/>
              <a:pathLst>
                <a:path w="10" h="13">
                  <a:moveTo>
                    <a:pt x="9" y="11"/>
                  </a:moveTo>
                  <a:lnTo>
                    <a:pt x="9" y="11"/>
                  </a:lnTo>
                  <a:lnTo>
                    <a:pt x="6" y="7"/>
                  </a:lnTo>
                  <a:lnTo>
                    <a:pt x="4" y="3"/>
                  </a:lnTo>
                  <a:lnTo>
                    <a:pt x="4" y="1"/>
                  </a:lnTo>
                  <a:lnTo>
                    <a:pt x="4" y="1"/>
                  </a:lnTo>
                  <a:lnTo>
                    <a:pt x="4" y="0"/>
                  </a:lnTo>
                  <a:lnTo>
                    <a:pt x="2" y="0"/>
                  </a:lnTo>
                  <a:lnTo>
                    <a:pt x="1" y="1"/>
                  </a:lnTo>
                  <a:lnTo>
                    <a:pt x="1" y="1"/>
                  </a:lnTo>
                  <a:lnTo>
                    <a:pt x="0" y="5"/>
                  </a:lnTo>
                  <a:lnTo>
                    <a:pt x="1" y="10"/>
                  </a:lnTo>
                  <a:lnTo>
                    <a:pt x="2" y="11"/>
                  </a:lnTo>
                  <a:lnTo>
                    <a:pt x="5" y="12"/>
                  </a:lnTo>
                  <a:lnTo>
                    <a:pt x="7" y="13"/>
                  </a:lnTo>
                  <a:lnTo>
                    <a:pt x="9" y="13"/>
                  </a:lnTo>
                  <a:lnTo>
                    <a:pt x="9" y="13"/>
                  </a:lnTo>
                  <a:lnTo>
                    <a:pt x="10" y="12"/>
                  </a:lnTo>
                  <a:lnTo>
                    <a:pt x="9" y="11"/>
                  </a:lnTo>
                  <a:lnTo>
                    <a:pt x="9"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59" name="Freeform 458"/>
            <p:cNvSpPr>
              <a:spLocks/>
            </p:cNvSpPr>
            <p:nvPr/>
          </p:nvSpPr>
          <p:spPr bwMode="gray">
            <a:xfrm>
              <a:off x="6763750" y="4567859"/>
              <a:ext cx="14394" cy="7199"/>
            </a:xfrm>
            <a:custGeom>
              <a:avLst/>
              <a:gdLst/>
              <a:ahLst/>
              <a:cxnLst>
                <a:cxn ang="0">
                  <a:pos x="10" y="5"/>
                </a:cxn>
                <a:cxn ang="0">
                  <a:pos x="10" y="5"/>
                </a:cxn>
                <a:cxn ang="0">
                  <a:pos x="10" y="3"/>
                </a:cxn>
                <a:cxn ang="0">
                  <a:pos x="9" y="1"/>
                </a:cxn>
                <a:cxn ang="0">
                  <a:pos x="7" y="0"/>
                </a:cxn>
                <a:cxn ang="0">
                  <a:pos x="0" y="0"/>
                </a:cxn>
                <a:cxn ang="0">
                  <a:pos x="0" y="0"/>
                </a:cxn>
                <a:cxn ang="0">
                  <a:pos x="3" y="3"/>
                </a:cxn>
                <a:cxn ang="0">
                  <a:pos x="5" y="5"/>
                </a:cxn>
                <a:cxn ang="0">
                  <a:pos x="8" y="5"/>
                </a:cxn>
                <a:cxn ang="0">
                  <a:pos x="10" y="5"/>
                </a:cxn>
                <a:cxn ang="0">
                  <a:pos x="10" y="5"/>
                </a:cxn>
                <a:cxn ang="0">
                  <a:pos x="10" y="4"/>
                </a:cxn>
                <a:cxn ang="0">
                  <a:pos x="10" y="4"/>
                </a:cxn>
                <a:cxn ang="0">
                  <a:pos x="10" y="5"/>
                </a:cxn>
                <a:cxn ang="0">
                  <a:pos x="10" y="5"/>
                </a:cxn>
              </a:cxnLst>
              <a:rect l="0" t="0" r="r" b="b"/>
              <a:pathLst>
                <a:path w="10" h="5">
                  <a:moveTo>
                    <a:pt x="10" y="5"/>
                  </a:moveTo>
                  <a:lnTo>
                    <a:pt x="10" y="5"/>
                  </a:lnTo>
                  <a:lnTo>
                    <a:pt x="10" y="3"/>
                  </a:lnTo>
                  <a:lnTo>
                    <a:pt x="9" y="1"/>
                  </a:lnTo>
                  <a:lnTo>
                    <a:pt x="7" y="0"/>
                  </a:lnTo>
                  <a:lnTo>
                    <a:pt x="0" y="0"/>
                  </a:lnTo>
                  <a:lnTo>
                    <a:pt x="0" y="0"/>
                  </a:lnTo>
                  <a:lnTo>
                    <a:pt x="3" y="3"/>
                  </a:lnTo>
                  <a:lnTo>
                    <a:pt x="5" y="5"/>
                  </a:lnTo>
                  <a:lnTo>
                    <a:pt x="8" y="5"/>
                  </a:lnTo>
                  <a:lnTo>
                    <a:pt x="10" y="5"/>
                  </a:lnTo>
                  <a:lnTo>
                    <a:pt x="10" y="5"/>
                  </a:lnTo>
                  <a:lnTo>
                    <a:pt x="10" y="4"/>
                  </a:lnTo>
                  <a:lnTo>
                    <a:pt x="10" y="4"/>
                  </a:lnTo>
                  <a:lnTo>
                    <a:pt x="10" y="5"/>
                  </a:lnTo>
                  <a:lnTo>
                    <a:pt x="10"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0" name="Freeform 459"/>
            <p:cNvSpPr>
              <a:spLocks/>
            </p:cNvSpPr>
            <p:nvPr/>
          </p:nvSpPr>
          <p:spPr bwMode="gray">
            <a:xfrm>
              <a:off x="6787741" y="4567859"/>
              <a:ext cx="19192" cy="14400"/>
            </a:xfrm>
            <a:custGeom>
              <a:avLst/>
              <a:gdLst/>
              <a:ahLst/>
              <a:cxnLst>
                <a:cxn ang="0">
                  <a:pos x="13" y="7"/>
                </a:cxn>
                <a:cxn ang="0">
                  <a:pos x="13" y="7"/>
                </a:cxn>
                <a:cxn ang="0">
                  <a:pos x="10" y="4"/>
                </a:cxn>
                <a:cxn ang="0">
                  <a:pos x="7" y="0"/>
                </a:cxn>
                <a:cxn ang="0">
                  <a:pos x="7" y="0"/>
                </a:cxn>
                <a:cxn ang="0">
                  <a:pos x="3" y="0"/>
                </a:cxn>
                <a:cxn ang="0">
                  <a:pos x="1" y="1"/>
                </a:cxn>
                <a:cxn ang="0">
                  <a:pos x="0" y="4"/>
                </a:cxn>
                <a:cxn ang="0">
                  <a:pos x="1" y="7"/>
                </a:cxn>
                <a:cxn ang="0">
                  <a:pos x="1" y="7"/>
                </a:cxn>
                <a:cxn ang="0">
                  <a:pos x="1" y="8"/>
                </a:cxn>
                <a:cxn ang="0">
                  <a:pos x="2" y="8"/>
                </a:cxn>
                <a:cxn ang="0">
                  <a:pos x="6" y="8"/>
                </a:cxn>
                <a:cxn ang="0">
                  <a:pos x="9" y="8"/>
                </a:cxn>
                <a:cxn ang="0">
                  <a:pos x="12" y="9"/>
                </a:cxn>
                <a:cxn ang="0">
                  <a:pos x="12" y="9"/>
                </a:cxn>
                <a:cxn ang="0">
                  <a:pos x="13" y="8"/>
                </a:cxn>
                <a:cxn ang="0">
                  <a:pos x="13" y="7"/>
                </a:cxn>
                <a:cxn ang="0">
                  <a:pos x="13" y="7"/>
                </a:cxn>
                <a:cxn ang="0">
                  <a:pos x="13" y="7"/>
                </a:cxn>
                <a:cxn ang="0">
                  <a:pos x="13" y="7"/>
                </a:cxn>
              </a:cxnLst>
              <a:rect l="0" t="0" r="r" b="b"/>
              <a:pathLst>
                <a:path w="13" h="9">
                  <a:moveTo>
                    <a:pt x="13" y="7"/>
                  </a:moveTo>
                  <a:lnTo>
                    <a:pt x="13" y="7"/>
                  </a:lnTo>
                  <a:lnTo>
                    <a:pt x="10" y="4"/>
                  </a:lnTo>
                  <a:lnTo>
                    <a:pt x="7" y="0"/>
                  </a:lnTo>
                  <a:lnTo>
                    <a:pt x="7" y="0"/>
                  </a:lnTo>
                  <a:lnTo>
                    <a:pt x="3" y="0"/>
                  </a:lnTo>
                  <a:lnTo>
                    <a:pt x="1" y="1"/>
                  </a:lnTo>
                  <a:lnTo>
                    <a:pt x="0" y="4"/>
                  </a:lnTo>
                  <a:lnTo>
                    <a:pt x="1" y="7"/>
                  </a:lnTo>
                  <a:lnTo>
                    <a:pt x="1" y="7"/>
                  </a:lnTo>
                  <a:lnTo>
                    <a:pt x="1" y="8"/>
                  </a:lnTo>
                  <a:lnTo>
                    <a:pt x="2" y="8"/>
                  </a:lnTo>
                  <a:lnTo>
                    <a:pt x="6" y="8"/>
                  </a:lnTo>
                  <a:lnTo>
                    <a:pt x="9" y="8"/>
                  </a:lnTo>
                  <a:lnTo>
                    <a:pt x="12" y="9"/>
                  </a:lnTo>
                  <a:lnTo>
                    <a:pt x="12" y="9"/>
                  </a:lnTo>
                  <a:lnTo>
                    <a:pt x="13" y="8"/>
                  </a:lnTo>
                  <a:lnTo>
                    <a:pt x="13" y="7"/>
                  </a:lnTo>
                  <a:lnTo>
                    <a:pt x="13" y="7"/>
                  </a:lnTo>
                  <a:lnTo>
                    <a:pt x="13" y="7"/>
                  </a:lnTo>
                  <a:lnTo>
                    <a:pt x="13"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1" name="Freeform 460"/>
            <p:cNvSpPr>
              <a:spLocks/>
            </p:cNvSpPr>
            <p:nvPr/>
          </p:nvSpPr>
          <p:spPr bwMode="gray">
            <a:xfrm>
              <a:off x="6833324" y="4572660"/>
              <a:ext cx="19192" cy="9600"/>
            </a:xfrm>
            <a:custGeom>
              <a:avLst/>
              <a:gdLst/>
              <a:ahLst/>
              <a:cxnLst>
                <a:cxn ang="0">
                  <a:pos x="15" y="4"/>
                </a:cxn>
                <a:cxn ang="0">
                  <a:pos x="15" y="4"/>
                </a:cxn>
                <a:cxn ang="0">
                  <a:pos x="14" y="3"/>
                </a:cxn>
                <a:cxn ang="0">
                  <a:pos x="14" y="2"/>
                </a:cxn>
                <a:cxn ang="0">
                  <a:pos x="14" y="0"/>
                </a:cxn>
                <a:cxn ang="0">
                  <a:pos x="13" y="0"/>
                </a:cxn>
                <a:cxn ang="0">
                  <a:pos x="13" y="0"/>
                </a:cxn>
                <a:cxn ang="0">
                  <a:pos x="7" y="1"/>
                </a:cxn>
                <a:cxn ang="0">
                  <a:pos x="4" y="1"/>
                </a:cxn>
                <a:cxn ang="0">
                  <a:pos x="1" y="2"/>
                </a:cxn>
                <a:cxn ang="0">
                  <a:pos x="1" y="2"/>
                </a:cxn>
                <a:cxn ang="0">
                  <a:pos x="0" y="4"/>
                </a:cxn>
                <a:cxn ang="0">
                  <a:pos x="1" y="5"/>
                </a:cxn>
                <a:cxn ang="0">
                  <a:pos x="2" y="6"/>
                </a:cxn>
                <a:cxn ang="0">
                  <a:pos x="2" y="6"/>
                </a:cxn>
                <a:cxn ang="0">
                  <a:pos x="5" y="6"/>
                </a:cxn>
                <a:cxn ang="0">
                  <a:pos x="8" y="7"/>
                </a:cxn>
                <a:cxn ang="0">
                  <a:pos x="11" y="8"/>
                </a:cxn>
                <a:cxn ang="0">
                  <a:pos x="14" y="8"/>
                </a:cxn>
                <a:cxn ang="0">
                  <a:pos x="14" y="8"/>
                </a:cxn>
                <a:cxn ang="0">
                  <a:pos x="15" y="7"/>
                </a:cxn>
                <a:cxn ang="0">
                  <a:pos x="15" y="5"/>
                </a:cxn>
                <a:cxn ang="0">
                  <a:pos x="15" y="4"/>
                </a:cxn>
                <a:cxn ang="0">
                  <a:pos x="15" y="4"/>
                </a:cxn>
              </a:cxnLst>
              <a:rect l="0" t="0" r="r" b="b"/>
              <a:pathLst>
                <a:path w="15" h="8">
                  <a:moveTo>
                    <a:pt x="15" y="4"/>
                  </a:moveTo>
                  <a:lnTo>
                    <a:pt x="15" y="4"/>
                  </a:lnTo>
                  <a:lnTo>
                    <a:pt x="14" y="3"/>
                  </a:lnTo>
                  <a:lnTo>
                    <a:pt x="14" y="2"/>
                  </a:lnTo>
                  <a:lnTo>
                    <a:pt x="14" y="0"/>
                  </a:lnTo>
                  <a:lnTo>
                    <a:pt x="13" y="0"/>
                  </a:lnTo>
                  <a:lnTo>
                    <a:pt x="13" y="0"/>
                  </a:lnTo>
                  <a:lnTo>
                    <a:pt x="7" y="1"/>
                  </a:lnTo>
                  <a:lnTo>
                    <a:pt x="4" y="1"/>
                  </a:lnTo>
                  <a:lnTo>
                    <a:pt x="1" y="2"/>
                  </a:lnTo>
                  <a:lnTo>
                    <a:pt x="1" y="2"/>
                  </a:lnTo>
                  <a:lnTo>
                    <a:pt x="0" y="4"/>
                  </a:lnTo>
                  <a:lnTo>
                    <a:pt x="1" y="5"/>
                  </a:lnTo>
                  <a:lnTo>
                    <a:pt x="2" y="6"/>
                  </a:lnTo>
                  <a:lnTo>
                    <a:pt x="2" y="6"/>
                  </a:lnTo>
                  <a:lnTo>
                    <a:pt x="5" y="6"/>
                  </a:lnTo>
                  <a:lnTo>
                    <a:pt x="8" y="7"/>
                  </a:lnTo>
                  <a:lnTo>
                    <a:pt x="11" y="8"/>
                  </a:lnTo>
                  <a:lnTo>
                    <a:pt x="14" y="8"/>
                  </a:lnTo>
                  <a:lnTo>
                    <a:pt x="14" y="8"/>
                  </a:lnTo>
                  <a:lnTo>
                    <a:pt x="15" y="7"/>
                  </a:lnTo>
                  <a:lnTo>
                    <a:pt x="15" y="5"/>
                  </a:lnTo>
                  <a:lnTo>
                    <a:pt x="15" y="4"/>
                  </a:lnTo>
                  <a:lnTo>
                    <a:pt x="1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2" name="Freeform 461"/>
            <p:cNvSpPr>
              <a:spLocks/>
            </p:cNvSpPr>
            <p:nvPr/>
          </p:nvSpPr>
          <p:spPr bwMode="gray">
            <a:xfrm>
              <a:off x="6852516" y="4546258"/>
              <a:ext cx="14394" cy="16801"/>
            </a:xfrm>
            <a:custGeom>
              <a:avLst/>
              <a:gdLst/>
              <a:ahLst/>
              <a:cxnLst>
                <a:cxn ang="0">
                  <a:pos x="3" y="12"/>
                </a:cxn>
                <a:cxn ang="0">
                  <a:pos x="3" y="12"/>
                </a:cxn>
                <a:cxn ang="0">
                  <a:pos x="0" y="4"/>
                </a:cxn>
                <a:cxn ang="0">
                  <a:pos x="0" y="4"/>
                </a:cxn>
                <a:cxn ang="0">
                  <a:pos x="0" y="2"/>
                </a:cxn>
                <a:cxn ang="0">
                  <a:pos x="0" y="1"/>
                </a:cxn>
                <a:cxn ang="0">
                  <a:pos x="2" y="1"/>
                </a:cxn>
                <a:cxn ang="0">
                  <a:pos x="2" y="1"/>
                </a:cxn>
                <a:cxn ang="0">
                  <a:pos x="4" y="0"/>
                </a:cxn>
                <a:cxn ang="0">
                  <a:pos x="6" y="1"/>
                </a:cxn>
                <a:cxn ang="0">
                  <a:pos x="8" y="3"/>
                </a:cxn>
                <a:cxn ang="0">
                  <a:pos x="9" y="5"/>
                </a:cxn>
                <a:cxn ang="0">
                  <a:pos x="9" y="5"/>
                </a:cxn>
                <a:cxn ang="0">
                  <a:pos x="10" y="9"/>
                </a:cxn>
                <a:cxn ang="0">
                  <a:pos x="6" y="10"/>
                </a:cxn>
                <a:cxn ang="0">
                  <a:pos x="6" y="10"/>
                </a:cxn>
                <a:cxn ang="0">
                  <a:pos x="5" y="11"/>
                </a:cxn>
                <a:cxn ang="0">
                  <a:pos x="5" y="12"/>
                </a:cxn>
                <a:cxn ang="0">
                  <a:pos x="3" y="12"/>
                </a:cxn>
                <a:cxn ang="0">
                  <a:pos x="3" y="12"/>
                </a:cxn>
                <a:cxn ang="0">
                  <a:pos x="3" y="12"/>
                </a:cxn>
                <a:cxn ang="0">
                  <a:pos x="3" y="12"/>
                </a:cxn>
              </a:cxnLst>
              <a:rect l="0" t="0" r="r" b="b"/>
              <a:pathLst>
                <a:path w="10" h="12">
                  <a:moveTo>
                    <a:pt x="3" y="12"/>
                  </a:moveTo>
                  <a:lnTo>
                    <a:pt x="3" y="12"/>
                  </a:lnTo>
                  <a:lnTo>
                    <a:pt x="0" y="4"/>
                  </a:lnTo>
                  <a:lnTo>
                    <a:pt x="0" y="4"/>
                  </a:lnTo>
                  <a:lnTo>
                    <a:pt x="0" y="2"/>
                  </a:lnTo>
                  <a:lnTo>
                    <a:pt x="0" y="1"/>
                  </a:lnTo>
                  <a:lnTo>
                    <a:pt x="2" y="1"/>
                  </a:lnTo>
                  <a:lnTo>
                    <a:pt x="2" y="1"/>
                  </a:lnTo>
                  <a:lnTo>
                    <a:pt x="4" y="0"/>
                  </a:lnTo>
                  <a:lnTo>
                    <a:pt x="6" y="1"/>
                  </a:lnTo>
                  <a:lnTo>
                    <a:pt x="8" y="3"/>
                  </a:lnTo>
                  <a:lnTo>
                    <a:pt x="9" y="5"/>
                  </a:lnTo>
                  <a:lnTo>
                    <a:pt x="9" y="5"/>
                  </a:lnTo>
                  <a:lnTo>
                    <a:pt x="10" y="9"/>
                  </a:lnTo>
                  <a:lnTo>
                    <a:pt x="6" y="10"/>
                  </a:lnTo>
                  <a:lnTo>
                    <a:pt x="6" y="10"/>
                  </a:lnTo>
                  <a:lnTo>
                    <a:pt x="5" y="11"/>
                  </a:lnTo>
                  <a:lnTo>
                    <a:pt x="5" y="12"/>
                  </a:lnTo>
                  <a:lnTo>
                    <a:pt x="3" y="12"/>
                  </a:lnTo>
                  <a:lnTo>
                    <a:pt x="3" y="12"/>
                  </a:lnTo>
                  <a:lnTo>
                    <a:pt x="3" y="12"/>
                  </a:lnTo>
                  <a:lnTo>
                    <a:pt x="3"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3" name="Freeform 462"/>
            <p:cNvSpPr>
              <a:spLocks/>
            </p:cNvSpPr>
            <p:nvPr/>
          </p:nvSpPr>
          <p:spPr bwMode="gray">
            <a:xfrm>
              <a:off x="6852516" y="4529458"/>
              <a:ext cx="26389" cy="9600"/>
            </a:xfrm>
            <a:custGeom>
              <a:avLst/>
              <a:gdLst/>
              <a:ahLst/>
              <a:cxnLst>
                <a:cxn ang="0">
                  <a:pos x="16" y="1"/>
                </a:cxn>
                <a:cxn ang="0">
                  <a:pos x="16" y="1"/>
                </a:cxn>
                <a:cxn ang="0">
                  <a:pos x="14" y="0"/>
                </a:cxn>
                <a:cxn ang="0">
                  <a:pos x="12" y="1"/>
                </a:cxn>
                <a:cxn ang="0">
                  <a:pos x="10" y="2"/>
                </a:cxn>
                <a:cxn ang="0">
                  <a:pos x="8" y="3"/>
                </a:cxn>
                <a:cxn ang="0">
                  <a:pos x="8" y="3"/>
                </a:cxn>
                <a:cxn ang="0">
                  <a:pos x="7" y="2"/>
                </a:cxn>
                <a:cxn ang="0">
                  <a:pos x="5" y="1"/>
                </a:cxn>
                <a:cxn ang="0">
                  <a:pos x="4" y="0"/>
                </a:cxn>
                <a:cxn ang="0">
                  <a:pos x="3" y="0"/>
                </a:cxn>
                <a:cxn ang="0">
                  <a:pos x="3" y="0"/>
                </a:cxn>
                <a:cxn ang="0">
                  <a:pos x="0" y="1"/>
                </a:cxn>
                <a:cxn ang="0">
                  <a:pos x="0" y="3"/>
                </a:cxn>
                <a:cxn ang="0">
                  <a:pos x="1" y="5"/>
                </a:cxn>
                <a:cxn ang="0">
                  <a:pos x="3" y="5"/>
                </a:cxn>
                <a:cxn ang="0">
                  <a:pos x="3" y="5"/>
                </a:cxn>
                <a:cxn ang="0">
                  <a:pos x="6" y="6"/>
                </a:cxn>
                <a:cxn ang="0">
                  <a:pos x="9" y="6"/>
                </a:cxn>
                <a:cxn ang="0">
                  <a:pos x="12" y="7"/>
                </a:cxn>
                <a:cxn ang="0">
                  <a:pos x="16" y="7"/>
                </a:cxn>
                <a:cxn ang="0">
                  <a:pos x="16" y="7"/>
                </a:cxn>
                <a:cxn ang="0">
                  <a:pos x="17" y="6"/>
                </a:cxn>
                <a:cxn ang="0">
                  <a:pos x="18" y="5"/>
                </a:cxn>
                <a:cxn ang="0">
                  <a:pos x="18" y="5"/>
                </a:cxn>
                <a:cxn ang="0">
                  <a:pos x="16" y="1"/>
                </a:cxn>
                <a:cxn ang="0">
                  <a:pos x="16" y="1"/>
                </a:cxn>
              </a:cxnLst>
              <a:rect l="0" t="0" r="r" b="b"/>
              <a:pathLst>
                <a:path w="18" h="7">
                  <a:moveTo>
                    <a:pt x="16" y="1"/>
                  </a:moveTo>
                  <a:lnTo>
                    <a:pt x="16" y="1"/>
                  </a:lnTo>
                  <a:lnTo>
                    <a:pt x="14" y="0"/>
                  </a:lnTo>
                  <a:lnTo>
                    <a:pt x="12" y="1"/>
                  </a:lnTo>
                  <a:lnTo>
                    <a:pt x="10" y="2"/>
                  </a:lnTo>
                  <a:lnTo>
                    <a:pt x="8" y="3"/>
                  </a:lnTo>
                  <a:lnTo>
                    <a:pt x="8" y="3"/>
                  </a:lnTo>
                  <a:lnTo>
                    <a:pt x="7" y="2"/>
                  </a:lnTo>
                  <a:lnTo>
                    <a:pt x="5" y="1"/>
                  </a:lnTo>
                  <a:lnTo>
                    <a:pt x="4" y="0"/>
                  </a:lnTo>
                  <a:lnTo>
                    <a:pt x="3" y="0"/>
                  </a:lnTo>
                  <a:lnTo>
                    <a:pt x="3" y="0"/>
                  </a:lnTo>
                  <a:lnTo>
                    <a:pt x="0" y="1"/>
                  </a:lnTo>
                  <a:lnTo>
                    <a:pt x="0" y="3"/>
                  </a:lnTo>
                  <a:lnTo>
                    <a:pt x="1" y="5"/>
                  </a:lnTo>
                  <a:lnTo>
                    <a:pt x="3" y="5"/>
                  </a:lnTo>
                  <a:lnTo>
                    <a:pt x="3" y="5"/>
                  </a:lnTo>
                  <a:lnTo>
                    <a:pt x="6" y="6"/>
                  </a:lnTo>
                  <a:lnTo>
                    <a:pt x="9" y="6"/>
                  </a:lnTo>
                  <a:lnTo>
                    <a:pt x="12" y="7"/>
                  </a:lnTo>
                  <a:lnTo>
                    <a:pt x="16" y="7"/>
                  </a:lnTo>
                  <a:lnTo>
                    <a:pt x="16" y="7"/>
                  </a:lnTo>
                  <a:lnTo>
                    <a:pt x="17" y="6"/>
                  </a:lnTo>
                  <a:lnTo>
                    <a:pt x="18" y="5"/>
                  </a:lnTo>
                  <a:lnTo>
                    <a:pt x="18" y="5"/>
                  </a:lnTo>
                  <a:lnTo>
                    <a:pt x="16" y="1"/>
                  </a:lnTo>
                  <a:lnTo>
                    <a:pt x="16"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4" name="Freeform 463"/>
            <p:cNvSpPr>
              <a:spLocks/>
            </p:cNvSpPr>
            <p:nvPr/>
          </p:nvSpPr>
          <p:spPr bwMode="gray">
            <a:xfrm>
              <a:off x="6763750" y="4599059"/>
              <a:ext cx="21592" cy="24001"/>
            </a:xfrm>
            <a:custGeom>
              <a:avLst/>
              <a:gdLst/>
              <a:ahLst/>
              <a:cxnLst>
                <a:cxn ang="0">
                  <a:pos x="15" y="7"/>
                </a:cxn>
                <a:cxn ang="0">
                  <a:pos x="15" y="7"/>
                </a:cxn>
                <a:cxn ang="0">
                  <a:pos x="15" y="4"/>
                </a:cxn>
                <a:cxn ang="0">
                  <a:pos x="12" y="3"/>
                </a:cxn>
                <a:cxn ang="0">
                  <a:pos x="12" y="3"/>
                </a:cxn>
                <a:cxn ang="0">
                  <a:pos x="7" y="0"/>
                </a:cxn>
                <a:cxn ang="0">
                  <a:pos x="4" y="0"/>
                </a:cxn>
                <a:cxn ang="0">
                  <a:pos x="1" y="3"/>
                </a:cxn>
                <a:cxn ang="0">
                  <a:pos x="1" y="3"/>
                </a:cxn>
                <a:cxn ang="0">
                  <a:pos x="0" y="6"/>
                </a:cxn>
                <a:cxn ang="0">
                  <a:pos x="0" y="9"/>
                </a:cxn>
                <a:cxn ang="0">
                  <a:pos x="3" y="13"/>
                </a:cxn>
                <a:cxn ang="0">
                  <a:pos x="5" y="16"/>
                </a:cxn>
                <a:cxn ang="0">
                  <a:pos x="5" y="16"/>
                </a:cxn>
                <a:cxn ang="0">
                  <a:pos x="7" y="17"/>
                </a:cxn>
                <a:cxn ang="0">
                  <a:pos x="8" y="17"/>
                </a:cxn>
                <a:cxn ang="0">
                  <a:pos x="10" y="17"/>
                </a:cxn>
                <a:cxn ang="0">
                  <a:pos x="12" y="15"/>
                </a:cxn>
                <a:cxn ang="0">
                  <a:pos x="12" y="15"/>
                </a:cxn>
                <a:cxn ang="0">
                  <a:pos x="14" y="12"/>
                </a:cxn>
                <a:cxn ang="0">
                  <a:pos x="15" y="7"/>
                </a:cxn>
                <a:cxn ang="0">
                  <a:pos x="15" y="7"/>
                </a:cxn>
              </a:cxnLst>
              <a:rect l="0" t="0" r="r" b="b"/>
              <a:pathLst>
                <a:path w="15" h="17">
                  <a:moveTo>
                    <a:pt x="15" y="7"/>
                  </a:moveTo>
                  <a:lnTo>
                    <a:pt x="15" y="7"/>
                  </a:lnTo>
                  <a:lnTo>
                    <a:pt x="15" y="4"/>
                  </a:lnTo>
                  <a:lnTo>
                    <a:pt x="12" y="3"/>
                  </a:lnTo>
                  <a:lnTo>
                    <a:pt x="12" y="3"/>
                  </a:lnTo>
                  <a:lnTo>
                    <a:pt x="7" y="0"/>
                  </a:lnTo>
                  <a:lnTo>
                    <a:pt x="4" y="0"/>
                  </a:lnTo>
                  <a:lnTo>
                    <a:pt x="1" y="3"/>
                  </a:lnTo>
                  <a:lnTo>
                    <a:pt x="1" y="3"/>
                  </a:lnTo>
                  <a:lnTo>
                    <a:pt x="0" y="6"/>
                  </a:lnTo>
                  <a:lnTo>
                    <a:pt x="0" y="9"/>
                  </a:lnTo>
                  <a:lnTo>
                    <a:pt x="3" y="13"/>
                  </a:lnTo>
                  <a:lnTo>
                    <a:pt x="5" y="16"/>
                  </a:lnTo>
                  <a:lnTo>
                    <a:pt x="5" y="16"/>
                  </a:lnTo>
                  <a:lnTo>
                    <a:pt x="7" y="17"/>
                  </a:lnTo>
                  <a:lnTo>
                    <a:pt x="8" y="17"/>
                  </a:lnTo>
                  <a:lnTo>
                    <a:pt x="10" y="17"/>
                  </a:lnTo>
                  <a:lnTo>
                    <a:pt x="12" y="15"/>
                  </a:lnTo>
                  <a:lnTo>
                    <a:pt x="12" y="15"/>
                  </a:lnTo>
                  <a:lnTo>
                    <a:pt x="14" y="12"/>
                  </a:lnTo>
                  <a:lnTo>
                    <a:pt x="15" y="7"/>
                  </a:lnTo>
                  <a:lnTo>
                    <a:pt x="15"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5" name="Freeform 464"/>
            <p:cNvSpPr>
              <a:spLocks/>
            </p:cNvSpPr>
            <p:nvPr/>
          </p:nvSpPr>
          <p:spPr bwMode="gray">
            <a:xfrm>
              <a:off x="6806933" y="4599059"/>
              <a:ext cx="55179" cy="28801"/>
            </a:xfrm>
            <a:custGeom>
              <a:avLst/>
              <a:gdLst/>
              <a:ahLst/>
              <a:cxnLst>
                <a:cxn ang="0">
                  <a:pos x="38" y="18"/>
                </a:cxn>
                <a:cxn ang="0">
                  <a:pos x="38" y="18"/>
                </a:cxn>
                <a:cxn ang="0">
                  <a:pos x="38" y="15"/>
                </a:cxn>
                <a:cxn ang="0">
                  <a:pos x="37" y="12"/>
                </a:cxn>
                <a:cxn ang="0">
                  <a:pos x="36" y="9"/>
                </a:cxn>
                <a:cxn ang="0">
                  <a:pos x="33" y="7"/>
                </a:cxn>
                <a:cxn ang="0">
                  <a:pos x="29" y="4"/>
                </a:cxn>
                <a:cxn ang="0">
                  <a:pos x="22" y="3"/>
                </a:cxn>
                <a:cxn ang="0">
                  <a:pos x="22" y="3"/>
                </a:cxn>
                <a:cxn ang="0">
                  <a:pos x="20" y="2"/>
                </a:cxn>
                <a:cxn ang="0">
                  <a:pos x="19" y="0"/>
                </a:cxn>
                <a:cxn ang="0">
                  <a:pos x="19" y="0"/>
                </a:cxn>
                <a:cxn ang="0">
                  <a:pos x="16" y="2"/>
                </a:cxn>
                <a:cxn ang="0">
                  <a:pos x="12" y="2"/>
                </a:cxn>
                <a:cxn ang="0">
                  <a:pos x="6" y="2"/>
                </a:cxn>
                <a:cxn ang="0">
                  <a:pos x="6" y="2"/>
                </a:cxn>
                <a:cxn ang="0">
                  <a:pos x="4" y="2"/>
                </a:cxn>
                <a:cxn ang="0">
                  <a:pos x="1" y="4"/>
                </a:cxn>
                <a:cxn ang="0">
                  <a:pos x="0" y="6"/>
                </a:cxn>
                <a:cxn ang="0">
                  <a:pos x="0" y="8"/>
                </a:cxn>
                <a:cxn ang="0">
                  <a:pos x="0" y="8"/>
                </a:cxn>
                <a:cxn ang="0">
                  <a:pos x="1" y="9"/>
                </a:cxn>
                <a:cxn ang="0">
                  <a:pos x="1" y="10"/>
                </a:cxn>
                <a:cxn ang="0">
                  <a:pos x="1" y="10"/>
                </a:cxn>
                <a:cxn ang="0">
                  <a:pos x="4" y="9"/>
                </a:cxn>
                <a:cxn ang="0">
                  <a:pos x="6" y="8"/>
                </a:cxn>
                <a:cxn ang="0">
                  <a:pos x="8" y="7"/>
                </a:cxn>
                <a:cxn ang="0">
                  <a:pos x="9" y="7"/>
                </a:cxn>
                <a:cxn ang="0">
                  <a:pos x="9" y="7"/>
                </a:cxn>
                <a:cxn ang="0">
                  <a:pos x="10" y="9"/>
                </a:cxn>
                <a:cxn ang="0">
                  <a:pos x="11" y="12"/>
                </a:cxn>
                <a:cxn ang="0">
                  <a:pos x="11" y="12"/>
                </a:cxn>
                <a:cxn ang="0">
                  <a:pos x="12" y="12"/>
                </a:cxn>
                <a:cxn ang="0">
                  <a:pos x="15" y="12"/>
                </a:cxn>
                <a:cxn ang="0">
                  <a:pos x="18" y="10"/>
                </a:cxn>
                <a:cxn ang="0">
                  <a:pos x="18" y="10"/>
                </a:cxn>
                <a:cxn ang="0">
                  <a:pos x="21" y="10"/>
                </a:cxn>
                <a:cxn ang="0">
                  <a:pos x="22" y="10"/>
                </a:cxn>
                <a:cxn ang="0">
                  <a:pos x="23" y="12"/>
                </a:cxn>
                <a:cxn ang="0">
                  <a:pos x="23" y="12"/>
                </a:cxn>
                <a:cxn ang="0">
                  <a:pos x="28" y="16"/>
                </a:cxn>
                <a:cxn ang="0">
                  <a:pos x="32" y="19"/>
                </a:cxn>
                <a:cxn ang="0">
                  <a:pos x="32" y="19"/>
                </a:cxn>
                <a:cxn ang="0">
                  <a:pos x="35" y="20"/>
                </a:cxn>
                <a:cxn ang="0">
                  <a:pos x="36" y="20"/>
                </a:cxn>
                <a:cxn ang="0">
                  <a:pos x="37" y="19"/>
                </a:cxn>
                <a:cxn ang="0">
                  <a:pos x="38" y="18"/>
                </a:cxn>
                <a:cxn ang="0">
                  <a:pos x="38" y="18"/>
                </a:cxn>
              </a:cxnLst>
              <a:rect l="0" t="0" r="r" b="b"/>
              <a:pathLst>
                <a:path w="38" h="20">
                  <a:moveTo>
                    <a:pt x="38" y="18"/>
                  </a:moveTo>
                  <a:lnTo>
                    <a:pt x="38" y="18"/>
                  </a:lnTo>
                  <a:lnTo>
                    <a:pt x="38" y="15"/>
                  </a:lnTo>
                  <a:lnTo>
                    <a:pt x="37" y="12"/>
                  </a:lnTo>
                  <a:lnTo>
                    <a:pt x="36" y="9"/>
                  </a:lnTo>
                  <a:lnTo>
                    <a:pt x="33" y="7"/>
                  </a:lnTo>
                  <a:lnTo>
                    <a:pt x="29" y="4"/>
                  </a:lnTo>
                  <a:lnTo>
                    <a:pt x="22" y="3"/>
                  </a:lnTo>
                  <a:lnTo>
                    <a:pt x="22" y="3"/>
                  </a:lnTo>
                  <a:lnTo>
                    <a:pt x="20" y="2"/>
                  </a:lnTo>
                  <a:lnTo>
                    <a:pt x="19" y="0"/>
                  </a:lnTo>
                  <a:lnTo>
                    <a:pt x="19" y="0"/>
                  </a:lnTo>
                  <a:lnTo>
                    <a:pt x="16" y="2"/>
                  </a:lnTo>
                  <a:lnTo>
                    <a:pt x="12" y="2"/>
                  </a:lnTo>
                  <a:lnTo>
                    <a:pt x="6" y="2"/>
                  </a:lnTo>
                  <a:lnTo>
                    <a:pt x="6" y="2"/>
                  </a:lnTo>
                  <a:lnTo>
                    <a:pt x="4" y="2"/>
                  </a:lnTo>
                  <a:lnTo>
                    <a:pt x="1" y="4"/>
                  </a:lnTo>
                  <a:lnTo>
                    <a:pt x="0" y="6"/>
                  </a:lnTo>
                  <a:lnTo>
                    <a:pt x="0" y="8"/>
                  </a:lnTo>
                  <a:lnTo>
                    <a:pt x="0" y="8"/>
                  </a:lnTo>
                  <a:lnTo>
                    <a:pt x="1" y="9"/>
                  </a:lnTo>
                  <a:lnTo>
                    <a:pt x="1" y="10"/>
                  </a:lnTo>
                  <a:lnTo>
                    <a:pt x="1" y="10"/>
                  </a:lnTo>
                  <a:lnTo>
                    <a:pt x="4" y="9"/>
                  </a:lnTo>
                  <a:lnTo>
                    <a:pt x="6" y="8"/>
                  </a:lnTo>
                  <a:lnTo>
                    <a:pt x="8" y="7"/>
                  </a:lnTo>
                  <a:lnTo>
                    <a:pt x="9" y="7"/>
                  </a:lnTo>
                  <a:lnTo>
                    <a:pt x="9" y="7"/>
                  </a:lnTo>
                  <a:lnTo>
                    <a:pt x="10" y="9"/>
                  </a:lnTo>
                  <a:lnTo>
                    <a:pt x="11" y="12"/>
                  </a:lnTo>
                  <a:lnTo>
                    <a:pt x="11" y="12"/>
                  </a:lnTo>
                  <a:lnTo>
                    <a:pt x="12" y="12"/>
                  </a:lnTo>
                  <a:lnTo>
                    <a:pt x="15" y="12"/>
                  </a:lnTo>
                  <a:lnTo>
                    <a:pt x="18" y="10"/>
                  </a:lnTo>
                  <a:lnTo>
                    <a:pt x="18" y="10"/>
                  </a:lnTo>
                  <a:lnTo>
                    <a:pt x="21" y="10"/>
                  </a:lnTo>
                  <a:lnTo>
                    <a:pt x="22" y="10"/>
                  </a:lnTo>
                  <a:lnTo>
                    <a:pt x="23" y="12"/>
                  </a:lnTo>
                  <a:lnTo>
                    <a:pt x="23" y="12"/>
                  </a:lnTo>
                  <a:lnTo>
                    <a:pt x="28" y="16"/>
                  </a:lnTo>
                  <a:lnTo>
                    <a:pt x="32" y="19"/>
                  </a:lnTo>
                  <a:lnTo>
                    <a:pt x="32" y="19"/>
                  </a:lnTo>
                  <a:lnTo>
                    <a:pt x="35" y="20"/>
                  </a:lnTo>
                  <a:lnTo>
                    <a:pt x="36" y="20"/>
                  </a:lnTo>
                  <a:lnTo>
                    <a:pt x="37" y="19"/>
                  </a:lnTo>
                  <a:lnTo>
                    <a:pt x="38" y="18"/>
                  </a:lnTo>
                  <a:lnTo>
                    <a:pt x="38"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6" name="Freeform 465"/>
            <p:cNvSpPr>
              <a:spLocks/>
            </p:cNvSpPr>
            <p:nvPr/>
          </p:nvSpPr>
          <p:spPr bwMode="gray">
            <a:xfrm>
              <a:off x="6967671" y="4543859"/>
              <a:ext cx="11995" cy="14400"/>
            </a:xfrm>
            <a:custGeom>
              <a:avLst/>
              <a:gdLst/>
              <a:ahLst/>
              <a:cxnLst>
                <a:cxn ang="0">
                  <a:pos x="7" y="7"/>
                </a:cxn>
                <a:cxn ang="0">
                  <a:pos x="7" y="7"/>
                </a:cxn>
                <a:cxn ang="0">
                  <a:pos x="4" y="3"/>
                </a:cxn>
                <a:cxn ang="0">
                  <a:pos x="2" y="0"/>
                </a:cxn>
                <a:cxn ang="0">
                  <a:pos x="2" y="0"/>
                </a:cxn>
                <a:cxn ang="0">
                  <a:pos x="1" y="0"/>
                </a:cxn>
                <a:cxn ang="0">
                  <a:pos x="0" y="1"/>
                </a:cxn>
                <a:cxn ang="0">
                  <a:pos x="0" y="3"/>
                </a:cxn>
                <a:cxn ang="0">
                  <a:pos x="0" y="3"/>
                </a:cxn>
                <a:cxn ang="0">
                  <a:pos x="2" y="7"/>
                </a:cxn>
                <a:cxn ang="0">
                  <a:pos x="6" y="10"/>
                </a:cxn>
                <a:cxn ang="0">
                  <a:pos x="6" y="10"/>
                </a:cxn>
                <a:cxn ang="0">
                  <a:pos x="7" y="9"/>
                </a:cxn>
                <a:cxn ang="0">
                  <a:pos x="8" y="9"/>
                </a:cxn>
                <a:cxn ang="0">
                  <a:pos x="7" y="7"/>
                </a:cxn>
                <a:cxn ang="0">
                  <a:pos x="7" y="7"/>
                </a:cxn>
                <a:cxn ang="0">
                  <a:pos x="7" y="7"/>
                </a:cxn>
                <a:cxn ang="0">
                  <a:pos x="7" y="7"/>
                </a:cxn>
                <a:cxn ang="0">
                  <a:pos x="7" y="7"/>
                </a:cxn>
              </a:cxnLst>
              <a:rect l="0" t="0" r="r" b="b"/>
              <a:pathLst>
                <a:path w="8" h="10">
                  <a:moveTo>
                    <a:pt x="7" y="7"/>
                  </a:moveTo>
                  <a:lnTo>
                    <a:pt x="7" y="7"/>
                  </a:lnTo>
                  <a:lnTo>
                    <a:pt x="4" y="3"/>
                  </a:lnTo>
                  <a:lnTo>
                    <a:pt x="2" y="0"/>
                  </a:lnTo>
                  <a:lnTo>
                    <a:pt x="2" y="0"/>
                  </a:lnTo>
                  <a:lnTo>
                    <a:pt x="1" y="0"/>
                  </a:lnTo>
                  <a:lnTo>
                    <a:pt x="0" y="1"/>
                  </a:lnTo>
                  <a:lnTo>
                    <a:pt x="0" y="3"/>
                  </a:lnTo>
                  <a:lnTo>
                    <a:pt x="0" y="3"/>
                  </a:lnTo>
                  <a:lnTo>
                    <a:pt x="2" y="7"/>
                  </a:lnTo>
                  <a:lnTo>
                    <a:pt x="6" y="10"/>
                  </a:lnTo>
                  <a:lnTo>
                    <a:pt x="6" y="10"/>
                  </a:lnTo>
                  <a:lnTo>
                    <a:pt x="7" y="9"/>
                  </a:lnTo>
                  <a:lnTo>
                    <a:pt x="8" y="9"/>
                  </a:lnTo>
                  <a:lnTo>
                    <a:pt x="7" y="7"/>
                  </a:lnTo>
                  <a:lnTo>
                    <a:pt x="7" y="7"/>
                  </a:lnTo>
                  <a:lnTo>
                    <a:pt x="7" y="7"/>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7" name="Freeform 466"/>
            <p:cNvSpPr>
              <a:spLocks/>
            </p:cNvSpPr>
            <p:nvPr/>
          </p:nvSpPr>
          <p:spPr bwMode="gray">
            <a:xfrm>
              <a:off x="6965271" y="4572660"/>
              <a:ext cx="26390" cy="4800"/>
            </a:xfrm>
            <a:custGeom>
              <a:avLst/>
              <a:gdLst/>
              <a:ahLst/>
              <a:cxnLst>
                <a:cxn ang="0">
                  <a:pos x="17" y="4"/>
                </a:cxn>
                <a:cxn ang="0">
                  <a:pos x="17" y="4"/>
                </a:cxn>
                <a:cxn ang="0">
                  <a:pos x="19" y="3"/>
                </a:cxn>
                <a:cxn ang="0">
                  <a:pos x="19" y="1"/>
                </a:cxn>
                <a:cxn ang="0">
                  <a:pos x="19" y="0"/>
                </a:cxn>
                <a:cxn ang="0">
                  <a:pos x="16" y="0"/>
                </a:cxn>
                <a:cxn ang="0">
                  <a:pos x="16" y="0"/>
                </a:cxn>
                <a:cxn ang="0">
                  <a:pos x="9" y="1"/>
                </a:cxn>
                <a:cxn ang="0">
                  <a:pos x="0" y="1"/>
                </a:cxn>
                <a:cxn ang="0">
                  <a:pos x="0" y="1"/>
                </a:cxn>
                <a:cxn ang="0">
                  <a:pos x="0" y="2"/>
                </a:cxn>
                <a:cxn ang="0">
                  <a:pos x="0" y="2"/>
                </a:cxn>
                <a:cxn ang="0">
                  <a:pos x="4" y="4"/>
                </a:cxn>
                <a:cxn ang="0">
                  <a:pos x="9" y="4"/>
                </a:cxn>
                <a:cxn ang="0">
                  <a:pos x="13" y="4"/>
                </a:cxn>
                <a:cxn ang="0">
                  <a:pos x="17" y="4"/>
                </a:cxn>
                <a:cxn ang="0">
                  <a:pos x="17" y="4"/>
                </a:cxn>
              </a:cxnLst>
              <a:rect l="0" t="0" r="r" b="b"/>
              <a:pathLst>
                <a:path w="19" h="4">
                  <a:moveTo>
                    <a:pt x="17" y="4"/>
                  </a:moveTo>
                  <a:lnTo>
                    <a:pt x="17" y="4"/>
                  </a:lnTo>
                  <a:lnTo>
                    <a:pt x="19" y="3"/>
                  </a:lnTo>
                  <a:lnTo>
                    <a:pt x="19" y="1"/>
                  </a:lnTo>
                  <a:lnTo>
                    <a:pt x="19" y="0"/>
                  </a:lnTo>
                  <a:lnTo>
                    <a:pt x="16" y="0"/>
                  </a:lnTo>
                  <a:lnTo>
                    <a:pt x="16" y="0"/>
                  </a:lnTo>
                  <a:lnTo>
                    <a:pt x="9" y="1"/>
                  </a:lnTo>
                  <a:lnTo>
                    <a:pt x="0" y="1"/>
                  </a:lnTo>
                  <a:lnTo>
                    <a:pt x="0" y="1"/>
                  </a:lnTo>
                  <a:lnTo>
                    <a:pt x="0" y="2"/>
                  </a:lnTo>
                  <a:lnTo>
                    <a:pt x="0" y="2"/>
                  </a:lnTo>
                  <a:lnTo>
                    <a:pt x="4" y="4"/>
                  </a:lnTo>
                  <a:lnTo>
                    <a:pt x="9" y="4"/>
                  </a:lnTo>
                  <a:lnTo>
                    <a:pt x="13" y="4"/>
                  </a:lnTo>
                  <a:lnTo>
                    <a:pt x="17" y="4"/>
                  </a:lnTo>
                  <a:lnTo>
                    <a:pt x="17"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8" name="Freeform 467"/>
            <p:cNvSpPr>
              <a:spLocks/>
            </p:cNvSpPr>
            <p:nvPr/>
          </p:nvSpPr>
          <p:spPr bwMode="gray">
            <a:xfrm>
              <a:off x="6938882" y="4671061"/>
              <a:ext cx="9596" cy="9600"/>
            </a:xfrm>
            <a:custGeom>
              <a:avLst/>
              <a:gdLst/>
              <a:ahLst/>
              <a:cxnLst>
                <a:cxn ang="0">
                  <a:pos x="7" y="5"/>
                </a:cxn>
                <a:cxn ang="0">
                  <a:pos x="7" y="5"/>
                </a:cxn>
                <a:cxn ang="0">
                  <a:pos x="7" y="1"/>
                </a:cxn>
                <a:cxn ang="0">
                  <a:pos x="6" y="0"/>
                </a:cxn>
                <a:cxn ang="0">
                  <a:pos x="3" y="0"/>
                </a:cxn>
                <a:cxn ang="0">
                  <a:pos x="3" y="0"/>
                </a:cxn>
                <a:cxn ang="0">
                  <a:pos x="1" y="1"/>
                </a:cxn>
                <a:cxn ang="0">
                  <a:pos x="1" y="1"/>
                </a:cxn>
                <a:cxn ang="0">
                  <a:pos x="0" y="4"/>
                </a:cxn>
                <a:cxn ang="0">
                  <a:pos x="0" y="5"/>
                </a:cxn>
                <a:cxn ang="0">
                  <a:pos x="1" y="6"/>
                </a:cxn>
                <a:cxn ang="0">
                  <a:pos x="2" y="7"/>
                </a:cxn>
                <a:cxn ang="0">
                  <a:pos x="2" y="7"/>
                </a:cxn>
                <a:cxn ang="0">
                  <a:pos x="5" y="7"/>
                </a:cxn>
                <a:cxn ang="0">
                  <a:pos x="6" y="7"/>
                </a:cxn>
                <a:cxn ang="0">
                  <a:pos x="7" y="5"/>
                </a:cxn>
                <a:cxn ang="0">
                  <a:pos x="7" y="5"/>
                </a:cxn>
              </a:cxnLst>
              <a:rect l="0" t="0" r="r" b="b"/>
              <a:pathLst>
                <a:path w="7" h="7">
                  <a:moveTo>
                    <a:pt x="7" y="5"/>
                  </a:moveTo>
                  <a:lnTo>
                    <a:pt x="7" y="5"/>
                  </a:lnTo>
                  <a:lnTo>
                    <a:pt x="7" y="1"/>
                  </a:lnTo>
                  <a:lnTo>
                    <a:pt x="6" y="0"/>
                  </a:lnTo>
                  <a:lnTo>
                    <a:pt x="3" y="0"/>
                  </a:lnTo>
                  <a:lnTo>
                    <a:pt x="3" y="0"/>
                  </a:lnTo>
                  <a:lnTo>
                    <a:pt x="1" y="1"/>
                  </a:lnTo>
                  <a:lnTo>
                    <a:pt x="1" y="1"/>
                  </a:lnTo>
                  <a:lnTo>
                    <a:pt x="0" y="4"/>
                  </a:lnTo>
                  <a:lnTo>
                    <a:pt x="0" y="5"/>
                  </a:lnTo>
                  <a:lnTo>
                    <a:pt x="1" y="6"/>
                  </a:lnTo>
                  <a:lnTo>
                    <a:pt x="2" y="7"/>
                  </a:lnTo>
                  <a:lnTo>
                    <a:pt x="2" y="7"/>
                  </a:lnTo>
                  <a:lnTo>
                    <a:pt x="5" y="7"/>
                  </a:lnTo>
                  <a:lnTo>
                    <a:pt x="6" y="7"/>
                  </a:lnTo>
                  <a:lnTo>
                    <a:pt x="7" y="5"/>
                  </a:lnTo>
                  <a:lnTo>
                    <a:pt x="7"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69" name="Freeform 468"/>
            <p:cNvSpPr>
              <a:spLocks/>
            </p:cNvSpPr>
            <p:nvPr/>
          </p:nvSpPr>
          <p:spPr bwMode="gray">
            <a:xfrm>
              <a:off x="6907694" y="4666261"/>
              <a:ext cx="9596" cy="19201"/>
            </a:xfrm>
            <a:custGeom>
              <a:avLst/>
              <a:gdLst/>
              <a:ahLst/>
              <a:cxnLst>
                <a:cxn ang="0">
                  <a:pos x="6" y="7"/>
                </a:cxn>
                <a:cxn ang="0">
                  <a:pos x="6" y="7"/>
                </a:cxn>
                <a:cxn ang="0">
                  <a:pos x="8" y="3"/>
                </a:cxn>
                <a:cxn ang="0">
                  <a:pos x="8" y="1"/>
                </a:cxn>
                <a:cxn ang="0">
                  <a:pos x="7" y="0"/>
                </a:cxn>
                <a:cxn ang="0">
                  <a:pos x="7" y="0"/>
                </a:cxn>
                <a:cxn ang="0">
                  <a:pos x="6" y="0"/>
                </a:cxn>
                <a:cxn ang="0">
                  <a:pos x="4" y="0"/>
                </a:cxn>
                <a:cxn ang="0">
                  <a:pos x="2" y="2"/>
                </a:cxn>
                <a:cxn ang="0">
                  <a:pos x="0" y="7"/>
                </a:cxn>
                <a:cxn ang="0">
                  <a:pos x="0" y="10"/>
                </a:cxn>
                <a:cxn ang="0">
                  <a:pos x="0" y="10"/>
                </a:cxn>
                <a:cxn ang="0">
                  <a:pos x="0" y="12"/>
                </a:cxn>
                <a:cxn ang="0">
                  <a:pos x="1" y="13"/>
                </a:cxn>
                <a:cxn ang="0">
                  <a:pos x="2" y="13"/>
                </a:cxn>
                <a:cxn ang="0">
                  <a:pos x="2" y="13"/>
                </a:cxn>
                <a:cxn ang="0">
                  <a:pos x="3" y="12"/>
                </a:cxn>
                <a:cxn ang="0">
                  <a:pos x="4" y="11"/>
                </a:cxn>
                <a:cxn ang="0">
                  <a:pos x="6" y="7"/>
                </a:cxn>
                <a:cxn ang="0">
                  <a:pos x="6" y="7"/>
                </a:cxn>
              </a:cxnLst>
              <a:rect l="0" t="0" r="r" b="b"/>
              <a:pathLst>
                <a:path w="8" h="13">
                  <a:moveTo>
                    <a:pt x="6" y="7"/>
                  </a:moveTo>
                  <a:lnTo>
                    <a:pt x="6" y="7"/>
                  </a:lnTo>
                  <a:lnTo>
                    <a:pt x="8" y="3"/>
                  </a:lnTo>
                  <a:lnTo>
                    <a:pt x="8" y="1"/>
                  </a:lnTo>
                  <a:lnTo>
                    <a:pt x="7" y="0"/>
                  </a:lnTo>
                  <a:lnTo>
                    <a:pt x="7" y="0"/>
                  </a:lnTo>
                  <a:lnTo>
                    <a:pt x="6" y="0"/>
                  </a:lnTo>
                  <a:lnTo>
                    <a:pt x="4" y="0"/>
                  </a:lnTo>
                  <a:lnTo>
                    <a:pt x="2" y="2"/>
                  </a:lnTo>
                  <a:lnTo>
                    <a:pt x="0" y="7"/>
                  </a:lnTo>
                  <a:lnTo>
                    <a:pt x="0" y="10"/>
                  </a:lnTo>
                  <a:lnTo>
                    <a:pt x="0" y="10"/>
                  </a:lnTo>
                  <a:lnTo>
                    <a:pt x="0" y="12"/>
                  </a:lnTo>
                  <a:lnTo>
                    <a:pt x="1" y="13"/>
                  </a:lnTo>
                  <a:lnTo>
                    <a:pt x="2" y="13"/>
                  </a:lnTo>
                  <a:lnTo>
                    <a:pt x="2" y="13"/>
                  </a:lnTo>
                  <a:lnTo>
                    <a:pt x="3" y="12"/>
                  </a:lnTo>
                  <a:lnTo>
                    <a:pt x="4" y="11"/>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0" name="Freeform 469"/>
            <p:cNvSpPr>
              <a:spLocks/>
            </p:cNvSpPr>
            <p:nvPr/>
          </p:nvSpPr>
          <p:spPr bwMode="gray">
            <a:xfrm>
              <a:off x="7008454" y="4726264"/>
              <a:ext cx="23991" cy="19201"/>
            </a:xfrm>
            <a:custGeom>
              <a:avLst/>
              <a:gdLst/>
              <a:ahLst/>
              <a:cxnLst>
                <a:cxn ang="0">
                  <a:pos x="13" y="13"/>
                </a:cxn>
                <a:cxn ang="0">
                  <a:pos x="13" y="13"/>
                </a:cxn>
                <a:cxn ang="0">
                  <a:pos x="10" y="14"/>
                </a:cxn>
                <a:cxn ang="0">
                  <a:pos x="6" y="14"/>
                </a:cxn>
                <a:cxn ang="0">
                  <a:pos x="6" y="14"/>
                </a:cxn>
                <a:cxn ang="0">
                  <a:pos x="3" y="15"/>
                </a:cxn>
                <a:cxn ang="0">
                  <a:pos x="1" y="15"/>
                </a:cxn>
                <a:cxn ang="0">
                  <a:pos x="0" y="15"/>
                </a:cxn>
                <a:cxn ang="0">
                  <a:pos x="0" y="15"/>
                </a:cxn>
                <a:cxn ang="0">
                  <a:pos x="0" y="13"/>
                </a:cxn>
                <a:cxn ang="0">
                  <a:pos x="0" y="10"/>
                </a:cxn>
                <a:cxn ang="0">
                  <a:pos x="2" y="8"/>
                </a:cxn>
                <a:cxn ang="0">
                  <a:pos x="4" y="5"/>
                </a:cxn>
                <a:cxn ang="0">
                  <a:pos x="10" y="1"/>
                </a:cxn>
                <a:cxn ang="0">
                  <a:pos x="14" y="0"/>
                </a:cxn>
                <a:cxn ang="0">
                  <a:pos x="14" y="0"/>
                </a:cxn>
                <a:cxn ang="0">
                  <a:pos x="15" y="0"/>
                </a:cxn>
                <a:cxn ang="0">
                  <a:pos x="16" y="1"/>
                </a:cxn>
                <a:cxn ang="0">
                  <a:pos x="17" y="5"/>
                </a:cxn>
                <a:cxn ang="0">
                  <a:pos x="16" y="10"/>
                </a:cxn>
                <a:cxn ang="0">
                  <a:pos x="13" y="13"/>
                </a:cxn>
                <a:cxn ang="0">
                  <a:pos x="13" y="13"/>
                </a:cxn>
              </a:cxnLst>
              <a:rect l="0" t="0" r="r" b="b"/>
              <a:pathLst>
                <a:path w="17" h="15">
                  <a:moveTo>
                    <a:pt x="13" y="13"/>
                  </a:moveTo>
                  <a:lnTo>
                    <a:pt x="13" y="13"/>
                  </a:lnTo>
                  <a:lnTo>
                    <a:pt x="10" y="14"/>
                  </a:lnTo>
                  <a:lnTo>
                    <a:pt x="6" y="14"/>
                  </a:lnTo>
                  <a:lnTo>
                    <a:pt x="6" y="14"/>
                  </a:lnTo>
                  <a:lnTo>
                    <a:pt x="3" y="15"/>
                  </a:lnTo>
                  <a:lnTo>
                    <a:pt x="1" y="15"/>
                  </a:lnTo>
                  <a:lnTo>
                    <a:pt x="0" y="15"/>
                  </a:lnTo>
                  <a:lnTo>
                    <a:pt x="0" y="15"/>
                  </a:lnTo>
                  <a:lnTo>
                    <a:pt x="0" y="13"/>
                  </a:lnTo>
                  <a:lnTo>
                    <a:pt x="0" y="10"/>
                  </a:lnTo>
                  <a:lnTo>
                    <a:pt x="2" y="8"/>
                  </a:lnTo>
                  <a:lnTo>
                    <a:pt x="4" y="5"/>
                  </a:lnTo>
                  <a:lnTo>
                    <a:pt x="10" y="1"/>
                  </a:lnTo>
                  <a:lnTo>
                    <a:pt x="14" y="0"/>
                  </a:lnTo>
                  <a:lnTo>
                    <a:pt x="14" y="0"/>
                  </a:lnTo>
                  <a:lnTo>
                    <a:pt x="15" y="0"/>
                  </a:lnTo>
                  <a:lnTo>
                    <a:pt x="16" y="1"/>
                  </a:lnTo>
                  <a:lnTo>
                    <a:pt x="17" y="5"/>
                  </a:lnTo>
                  <a:lnTo>
                    <a:pt x="16" y="10"/>
                  </a:lnTo>
                  <a:lnTo>
                    <a:pt x="13" y="13"/>
                  </a:lnTo>
                  <a:lnTo>
                    <a:pt x="13"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1" name="Freeform 470"/>
            <p:cNvSpPr>
              <a:spLocks/>
            </p:cNvSpPr>
            <p:nvPr/>
          </p:nvSpPr>
          <p:spPr bwMode="gray">
            <a:xfrm>
              <a:off x="6758952" y="4723863"/>
              <a:ext cx="28789" cy="14400"/>
            </a:xfrm>
            <a:custGeom>
              <a:avLst/>
              <a:gdLst/>
              <a:ahLst/>
              <a:cxnLst>
                <a:cxn ang="0">
                  <a:pos x="15" y="1"/>
                </a:cxn>
                <a:cxn ang="0">
                  <a:pos x="15" y="1"/>
                </a:cxn>
                <a:cxn ang="0">
                  <a:pos x="17" y="0"/>
                </a:cxn>
                <a:cxn ang="0">
                  <a:pos x="18" y="1"/>
                </a:cxn>
                <a:cxn ang="0">
                  <a:pos x="20" y="3"/>
                </a:cxn>
                <a:cxn ang="0">
                  <a:pos x="20" y="5"/>
                </a:cxn>
                <a:cxn ang="0">
                  <a:pos x="19" y="7"/>
                </a:cxn>
                <a:cxn ang="0">
                  <a:pos x="19" y="7"/>
                </a:cxn>
                <a:cxn ang="0">
                  <a:pos x="14" y="10"/>
                </a:cxn>
                <a:cxn ang="0">
                  <a:pos x="9" y="11"/>
                </a:cxn>
                <a:cxn ang="0">
                  <a:pos x="4" y="11"/>
                </a:cxn>
                <a:cxn ang="0">
                  <a:pos x="2" y="10"/>
                </a:cxn>
                <a:cxn ang="0">
                  <a:pos x="1" y="9"/>
                </a:cxn>
                <a:cxn ang="0">
                  <a:pos x="1" y="9"/>
                </a:cxn>
                <a:cxn ang="0">
                  <a:pos x="0" y="6"/>
                </a:cxn>
                <a:cxn ang="0">
                  <a:pos x="1" y="4"/>
                </a:cxn>
                <a:cxn ang="0">
                  <a:pos x="2" y="3"/>
                </a:cxn>
                <a:cxn ang="0">
                  <a:pos x="4" y="3"/>
                </a:cxn>
                <a:cxn ang="0">
                  <a:pos x="11" y="2"/>
                </a:cxn>
                <a:cxn ang="0">
                  <a:pos x="15" y="1"/>
                </a:cxn>
                <a:cxn ang="0">
                  <a:pos x="15" y="1"/>
                </a:cxn>
              </a:cxnLst>
              <a:rect l="0" t="0" r="r" b="b"/>
              <a:pathLst>
                <a:path w="20" h="11">
                  <a:moveTo>
                    <a:pt x="15" y="1"/>
                  </a:moveTo>
                  <a:lnTo>
                    <a:pt x="15" y="1"/>
                  </a:lnTo>
                  <a:lnTo>
                    <a:pt x="17" y="0"/>
                  </a:lnTo>
                  <a:lnTo>
                    <a:pt x="18" y="1"/>
                  </a:lnTo>
                  <a:lnTo>
                    <a:pt x="20" y="3"/>
                  </a:lnTo>
                  <a:lnTo>
                    <a:pt x="20" y="5"/>
                  </a:lnTo>
                  <a:lnTo>
                    <a:pt x="19" y="7"/>
                  </a:lnTo>
                  <a:lnTo>
                    <a:pt x="19" y="7"/>
                  </a:lnTo>
                  <a:lnTo>
                    <a:pt x="14" y="10"/>
                  </a:lnTo>
                  <a:lnTo>
                    <a:pt x="9" y="11"/>
                  </a:lnTo>
                  <a:lnTo>
                    <a:pt x="4" y="11"/>
                  </a:lnTo>
                  <a:lnTo>
                    <a:pt x="2" y="10"/>
                  </a:lnTo>
                  <a:lnTo>
                    <a:pt x="1" y="9"/>
                  </a:lnTo>
                  <a:lnTo>
                    <a:pt x="1" y="9"/>
                  </a:lnTo>
                  <a:lnTo>
                    <a:pt x="0" y="6"/>
                  </a:lnTo>
                  <a:lnTo>
                    <a:pt x="1" y="4"/>
                  </a:lnTo>
                  <a:lnTo>
                    <a:pt x="2" y="3"/>
                  </a:lnTo>
                  <a:lnTo>
                    <a:pt x="4" y="3"/>
                  </a:lnTo>
                  <a:lnTo>
                    <a:pt x="11" y="2"/>
                  </a:lnTo>
                  <a:lnTo>
                    <a:pt x="15" y="1"/>
                  </a:lnTo>
                  <a:lnTo>
                    <a:pt x="1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2" name="Freeform 471"/>
            <p:cNvSpPr>
              <a:spLocks/>
            </p:cNvSpPr>
            <p:nvPr/>
          </p:nvSpPr>
          <p:spPr bwMode="gray">
            <a:xfrm>
              <a:off x="6833324" y="4733463"/>
              <a:ext cx="9596" cy="7201"/>
            </a:xfrm>
            <a:custGeom>
              <a:avLst/>
              <a:gdLst/>
              <a:ahLst/>
              <a:cxnLst>
                <a:cxn ang="0">
                  <a:pos x="4" y="4"/>
                </a:cxn>
                <a:cxn ang="0">
                  <a:pos x="4" y="4"/>
                </a:cxn>
                <a:cxn ang="0">
                  <a:pos x="6" y="6"/>
                </a:cxn>
                <a:cxn ang="0">
                  <a:pos x="3" y="7"/>
                </a:cxn>
                <a:cxn ang="0">
                  <a:pos x="2" y="7"/>
                </a:cxn>
                <a:cxn ang="0">
                  <a:pos x="0" y="6"/>
                </a:cxn>
                <a:cxn ang="0">
                  <a:pos x="0" y="6"/>
                </a:cxn>
                <a:cxn ang="0">
                  <a:pos x="0" y="3"/>
                </a:cxn>
                <a:cxn ang="0">
                  <a:pos x="0" y="0"/>
                </a:cxn>
                <a:cxn ang="0">
                  <a:pos x="2" y="0"/>
                </a:cxn>
                <a:cxn ang="0">
                  <a:pos x="2" y="0"/>
                </a:cxn>
                <a:cxn ang="0">
                  <a:pos x="2" y="0"/>
                </a:cxn>
                <a:cxn ang="0">
                  <a:pos x="3" y="2"/>
                </a:cxn>
                <a:cxn ang="0">
                  <a:pos x="4" y="4"/>
                </a:cxn>
                <a:cxn ang="0">
                  <a:pos x="4" y="4"/>
                </a:cxn>
              </a:cxnLst>
              <a:rect l="0" t="0" r="r" b="b"/>
              <a:pathLst>
                <a:path w="6" h="7">
                  <a:moveTo>
                    <a:pt x="4" y="4"/>
                  </a:moveTo>
                  <a:lnTo>
                    <a:pt x="4" y="4"/>
                  </a:lnTo>
                  <a:lnTo>
                    <a:pt x="6" y="6"/>
                  </a:lnTo>
                  <a:lnTo>
                    <a:pt x="3" y="7"/>
                  </a:lnTo>
                  <a:lnTo>
                    <a:pt x="2" y="7"/>
                  </a:lnTo>
                  <a:lnTo>
                    <a:pt x="0" y="6"/>
                  </a:lnTo>
                  <a:lnTo>
                    <a:pt x="0" y="6"/>
                  </a:lnTo>
                  <a:lnTo>
                    <a:pt x="0" y="3"/>
                  </a:lnTo>
                  <a:lnTo>
                    <a:pt x="0" y="0"/>
                  </a:lnTo>
                  <a:lnTo>
                    <a:pt x="2" y="0"/>
                  </a:lnTo>
                  <a:lnTo>
                    <a:pt x="2" y="0"/>
                  </a:lnTo>
                  <a:lnTo>
                    <a:pt x="2" y="0"/>
                  </a:lnTo>
                  <a:lnTo>
                    <a:pt x="3"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3" name="Freeform 472"/>
            <p:cNvSpPr>
              <a:spLocks/>
            </p:cNvSpPr>
            <p:nvPr/>
          </p:nvSpPr>
          <p:spPr bwMode="gray">
            <a:xfrm>
              <a:off x="6864511" y="4721463"/>
              <a:ext cx="16794" cy="19201"/>
            </a:xfrm>
            <a:custGeom>
              <a:avLst/>
              <a:gdLst/>
              <a:ahLst/>
              <a:cxnLst>
                <a:cxn ang="0">
                  <a:pos x="6" y="13"/>
                </a:cxn>
                <a:cxn ang="0">
                  <a:pos x="6" y="13"/>
                </a:cxn>
                <a:cxn ang="0">
                  <a:pos x="2" y="14"/>
                </a:cxn>
                <a:cxn ang="0">
                  <a:pos x="0" y="13"/>
                </a:cxn>
                <a:cxn ang="0">
                  <a:pos x="0" y="12"/>
                </a:cxn>
                <a:cxn ang="0">
                  <a:pos x="0" y="12"/>
                </a:cxn>
                <a:cxn ang="0">
                  <a:pos x="1" y="7"/>
                </a:cxn>
                <a:cxn ang="0">
                  <a:pos x="4" y="3"/>
                </a:cxn>
                <a:cxn ang="0">
                  <a:pos x="8" y="0"/>
                </a:cxn>
                <a:cxn ang="0">
                  <a:pos x="10" y="0"/>
                </a:cxn>
                <a:cxn ang="0">
                  <a:pos x="11" y="1"/>
                </a:cxn>
                <a:cxn ang="0">
                  <a:pos x="11" y="1"/>
                </a:cxn>
                <a:cxn ang="0">
                  <a:pos x="12" y="4"/>
                </a:cxn>
                <a:cxn ang="0">
                  <a:pos x="11" y="7"/>
                </a:cxn>
                <a:cxn ang="0">
                  <a:pos x="9" y="11"/>
                </a:cxn>
                <a:cxn ang="0">
                  <a:pos x="6" y="13"/>
                </a:cxn>
                <a:cxn ang="0">
                  <a:pos x="6" y="13"/>
                </a:cxn>
              </a:cxnLst>
              <a:rect l="0" t="0" r="r" b="b"/>
              <a:pathLst>
                <a:path w="12" h="14">
                  <a:moveTo>
                    <a:pt x="6" y="13"/>
                  </a:moveTo>
                  <a:lnTo>
                    <a:pt x="6" y="13"/>
                  </a:lnTo>
                  <a:lnTo>
                    <a:pt x="2" y="14"/>
                  </a:lnTo>
                  <a:lnTo>
                    <a:pt x="0" y="13"/>
                  </a:lnTo>
                  <a:lnTo>
                    <a:pt x="0" y="12"/>
                  </a:lnTo>
                  <a:lnTo>
                    <a:pt x="0" y="12"/>
                  </a:lnTo>
                  <a:lnTo>
                    <a:pt x="1" y="7"/>
                  </a:lnTo>
                  <a:lnTo>
                    <a:pt x="4" y="3"/>
                  </a:lnTo>
                  <a:lnTo>
                    <a:pt x="8" y="0"/>
                  </a:lnTo>
                  <a:lnTo>
                    <a:pt x="10" y="0"/>
                  </a:lnTo>
                  <a:lnTo>
                    <a:pt x="11" y="1"/>
                  </a:lnTo>
                  <a:lnTo>
                    <a:pt x="11" y="1"/>
                  </a:lnTo>
                  <a:lnTo>
                    <a:pt x="12" y="4"/>
                  </a:lnTo>
                  <a:lnTo>
                    <a:pt x="11" y="7"/>
                  </a:lnTo>
                  <a:lnTo>
                    <a:pt x="9" y="11"/>
                  </a:lnTo>
                  <a:lnTo>
                    <a:pt x="6" y="13"/>
                  </a:lnTo>
                  <a:lnTo>
                    <a:pt x="6"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4" name="Freeform 473"/>
            <p:cNvSpPr>
              <a:spLocks/>
            </p:cNvSpPr>
            <p:nvPr/>
          </p:nvSpPr>
          <p:spPr bwMode="gray">
            <a:xfrm>
              <a:off x="6929286" y="4697463"/>
              <a:ext cx="11995" cy="16800"/>
            </a:xfrm>
            <a:custGeom>
              <a:avLst/>
              <a:gdLst/>
              <a:ahLst/>
              <a:cxnLst>
                <a:cxn ang="0">
                  <a:pos x="8" y="8"/>
                </a:cxn>
                <a:cxn ang="0">
                  <a:pos x="8" y="8"/>
                </a:cxn>
                <a:cxn ang="0">
                  <a:pos x="7" y="10"/>
                </a:cxn>
                <a:cxn ang="0">
                  <a:pos x="6" y="11"/>
                </a:cxn>
                <a:cxn ang="0">
                  <a:pos x="6" y="11"/>
                </a:cxn>
                <a:cxn ang="0">
                  <a:pos x="4" y="11"/>
                </a:cxn>
                <a:cxn ang="0">
                  <a:pos x="3" y="10"/>
                </a:cxn>
                <a:cxn ang="0">
                  <a:pos x="0" y="7"/>
                </a:cxn>
                <a:cxn ang="0">
                  <a:pos x="0" y="2"/>
                </a:cxn>
                <a:cxn ang="0">
                  <a:pos x="2" y="0"/>
                </a:cxn>
                <a:cxn ang="0">
                  <a:pos x="2" y="0"/>
                </a:cxn>
                <a:cxn ang="0">
                  <a:pos x="4" y="0"/>
                </a:cxn>
                <a:cxn ang="0">
                  <a:pos x="6" y="1"/>
                </a:cxn>
                <a:cxn ang="0">
                  <a:pos x="7" y="4"/>
                </a:cxn>
                <a:cxn ang="0">
                  <a:pos x="8" y="8"/>
                </a:cxn>
                <a:cxn ang="0">
                  <a:pos x="8" y="8"/>
                </a:cxn>
              </a:cxnLst>
              <a:rect l="0" t="0" r="r" b="b"/>
              <a:pathLst>
                <a:path w="8" h="11">
                  <a:moveTo>
                    <a:pt x="8" y="8"/>
                  </a:moveTo>
                  <a:lnTo>
                    <a:pt x="8" y="8"/>
                  </a:lnTo>
                  <a:lnTo>
                    <a:pt x="7" y="10"/>
                  </a:lnTo>
                  <a:lnTo>
                    <a:pt x="6" y="11"/>
                  </a:lnTo>
                  <a:lnTo>
                    <a:pt x="6" y="11"/>
                  </a:lnTo>
                  <a:lnTo>
                    <a:pt x="4" y="11"/>
                  </a:lnTo>
                  <a:lnTo>
                    <a:pt x="3" y="10"/>
                  </a:lnTo>
                  <a:lnTo>
                    <a:pt x="0" y="7"/>
                  </a:lnTo>
                  <a:lnTo>
                    <a:pt x="0" y="2"/>
                  </a:lnTo>
                  <a:lnTo>
                    <a:pt x="2" y="0"/>
                  </a:lnTo>
                  <a:lnTo>
                    <a:pt x="2" y="0"/>
                  </a:lnTo>
                  <a:lnTo>
                    <a:pt x="4" y="0"/>
                  </a:lnTo>
                  <a:lnTo>
                    <a:pt x="6" y="1"/>
                  </a:lnTo>
                  <a:lnTo>
                    <a:pt x="7" y="4"/>
                  </a:lnTo>
                  <a:lnTo>
                    <a:pt x="8" y="8"/>
                  </a:lnTo>
                  <a:lnTo>
                    <a:pt x="8"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5" name="Freeform 474"/>
            <p:cNvSpPr>
              <a:spLocks/>
            </p:cNvSpPr>
            <p:nvPr/>
          </p:nvSpPr>
          <p:spPr bwMode="gray">
            <a:xfrm>
              <a:off x="6938882" y="4687863"/>
              <a:ext cx="11995" cy="9600"/>
            </a:xfrm>
            <a:custGeom>
              <a:avLst/>
              <a:gdLst/>
              <a:ahLst/>
              <a:cxnLst>
                <a:cxn ang="0">
                  <a:pos x="6" y="7"/>
                </a:cxn>
                <a:cxn ang="0">
                  <a:pos x="6" y="7"/>
                </a:cxn>
                <a:cxn ang="0">
                  <a:pos x="3" y="7"/>
                </a:cxn>
                <a:cxn ang="0">
                  <a:pos x="1" y="6"/>
                </a:cxn>
                <a:cxn ang="0">
                  <a:pos x="0" y="4"/>
                </a:cxn>
                <a:cxn ang="0">
                  <a:pos x="1" y="1"/>
                </a:cxn>
                <a:cxn ang="0">
                  <a:pos x="1" y="1"/>
                </a:cxn>
                <a:cxn ang="0">
                  <a:pos x="5" y="0"/>
                </a:cxn>
                <a:cxn ang="0">
                  <a:pos x="7" y="1"/>
                </a:cxn>
                <a:cxn ang="0">
                  <a:pos x="7" y="1"/>
                </a:cxn>
                <a:cxn ang="0">
                  <a:pos x="8" y="3"/>
                </a:cxn>
                <a:cxn ang="0">
                  <a:pos x="8" y="5"/>
                </a:cxn>
                <a:cxn ang="0">
                  <a:pos x="8" y="7"/>
                </a:cxn>
                <a:cxn ang="0">
                  <a:pos x="6" y="7"/>
                </a:cxn>
                <a:cxn ang="0">
                  <a:pos x="6" y="7"/>
                </a:cxn>
              </a:cxnLst>
              <a:rect l="0" t="0" r="r" b="b"/>
              <a:pathLst>
                <a:path w="8" h="7">
                  <a:moveTo>
                    <a:pt x="6" y="7"/>
                  </a:moveTo>
                  <a:lnTo>
                    <a:pt x="6" y="7"/>
                  </a:lnTo>
                  <a:lnTo>
                    <a:pt x="3" y="7"/>
                  </a:lnTo>
                  <a:lnTo>
                    <a:pt x="1" y="6"/>
                  </a:lnTo>
                  <a:lnTo>
                    <a:pt x="0" y="4"/>
                  </a:lnTo>
                  <a:lnTo>
                    <a:pt x="1" y="1"/>
                  </a:lnTo>
                  <a:lnTo>
                    <a:pt x="1" y="1"/>
                  </a:lnTo>
                  <a:lnTo>
                    <a:pt x="5" y="0"/>
                  </a:lnTo>
                  <a:lnTo>
                    <a:pt x="7" y="1"/>
                  </a:lnTo>
                  <a:lnTo>
                    <a:pt x="7" y="1"/>
                  </a:lnTo>
                  <a:lnTo>
                    <a:pt x="8" y="3"/>
                  </a:lnTo>
                  <a:lnTo>
                    <a:pt x="8" y="5"/>
                  </a:lnTo>
                  <a:lnTo>
                    <a:pt x="8" y="7"/>
                  </a:lnTo>
                  <a:lnTo>
                    <a:pt x="6" y="7"/>
                  </a:lnTo>
                  <a:lnTo>
                    <a:pt x="6"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6" name="Freeform 475"/>
            <p:cNvSpPr>
              <a:spLocks/>
            </p:cNvSpPr>
            <p:nvPr/>
          </p:nvSpPr>
          <p:spPr bwMode="gray">
            <a:xfrm>
              <a:off x="6123204" y="4457457"/>
              <a:ext cx="11995" cy="12000"/>
            </a:xfrm>
            <a:custGeom>
              <a:avLst/>
              <a:gdLst/>
              <a:ahLst/>
              <a:cxnLst>
                <a:cxn ang="0">
                  <a:pos x="6" y="3"/>
                </a:cxn>
                <a:cxn ang="0">
                  <a:pos x="6" y="3"/>
                </a:cxn>
                <a:cxn ang="0">
                  <a:pos x="9" y="5"/>
                </a:cxn>
                <a:cxn ang="0">
                  <a:pos x="9" y="7"/>
                </a:cxn>
                <a:cxn ang="0">
                  <a:pos x="8" y="8"/>
                </a:cxn>
                <a:cxn ang="0">
                  <a:pos x="8" y="8"/>
                </a:cxn>
                <a:cxn ang="0">
                  <a:pos x="6" y="8"/>
                </a:cxn>
                <a:cxn ang="0">
                  <a:pos x="4" y="7"/>
                </a:cxn>
                <a:cxn ang="0">
                  <a:pos x="2" y="3"/>
                </a:cxn>
                <a:cxn ang="0">
                  <a:pos x="0" y="0"/>
                </a:cxn>
                <a:cxn ang="0">
                  <a:pos x="0" y="0"/>
                </a:cxn>
                <a:cxn ang="0">
                  <a:pos x="4" y="1"/>
                </a:cxn>
                <a:cxn ang="0">
                  <a:pos x="6" y="3"/>
                </a:cxn>
                <a:cxn ang="0">
                  <a:pos x="6" y="3"/>
                </a:cxn>
              </a:cxnLst>
              <a:rect l="0" t="0" r="r" b="b"/>
              <a:pathLst>
                <a:path w="9" h="8">
                  <a:moveTo>
                    <a:pt x="6" y="3"/>
                  </a:moveTo>
                  <a:lnTo>
                    <a:pt x="6" y="3"/>
                  </a:lnTo>
                  <a:lnTo>
                    <a:pt x="9" y="5"/>
                  </a:lnTo>
                  <a:lnTo>
                    <a:pt x="9" y="7"/>
                  </a:lnTo>
                  <a:lnTo>
                    <a:pt x="8" y="8"/>
                  </a:lnTo>
                  <a:lnTo>
                    <a:pt x="8" y="8"/>
                  </a:lnTo>
                  <a:lnTo>
                    <a:pt x="6" y="8"/>
                  </a:lnTo>
                  <a:lnTo>
                    <a:pt x="4" y="7"/>
                  </a:lnTo>
                  <a:lnTo>
                    <a:pt x="2" y="3"/>
                  </a:lnTo>
                  <a:lnTo>
                    <a:pt x="0" y="0"/>
                  </a:lnTo>
                  <a:lnTo>
                    <a:pt x="0" y="0"/>
                  </a:lnTo>
                  <a:lnTo>
                    <a:pt x="4" y="1"/>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7" name="Freeform 476"/>
            <p:cNvSpPr>
              <a:spLocks/>
            </p:cNvSpPr>
            <p:nvPr/>
          </p:nvSpPr>
          <p:spPr bwMode="gray">
            <a:xfrm>
              <a:off x="6156791" y="4493457"/>
              <a:ext cx="19192" cy="26401"/>
            </a:xfrm>
            <a:custGeom>
              <a:avLst/>
              <a:gdLst/>
              <a:ahLst/>
              <a:cxnLst>
                <a:cxn ang="0">
                  <a:pos x="10" y="9"/>
                </a:cxn>
                <a:cxn ang="0">
                  <a:pos x="10" y="9"/>
                </a:cxn>
                <a:cxn ang="0">
                  <a:pos x="12" y="12"/>
                </a:cxn>
                <a:cxn ang="0">
                  <a:pos x="12" y="16"/>
                </a:cxn>
                <a:cxn ang="0">
                  <a:pos x="11" y="18"/>
                </a:cxn>
                <a:cxn ang="0">
                  <a:pos x="10" y="19"/>
                </a:cxn>
                <a:cxn ang="0">
                  <a:pos x="9" y="19"/>
                </a:cxn>
                <a:cxn ang="0">
                  <a:pos x="9" y="19"/>
                </a:cxn>
                <a:cxn ang="0">
                  <a:pos x="6" y="17"/>
                </a:cxn>
                <a:cxn ang="0">
                  <a:pos x="3" y="12"/>
                </a:cxn>
                <a:cxn ang="0">
                  <a:pos x="1" y="8"/>
                </a:cxn>
                <a:cxn ang="0">
                  <a:pos x="0" y="4"/>
                </a:cxn>
                <a:cxn ang="0">
                  <a:pos x="0" y="4"/>
                </a:cxn>
                <a:cxn ang="0">
                  <a:pos x="1" y="1"/>
                </a:cxn>
                <a:cxn ang="0">
                  <a:pos x="2" y="0"/>
                </a:cxn>
                <a:cxn ang="0">
                  <a:pos x="3" y="0"/>
                </a:cxn>
                <a:cxn ang="0">
                  <a:pos x="4" y="1"/>
                </a:cxn>
                <a:cxn ang="0">
                  <a:pos x="10" y="9"/>
                </a:cxn>
                <a:cxn ang="0">
                  <a:pos x="10" y="9"/>
                </a:cxn>
              </a:cxnLst>
              <a:rect l="0" t="0" r="r" b="b"/>
              <a:pathLst>
                <a:path w="12" h="19">
                  <a:moveTo>
                    <a:pt x="10" y="9"/>
                  </a:moveTo>
                  <a:lnTo>
                    <a:pt x="10" y="9"/>
                  </a:lnTo>
                  <a:lnTo>
                    <a:pt x="12" y="12"/>
                  </a:lnTo>
                  <a:lnTo>
                    <a:pt x="12" y="16"/>
                  </a:lnTo>
                  <a:lnTo>
                    <a:pt x="11" y="18"/>
                  </a:lnTo>
                  <a:lnTo>
                    <a:pt x="10" y="19"/>
                  </a:lnTo>
                  <a:lnTo>
                    <a:pt x="9" y="19"/>
                  </a:lnTo>
                  <a:lnTo>
                    <a:pt x="9" y="19"/>
                  </a:lnTo>
                  <a:lnTo>
                    <a:pt x="6" y="17"/>
                  </a:lnTo>
                  <a:lnTo>
                    <a:pt x="3" y="12"/>
                  </a:lnTo>
                  <a:lnTo>
                    <a:pt x="1" y="8"/>
                  </a:lnTo>
                  <a:lnTo>
                    <a:pt x="0" y="4"/>
                  </a:lnTo>
                  <a:lnTo>
                    <a:pt x="0" y="4"/>
                  </a:lnTo>
                  <a:lnTo>
                    <a:pt x="1" y="1"/>
                  </a:lnTo>
                  <a:lnTo>
                    <a:pt x="2" y="0"/>
                  </a:lnTo>
                  <a:lnTo>
                    <a:pt x="3" y="0"/>
                  </a:lnTo>
                  <a:lnTo>
                    <a:pt x="4" y="1"/>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8" name="Freeform 477"/>
            <p:cNvSpPr>
              <a:spLocks/>
            </p:cNvSpPr>
            <p:nvPr/>
          </p:nvSpPr>
          <p:spPr bwMode="gray">
            <a:xfrm>
              <a:off x="6211968" y="4596660"/>
              <a:ext cx="7198" cy="9600"/>
            </a:xfrm>
            <a:custGeom>
              <a:avLst/>
              <a:gdLst/>
              <a:ahLst/>
              <a:cxnLst>
                <a:cxn ang="0">
                  <a:pos x="5" y="6"/>
                </a:cxn>
                <a:cxn ang="0">
                  <a:pos x="5" y="6"/>
                </a:cxn>
                <a:cxn ang="0">
                  <a:pos x="4" y="6"/>
                </a:cxn>
                <a:cxn ang="0">
                  <a:pos x="4" y="6"/>
                </a:cxn>
                <a:cxn ang="0">
                  <a:pos x="3" y="6"/>
                </a:cxn>
                <a:cxn ang="0">
                  <a:pos x="3" y="6"/>
                </a:cxn>
                <a:cxn ang="0">
                  <a:pos x="0" y="4"/>
                </a:cxn>
                <a:cxn ang="0">
                  <a:pos x="0" y="1"/>
                </a:cxn>
                <a:cxn ang="0">
                  <a:pos x="2" y="0"/>
                </a:cxn>
                <a:cxn ang="0">
                  <a:pos x="2" y="0"/>
                </a:cxn>
                <a:cxn ang="0">
                  <a:pos x="3" y="0"/>
                </a:cxn>
                <a:cxn ang="0">
                  <a:pos x="5" y="1"/>
                </a:cxn>
                <a:cxn ang="0">
                  <a:pos x="5" y="6"/>
                </a:cxn>
                <a:cxn ang="0">
                  <a:pos x="5" y="6"/>
                </a:cxn>
              </a:cxnLst>
              <a:rect l="0" t="0" r="r" b="b"/>
              <a:pathLst>
                <a:path w="5" h="6">
                  <a:moveTo>
                    <a:pt x="5" y="6"/>
                  </a:moveTo>
                  <a:lnTo>
                    <a:pt x="5" y="6"/>
                  </a:lnTo>
                  <a:lnTo>
                    <a:pt x="4" y="6"/>
                  </a:lnTo>
                  <a:lnTo>
                    <a:pt x="4" y="6"/>
                  </a:lnTo>
                  <a:lnTo>
                    <a:pt x="3" y="6"/>
                  </a:lnTo>
                  <a:lnTo>
                    <a:pt x="3" y="6"/>
                  </a:lnTo>
                  <a:lnTo>
                    <a:pt x="0" y="4"/>
                  </a:lnTo>
                  <a:lnTo>
                    <a:pt x="0" y="1"/>
                  </a:lnTo>
                  <a:lnTo>
                    <a:pt x="2" y="0"/>
                  </a:lnTo>
                  <a:lnTo>
                    <a:pt x="2" y="0"/>
                  </a:lnTo>
                  <a:lnTo>
                    <a:pt x="3" y="0"/>
                  </a:lnTo>
                  <a:lnTo>
                    <a:pt x="5" y="1"/>
                  </a:lnTo>
                  <a:lnTo>
                    <a:pt x="5" y="6"/>
                  </a:lnTo>
                  <a:lnTo>
                    <a:pt x="5"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79" name="Freeform 478"/>
            <p:cNvSpPr>
              <a:spLocks/>
            </p:cNvSpPr>
            <p:nvPr/>
          </p:nvSpPr>
          <p:spPr bwMode="gray">
            <a:xfrm>
              <a:off x="6221564" y="4613460"/>
              <a:ext cx="4798" cy="7201"/>
            </a:xfrm>
            <a:custGeom>
              <a:avLst/>
              <a:gdLst/>
              <a:ahLst/>
              <a:cxnLst>
                <a:cxn ang="0">
                  <a:pos x="4" y="4"/>
                </a:cxn>
                <a:cxn ang="0">
                  <a:pos x="4" y="4"/>
                </a:cxn>
                <a:cxn ang="0">
                  <a:pos x="2" y="5"/>
                </a:cxn>
                <a:cxn ang="0">
                  <a:pos x="1" y="4"/>
                </a:cxn>
                <a:cxn ang="0">
                  <a:pos x="0" y="2"/>
                </a:cxn>
                <a:cxn ang="0">
                  <a:pos x="0" y="2"/>
                </a:cxn>
                <a:cxn ang="0">
                  <a:pos x="0" y="0"/>
                </a:cxn>
                <a:cxn ang="0">
                  <a:pos x="0" y="0"/>
                </a:cxn>
                <a:cxn ang="0">
                  <a:pos x="2" y="0"/>
                </a:cxn>
                <a:cxn ang="0">
                  <a:pos x="4" y="2"/>
                </a:cxn>
                <a:cxn ang="0">
                  <a:pos x="4" y="4"/>
                </a:cxn>
                <a:cxn ang="0">
                  <a:pos x="4" y="4"/>
                </a:cxn>
              </a:cxnLst>
              <a:rect l="0" t="0" r="r" b="b"/>
              <a:pathLst>
                <a:path w="4" h="5">
                  <a:moveTo>
                    <a:pt x="4" y="4"/>
                  </a:moveTo>
                  <a:lnTo>
                    <a:pt x="4" y="4"/>
                  </a:lnTo>
                  <a:lnTo>
                    <a:pt x="2" y="5"/>
                  </a:lnTo>
                  <a:lnTo>
                    <a:pt x="1" y="4"/>
                  </a:lnTo>
                  <a:lnTo>
                    <a:pt x="0" y="2"/>
                  </a:lnTo>
                  <a:lnTo>
                    <a:pt x="0" y="2"/>
                  </a:lnTo>
                  <a:lnTo>
                    <a:pt x="0" y="0"/>
                  </a:lnTo>
                  <a:lnTo>
                    <a:pt x="0" y="0"/>
                  </a:lnTo>
                  <a:lnTo>
                    <a:pt x="2" y="0"/>
                  </a:lnTo>
                  <a:lnTo>
                    <a:pt x="4" y="2"/>
                  </a:lnTo>
                  <a:lnTo>
                    <a:pt x="4" y="4"/>
                  </a:lnTo>
                  <a:lnTo>
                    <a:pt x="4"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0" name="Freeform 479"/>
            <p:cNvSpPr>
              <a:spLocks/>
            </p:cNvSpPr>
            <p:nvPr/>
          </p:nvSpPr>
          <p:spPr bwMode="gray">
            <a:xfrm>
              <a:off x="6298334" y="4543859"/>
              <a:ext cx="7198" cy="9600"/>
            </a:xfrm>
            <a:custGeom>
              <a:avLst/>
              <a:gdLst/>
              <a:ahLst/>
              <a:cxnLst>
                <a:cxn ang="0">
                  <a:pos x="6" y="3"/>
                </a:cxn>
                <a:cxn ang="0">
                  <a:pos x="6" y="3"/>
                </a:cxn>
                <a:cxn ang="0">
                  <a:pos x="6" y="5"/>
                </a:cxn>
                <a:cxn ang="0">
                  <a:pos x="5" y="6"/>
                </a:cxn>
                <a:cxn ang="0">
                  <a:pos x="5" y="6"/>
                </a:cxn>
                <a:cxn ang="0">
                  <a:pos x="2" y="6"/>
                </a:cxn>
                <a:cxn ang="0">
                  <a:pos x="0" y="4"/>
                </a:cxn>
                <a:cxn ang="0">
                  <a:pos x="0" y="2"/>
                </a:cxn>
                <a:cxn ang="0">
                  <a:pos x="1" y="0"/>
                </a:cxn>
                <a:cxn ang="0">
                  <a:pos x="1" y="0"/>
                </a:cxn>
                <a:cxn ang="0">
                  <a:pos x="2" y="0"/>
                </a:cxn>
                <a:cxn ang="0">
                  <a:pos x="3" y="1"/>
                </a:cxn>
                <a:cxn ang="0">
                  <a:pos x="6" y="3"/>
                </a:cxn>
                <a:cxn ang="0">
                  <a:pos x="6" y="3"/>
                </a:cxn>
              </a:cxnLst>
              <a:rect l="0" t="0" r="r" b="b"/>
              <a:pathLst>
                <a:path w="6" h="6">
                  <a:moveTo>
                    <a:pt x="6" y="3"/>
                  </a:moveTo>
                  <a:lnTo>
                    <a:pt x="6" y="3"/>
                  </a:lnTo>
                  <a:lnTo>
                    <a:pt x="6" y="5"/>
                  </a:lnTo>
                  <a:lnTo>
                    <a:pt x="5" y="6"/>
                  </a:lnTo>
                  <a:lnTo>
                    <a:pt x="5" y="6"/>
                  </a:lnTo>
                  <a:lnTo>
                    <a:pt x="2" y="6"/>
                  </a:lnTo>
                  <a:lnTo>
                    <a:pt x="0" y="4"/>
                  </a:lnTo>
                  <a:lnTo>
                    <a:pt x="0" y="2"/>
                  </a:lnTo>
                  <a:lnTo>
                    <a:pt x="1" y="0"/>
                  </a:lnTo>
                  <a:lnTo>
                    <a:pt x="1" y="0"/>
                  </a:lnTo>
                  <a:lnTo>
                    <a:pt x="2" y="0"/>
                  </a:lnTo>
                  <a:lnTo>
                    <a:pt x="3" y="1"/>
                  </a:lnTo>
                  <a:lnTo>
                    <a:pt x="6" y="3"/>
                  </a:lnTo>
                  <a:lnTo>
                    <a:pt x="6"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1" name="Freeform 480"/>
            <p:cNvSpPr>
              <a:spLocks/>
            </p:cNvSpPr>
            <p:nvPr/>
          </p:nvSpPr>
          <p:spPr bwMode="gray">
            <a:xfrm>
              <a:off x="6298334" y="4524658"/>
              <a:ext cx="14394" cy="19201"/>
            </a:xfrm>
            <a:custGeom>
              <a:avLst/>
              <a:gdLst/>
              <a:ahLst/>
              <a:cxnLst>
                <a:cxn ang="0">
                  <a:pos x="11" y="10"/>
                </a:cxn>
                <a:cxn ang="0">
                  <a:pos x="11" y="10"/>
                </a:cxn>
                <a:cxn ang="0">
                  <a:pos x="11" y="9"/>
                </a:cxn>
                <a:cxn ang="0">
                  <a:pos x="10" y="8"/>
                </a:cxn>
                <a:cxn ang="0">
                  <a:pos x="10" y="8"/>
                </a:cxn>
                <a:cxn ang="0">
                  <a:pos x="7" y="4"/>
                </a:cxn>
                <a:cxn ang="0">
                  <a:pos x="2" y="0"/>
                </a:cxn>
                <a:cxn ang="0">
                  <a:pos x="2" y="0"/>
                </a:cxn>
                <a:cxn ang="0">
                  <a:pos x="1" y="0"/>
                </a:cxn>
                <a:cxn ang="0">
                  <a:pos x="0" y="2"/>
                </a:cxn>
                <a:cxn ang="0">
                  <a:pos x="0" y="3"/>
                </a:cxn>
                <a:cxn ang="0">
                  <a:pos x="0" y="4"/>
                </a:cxn>
                <a:cxn ang="0">
                  <a:pos x="0" y="4"/>
                </a:cxn>
                <a:cxn ang="0">
                  <a:pos x="3" y="10"/>
                </a:cxn>
                <a:cxn ang="0">
                  <a:pos x="6" y="14"/>
                </a:cxn>
                <a:cxn ang="0">
                  <a:pos x="9" y="14"/>
                </a:cxn>
                <a:cxn ang="0">
                  <a:pos x="9" y="14"/>
                </a:cxn>
                <a:cxn ang="0">
                  <a:pos x="10" y="13"/>
                </a:cxn>
                <a:cxn ang="0">
                  <a:pos x="11" y="10"/>
                </a:cxn>
                <a:cxn ang="0">
                  <a:pos x="11" y="10"/>
                </a:cxn>
              </a:cxnLst>
              <a:rect l="0" t="0" r="r" b="b"/>
              <a:pathLst>
                <a:path w="11" h="14">
                  <a:moveTo>
                    <a:pt x="11" y="10"/>
                  </a:moveTo>
                  <a:lnTo>
                    <a:pt x="11" y="10"/>
                  </a:lnTo>
                  <a:lnTo>
                    <a:pt x="11" y="9"/>
                  </a:lnTo>
                  <a:lnTo>
                    <a:pt x="10" y="8"/>
                  </a:lnTo>
                  <a:lnTo>
                    <a:pt x="10" y="8"/>
                  </a:lnTo>
                  <a:lnTo>
                    <a:pt x="7" y="4"/>
                  </a:lnTo>
                  <a:lnTo>
                    <a:pt x="2" y="0"/>
                  </a:lnTo>
                  <a:lnTo>
                    <a:pt x="2" y="0"/>
                  </a:lnTo>
                  <a:lnTo>
                    <a:pt x="1" y="0"/>
                  </a:lnTo>
                  <a:lnTo>
                    <a:pt x="0" y="2"/>
                  </a:lnTo>
                  <a:lnTo>
                    <a:pt x="0" y="3"/>
                  </a:lnTo>
                  <a:lnTo>
                    <a:pt x="0" y="4"/>
                  </a:lnTo>
                  <a:lnTo>
                    <a:pt x="0" y="4"/>
                  </a:lnTo>
                  <a:lnTo>
                    <a:pt x="3" y="10"/>
                  </a:lnTo>
                  <a:lnTo>
                    <a:pt x="6" y="14"/>
                  </a:lnTo>
                  <a:lnTo>
                    <a:pt x="9" y="14"/>
                  </a:lnTo>
                  <a:lnTo>
                    <a:pt x="9" y="14"/>
                  </a:lnTo>
                  <a:lnTo>
                    <a:pt x="10" y="13"/>
                  </a:lnTo>
                  <a:lnTo>
                    <a:pt x="11" y="10"/>
                  </a:lnTo>
                  <a:lnTo>
                    <a:pt x="11"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2" name="Freeform 481"/>
            <p:cNvSpPr>
              <a:spLocks/>
            </p:cNvSpPr>
            <p:nvPr/>
          </p:nvSpPr>
          <p:spPr bwMode="gray">
            <a:xfrm>
              <a:off x="6319926" y="4567859"/>
              <a:ext cx="35985" cy="40800"/>
            </a:xfrm>
            <a:custGeom>
              <a:avLst/>
              <a:gdLst/>
              <a:ahLst/>
              <a:cxnLst>
                <a:cxn ang="0">
                  <a:pos x="16" y="27"/>
                </a:cxn>
                <a:cxn ang="0">
                  <a:pos x="16" y="27"/>
                </a:cxn>
                <a:cxn ang="0">
                  <a:pos x="10" y="20"/>
                </a:cxn>
                <a:cxn ang="0">
                  <a:pos x="4" y="14"/>
                </a:cxn>
                <a:cxn ang="0">
                  <a:pos x="4" y="14"/>
                </a:cxn>
                <a:cxn ang="0">
                  <a:pos x="2" y="11"/>
                </a:cxn>
                <a:cxn ang="0">
                  <a:pos x="0" y="10"/>
                </a:cxn>
                <a:cxn ang="0">
                  <a:pos x="0" y="10"/>
                </a:cxn>
                <a:cxn ang="0">
                  <a:pos x="0" y="8"/>
                </a:cxn>
                <a:cxn ang="0">
                  <a:pos x="1" y="7"/>
                </a:cxn>
                <a:cxn ang="0">
                  <a:pos x="1" y="7"/>
                </a:cxn>
                <a:cxn ang="0">
                  <a:pos x="3" y="6"/>
                </a:cxn>
                <a:cxn ang="0">
                  <a:pos x="4" y="4"/>
                </a:cxn>
                <a:cxn ang="0">
                  <a:pos x="8" y="1"/>
                </a:cxn>
                <a:cxn ang="0">
                  <a:pos x="8" y="1"/>
                </a:cxn>
                <a:cxn ang="0">
                  <a:pos x="10" y="0"/>
                </a:cxn>
                <a:cxn ang="0">
                  <a:pos x="12" y="1"/>
                </a:cxn>
                <a:cxn ang="0">
                  <a:pos x="14" y="2"/>
                </a:cxn>
                <a:cxn ang="0">
                  <a:pos x="14" y="4"/>
                </a:cxn>
                <a:cxn ang="0">
                  <a:pos x="14" y="4"/>
                </a:cxn>
                <a:cxn ang="0">
                  <a:pos x="14" y="12"/>
                </a:cxn>
                <a:cxn ang="0">
                  <a:pos x="15" y="16"/>
                </a:cxn>
                <a:cxn ang="0">
                  <a:pos x="18" y="18"/>
                </a:cxn>
                <a:cxn ang="0">
                  <a:pos x="18" y="18"/>
                </a:cxn>
                <a:cxn ang="0">
                  <a:pos x="21" y="20"/>
                </a:cxn>
                <a:cxn ang="0">
                  <a:pos x="23" y="22"/>
                </a:cxn>
                <a:cxn ang="0">
                  <a:pos x="24" y="25"/>
                </a:cxn>
                <a:cxn ang="0">
                  <a:pos x="23" y="28"/>
                </a:cxn>
                <a:cxn ang="0">
                  <a:pos x="23" y="28"/>
                </a:cxn>
                <a:cxn ang="0">
                  <a:pos x="22" y="29"/>
                </a:cxn>
                <a:cxn ang="0">
                  <a:pos x="19" y="29"/>
                </a:cxn>
                <a:cxn ang="0">
                  <a:pos x="16" y="27"/>
                </a:cxn>
                <a:cxn ang="0">
                  <a:pos x="16" y="27"/>
                </a:cxn>
              </a:cxnLst>
              <a:rect l="0" t="0" r="r" b="b"/>
              <a:pathLst>
                <a:path w="24" h="29">
                  <a:moveTo>
                    <a:pt x="16" y="27"/>
                  </a:moveTo>
                  <a:lnTo>
                    <a:pt x="16" y="27"/>
                  </a:lnTo>
                  <a:lnTo>
                    <a:pt x="10" y="20"/>
                  </a:lnTo>
                  <a:lnTo>
                    <a:pt x="4" y="14"/>
                  </a:lnTo>
                  <a:lnTo>
                    <a:pt x="4" y="14"/>
                  </a:lnTo>
                  <a:lnTo>
                    <a:pt x="2" y="11"/>
                  </a:lnTo>
                  <a:lnTo>
                    <a:pt x="0" y="10"/>
                  </a:lnTo>
                  <a:lnTo>
                    <a:pt x="0" y="10"/>
                  </a:lnTo>
                  <a:lnTo>
                    <a:pt x="0" y="8"/>
                  </a:lnTo>
                  <a:lnTo>
                    <a:pt x="1" y="7"/>
                  </a:lnTo>
                  <a:lnTo>
                    <a:pt x="1" y="7"/>
                  </a:lnTo>
                  <a:lnTo>
                    <a:pt x="3" y="6"/>
                  </a:lnTo>
                  <a:lnTo>
                    <a:pt x="4" y="4"/>
                  </a:lnTo>
                  <a:lnTo>
                    <a:pt x="8" y="1"/>
                  </a:lnTo>
                  <a:lnTo>
                    <a:pt x="8" y="1"/>
                  </a:lnTo>
                  <a:lnTo>
                    <a:pt x="10" y="0"/>
                  </a:lnTo>
                  <a:lnTo>
                    <a:pt x="12" y="1"/>
                  </a:lnTo>
                  <a:lnTo>
                    <a:pt x="14" y="2"/>
                  </a:lnTo>
                  <a:lnTo>
                    <a:pt x="14" y="4"/>
                  </a:lnTo>
                  <a:lnTo>
                    <a:pt x="14" y="4"/>
                  </a:lnTo>
                  <a:lnTo>
                    <a:pt x="14" y="12"/>
                  </a:lnTo>
                  <a:lnTo>
                    <a:pt x="15" y="16"/>
                  </a:lnTo>
                  <a:lnTo>
                    <a:pt x="18" y="18"/>
                  </a:lnTo>
                  <a:lnTo>
                    <a:pt x="18" y="18"/>
                  </a:lnTo>
                  <a:lnTo>
                    <a:pt x="21" y="20"/>
                  </a:lnTo>
                  <a:lnTo>
                    <a:pt x="23" y="22"/>
                  </a:lnTo>
                  <a:lnTo>
                    <a:pt x="24" y="25"/>
                  </a:lnTo>
                  <a:lnTo>
                    <a:pt x="23" y="28"/>
                  </a:lnTo>
                  <a:lnTo>
                    <a:pt x="23" y="28"/>
                  </a:lnTo>
                  <a:lnTo>
                    <a:pt x="22" y="29"/>
                  </a:lnTo>
                  <a:lnTo>
                    <a:pt x="19" y="29"/>
                  </a:lnTo>
                  <a:lnTo>
                    <a:pt x="16" y="27"/>
                  </a:lnTo>
                  <a:lnTo>
                    <a:pt x="16" y="2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3" name="Freeform 482"/>
            <p:cNvSpPr>
              <a:spLocks/>
            </p:cNvSpPr>
            <p:nvPr/>
          </p:nvSpPr>
          <p:spPr bwMode="gray">
            <a:xfrm>
              <a:off x="6116006" y="4385455"/>
              <a:ext cx="218315" cy="297608"/>
            </a:xfrm>
            <a:custGeom>
              <a:avLst/>
              <a:gdLst/>
              <a:ahLst/>
              <a:cxnLst>
                <a:cxn ang="0">
                  <a:pos x="145" y="199"/>
                </a:cxn>
                <a:cxn ang="0">
                  <a:pos x="141" y="200"/>
                </a:cxn>
                <a:cxn ang="0">
                  <a:pos x="139" y="205"/>
                </a:cxn>
                <a:cxn ang="0">
                  <a:pos x="132" y="209"/>
                </a:cxn>
                <a:cxn ang="0">
                  <a:pos x="130" y="210"/>
                </a:cxn>
                <a:cxn ang="0">
                  <a:pos x="124" y="200"/>
                </a:cxn>
                <a:cxn ang="0">
                  <a:pos x="119" y="193"/>
                </a:cxn>
                <a:cxn ang="0">
                  <a:pos x="107" y="179"/>
                </a:cxn>
                <a:cxn ang="0">
                  <a:pos x="94" y="166"/>
                </a:cxn>
                <a:cxn ang="0">
                  <a:pos x="86" y="157"/>
                </a:cxn>
                <a:cxn ang="0">
                  <a:pos x="84" y="151"/>
                </a:cxn>
                <a:cxn ang="0">
                  <a:pos x="79" y="128"/>
                </a:cxn>
                <a:cxn ang="0">
                  <a:pos x="75" y="117"/>
                </a:cxn>
                <a:cxn ang="0">
                  <a:pos x="69" y="107"/>
                </a:cxn>
                <a:cxn ang="0">
                  <a:pos x="65" y="104"/>
                </a:cxn>
                <a:cxn ang="0">
                  <a:pos x="53" y="72"/>
                </a:cxn>
                <a:cxn ang="0">
                  <a:pos x="52" y="70"/>
                </a:cxn>
                <a:cxn ang="0">
                  <a:pos x="40" y="67"/>
                </a:cxn>
                <a:cxn ang="0">
                  <a:pos x="36" y="64"/>
                </a:cxn>
                <a:cxn ang="0">
                  <a:pos x="30" y="52"/>
                </a:cxn>
                <a:cxn ang="0">
                  <a:pos x="25" y="39"/>
                </a:cxn>
                <a:cxn ang="0">
                  <a:pos x="23" y="38"/>
                </a:cxn>
                <a:cxn ang="0">
                  <a:pos x="21" y="33"/>
                </a:cxn>
                <a:cxn ang="0">
                  <a:pos x="8" y="23"/>
                </a:cxn>
                <a:cxn ang="0">
                  <a:pos x="0" y="11"/>
                </a:cxn>
                <a:cxn ang="0">
                  <a:pos x="1" y="1"/>
                </a:cxn>
                <a:cxn ang="0">
                  <a:pos x="9" y="2"/>
                </a:cxn>
                <a:cxn ang="0">
                  <a:pos x="16" y="10"/>
                </a:cxn>
                <a:cxn ang="0">
                  <a:pos x="20" y="11"/>
                </a:cxn>
                <a:cxn ang="0">
                  <a:pos x="37" y="13"/>
                </a:cxn>
                <a:cxn ang="0">
                  <a:pos x="50" y="22"/>
                </a:cxn>
                <a:cxn ang="0">
                  <a:pos x="68" y="49"/>
                </a:cxn>
                <a:cxn ang="0">
                  <a:pos x="87" y="64"/>
                </a:cxn>
                <a:cxn ang="0">
                  <a:pos x="94" y="71"/>
                </a:cxn>
                <a:cxn ang="0">
                  <a:pos x="101" y="79"/>
                </a:cxn>
                <a:cxn ang="0">
                  <a:pos x="105" y="83"/>
                </a:cxn>
                <a:cxn ang="0">
                  <a:pos x="108" y="84"/>
                </a:cxn>
                <a:cxn ang="0">
                  <a:pos x="113" y="87"/>
                </a:cxn>
                <a:cxn ang="0">
                  <a:pos x="115" y="97"/>
                </a:cxn>
                <a:cxn ang="0">
                  <a:pos x="119" y="97"/>
                </a:cxn>
                <a:cxn ang="0">
                  <a:pos x="121" y="107"/>
                </a:cxn>
                <a:cxn ang="0">
                  <a:pos x="119" y="109"/>
                </a:cxn>
                <a:cxn ang="0">
                  <a:pos x="116" y="113"/>
                </a:cxn>
                <a:cxn ang="0">
                  <a:pos x="116" y="117"/>
                </a:cxn>
                <a:cxn ang="0">
                  <a:pos x="117" y="122"/>
                </a:cxn>
                <a:cxn ang="0">
                  <a:pos x="131" y="133"/>
                </a:cxn>
                <a:cxn ang="0">
                  <a:pos x="136" y="144"/>
                </a:cxn>
                <a:cxn ang="0">
                  <a:pos x="137" y="150"/>
                </a:cxn>
                <a:cxn ang="0">
                  <a:pos x="141" y="150"/>
                </a:cxn>
                <a:cxn ang="0">
                  <a:pos x="145" y="149"/>
                </a:cxn>
                <a:cxn ang="0">
                  <a:pos x="155" y="157"/>
                </a:cxn>
                <a:cxn ang="0">
                  <a:pos x="155" y="160"/>
                </a:cxn>
                <a:cxn ang="0">
                  <a:pos x="151" y="171"/>
                </a:cxn>
                <a:cxn ang="0">
                  <a:pos x="152" y="201"/>
                </a:cxn>
                <a:cxn ang="0">
                  <a:pos x="152" y="206"/>
                </a:cxn>
                <a:cxn ang="0">
                  <a:pos x="148" y="205"/>
                </a:cxn>
                <a:cxn ang="0">
                  <a:pos x="147" y="200"/>
                </a:cxn>
              </a:cxnLst>
              <a:rect l="0" t="0" r="r" b="b"/>
              <a:pathLst>
                <a:path w="155" h="210">
                  <a:moveTo>
                    <a:pt x="147" y="200"/>
                  </a:moveTo>
                  <a:lnTo>
                    <a:pt x="147" y="200"/>
                  </a:lnTo>
                  <a:lnTo>
                    <a:pt x="145" y="199"/>
                  </a:lnTo>
                  <a:lnTo>
                    <a:pt x="143" y="199"/>
                  </a:lnTo>
                  <a:lnTo>
                    <a:pt x="141" y="200"/>
                  </a:lnTo>
                  <a:lnTo>
                    <a:pt x="141" y="200"/>
                  </a:lnTo>
                  <a:lnTo>
                    <a:pt x="140" y="203"/>
                  </a:lnTo>
                  <a:lnTo>
                    <a:pt x="140" y="205"/>
                  </a:lnTo>
                  <a:lnTo>
                    <a:pt x="139" y="205"/>
                  </a:lnTo>
                  <a:lnTo>
                    <a:pt x="139" y="205"/>
                  </a:lnTo>
                  <a:lnTo>
                    <a:pt x="136" y="207"/>
                  </a:lnTo>
                  <a:lnTo>
                    <a:pt x="132" y="209"/>
                  </a:lnTo>
                  <a:lnTo>
                    <a:pt x="132" y="209"/>
                  </a:lnTo>
                  <a:lnTo>
                    <a:pt x="131" y="210"/>
                  </a:lnTo>
                  <a:lnTo>
                    <a:pt x="130" y="210"/>
                  </a:lnTo>
                  <a:lnTo>
                    <a:pt x="129" y="207"/>
                  </a:lnTo>
                  <a:lnTo>
                    <a:pt x="127" y="203"/>
                  </a:lnTo>
                  <a:lnTo>
                    <a:pt x="124" y="200"/>
                  </a:lnTo>
                  <a:lnTo>
                    <a:pt x="124" y="200"/>
                  </a:lnTo>
                  <a:lnTo>
                    <a:pt x="121" y="197"/>
                  </a:lnTo>
                  <a:lnTo>
                    <a:pt x="119" y="193"/>
                  </a:lnTo>
                  <a:lnTo>
                    <a:pt x="119" y="193"/>
                  </a:lnTo>
                  <a:lnTo>
                    <a:pt x="113" y="187"/>
                  </a:lnTo>
                  <a:lnTo>
                    <a:pt x="107" y="179"/>
                  </a:lnTo>
                  <a:lnTo>
                    <a:pt x="100" y="172"/>
                  </a:lnTo>
                  <a:lnTo>
                    <a:pt x="94" y="166"/>
                  </a:lnTo>
                  <a:lnTo>
                    <a:pt x="94" y="166"/>
                  </a:lnTo>
                  <a:lnTo>
                    <a:pt x="89" y="160"/>
                  </a:lnTo>
                  <a:lnTo>
                    <a:pt x="89" y="160"/>
                  </a:lnTo>
                  <a:lnTo>
                    <a:pt x="86" y="157"/>
                  </a:lnTo>
                  <a:lnTo>
                    <a:pt x="85" y="155"/>
                  </a:lnTo>
                  <a:lnTo>
                    <a:pt x="84" y="151"/>
                  </a:lnTo>
                  <a:lnTo>
                    <a:pt x="84" y="151"/>
                  </a:lnTo>
                  <a:lnTo>
                    <a:pt x="83" y="139"/>
                  </a:lnTo>
                  <a:lnTo>
                    <a:pt x="82" y="134"/>
                  </a:lnTo>
                  <a:lnTo>
                    <a:pt x="79" y="128"/>
                  </a:lnTo>
                  <a:lnTo>
                    <a:pt x="79" y="128"/>
                  </a:lnTo>
                  <a:lnTo>
                    <a:pt x="77" y="123"/>
                  </a:lnTo>
                  <a:lnTo>
                    <a:pt x="75" y="117"/>
                  </a:lnTo>
                  <a:lnTo>
                    <a:pt x="73" y="112"/>
                  </a:lnTo>
                  <a:lnTo>
                    <a:pt x="69" y="107"/>
                  </a:lnTo>
                  <a:lnTo>
                    <a:pt x="69" y="107"/>
                  </a:lnTo>
                  <a:lnTo>
                    <a:pt x="67" y="105"/>
                  </a:lnTo>
                  <a:lnTo>
                    <a:pt x="65" y="104"/>
                  </a:lnTo>
                  <a:lnTo>
                    <a:pt x="65" y="104"/>
                  </a:lnTo>
                  <a:lnTo>
                    <a:pt x="61" y="96"/>
                  </a:lnTo>
                  <a:lnTo>
                    <a:pt x="57" y="88"/>
                  </a:lnTo>
                  <a:lnTo>
                    <a:pt x="53" y="72"/>
                  </a:lnTo>
                  <a:lnTo>
                    <a:pt x="53" y="72"/>
                  </a:lnTo>
                  <a:lnTo>
                    <a:pt x="53" y="71"/>
                  </a:lnTo>
                  <a:lnTo>
                    <a:pt x="52" y="70"/>
                  </a:lnTo>
                  <a:lnTo>
                    <a:pt x="47" y="69"/>
                  </a:lnTo>
                  <a:lnTo>
                    <a:pt x="43" y="69"/>
                  </a:lnTo>
                  <a:lnTo>
                    <a:pt x="40" y="67"/>
                  </a:lnTo>
                  <a:lnTo>
                    <a:pt x="40" y="67"/>
                  </a:lnTo>
                  <a:lnTo>
                    <a:pt x="37" y="66"/>
                  </a:lnTo>
                  <a:lnTo>
                    <a:pt x="36" y="64"/>
                  </a:lnTo>
                  <a:lnTo>
                    <a:pt x="36" y="64"/>
                  </a:lnTo>
                  <a:lnTo>
                    <a:pt x="34" y="58"/>
                  </a:lnTo>
                  <a:lnTo>
                    <a:pt x="30" y="52"/>
                  </a:lnTo>
                  <a:lnTo>
                    <a:pt x="30" y="52"/>
                  </a:lnTo>
                  <a:lnTo>
                    <a:pt x="27" y="45"/>
                  </a:lnTo>
                  <a:lnTo>
                    <a:pt x="25" y="39"/>
                  </a:lnTo>
                  <a:lnTo>
                    <a:pt x="25" y="39"/>
                  </a:lnTo>
                  <a:lnTo>
                    <a:pt x="24" y="38"/>
                  </a:lnTo>
                  <a:lnTo>
                    <a:pt x="23" y="38"/>
                  </a:lnTo>
                  <a:lnTo>
                    <a:pt x="23" y="38"/>
                  </a:lnTo>
                  <a:lnTo>
                    <a:pt x="22" y="34"/>
                  </a:lnTo>
                  <a:lnTo>
                    <a:pt x="21" y="33"/>
                  </a:lnTo>
                  <a:lnTo>
                    <a:pt x="21" y="33"/>
                  </a:lnTo>
                  <a:lnTo>
                    <a:pt x="11" y="28"/>
                  </a:lnTo>
                  <a:lnTo>
                    <a:pt x="8" y="23"/>
                  </a:lnTo>
                  <a:lnTo>
                    <a:pt x="3" y="20"/>
                  </a:lnTo>
                  <a:lnTo>
                    <a:pt x="1" y="16"/>
                  </a:lnTo>
                  <a:lnTo>
                    <a:pt x="0" y="11"/>
                  </a:lnTo>
                  <a:lnTo>
                    <a:pt x="0" y="7"/>
                  </a:lnTo>
                  <a:lnTo>
                    <a:pt x="1" y="1"/>
                  </a:lnTo>
                  <a:lnTo>
                    <a:pt x="1" y="1"/>
                  </a:lnTo>
                  <a:lnTo>
                    <a:pt x="3" y="0"/>
                  </a:lnTo>
                  <a:lnTo>
                    <a:pt x="4" y="0"/>
                  </a:lnTo>
                  <a:lnTo>
                    <a:pt x="9" y="2"/>
                  </a:lnTo>
                  <a:lnTo>
                    <a:pt x="13" y="6"/>
                  </a:lnTo>
                  <a:lnTo>
                    <a:pt x="16" y="10"/>
                  </a:lnTo>
                  <a:lnTo>
                    <a:pt x="16" y="10"/>
                  </a:lnTo>
                  <a:lnTo>
                    <a:pt x="19" y="11"/>
                  </a:lnTo>
                  <a:lnTo>
                    <a:pt x="20" y="11"/>
                  </a:lnTo>
                  <a:lnTo>
                    <a:pt x="20" y="11"/>
                  </a:lnTo>
                  <a:lnTo>
                    <a:pt x="26" y="11"/>
                  </a:lnTo>
                  <a:lnTo>
                    <a:pt x="32" y="12"/>
                  </a:lnTo>
                  <a:lnTo>
                    <a:pt x="37" y="13"/>
                  </a:lnTo>
                  <a:lnTo>
                    <a:pt x="43" y="17"/>
                  </a:lnTo>
                  <a:lnTo>
                    <a:pt x="43" y="17"/>
                  </a:lnTo>
                  <a:lnTo>
                    <a:pt x="50" y="22"/>
                  </a:lnTo>
                  <a:lnTo>
                    <a:pt x="54" y="29"/>
                  </a:lnTo>
                  <a:lnTo>
                    <a:pt x="64" y="42"/>
                  </a:lnTo>
                  <a:lnTo>
                    <a:pt x="68" y="49"/>
                  </a:lnTo>
                  <a:lnTo>
                    <a:pt x="74" y="54"/>
                  </a:lnTo>
                  <a:lnTo>
                    <a:pt x="79" y="60"/>
                  </a:lnTo>
                  <a:lnTo>
                    <a:pt x="87" y="64"/>
                  </a:lnTo>
                  <a:lnTo>
                    <a:pt x="87" y="64"/>
                  </a:lnTo>
                  <a:lnTo>
                    <a:pt x="90" y="67"/>
                  </a:lnTo>
                  <a:lnTo>
                    <a:pt x="94" y="71"/>
                  </a:lnTo>
                  <a:lnTo>
                    <a:pt x="97" y="75"/>
                  </a:lnTo>
                  <a:lnTo>
                    <a:pt x="101" y="79"/>
                  </a:lnTo>
                  <a:lnTo>
                    <a:pt x="101" y="79"/>
                  </a:lnTo>
                  <a:lnTo>
                    <a:pt x="104" y="82"/>
                  </a:lnTo>
                  <a:lnTo>
                    <a:pt x="104" y="82"/>
                  </a:lnTo>
                  <a:lnTo>
                    <a:pt x="105" y="83"/>
                  </a:lnTo>
                  <a:lnTo>
                    <a:pt x="106" y="84"/>
                  </a:lnTo>
                  <a:lnTo>
                    <a:pt x="106" y="84"/>
                  </a:lnTo>
                  <a:lnTo>
                    <a:pt x="108" y="84"/>
                  </a:lnTo>
                  <a:lnTo>
                    <a:pt x="110" y="84"/>
                  </a:lnTo>
                  <a:lnTo>
                    <a:pt x="111" y="85"/>
                  </a:lnTo>
                  <a:lnTo>
                    <a:pt x="113" y="87"/>
                  </a:lnTo>
                  <a:lnTo>
                    <a:pt x="114" y="95"/>
                  </a:lnTo>
                  <a:lnTo>
                    <a:pt x="114" y="95"/>
                  </a:lnTo>
                  <a:lnTo>
                    <a:pt x="115" y="97"/>
                  </a:lnTo>
                  <a:lnTo>
                    <a:pt x="115" y="97"/>
                  </a:lnTo>
                  <a:lnTo>
                    <a:pt x="118" y="97"/>
                  </a:lnTo>
                  <a:lnTo>
                    <a:pt x="119" y="97"/>
                  </a:lnTo>
                  <a:lnTo>
                    <a:pt x="120" y="98"/>
                  </a:lnTo>
                  <a:lnTo>
                    <a:pt x="120" y="100"/>
                  </a:lnTo>
                  <a:lnTo>
                    <a:pt x="121" y="107"/>
                  </a:lnTo>
                  <a:lnTo>
                    <a:pt x="121" y="107"/>
                  </a:lnTo>
                  <a:lnTo>
                    <a:pt x="121" y="108"/>
                  </a:lnTo>
                  <a:lnTo>
                    <a:pt x="119" y="109"/>
                  </a:lnTo>
                  <a:lnTo>
                    <a:pt x="118" y="111"/>
                  </a:lnTo>
                  <a:lnTo>
                    <a:pt x="116" y="113"/>
                  </a:lnTo>
                  <a:lnTo>
                    <a:pt x="116" y="113"/>
                  </a:lnTo>
                  <a:lnTo>
                    <a:pt x="116" y="114"/>
                  </a:lnTo>
                  <a:lnTo>
                    <a:pt x="116" y="116"/>
                  </a:lnTo>
                  <a:lnTo>
                    <a:pt x="116" y="117"/>
                  </a:lnTo>
                  <a:lnTo>
                    <a:pt x="116" y="117"/>
                  </a:lnTo>
                  <a:lnTo>
                    <a:pt x="116" y="121"/>
                  </a:lnTo>
                  <a:lnTo>
                    <a:pt x="117" y="122"/>
                  </a:lnTo>
                  <a:lnTo>
                    <a:pt x="117" y="122"/>
                  </a:lnTo>
                  <a:lnTo>
                    <a:pt x="125" y="126"/>
                  </a:lnTo>
                  <a:lnTo>
                    <a:pt x="131" y="133"/>
                  </a:lnTo>
                  <a:lnTo>
                    <a:pt x="134" y="136"/>
                  </a:lnTo>
                  <a:lnTo>
                    <a:pt x="136" y="139"/>
                  </a:lnTo>
                  <a:lnTo>
                    <a:pt x="136" y="144"/>
                  </a:lnTo>
                  <a:lnTo>
                    <a:pt x="136" y="148"/>
                  </a:lnTo>
                  <a:lnTo>
                    <a:pt x="136" y="148"/>
                  </a:lnTo>
                  <a:lnTo>
                    <a:pt x="137" y="150"/>
                  </a:lnTo>
                  <a:lnTo>
                    <a:pt x="137" y="150"/>
                  </a:lnTo>
                  <a:lnTo>
                    <a:pt x="139" y="150"/>
                  </a:lnTo>
                  <a:lnTo>
                    <a:pt x="141" y="150"/>
                  </a:lnTo>
                  <a:lnTo>
                    <a:pt x="142" y="149"/>
                  </a:lnTo>
                  <a:lnTo>
                    <a:pt x="145" y="149"/>
                  </a:lnTo>
                  <a:lnTo>
                    <a:pt x="145" y="149"/>
                  </a:lnTo>
                  <a:lnTo>
                    <a:pt x="149" y="154"/>
                  </a:lnTo>
                  <a:lnTo>
                    <a:pt x="152" y="155"/>
                  </a:lnTo>
                  <a:lnTo>
                    <a:pt x="155" y="157"/>
                  </a:lnTo>
                  <a:lnTo>
                    <a:pt x="155" y="157"/>
                  </a:lnTo>
                  <a:lnTo>
                    <a:pt x="155" y="158"/>
                  </a:lnTo>
                  <a:lnTo>
                    <a:pt x="155" y="160"/>
                  </a:lnTo>
                  <a:lnTo>
                    <a:pt x="153" y="164"/>
                  </a:lnTo>
                  <a:lnTo>
                    <a:pt x="152" y="167"/>
                  </a:lnTo>
                  <a:lnTo>
                    <a:pt x="151" y="171"/>
                  </a:lnTo>
                  <a:lnTo>
                    <a:pt x="151" y="171"/>
                  </a:lnTo>
                  <a:lnTo>
                    <a:pt x="152" y="186"/>
                  </a:lnTo>
                  <a:lnTo>
                    <a:pt x="152" y="201"/>
                  </a:lnTo>
                  <a:lnTo>
                    <a:pt x="152" y="201"/>
                  </a:lnTo>
                  <a:lnTo>
                    <a:pt x="152" y="203"/>
                  </a:lnTo>
                  <a:lnTo>
                    <a:pt x="152" y="206"/>
                  </a:lnTo>
                  <a:lnTo>
                    <a:pt x="151" y="206"/>
                  </a:lnTo>
                  <a:lnTo>
                    <a:pt x="151" y="206"/>
                  </a:lnTo>
                  <a:lnTo>
                    <a:pt x="148" y="205"/>
                  </a:lnTo>
                  <a:lnTo>
                    <a:pt x="148" y="205"/>
                  </a:lnTo>
                  <a:lnTo>
                    <a:pt x="147" y="202"/>
                  </a:lnTo>
                  <a:lnTo>
                    <a:pt x="147" y="200"/>
                  </a:lnTo>
                  <a:lnTo>
                    <a:pt x="147" y="20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4" name="Freeform 483"/>
            <p:cNvSpPr>
              <a:spLocks/>
            </p:cNvSpPr>
            <p:nvPr/>
          </p:nvSpPr>
          <p:spPr bwMode="gray">
            <a:xfrm>
              <a:off x="6190377" y="4553459"/>
              <a:ext cx="16793" cy="24001"/>
            </a:xfrm>
            <a:custGeom>
              <a:avLst/>
              <a:gdLst/>
              <a:ahLst/>
              <a:cxnLst>
                <a:cxn ang="0">
                  <a:pos x="3" y="11"/>
                </a:cxn>
                <a:cxn ang="0">
                  <a:pos x="3" y="11"/>
                </a:cxn>
                <a:cxn ang="0">
                  <a:pos x="0" y="5"/>
                </a:cxn>
                <a:cxn ang="0">
                  <a:pos x="0" y="3"/>
                </a:cxn>
                <a:cxn ang="0">
                  <a:pos x="0" y="1"/>
                </a:cxn>
                <a:cxn ang="0">
                  <a:pos x="2" y="0"/>
                </a:cxn>
                <a:cxn ang="0">
                  <a:pos x="2" y="0"/>
                </a:cxn>
                <a:cxn ang="0">
                  <a:pos x="4" y="1"/>
                </a:cxn>
                <a:cxn ang="0">
                  <a:pos x="6" y="3"/>
                </a:cxn>
                <a:cxn ang="0">
                  <a:pos x="10" y="7"/>
                </a:cxn>
                <a:cxn ang="0">
                  <a:pos x="12" y="12"/>
                </a:cxn>
                <a:cxn ang="0">
                  <a:pos x="12" y="16"/>
                </a:cxn>
                <a:cxn ang="0">
                  <a:pos x="11" y="17"/>
                </a:cxn>
                <a:cxn ang="0">
                  <a:pos x="11" y="17"/>
                </a:cxn>
                <a:cxn ang="0">
                  <a:pos x="10" y="18"/>
                </a:cxn>
                <a:cxn ang="0">
                  <a:pos x="9" y="18"/>
                </a:cxn>
                <a:cxn ang="0">
                  <a:pos x="6" y="16"/>
                </a:cxn>
                <a:cxn ang="0">
                  <a:pos x="3" y="11"/>
                </a:cxn>
                <a:cxn ang="0">
                  <a:pos x="3" y="11"/>
                </a:cxn>
              </a:cxnLst>
              <a:rect l="0" t="0" r="r" b="b"/>
              <a:pathLst>
                <a:path w="12" h="18">
                  <a:moveTo>
                    <a:pt x="3" y="11"/>
                  </a:moveTo>
                  <a:lnTo>
                    <a:pt x="3" y="11"/>
                  </a:lnTo>
                  <a:lnTo>
                    <a:pt x="0" y="5"/>
                  </a:lnTo>
                  <a:lnTo>
                    <a:pt x="0" y="3"/>
                  </a:lnTo>
                  <a:lnTo>
                    <a:pt x="0" y="1"/>
                  </a:lnTo>
                  <a:lnTo>
                    <a:pt x="2" y="0"/>
                  </a:lnTo>
                  <a:lnTo>
                    <a:pt x="2" y="0"/>
                  </a:lnTo>
                  <a:lnTo>
                    <a:pt x="4" y="1"/>
                  </a:lnTo>
                  <a:lnTo>
                    <a:pt x="6" y="3"/>
                  </a:lnTo>
                  <a:lnTo>
                    <a:pt x="10" y="7"/>
                  </a:lnTo>
                  <a:lnTo>
                    <a:pt x="12" y="12"/>
                  </a:lnTo>
                  <a:lnTo>
                    <a:pt x="12" y="16"/>
                  </a:lnTo>
                  <a:lnTo>
                    <a:pt x="11" y="17"/>
                  </a:lnTo>
                  <a:lnTo>
                    <a:pt x="11" y="17"/>
                  </a:lnTo>
                  <a:lnTo>
                    <a:pt x="10" y="18"/>
                  </a:lnTo>
                  <a:lnTo>
                    <a:pt x="9" y="18"/>
                  </a:lnTo>
                  <a:lnTo>
                    <a:pt x="6" y="16"/>
                  </a:lnTo>
                  <a:lnTo>
                    <a:pt x="3" y="11"/>
                  </a:lnTo>
                  <a:lnTo>
                    <a:pt x="3"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5" name="Freeform 484"/>
            <p:cNvSpPr>
              <a:spLocks/>
            </p:cNvSpPr>
            <p:nvPr/>
          </p:nvSpPr>
          <p:spPr bwMode="gray">
            <a:xfrm>
              <a:off x="6543037" y="4620661"/>
              <a:ext cx="14394" cy="19201"/>
            </a:xfrm>
            <a:custGeom>
              <a:avLst/>
              <a:gdLst/>
              <a:ahLst/>
              <a:cxnLst>
                <a:cxn ang="0">
                  <a:pos x="7" y="12"/>
                </a:cxn>
                <a:cxn ang="0">
                  <a:pos x="7" y="12"/>
                </a:cxn>
                <a:cxn ang="0">
                  <a:pos x="5" y="13"/>
                </a:cxn>
                <a:cxn ang="0">
                  <a:pos x="3" y="14"/>
                </a:cxn>
                <a:cxn ang="0">
                  <a:pos x="2" y="13"/>
                </a:cxn>
                <a:cxn ang="0">
                  <a:pos x="0" y="12"/>
                </a:cxn>
                <a:cxn ang="0">
                  <a:pos x="0" y="12"/>
                </a:cxn>
                <a:cxn ang="0">
                  <a:pos x="0" y="7"/>
                </a:cxn>
                <a:cxn ang="0">
                  <a:pos x="2" y="3"/>
                </a:cxn>
                <a:cxn ang="0">
                  <a:pos x="5" y="1"/>
                </a:cxn>
                <a:cxn ang="0">
                  <a:pos x="7" y="0"/>
                </a:cxn>
                <a:cxn ang="0">
                  <a:pos x="9" y="1"/>
                </a:cxn>
                <a:cxn ang="0">
                  <a:pos x="9" y="1"/>
                </a:cxn>
                <a:cxn ang="0">
                  <a:pos x="10" y="2"/>
                </a:cxn>
                <a:cxn ang="0">
                  <a:pos x="10" y="5"/>
                </a:cxn>
                <a:cxn ang="0">
                  <a:pos x="9" y="9"/>
                </a:cxn>
                <a:cxn ang="0">
                  <a:pos x="7" y="12"/>
                </a:cxn>
                <a:cxn ang="0">
                  <a:pos x="7" y="12"/>
                </a:cxn>
              </a:cxnLst>
              <a:rect l="0" t="0" r="r" b="b"/>
              <a:pathLst>
                <a:path w="10" h="14">
                  <a:moveTo>
                    <a:pt x="7" y="12"/>
                  </a:moveTo>
                  <a:lnTo>
                    <a:pt x="7" y="12"/>
                  </a:lnTo>
                  <a:lnTo>
                    <a:pt x="5" y="13"/>
                  </a:lnTo>
                  <a:lnTo>
                    <a:pt x="3" y="14"/>
                  </a:lnTo>
                  <a:lnTo>
                    <a:pt x="2" y="13"/>
                  </a:lnTo>
                  <a:lnTo>
                    <a:pt x="0" y="12"/>
                  </a:lnTo>
                  <a:lnTo>
                    <a:pt x="0" y="12"/>
                  </a:lnTo>
                  <a:lnTo>
                    <a:pt x="0" y="7"/>
                  </a:lnTo>
                  <a:lnTo>
                    <a:pt x="2" y="3"/>
                  </a:lnTo>
                  <a:lnTo>
                    <a:pt x="5" y="1"/>
                  </a:lnTo>
                  <a:lnTo>
                    <a:pt x="7" y="0"/>
                  </a:lnTo>
                  <a:lnTo>
                    <a:pt x="9" y="1"/>
                  </a:lnTo>
                  <a:lnTo>
                    <a:pt x="9" y="1"/>
                  </a:lnTo>
                  <a:lnTo>
                    <a:pt x="10" y="2"/>
                  </a:lnTo>
                  <a:lnTo>
                    <a:pt x="10" y="5"/>
                  </a:lnTo>
                  <a:lnTo>
                    <a:pt x="9" y="9"/>
                  </a:lnTo>
                  <a:lnTo>
                    <a:pt x="7" y="12"/>
                  </a:lnTo>
                  <a:lnTo>
                    <a:pt x="7"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6" name="Freeform 485"/>
            <p:cNvSpPr>
              <a:spLocks/>
            </p:cNvSpPr>
            <p:nvPr/>
          </p:nvSpPr>
          <p:spPr bwMode="gray">
            <a:xfrm>
              <a:off x="6730164" y="4565459"/>
              <a:ext cx="23991" cy="14400"/>
            </a:xfrm>
            <a:custGeom>
              <a:avLst/>
              <a:gdLst/>
              <a:ahLst/>
              <a:cxnLst>
                <a:cxn ang="0">
                  <a:pos x="9" y="10"/>
                </a:cxn>
                <a:cxn ang="0">
                  <a:pos x="9" y="10"/>
                </a:cxn>
                <a:cxn ang="0">
                  <a:pos x="4" y="10"/>
                </a:cxn>
                <a:cxn ang="0">
                  <a:pos x="2" y="9"/>
                </a:cxn>
                <a:cxn ang="0">
                  <a:pos x="1" y="8"/>
                </a:cxn>
                <a:cxn ang="0">
                  <a:pos x="1" y="8"/>
                </a:cxn>
                <a:cxn ang="0">
                  <a:pos x="0" y="5"/>
                </a:cxn>
                <a:cxn ang="0">
                  <a:pos x="1" y="2"/>
                </a:cxn>
                <a:cxn ang="0">
                  <a:pos x="3" y="1"/>
                </a:cxn>
                <a:cxn ang="0">
                  <a:pos x="6" y="0"/>
                </a:cxn>
                <a:cxn ang="0">
                  <a:pos x="6" y="0"/>
                </a:cxn>
                <a:cxn ang="0">
                  <a:pos x="9" y="0"/>
                </a:cxn>
                <a:cxn ang="0">
                  <a:pos x="13" y="1"/>
                </a:cxn>
                <a:cxn ang="0">
                  <a:pos x="17" y="3"/>
                </a:cxn>
                <a:cxn ang="0">
                  <a:pos x="18" y="6"/>
                </a:cxn>
                <a:cxn ang="0">
                  <a:pos x="18" y="8"/>
                </a:cxn>
                <a:cxn ang="0">
                  <a:pos x="18" y="8"/>
                </a:cxn>
                <a:cxn ang="0">
                  <a:pos x="17" y="9"/>
                </a:cxn>
                <a:cxn ang="0">
                  <a:pos x="14" y="10"/>
                </a:cxn>
                <a:cxn ang="0">
                  <a:pos x="9" y="10"/>
                </a:cxn>
                <a:cxn ang="0">
                  <a:pos x="9" y="10"/>
                </a:cxn>
              </a:cxnLst>
              <a:rect l="0" t="0" r="r" b="b"/>
              <a:pathLst>
                <a:path w="18" h="10">
                  <a:moveTo>
                    <a:pt x="9" y="10"/>
                  </a:moveTo>
                  <a:lnTo>
                    <a:pt x="9" y="10"/>
                  </a:lnTo>
                  <a:lnTo>
                    <a:pt x="4" y="10"/>
                  </a:lnTo>
                  <a:lnTo>
                    <a:pt x="2" y="9"/>
                  </a:lnTo>
                  <a:lnTo>
                    <a:pt x="1" y="8"/>
                  </a:lnTo>
                  <a:lnTo>
                    <a:pt x="1" y="8"/>
                  </a:lnTo>
                  <a:lnTo>
                    <a:pt x="0" y="5"/>
                  </a:lnTo>
                  <a:lnTo>
                    <a:pt x="1" y="2"/>
                  </a:lnTo>
                  <a:lnTo>
                    <a:pt x="3" y="1"/>
                  </a:lnTo>
                  <a:lnTo>
                    <a:pt x="6" y="0"/>
                  </a:lnTo>
                  <a:lnTo>
                    <a:pt x="6" y="0"/>
                  </a:lnTo>
                  <a:lnTo>
                    <a:pt x="9" y="0"/>
                  </a:lnTo>
                  <a:lnTo>
                    <a:pt x="13" y="1"/>
                  </a:lnTo>
                  <a:lnTo>
                    <a:pt x="17" y="3"/>
                  </a:lnTo>
                  <a:lnTo>
                    <a:pt x="18" y="6"/>
                  </a:lnTo>
                  <a:lnTo>
                    <a:pt x="18" y="8"/>
                  </a:lnTo>
                  <a:lnTo>
                    <a:pt x="18" y="8"/>
                  </a:lnTo>
                  <a:lnTo>
                    <a:pt x="17" y="9"/>
                  </a:lnTo>
                  <a:lnTo>
                    <a:pt x="14" y="10"/>
                  </a:lnTo>
                  <a:lnTo>
                    <a:pt x="9" y="10"/>
                  </a:lnTo>
                  <a:lnTo>
                    <a:pt x="9"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7" name="Freeform 486"/>
            <p:cNvSpPr>
              <a:spLocks/>
            </p:cNvSpPr>
            <p:nvPr/>
          </p:nvSpPr>
          <p:spPr bwMode="gray">
            <a:xfrm>
              <a:off x="6701375" y="4543859"/>
              <a:ext cx="16794" cy="12000"/>
            </a:xfrm>
            <a:custGeom>
              <a:avLst/>
              <a:gdLst/>
              <a:ahLst/>
              <a:cxnLst>
                <a:cxn ang="0">
                  <a:pos x="11" y="4"/>
                </a:cxn>
                <a:cxn ang="0">
                  <a:pos x="11" y="4"/>
                </a:cxn>
                <a:cxn ang="0">
                  <a:pos x="9" y="2"/>
                </a:cxn>
                <a:cxn ang="0">
                  <a:pos x="7" y="0"/>
                </a:cxn>
                <a:cxn ang="0">
                  <a:pos x="5" y="0"/>
                </a:cxn>
                <a:cxn ang="0">
                  <a:pos x="2" y="0"/>
                </a:cxn>
                <a:cxn ang="0">
                  <a:pos x="2" y="0"/>
                </a:cxn>
                <a:cxn ang="0">
                  <a:pos x="0" y="2"/>
                </a:cxn>
                <a:cxn ang="0">
                  <a:pos x="0" y="4"/>
                </a:cxn>
                <a:cxn ang="0">
                  <a:pos x="0" y="6"/>
                </a:cxn>
                <a:cxn ang="0">
                  <a:pos x="2" y="7"/>
                </a:cxn>
                <a:cxn ang="0">
                  <a:pos x="2" y="7"/>
                </a:cxn>
                <a:cxn ang="0">
                  <a:pos x="8" y="9"/>
                </a:cxn>
                <a:cxn ang="0">
                  <a:pos x="10" y="7"/>
                </a:cxn>
                <a:cxn ang="0">
                  <a:pos x="12" y="6"/>
                </a:cxn>
                <a:cxn ang="0">
                  <a:pos x="12" y="6"/>
                </a:cxn>
                <a:cxn ang="0">
                  <a:pos x="12" y="5"/>
                </a:cxn>
                <a:cxn ang="0">
                  <a:pos x="11" y="4"/>
                </a:cxn>
                <a:cxn ang="0">
                  <a:pos x="11" y="4"/>
                </a:cxn>
              </a:cxnLst>
              <a:rect l="0" t="0" r="r" b="b"/>
              <a:pathLst>
                <a:path w="12" h="9">
                  <a:moveTo>
                    <a:pt x="11" y="4"/>
                  </a:moveTo>
                  <a:lnTo>
                    <a:pt x="11" y="4"/>
                  </a:lnTo>
                  <a:lnTo>
                    <a:pt x="9" y="2"/>
                  </a:lnTo>
                  <a:lnTo>
                    <a:pt x="7" y="0"/>
                  </a:lnTo>
                  <a:lnTo>
                    <a:pt x="5" y="0"/>
                  </a:lnTo>
                  <a:lnTo>
                    <a:pt x="2" y="0"/>
                  </a:lnTo>
                  <a:lnTo>
                    <a:pt x="2" y="0"/>
                  </a:lnTo>
                  <a:lnTo>
                    <a:pt x="0" y="2"/>
                  </a:lnTo>
                  <a:lnTo>
                    <a:pt x="0" y="4"/>
                  </a:lnTo>
                  <a:lnTo>
                    <a:pt x="0" y="6"/>
                  </a:lnTo>
                  <a:lnTo>
                    <a:pt x="2" y="7"/>
                  </a:lnTo>
                  <a:lnTo>
                    <a:pt x="2" y="7"/>
                  </a:lnTo>
                  <a:lnTo>
                    <a:pt x="8" y="9"/>
                  </a:lnTo>
                  <a:lnTo>
                    <a:pt x="10" y="7"/>
                  </a:lnTo>
                  <a:lnTo>
                    <a:pt x="12" y="6"/>
                  </a:lnTo>
                  <a:lnTo>
                    <a:pt x="12" y="6"/>
                  </a:lnTo>
                  <a:lnTo>
                    <a:pt x="12" y="5"/>
                  </a:lnTo>
                  <a:lnTo>
                    <a:pt x="11" y="4"/>
                  </a:lnTo>
                  <a:lnTo>
                    <a:pt x="11"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8" name="Freeform 487"/>
            <p:cNvSpPr>
              <a:spLocks/>
            </p:cNvSpPr>
            <p:nvPr/>
          </p:nvSpPr>
          <p:spPr bwMode="gray">
            <a:xfrm>
              <a:off x="6698977" y="4560658"/>
              <a:ext cx="19192" cy="19201"/>
            </a:xfrm>
            <a:custGeom>
              <a:avLst/>
              <a:gdLst/>
              <a:ahLst/>
              <a:cxnLst>
                <a:cxn ang="0">
                  <a:pos x="12" y="5"/>
                </a:cxn>
                <a:cxn ang="0">
                  <a:pos x="12" y="5"/>
                </a:cxn>
                <a:cxn ang="0">
                  <a:pos x="14" y="4"/>
                </a:cxn>
                <a:cxn ang="0">
                  <a:pos x="14" y="3"/>
                </a:cxn>
                <a:cxn ang="0">
                  <a:pos x="13" y="2"/>
                </a:cxn>
                <a:cxn ang="0">
                  <a:pos x="13" y="2"/>
                </a:cxn>
                <a:cxn ang="0">
                  <a:pos x="11" y="1"/>
                </a:cxn>
                <a:cxn ang="0">
                  <a:pos x="8" y="1"/>
                </a:cxn>
                <a:cxn ang="0">
                  <a:pos x="4" y="1"/>
                </a:cxn>
                <a:cxn ang="0">
                  <a:pos x="2" y="0"/>
                </a:cxn>
                <a:cxn ang="0">
                  <a:pos x="2" y="0"/>
                </a:cxn>
                <a:cxn ang="0">
                  <a:pos x="1" y="0"/>
                </a:cxn>
                <a:cxn ang="0">
                  <a:pos x="0" y="1"/>
                </a:cxn>
                <a:cxn ang="0">
                  <a:pos x="0" y="3"/>
                </a:cxn>
                <a:cxn ang="0">
                  <a:pos x="0" y="4"/>
                </a:cxn>
                <a:cxn ang="0">
                  <a:pos x="0" y="4"/>
                </a:cxn>
                <a:cxn ang="0">
                  <a:pos x="2" y="6"/>
                </a:cxn>
                <a:cxn ang="0">
                  <a:pos x="3" y="8"/>
                </a:cxn>
                <a:cxn ang="0">
                  <a:pos x="6" y="13"/>
                </a:cxn>
                <a:cxn ang="0">
                  <a:pos x="6" y="13"/>
                </a:cxn>
                <a:cxn ang="0">
                  <a:pos x="7" y="13"/>
                </a:cxn>
                <a:cxn ang="0">
                  <a:pos x="9" y="12"/>
                </a:cxn>
                <a:cxn ang="0">
                  <a:pos x="9" y="12"/>
                </a:cxn>
                <a:cxn ang="0">
                  <a:pos x="10" y="9"/>
                </a:cxn>
                <a:cxn ang="0">
                  <a:pos x="11" y="6"/>
                </a:cxn>
                <a:cxn ang="0">
                  <a:pos x="12" y="5"/>
                </a:cxn>
                <a:cxn ang="0">
                  <a:pos x="12" y="5"/>
                </a:cxn>
              </a:cxnLst>
              <a:rect l="0" t="0" r="r" b="b"/>
              <a:pathLst>
                <a:path w="14" h="13">
                  <a:moveTo>
                    <a:pt x="12" y="5"/>
                  </a:moveTo>
                  <a:lnTo>
                    <a:pt x="12" y="5"/>
                  </a:lnTo>
                  <a:lnTo>
                    <a:pt x="14" y="4"/>
                  </a:lnTo>
                  <a:lnTo>
                    <a:pt x="14" y="3"/>
                  </a:lnTo>
                  <a:lnTo>
                    <a:pt x="13" y="2"/>
                  </a:lnTo>
                  <a:lnTo>
                    <a:pt x="13" y="2"/>
                  </a:lnTo>
                  <a:lnTo>
                    <a:pt x="11" y="1"/>
                  </a:lnTo>
                  <a:lnTo>
                    <a:pt x="8" y="1"/>
                  </a:lnTo>
                  <a:lnTo>
                    <a:pt x="4" y="1"/>
                  </a:lnTo>
                  <a:lnTo>
                    <a:pt x="2" y="0"/>
                  </a:lnTo>
                  <a:lnTo>
                    <a:pt x="2" y="0"/>
                  </a:lnTo>
                  <a:lnTo>
                    <a:pt x="1" y="0"/>
                  </a:lnTo>
                  <a:lnTo>
                    <a:pt x="0" y="1"/>
                  </a:lnTo>
                  <a:lnTo>
                    <a:pt x="0" y="3"/>
                  </a:lnTo>
                  <a:lnTo>
                    <a:pt x="0" y="4"/>
                  </a:lnTo>
                  <a:lnTo>
                    <a:pt x="0" y="4"/>
                  </a:lnTo>
                  <a:lnTo>
                    <a:pt x="2" y="6"/>
                  </a:lnTo>
                  <a:lnTo>
                    <a:pt x="3" y="8"/>
                  </a:lnTo>
                  <a:lnTo>
                    <a:pt x="6" y="13"/>
                  </a:lnTo>
                  <a:lnTo>
                    <a:pt x="6" y="13"/>
                  </a:lnTo>
                  <a:lnTo>
                    <a:pt x="7" y="13"/>
                  </a:lnTo>
                  <a:lnTo>
                    <a:pt x="9" y="12"/>
                  </a:lnTo>
                  <a:lnTo>
                    <a:pt x="9" y="12"/>
                  </a:lnTo>
                  <a:lnTo>
                    <a:pt x="10" y="9"/>
                  </a:lnTo>
                  <a:lnTo>
                    <a:pt x="11" y="6"/>
                  </a:lnTo>
                  <a:lnTo>
                    <a:pt x="12" y="5"/>
                  </a:lnTo>
                  <a:lnTo>
                    <a:pt x="12"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89" name="Freeform 488"/>
            <p:cNvSpPr>
              <a:spLocks/>
            </p:cNvSpPr>
            <p:nvPr/>
          </p:nvSpPr>
          <p:spPr bwMode="gray">
            <a:xfrm>
              <a:off x="6384700" y="4409455"/>
              <a:ext cx="227911" cy="228005"/>
            </a:xfrm>
            <a:custGeom>
              <a:avLst/>
              <a:gdLst/>
              <a:ahLst/>
              <a:cxnLst>
                <a:cxn ang="0">
                  <a:pos x="120" y="0"/>
                </a:cxn>
                <a:cxn ang="0">
                  <a:pos x="110" y="5"/>
                </a:cxn>
                <a:cxn ang="0">
                  <a:pos x="100" y="24"/>
                </a:cxn>
                <a:cxn ang="0">
                  <a:pos x="89" y="38"/>
                </a:cxn>
                <a:cxn ang="0">
                  <a:pos x="79" y="47"/>
                </a:cxn>
                <a:cxn ang="0">
                  <a:pos x="55" y="53"/>
                </a:cxn>
                <a:cxn ang="0">
                  <a:pos x="34" y="65"/>
                </a:cxn>
                <a:cxn ang="0">
                  <a:pos x="25" y="63"/>
                </a:cxn>
                <a:cxn ang="0">
                  <a:pos x="14" y="49"/>
                </a:cxn>
                <a:cxn ang="0">
                  <a:pos x="8" y="54"/>
                </a:cxn>
                <a:cxn ang="0">
                  <a:pos x="0" y="77"/>
                </a:cxn>
                <a:cxn ang="0">
                  <a:pos x="3" y="84"/>
                </a:cxn>
                <a:cxn ang="0">
                  <a:pos x="12" y="98"/>
                </a:cxn>
                <a:cxn ang="0">
                  <a:pos x="18" y="101"/>
                </a:cxn>
                <a:cxn ang="0">
                  <a:pos x="24" y="116"/>
                </a:cxn>
                <a:cxn ang="0">
                  <a:pos x="24" y="124"/>
                </a:cxn>
                <a:cxn ang="0">
                  <a:pos x="29" y="138"/>
                </a:cxn>
                <a:cxn ang="0">
                  <a:pos x="37" y="142"/>
                </a:cxn>
                <a:cxn ang="0">
                  <a:pos x="43" y="146"/>
                </a:cxn>
                <a:cxn ang="0">
                  <a:pos x="56" y="142"/>
                </a:cxn>
                <a:cxn ang="0">
                  <a:pos x="53" y="152"/>
                </a:cxn>
                <a:cxn ang="0">
                  <a:pos x="56" y="156"/>
                </a:cxn>
                <a:cxn ang="0">
                  <a:pos x="67" y="151"/>
                </a:cxn>
                <a:cxn ang="0">
                  <a:pos x="72" y="152"/>
                </a:cxn>
                <a:cxn ang="0">
                  <a:pos x="78" y="152"/>
                </a:cxn>
                <a:cxn ang="0">
                  <a:pos x="84" y="147"/>
                </a:cxn>
                <a:cxn ang="0">
                  <a:pos x="87" y="149"/>
                </a:cxn>
                <a:cxn ang="0">
                  <a:pos x="97" y="160"/>
                </a:cxn>
                <a:cxn ang="0">
                  <a:pos x="100" y="158"/>
                </a:cxn>
                <a:cxn ang="0">
                  <a:pos x="105" y="152"/>
                </a:cxn>
                <a:cxn ang="0">
                  <a:pos x="124" y="131"/>
                </a:cxn>
                <a:cxn ang="0">
                  <a:pos x="126" y="127"/>
                </a:cxn>
                <a:cxn ang="0">
                  <a:pos x="125" y="114"/>
                </a:cxn>
                <a:cxn ang="0">
                  <a:pos x="139" y="99"/>
                </a:cxn>
                <a:cxn ang="0">
                  <a:pos x="139" y="93"/>
                </a:cxn>
                <a:cxn ang="0">
                  <a:pos x="136" y="87"/>
                </a:cxn>
                <a:cxn ang="0">
                  <a:pos x="139" y="77"/>
                </a:cxn>
                <a:cxn ang="0">
                  <a:pos x="142" y="67"/>
                </a:cxn>
                <a:cxn ang="0">
                  <a:pos x="147" y="65"/>
                </a:cxn>
                <a:cxn ang="0">
                  <a:pos x="153" y="66"/>
                </a:cxn>
                <a:cxn ang="0">
                  <a:pos x="158" y="68"/>
                </a:cxn>
                <a:cxn ang="0">
                  <a:pos x="162" y="65"/>
                </a:cxn>
                <a:cxn ang="0">
                  <a:pos x="148" y="53"/>
                </a:cxn>
                <a:cxn ang="0">
                  <a:pos x="147" y="49"/>
                </a:cxn>
                <a:cxn ang="0">
                  <a:pos x="150" y="44"/>
                </a:cxn>
                <a:cxn ang="0">
                  <a:pos x="142" y="34"/>
                </a:cxn>
                <a:cxn ang="0">
                  <a:pos x="137" y="34"/>
                </a:cxn>
                <a:cxn ang="0">
                  <a:pos x="138" y="24"/>
                </a:cxn>
                <a:cxn ang="0">
                  <a:pos x="136" y="19"/>
                </a:cxn>
                <a:cxn ang="0">
                  <a:pos x="138" y="15"/>
                </a:cxn>
                <a:cxn ang="0">
                  <a:pos x="137" y="9"/>
                </a:cxn>
              </a:cxnLst>
              <a:rect l="0" t="0" r="r" b="b"/>
              <a:pathLst>
                <a:path w="162" h="160">
                  <a:moveTo>
                    <a:pt x="134" y="2"/>
                  </a:moveTo>
                  <a:lnTo>
                    <a:pt x="134" y="2"/>
                  </a:lnTo>
                  <a:lnTo>
                    <a:pt x="127" y="0"/>
                  </a:lnTo>
                  <a:lnTo>
                    <a:pt x="120" y="0"/>
                  </a:lnTo>
                  <a:lnTo>
                    <a:pt x="118" y="0"/>
                  </a:lnTo>
                  <a:lnTo>
                    <a:pt x="115" y="1"/>
                  </a:lnTo>
                  <a:lnTo>
                    <a:pt x="113" y="2"/>
                  </a:lnTo>
                  <a:lnTo>
                    <a:pt x="110" y="5"/>
                  </a:lnTo>
                  <a:lnTo>
                    <a:pt x="110" y="5"/>
                  </a:lnTo>
                  <a:lnTo>
                    <a:pt x="107" y="11"/>
                  </a:lnTo>
                  <a:lnTo>
                    <a:pt x="105" y="19"/>
                  </a:lnTo>
                  <a:lnTo>
                    <a:pt x="100" y="24"/>
                  </a:lnTo>
                  <a:lnTo>
                    <a:pt x="98" y="27"/>
                  </a:lnTo>
                  <a:lnTo>
                    <a:pt x="96" y="30"/>
                  </a:lnTo>
                  <a:lnTo>
                    <a:pt x="96" y="30"/>
                  </a:lnTo>
                  <a:lnTo>
                    <a:pt x="89" y="38"/>
                  </a:lnTo>
                  <a:lnTo>
                    <a:pt x="84" y="45"/>
                  </a:lnTo>
                  <a:lnTo>
                    <a:pt x="82" y="46"/>
                  </a:lnTo>
                  <a:lnTo>
                    <a:pt x="79" y="47"/>
                  </a:lnTo>
                  <a:lnTo>
                    <a:pt x="79" y="47"/>
                  </a:lnTo>
                  <a:lnTo>
                    <a:pt x="66" y="47"/>
                  </a:lnTo>
                  <a:lnTo>
                    <a:pt x="63" y="48"/>
                  </a:lnTo>
                  <a:lnTo>
                    <a:pt x="61" y="48"/>
                  </a:lnTo>
                  <a:lnTo>
                    <a:pt x="55" y="53"/>
                  </a:lnTo>
                  <a:lnTo>
                    <a:pt x="45" y="59"/>
                  </a:lnTo>
                  <a:lnTo>
                    <a:pt x="45" y="59"/>
                  </a:lnTo>
                  <a:lnTo>
                    <a:pt x="37" y="64"/>
                  </a:lnTo>
                  <a:lnTo>
                    <a:pt x="34" y="65"/>
                  </a:lnTo>
                  <a:lnTo>
                    <a:pt x="31" y="65"/>
                  </a:lnTo>
                  <a:lnTo>
                    <a:pt x="31" y="65"/>
                  </a:lnTo>
                  <a:lnTo>
                    <a:pt x="29" y="64"/>
                  </a:lnTo>
                  <a:lnTo>
                    <a:pt x="25" y="63"/>
                  </a:lnTo>
                  <a:lnTo>
                    <a:pt x="22" y="58"/>
                  </a:lnTo>
                  <a:lnTo>
                    <a:pt x="16" y="48"/>
                  </a:lnTo>
                  <a:lnTo>
                    <a:pt x="16" y="48"/>
                  </a:lnTo>
                  <a:lnTo>
                    <a:pt x="14" y="49"/>
                  </a:lnTo>
                  <a:lnTo>
                    <a:pt x="11" y="51"/>
                  </a:lnTo>
                  <a:lnTo>
                    <a:pt x="9" y="52"/>
                  </a:lnTo>
                  <a:lnTo>
                    <a:pt x="8" y="54"/>
                  </a:lnTo>
                  <a:lnTo>
                    <a:pt x="8" y="54"/>
                  </a:lnTo>
                  <a:lnTo>
                    <a:pt x="5" y="66"/>
                  </a:lnTo>
                  <a:lnTo>
                    <a:pt x="3" y="72"/>
                  </a:lnTo>
                  <a:lnTo>
                    <a:pt x="0" y="77"/>
                  </a:lnTo>
                  <a:lnTo>
                    <a:pt x="0" y="77"/>
                  </a:lnTo>
                  <a:lnTo>
                    <a:pt x="0" y="78"/>
                  </a:lnTo>
                  <a:lnTo>
                    <a:pt x="0" y="80"/>
                  </a:lnTo>
                  <a:lnTo>
                    <a:pt x="0" y="80"/>
                  </a:lnTo>
                  <a:lnTo>
                    <a:pt x="3" y="84"/>
                  </a:lnTo>
                  <a:lnTo>
                    <a:pt x="5" y="88"/>
                  </a:lnTo>
                  <a:lnTo>
                    <a:pt x="11" y="97"/>
                  </a:lnTo>
                  <a:lnTo>
                    <a:pt x="11" y="97"/>
                  </a:lnTo>
                  <a:lnTo>
                    <a:pt x="12" y="98"/>
                  </a:lnTo>
                  <a:lnTo>
                    <a:pt x="14" y="98"/>
                  </a:lnTo>
                  <a:lnTo>
                    <a:pt x="16" y="99"/>
                  </a:lnTo>
                  <a:lnTo>
                    <a:pt x="18" y="101"/>
                  </a:lnTo>
                  <a:lnTo>
                    <a:pt x="18" y="101"/>
                  </a:lnTo>
                  <a:lnTo>
                    <a:pt x="19" y="106"/>
                  </a:lnTo>
                  <a:lnTo>
                    <a:pt x="19" y="109"/>
                  </a:lnTo>
                  <a:lnTo>
                    <a:pt x="21" y="112"/>
                  </a:lnTo>
                  <a:lnTo>
                    <a:pt x="24" y="116"/>
                  </a:lnTo>
                  <a:lnTo>
                    <a:pt x="24" y="116"/>
                  </a:lnTo>
                  <a:lnTo>
                    <a:pt x="24" y="117"/>
                  </a:lnTo>
                  <a:lnTo>
                    <a:pt x="24" y="119"/>
                  </a:lnTo>
                  <a:lnTo>
                    <a:pt x="24" y="124"/>
                  </a:lnTo>
                  <a:lnTo>
                    <a:pt x="24" y="124"/>
                  </a:lnTo>
                  <a:lnTo>
                    <a:pt x="25" y="130"/>
                  </a:lnTo>
                  <a:lnTo>
                    <a:pt x="29" y="138"/>
                  </a:lnTo>
                  <a:lnTo>
                    <a:pt x="29" y="138"/>
                  </a:lnTo>
                  <a:lnTo>
                    <a:pt x="32" y="139"/>
                  </a:lnTo>
                  <a:lnTo>
                    <a:pt x="35" y="140"/>
                  </a:lnTo>
                  <a:lnTo>
                    <a:pt x="35" y="140"/>
                  </a:lnTo>
                  <a:lnTo>
                    <a:pt x="37" y="142"/>
                  </a:lnTo>
                  <a:lnTo>
                    <a:pt x="40" y="143"/>
                  </a:lnTo>
                  <a:lnTo>
                    <a:pt x="40" y="143"/>
                  </a:lnTo>
                  <a:lnTo>
                    <a:pt x="42" y="145"/>
                  </a:lnTo>
                  <a:lnTo>
                    <a:pt x="43" y="146"/>
                  </a:lnTo>
                  <a:lnTo>
                    <a:pt x="47" y="145"/>
                  </a:lnTo>
                  <a:lnTo>
                    <a:pt x="52" y="142"/>
                  </a:lnTo>
                  <a:lnTo>
                    <a:pt x="56" y="142"/>
                  </a:lnTo>
                  <a:lnTo>
                    <a:pt x="56" y="142"/>
                  </a:lnTo>
                  <a:lnTo>
                    <a:pt x="56" y="143"/>
                  </a:lnTo>
                  <a:lnTo>
                    <a:pt x="56" y="146"/>
                  </a:lnTo>
                  <a:lnTo>
                    <a:pt x="56" y="146"/>
                  </a:lnTo>
                  <a:lnTo>
                    <a:pt x="53" y="152"/>
                  </a:lnTo>
                  <a:lnTo>
                    <a:pt x="53" y="156"/>
                  </a:lnTo>
                  <a:lnTo>
                    <a:pt x="54" y="156"/>
                  </a:lnTo>
                  <a:lnTo>
                    <a:pt x="56" y="156"/>
                  </a:lnTo>
                  <a:lnTo>
                    <a:pt x="56" y="156"/>
                  </a:lnTo>
                  <a:lnTo>
                    <a:pt x="60" y="154"/>
                  </a:lnTo>
                  <a:lnTo>
                    <a:pt x="64" y="152"/>
                  </a:lnTo>
                  <a:lnTo>
                    <a:pt x="65" y="151"/>
                  </a:lnTo>
                  <a:lnTo>
                    <a:pt x="67" y="151"/>
                  </a:lnTo>
                  <a:lnTo>
                    <a:pt x="69" y="151"/>
                  </a:lnTo>
                  <a:lnTo>
                    <a:pt x="71" y="153"/>
                  </a:lnTo>
                  <a:lnTo>
                    <a:pt x="71" y="153"/>
                  </a:lnTo>
                  <a:lnTo>
                    <a:pt x="72" y="152"/>
                  </a:lnTo>
                  <a:lnTo>
                    <a:pt x="72" y="152"/>
                  </a:lnTo>
                  <a:lnTo>
                    <a:pt x="72" y="152"/>
                  </a:lnTo>
                  <a:lnTo>
                    <a:pt x="75" y="152"/>
                  </a:lnTo>
                  <a:lnTo>
                    <a:pt x="78" y="152"/>
                  </a:lnTo>
                  <a:lnTo>
                    <a:pt x="81" y="150"/>
                  </a:lnTo>
                  <a:lnTo>
                    <a:pt x="82" y="148"/>
                  </a:lnTo>
                  <a:lnTo>
                    <a:pt x="82" y="148"/>
                  </a:lnTo>
                  <a:lnTo>
                    <a:pt x="84" y="147"/>
                  </a:lnTo>
                  <a:lnTo>
                    <a:pt x="85" y="147"/>
                  </a:lnTo>
                  <a:lnTo>
                    <a:pt x="85" y="147"/>
                  </a:lnTo>
                  <a:lnTo>
                    <a:pt x="87" y="149"/>
                  </a:lnTo>
                  <a:lnTo>
                    <a:pt x="87" y="149"/>
                  </a:lnTo>
                  <a:lnTo>
                    <a:pt x="92" y="154"/>
                  </a:lnTo>
                  <a:lnTo>
                    <a:pt x="96" y="159"/>
                  </a:lnTo>
                  <a:lnTo>
                    <a:pt x="96" y="159"/>
                  </a:lnTo>
                  <a:lnTo>
                    <a:pt x="97" y="160"/>
                  </a:lnTo>
                  <a:lnTo>
                    <a:pt x="98" y="160"/>
                  </a:lnTo>
                  <a:lnTo>
                    <a:pt x="98" y="160"/>
                  </a:lnTo>
                  <a:lnTo>
                    <a:pt x="98" y="160"/>
                  </a:lnTo>
                  <a:lnTo>
                    <a:pt x="100" y="158"/>
                  </a:lnTo>
                  <a:lnTo>
                    <a:pt x="102" y="157"/>
                  </a:lnTo>
                  <a:lnTo>
                    <a:pt x="104" y="154"/>
                  </a:lnTo>
                  <a:lnTo>
                    <a:pt x="105" y="152"/>
                  </a:lnTo>
                  <a:lnTo>
                    <a:pt x="105" y="152"/>
                  </a:lnTo>
                  <a:lnTo>
                    <a:pt x="108" y="146"/>
                  </a:lnTo>
                  <a:lnTo>
                    <a:pt x="111" y="140"/>
                  </a:lnTo>
                  <a:lnTo>
                    <a:pt x="117" y="136"/>
                  </a:lnTo>
                  <a:lnTo>
                    <a:pt x="124" y="131"/>
                  </a:lnTo>
                  <a:lnTo>
                    <a:pt x="124" y="131"/>
                  </a:lnTo>
                  <a:lnTo>
                    <a:pt x="125" y="129"/>
                  </a:lnTo>
                  <a:lnTo>
                    <a:pt x="126" y="127"/>
                  </a:lnTo>
                  <a:lnTo>
                    <a:pt x="126" y="127"/>
                  </a:lnTo>
                  <a:lnTo>
                    <a:pt x="124" y="120"/>
                  </a:lnTo>
                  <a:lnTo>
                    <a:pt x="124" y="117"/>
                  </a:lnTo>
                  <a:lnTo>
                    <a:pt x="125" y="114"/>
                  </a:lnTo>
                  <a:lnTo>
                    <a:pt x="125" y="114"/>
                  </a:lnTo>
                  <a:lnTo>
                    <a:pt x="129" y="109"/>
                  </a:lnTo>
                  <a:lnTo>
                    <a:pt x="134" y="106"/>
                  </a:lnTo>
                  <a:lnTo>
                    <a:pt x="138" y="103"/>
                  </a:lnTo>
                  <a:lnTo>
                    <a:pt x="139" y="99"/>
                  </a:lnTo>
                  <a:lnTo>
                    <a:pt x="140" y="97"/>
                  </a:lnTo>
                  <a:lnTo>
                    <a:pt x="140" y="97"/>
                  </a:lnTo>
                  <a:lnTo>
                    <a:pt x="140" y="94"/>
                  </a:lnTo>
                  <a:lnTo>
                    <a:pt x="139" y="93"/>
                  </a:lnTo>
                  <a:lnTo>
                    <a:pt x="136" y="89"/>
                  </a:lnTo>
                  <a:lnTo>
                    <a:pt x="136" y="89"/>
                  </a:lnTo>
                  <a:lnTo>
                    <a:pt x="136" y="88"/>
                  </a:lnTo>
                  <a:lnTo>
                    <a:pt x="136" y="87"/>
                  </a:lnTo>
                  <a:lnTo>
                    <a:pt x="136" y="87"/>
                  </a:lnTo>
                  <a:lnTo>
                    <a:pt x="137" y="82"/>
                  </a:lnTo>
                  <a:lnTo>
                    <a:pt x="139" y="77"/>
                  </a:lnTo>
                  <a:lnTo>
                    <a:pt x="139" y="77"/>
                  </a:lnTo>
                  <a:lnTo>
                    <a:pt x="141" y="74"/>
                  </a:lnTo>
                  <a:lnTo>
                    <a:pt x="141" y="74"/>
                  </a:lnTo>
                  <a:lnTo>
                    <a:pt x="142" y="69"/>
                  </a:lnTo>
                  <a:lnTo>
                    <a:pt x="142" y="67"/>
                  </a:lnTo>
                  <a:lnTo>
                    <a:pt x="144" y="65"/>
                  </a:lnTo>
                  <a:lnTo>
                    <a:pt x="144" y="65"/>
                  </a:lnTo>
                  <a:lnTo>
                    <a:pt x="145" y="64"/>
                  </a:lnTo>
                  <a:lnTo>
                    <a:pt x="147" y="65"/>
                  </a:lnTo>
                  <a:lnTo>
                    <a:pt x="149" y="67"/>
                  </a:lnTo>
                  <a:lnTo>
                    <a:pt x="149" y="67"/>
                  </a:lnTo>
                  <a:lnTo>
                    <a:pt x="152" y="67"/>
                  </a:lnTo>
                  <a:lnTo>
                    <a:pt x="153" y="66"/>
                  </a:lnTo>
                  <a:lnTo>
                    <a:pt x="156" y="67"/>
                  </a:lnTo>
                  <a:lnTo>
                    <a:pt x="156" y="67"/>
                  </a:lnTo>
                  <a:lnTo>
                    <a:pt x="158" y="68"/>
                  </a:lnTo>
                  <a:lnTo>
                    <a:pt x="158" y="68"/>
                  </a:lnTo>
                  <a:lnTo>
                    <a:pt x="161" y="68"/>
                  </a:lnTo>
                  <a:lnTo>
                    <a:pt x="162" y="67"/>
                  </a:lnTo>
                  <a:lnTo>
                    <a:pt x="162" y="65"/>
                  </a:lnTo>
                  <a:lnTo>
                    <a:pt x="162" y="65"/>
                  </a:lnTo>
                  <a:lnTo>
                    <a:pt x="159" y="61"/>
                  </a:lnTo>
                  <a:lnTo>
                    <a:pt x="156" y="58"/>
                  </a:lnTo>
                  <a:lnTo>
                    <a:pt x="151" y="55"/>
                  </a:lnTo>
                  <a:lnTo>
                    <a:pt x="148" y="53"/>
                  </a:lnTo>
                  <a:lnTo>
                    <a:pt x="147" y="52"/>
                  </a:lnTo>
                  <a:lnTo>
                    <a:pt x="147" y="51"/>
                  </a:lnTo>
                  <a:lnTo>
                    <a:pt x="147" y="51"/>
                  </a:lnTo>
                  <a:lnTo>
                    <a:pt x="147" y="49"/>
                  </a:lnTo>
                  <a:lnTo>
                    <a:pt x="148" y="47"/>
                  </a:lnTo>
                  <a:lnTo>
                    <a:pt x="149" y="46"/>
                  </a:lnTo>
                  <a:lnTo>
                    <a:pt x="150" y="44"/>
                  </a:lnTo>
                  <a:lnTo>
                    <a:pt x="150" y="44"/>
                  </a:lnTo>
                  <a:lnTo>
                    <a:pt x="149" y="41"/>
                  </a:lnTo>
                  <a:lnTo>
                    <a:pt x="147" y="38"/>
                  </a:lnTo>
                  <a:lnTo>
                    <a:pt x="142" y="34"/>
                  </a:lnTo>
                  <a:lnTo>
                    <a:pt x="142" y="34"/>
                  </a:lnTo>
                  <a:lnTo>
                    <a:pt x="141" y="33"/>
                  </a:lnTo>
                  <a:lnTo>
                    <a:pt x="139" y="34"/>
                  </a:lnTo>
                  <a:lnTo>
                    <a:pt x="138" y="34"/>
                  </a:lnTo>
                  <a:lnTo>
                    <a:pt x="137" y="34"/>
                  </a:lnTo>
                  <a:lnTo>
                    <a:pt x="137" y="34"/>
                  </a:lnTo>
                  <a:lnTo>
                    <a:pt x="136" y="32"/>
                  </a:lnTo>
                  <a:lnTo>
                    <a:pt x="136" y="28"/>
                  </a:lnTo>
                  <a:lnTo>
                    <a:pt x="138" y="24"/>
                  </a:lnTo>
                  <a:lnTo>
                    <a:pt x="138" y="24"/>
                  </a:lnTo>
                  <a:lnTo>
                    <a:pt x="139" y="22"/>
                  </a:lnTo>
                  <a:lnTo>
                    <a:pt x="138" y="21"/>
                  </a:lnTo>
                  <a:lnTo>
                    <a:pt x="136" y="19"/>
                  </a:lnTo>
                  <a:lnTo>
                    <a:pt x="136" y="17"/>
                  </a:lnTo>
                  <a:lnTo>
                    <a:pt x="136" y="17"/>
                  </a:lnTo>
                  <a:lnTo>
                    <a:pt x="136" y="16"/>
                  </a:lnTo>
                  <a:lnTo>
                    <a:pt x="138" y="15"/>
                  </a:lnTo>
                  <a:lnTo>
                    <a:pt x="138" y="15"/>
                  </a:lnTo>
                  <a:lnTo>
                    <a:pt x="138" y="13"/>
                  </a:lnTo>
                  <a:lnTo>
                    <a:pt x="138" y="12"/>
                  </a:lnTo>
                  <a:lnTo>
                    <a:pt x="137" y="9"/>
                  </a:lnTo>
                  <a:lnTo>
                    <a:pt x="135" y="5"/>
                  </a:lnTo>
                  <a:lnTo>
                    <a:pt x="134" y="2"/>
                  </a:lnTo>
                  <a:lnTo>
                    <a:pt x="134"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0" name="Freeform 489"/>
            <p:cNvSpPr>
              <a:spLocks/>
            </p:cNvSpPr>
            <p:nvPr/>
          </p:nvSpPr>
          <p:spPr bwMode="gray">
            <a:xfrm>
              <a:off x="6331921" y="4685462"/>
              <a:ext cx="177530" cy="69603"/>
            </a:xfrm>
            <a:custGeom>
              <a:avLst/>
              <a:gdLst/>
              <a:ahLst/>
              <a:cxnLst>
                <a:cxn ang="0">
                  <a:pos x="125" y="48"/>
                </a:cxn>
                <a:cxn ang="0">
                  <a:pos x="124" y="44"/>
                </a:cxn>
                <a:cxn ang="0">
                  <a:pos x="126" y="39"/>
                </a:cxn>
                <a:cxn ang="0">
                  <a:pos x="125" y="36"/>
                </a:cxn>
                <a:cxn ang="0">
                  <a:pos x="123" y="34"/>
                </a:cxn>
                <a:cxn ang="0">
                  <a:pos x="116" y="34"/>
                </a:cxn>
                <a:cxn ang="0">
                  <a:pos x="110" y="32"/>
                </a:cxn>
                <a:cxn ang="0">
                  <a:pos x="107" y="30"/>
                </a:cxn>
                <a:cxn ang="0">
                  <a:pos x="104" y="29"/>
                </a:cxn>
                <a:cxn ang="0">
                  <a:pos x="101" y="29"/>
                </a:cxn>
                <a:cxn ang="0">
                  <a:pos x="95" y="22"/>
                </a:cxn>
                <a:cxn ang="0">
                  <a:pos x="81" y="16"/>
                </a:cxn>
                <a:cxn ang="0">
                  <a:pos x="74" y="16"/>
                </a:cxn>
                <a:cxn ang="0">
                  <a:pos x="61" y="18"/>
                </a:cxn>
                <a:cxn ang="0">
                  <a:pos x="49" y="17"/>
                </a:cxn>
                <a:cxn ang="0">
                  <a:pos x="47" y="15"/>
                </a:cxn>
                <a:cxn ang="0">
                  <a:pos x="44" y="10"/>
                </a:cxn>
                <a:cxn ang="0">
                  <a:pos x="42" y="9"/>
                </a:cxn>
                <a:cxn ang="0">
                  <a:pos x="32" y="5"/>
                </a:cxn>
                <a:cxn ang="0">
                  <a:pos x="25" y="0"/>
                </a:cxn>
                <a:cxn ang="0">
                  <a:pos x="21" y="1"/>
                </a:cxn>
                <a:cxn ang="0">
                  <a:pos x="16" y="2"/>
                </a:cxn>
                <a:cxn ang="0">
                  <a:pos x="15" y="2"/>
                </a:cxn>
                <a:cxn ang="0">
                  <a:pos x="14" y="0"/>
                </a:cxn>
                <a:cxn ang="0">
                  <a:pos x="10" y="1"/>
                </a:cxn>
                <a:cxn ang="0">
                  <a:pos x="5" y="6"/>
                </a:cxn>
                <a:cxn ang="0">
                  <a:pos x="0" y="16"/>
                </a:cxn>
                <a:cxn ang="0">
                  <a:pos x="8" y="23"/>
                </a:cxn>
                <a:cxn ang="0">
                  <a:pos x="10" y="26"/>
                </a:cxn>
                <a:cxn ang="0">
                  <a:pos x="18" y="29"/>
                </a:cxn>
                <a:cxn ang="0">
                  <a:pos x="21" y="30"/>
                </a:cxn>
                <a:cxn ang="0">
                  <a:pos x="26" y="30"/>
                </a:cxn>
                <a:cxn ang="0">
                  <a:pos x="35" y="34"/>
                </a:cxn>
                <a:cxn ang="0">
                  <a:pos x="40" y="36"/>
                </a:cxn>
                <a:cxn ang="0">
                  <a:pos x="42" y="33"/>
                </a:cxn>
                <a:cxn ang="0">
                  <a:pos x="44" y="33"/>
                </a:cxn>
                <a:cxn ang="0">
                  <a:pos x="61" y="39"/>
                </a:cxn>
                <a:cxn ang="0">
                  <a:pos x="95" y="45"/>
                </a:cxn>
                <a:cxn ang="0">
                  <a:pos x="113" y="47"/>
                </a:cxn>
                <a:cxn ang="0">
                  <a:pos x="119" y="51"/>
                </a:cxn>
                <a:cxn ang="0">
                  <a:pos x="121" y="51"/>
                </a:cxn>
                <a:cxn ang="0">
                  <a:pos x="123" y="48"/>
                </a:cxn>
                <a:cxn ang="0">
                  <a:pos x="125" y="48"/>
                </a:cxn>
              </a:cxnLst>
              <a:rect l="0" t="0" r="r" b="b"/>
              <a:pathLst>
                <a:path w="126" h="51">
                  <a:moveTo>
                    <a:pt x="125" y="48"/>
                  </a:moveTo>
                  <a:lnTo>
                    <a:pt x="125" y="48"/>
                  </a:lnTo>
                  <a:lnTo>
                    <a:pt x="124" y="45"/>
                  </a:lnTo>
                  <a:lnTo>
                    <a:pt x="124" y="44"/>
                  </a:lnTo>
                  <a:lnTo>
                    <a:pt x="124" y="44"/>
                  </a:lnTo>
                  <a:lnTo>
                    <a:pt x="126" y="39"/>
                  </a:lnTo>
                  <a:lnTo>
                    <a:pt x="126" y="37"/>
                  </a:lnTo>
                  <a:lnTo>
                    <a:pt x="125" y="36"/>
                  </a:lnTo>
                  <a:lnTo>
                    <a:pt x="125" y="36"/>
                  </a:lnTo>
                  <a:lnTo>
                    <a:pt x="123" y="34"/>
                  </a:lnTo>
                  <a:lnTo>
                    <a:pt x="121" y="34"/>
                  </a:lnTo>
                  <a:lnTo>
                    <a:pt x="116" y="34"/>
                  </a:lnTo>
                  <a:lnTo>
                    <a:pt x="112" y="33"/>
                  </a:lnTo>
                  <a:lnTo>
                    <a:pt x="110" y="32"/>
                  </a:lnTo>
                  <a:lnTo>
                    <a:pt x="107" y="30"/>
                  </a:lnTo>
                  <a:lnTo>
                    <a:pt x="107" y="30"/>
                  </a:lnTo>
                  <a:lnTo>
                    <a:pt x="105" y="29"/>
                  </a:lnTo>
                  <a:lnTo>
                    <a:pt x="104" y="29"/>
                  </a:lnTo>
                  <a:lnTo>
                    <a:pt x="102" y="29"/>
                  </a:lnTo>
                  <a:lnTo>
                    <a:pt x="101" y="29"/>
                  </a:lnTo>
                  <a:lnTo>
                    <a:pt x="101" y="29"/>
                  </a:lnTo>
                  <a:lnTo>
                    <a:pt x="95" y="22"/>
                  </a:lnTo>
                  <a:lnTo>
                    <a:pt x="89" y="18"/>
                  </a:lnTo>
                  <a:lnTo>
                    <a:pt x="81" y="16"/>
                  </a:lnTo>
                  <a:lnTo>
                    <a:pt x="78" y="16"/>
                  </a:lnTo>
                  <a:lnTo>
                    <a:pt x="74" y="16"/>
                  </a:lnTo>
                  <a:lnTo>
                    <a:pt x="74" y="16"/>
                  </a:lnTo>
                  <a:lnTo>
                    <a:pt x="61" y="18"/>
                  </a:lnTo>
                  <a:lnTo>
                    <a:pt x="56" y="18"/>
                  </a:lnTo>
                  <a:lnTo>
                    <a:pt x="49" y="17"/>
                  </a:lnTo>
                  <a:lnTo>
                    <a:pt x="49" y="17"/>
                  </a:lnTo>
                  <a:lnTo>
                    <a:pt x="47" y="15"/>
                  </a:lnTo>
                  <a:lnTo>
                    <a:pt x="46" y="12"/>
                  </a:lnTo>
                  <a:lnTo>
                    <a:pt x="44" y="10"/>
                  </a:lnTo>
                  <a:lnTo>
                    <a:pt x="42" y="9"/>
                  </a:lnTo>
                  <a:lnTo>
                    <a:pt x="42" y="9"/>
                  </a:lnTo>
                  <a:lnTo>
                    <a:pt x="37" y="7"/>
                  </a:lnTo>
                  <a:lnTo>
                    <a:pt x="32" y="5"/>
                  </a:lnTo>
                  <a:lnTo>
                    <a:pt x="25" y="0"/>
                  </a:lnTo>
                  <a:lnTo>
                    <a:pt x="25" y="0"/>
                  </a:lnTo>
                  <a:lnTo>
                    <a:pt x="24" y="0"/>
                  </a:lnTo>
                  <a:lnTo>
                    <a:pt x="21" y="1"/>
                  </a:lnTo>
                  <a:lnTo>
                    <a:pt x="18" y="2"/>
                  </a:lnTo>
                  <a:lnTo>
                    <a:pt x="16" y="2"/>
                  </a:lnTo>
                  <a:lnTo>
                    <a:pt x="16" y="2"/>
                  </a:lnTo>
                  <a:lnTo>
                    <a:pt x="15" y="2"/>
                  </a:lnTo>
                  <a:lnTo>
                    <a:pt x="14" y="1"/>
                  </a:lnTo>
                  <a:lnTo>
                    <a:pt x="14" y="0"/>
                  </a:lnTo>
                  <a:lnTo>
                    <a:pt x="14" y="0"/>
                  </a:lnTo>
                  <a:lnTo>
                    <a:pt x="10" y="1"/>
                  </a:lnTo>
                  <a:lnTo>
                    <a:pt x="8" y="2"/>
                  </a:lnTo>
                  <a:lnTo>
                    <a:pt x="5" y="6"/>
                  </a:lnTo>
                  <a:lnTo>
                    <a:pt x="0" y="16"/>
                  </a:lnTo>
                  <a:lnTo>
                    <a:pt x="0" y="16"/>
                  </a:lnTo>
                  <a:lnTo>
                    <a:pt x="5" y="19"/>
                  </a:lnTo>
                  <a:lnTo>
                    <a:pt x="8" y="23"/>
                  </a:lnTo>
                  <a:lnTo>
                    <a:pt x="8" y="23"/>
                  </a:lnTo>
                  <a:lnTo>
                    <a:pt x="10" y="26"/>
                  </a:lnTo>
                  <a:lnTo>
                    <a:pt x="14" y="28"/>
                  </a:lnTo>
                  <a:lnTo>
                    <a:pt x="18" y="29"/>
                  </a:lnTo>
                  <a:lnTo>
                    <a:pt x="21" y="30"/>
                  </a:lnTo>
                  <a:lnTo>
                    <a:pt x="21" y="30"/>
                  </a:lnTo>
                  <a:lnTo>
                    <a:pt x="24" y="30"/>
                  </a:lnTo>
                  <a:lnTo>
                    <a:pt x="26" y="30"/>
                  </a:lnTo>
                  <a:lnTo>
                    <a:pt x="31" y="32"/>
                  </a:lnTo>
                  <a:lnTo>
                    <a:pt x="35" y="34"/>
                  </a:lnTo>
                  <a:lnTo>
                    <a:pt x="38" y="36"/>
                  </a:lnTo>
                  <a:lnTo>
                    <a:pt x="40" y="36"/>
                  </a:lnTo>
                  <a:lnTo>
                    <a:pt x="40" y="36"/>
                  </a:lnTo>
                  <a:lnTo>
                    <a:pt x="42" y="33"/>
                  </a:lnTo>
                  <a:lnTo>
                    <a:pt x="43" y="33"/>
                  </a:lnTo>
                  <a:lnTo>
                    <a:pt x="44" y="33"/>
                  </a:lnTo>
                  <a:lnTo>
                    <a:pt x="44" y="33"/>
                  </a:lnTo>
                  <a:lnTo>
                    <a:pt x="61" y="39"/>
                  </a:lnTo>
                  <a:lnTo>
                    <a:pt x="78" y="42"/>
                  </a:lnTo>
                  <a:lnTo>
                    <a:pt x="95" y="45"/>
                  </a:lnTo>
                  <a:lnTo>
                    <a:pt x="113" y="47"/>
                  </a:lnTo>
                  <a:lnTo>
                    <a:pt x="113" y="47"/>
                  </a:lnTo>
                  <a:lnTo>
                    <a:pt x="115" y="49"/>
                  </a:lnTo>
                  <a:lnTo>
                    <a:pt x="119" y="51"/>
                  </a:lnTo>
                  <a:lnTo>
                    <a:pt x="119" y="51"/>
                  </a:lnTo>
                  <a:lnTo>
                    <a:pt x="121" y="51"/>
                  </a:lnTo>
                  <a:lnTo>
                    <a:pt x="122" y="50"/>
                  </a:lnTo>
                  <a:lnTo>
                    <a:pt x="123" y="48"/>
                  </a:lnTo>
                  <a:lnTo>
                    <a:pt x="125" y="48"/>
                  </a:lnTo>
                  <a:lnTo>
                    <a:pt x="125" y="4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1" name="Freeform 490"/>
            <p:cNvSpPr>
              <a:spLocks/>
            </p:cNvSpPr>
            <p:nvPr/>
          </p:nvSpPr>
          <p:spPr bwMode="gray">
            <a:xfrm>
              <a:off x="6480662" y="4709462"/>
              <a:ext cx="28789" cy="7201"/>
            </a:xfrm>
            <a:custGeom>
              <a:avLst/>
              <a:gdLst/>
              <a:ahLst/>
              <a:cxnLst>
                <a:cxn ang="0">
                  <a:pos x="8" y="0"/>
                </a:cxn>
                <a:cxn ang="0">
                  <a:pos x="8" y="0"/>
                </a:cxn>
                <a:cxn ang="0">
                  <a:pos x="13" y="0"/>
                </a:cxn>
                <a:cxn ang="0">
                  <a:pos x="17" y="0"/>
                </a:cxn>
                <a:cxn ang="0">
                  <a:pos x="19" y="1"/>
                </a:cxn>
                <a:cxn ang="0">
                  <a:pos x="20" y="2"/>
                </a:cxn>
                <a:cxn ang="0">
                  <a:pos x="19" y="3"/>
                </a:cxn>
                <a:cxn ang="0">
                  <a:pos x="18" y="5"/>
                </a:cxn>
                <a:cxn ang="0">
                  <a:pos x="18" y="5"/>
                </a:cxn>
                <a:cxn ang="0">
                  <a:pos x="15" y="6"/>
                </a:cxn>
                <a:cxn ang="0">
                  <a:pos x="10" y="6"/>
                </a:cxn>
                <a:cxn ang="0">
                  <a:pos x="3" y="6"/>
                </a:cxn>
                <a:cxn ang="0">
                  <a:pos x="3" y="6"/>
                </a:cxn>
                <a:cxn ang="0">
                  <a:pos x="2" y="5"/>
                </a:cxn>
                <a:cxn ang="0">
                  <a:pos x="0" y="4"/>
                </a:cxn>
                <a:cxn ang="0">
                  <a:pos x="3" y="2"/>
                </a:cxn>
                <a:cxn ang="0">
                  <a:pos x="5" y="0"/>
                </a:cxn>
                <a:cxn ang="0">
                  <a:pos x="8" y="0"/>
                </a:cxn>
                <a:cxn ang="0">
                  <a:pos x="8" y="0"/>
                </a:cxn>
              </a:cxnLst>
              <a:rect l="0" t="0" r="r" b="b"/>
              <a:pathLst>
                <a:path w="20" h="6">
                  <a:moveTo>
                    <a:pt x="8" y="0"/>
                  </a:moveTo>
                  <a:lnTo>
                    <a:pt x="8" y="0"/>
                  </a:lnTo>
                  <a:lnTo>
                    <a:pt x="13" y="0"/>
                  </a:lnTo>
                  <a:lnTo>
                    <a:pt x="17" y="0"/>
                  </a:lnTo>
                  <a:lnTo>
                    <a:pt x="19" y="1"/>
                  </a:lnTo>
                  <a:lnTo>
                    <a:pt x="20" y="2"/>
                  </a:lnTo>
                  <a:lnTo>
                    <a:pt x="19" y="3"/>
                  </a:lnTo>
                  <a:lnTo>
                    <a:pt x="18" y="5"/>
                  </a:lnTo>
                  <a:lnTo>
                    <a:pt x="18" y="5"/>
                  </a:lnTo>
                  <a:lnTo>
                    <a:pt x="15" y="6"/>
                  </a:lnTo>
                  <a:lnTo>
                    <a:pt x="10" y="6"/>
                  </a:lnTo>
                  <a:lnTo>
                    <a:pt x="3" y="6"/>
                  </a:lnTo>
                  <a:lnTo>
                    <a:pt x="3" y="6"/>
                  </a:lnTo>
                  <a:lnTo>
                    <a:pt x="2" y="5"/>
                  </a:lnTo>
                  <a:lnTo>
                    <a:pt x="0" y="4"/>
                  </a:lnTo>
                  <a:lnTo>
                    <a:pt x="3" y="2"/>
                  </a:lnTo>
                  <a:lnTo>
                    <a:pt x="5" y="0"/>
                  </a:lnTo>
                  <a:lnTo>
                    <a:pt x="8" y="0"/>
                  </a:lnTo>
                  <a:lnTo>
                    <a:pt x="8"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2" name="Freeform 491"/>
            <p:cNvSpPr>
              <a:spLocks/>
            </p:cNvSpPr>
            <p:nvPr/>
          </p:nvSpPr>
          <p:spPr bwMode="gray">
            <a:xfrm>
              <a:off x="6547836" y="4740664"/>
              <a:ext cx="14394" cy="19201"/>
            </a:xfrm>
            <a:custGeom>
              <a:avLst/>
              <a:gdLst/>
              <a:ahLst/>
              <a:cxnLst>
                <a:cxn ang="0">
                  <a:pos x="9" y="9"/>
                </a:cxn>
                <a:cxn ang="0">
                  <a:pos x="9" y="9"/>
                </a:cxn>
                <a:cxn ang="0">
                  <a:pos x="7" y="12"/>
                </a:cxn>
                <a:cxn ang="0">
                  <a:pos x="4" y="13"/>
                </a:cxn>
                <a:cxn ang="0">
                  <a:pos x="2" y="13"/>
                </a:cxn>
                <a:cxn ang="0">
                  <a:pos x="0" y="12"/>
                </a:cxn>
                <a:cxn ang="0">
                  <a:pos x="0" y="12"/>
                </a:cxn>
                <a:cxn ang="0">
                  <a:pos x="0" y="8"/>
                </a:cxn>
                <a:cxn ang="0">
                  <a:pos x="1" y="3"/>
                </a:cxn>
                <a:cxn ang="0">
                  <a:pos x="2" y="1"/>
                </a:cxn>
                <a:cxn ang="0">
                  <a:pos x="4" y="0"/>
                </a:cxn>
                <a:cxn ang="0">
                  <a:pos x="7" y="0"/>
                </a:cxn>
                <a:cxn ang="0">
                  <a:pos x="9" y="0"/>
                </a:cxn>
                <a:cxn ang="0">
                  <a:pos x="9" y="0"/>
                </a:cxn>
                <a:cxn ang="0">
                  <a:pos x="10" y="1"/>
                </a:cxn>
                <a:cxn ang="0">
                  <a:pos x="10" y="3"/>
                </a:cxn>
                <a:cxn ang="0">
                  <a:pos x="9" y="9"/>
                </a:cxn>
                <a:cxn ang="0">
                  <a:pos x="9" y="9"/>
                </a:cxn>
              </a:cxnLst>
              <a:rect l="0" t="0" r="r" b="b"/>
              <a:pathLst>
                <a:path w="10" h="13">
                  <a:moveTo>
                    <a:pt x="9" y="9"/>
                  </a:moveTo>
                  <a:lnTo>
                    <a:pt x="9" y="9"/>
                  </a:lnTo>
                  <a:lnTo>
                    <a:pt x="7" y="12"/>
                  </a:lnTo>
                  <a:lnTo>
                    <a:pt x="4" y="13"/>
                  </a:lnTo>
                  <a:lnTo>
                    <a:pt x="2" y="13"/>
                  </a:lnTo>
                  <a:lnTo>
                    <a:pt x="0" y="12"/>
                  </a:lnTo>
                  <a:lnTo>
                    <a:pt x="0" y="12"/>
                  </a:lnTo>
                  <a:lnTo>
                    <a:pt x="0" y="8"/>
                  </a:lnTo>
                  <a:lnTo>
                    <a:pt x="1" y="3"/>
                  </a:lnTo>
                  <a:lnTo>
                    <a:pt x="2" y="1"/>
                  </a:lnTo>
                  <a:lnTo>
                    <a:pt x="4" y="0"/>
                  </a:lnTo>
                  <a:lnTo>
                    <a:pt x="7" y="0"/>
                  </a:lnTo>
                  <a:lnTo>
                    <a:pt x="9" y="0"/>
                  </a:lnTo>
                  <a:lnTo>
                    <a:pt x="9" y="0"/>
                  </a:lnTo>
                  <a:lnTo>
                    <a:pt x="10" y="1"/>
                  </a:lnTo>
                  <a:lnTo>
                    <a:pt x="10" y="3"/>
                  </a:lnTo>
                  <a:lnTo>
                    <a:pt x="9" y="9"/>
                  </a:lnTo>
                  <a:lnTo>
                    <a:pt x="9"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3" name="Freeform 492"/>
            <p:cNvSpPr>
              <a:spLocks/>
            </p:cNvSpPr>
            <p:nvPr/>
          </p:nvSpPr>
          <p:spPr bwMode="gray">
            <a:xfrm>
              <a:off x="6607813" y="4771864"/>
              <a:ext cx="40783" cy="24001"/>
            </a:xfrm>
            <a:custGeom>
              <a:avLst/>
              <a:gdLst/>
              <a:ahLst/>
              <a:cxnLst>
                <a:cxn ang="0">
                  <a:pos x="20" y="14"/>
                </a:cxn>
                <a:cxn ang="0">
                  <a:pos x="20" y="14"/>
                </a:cxn>
                <a:cxn ang="0">
                  <a:pos x="15" y="10"/>
                </a:cxn>
                <a:cxn ang="0">
                  <a:pos x="14" y="10"/>
                </a:cxn>
                <a:cxn ang="0">
                  <a:pos x="10" y="10"/>
                </a:cxn>
                <a:cxn ang="0">
                  <a:pos x="10" y="10"/>
                </a:cxn>
                <a:cxn ang="0">
                  <a:pos x="2" y="10"/>
                </a:cxn>
                <a:cxn ang="0">
                  <a:pos x="1" y="10"/>
                </a:cxn>
                <a:cxn ang="0">
                  <a:pos x="0" y="8"/>
                </a:cxn>
                <a:cxn ang="0">
                  <a:pos x="0" y="7"/>
                </a:cxn>
                <a:cxn ang="0">
                  <a:pos x="1" y="3"/>
                </a:cxn>
                <a:cxn ang="0">
                  <a:pos x="1" y="3"/>
                </a:cxn>
                <a:cxn ang="0">
                  <a:pos x="3" y="1"/>
                </a:cxn>
                <a:cxn ang="0">
                  <a:pos x="6" y="0"/>
                </a:cxn>
                <a:cxn ang="0">
                  <a:pos x="11" y="0"/>
                </a:cxn>
                <a:cxn ang="0">
                  <a:pos x="16" y="0"/>
                </a:cxn>
                <a:cxn ang="0">
                  <a:pos x="21" y="1"/>
                </a:cxn>
                <a:cxn ang="0">
                  <a:pos x="25" y="3"/>
                </a:cxn>
                <a:cxn ang="0">
                  <a:pos x="27" y="7"/>
                </a:cxn>
                <a:cxn ang="0">
                  <a:pos x="29" y="11"/>
                </a:cxn>
                <a:cxn ang="0">
                  <a:pos x="29" y="11"/>
                </a:cxn>
                <a:cxn ang="0">
                  <a:pos x="27" y="14"/>
                </a:cxn>
                <a:cxn ang="0">
                  <a:pos x="25" y="16"/>
                </a:cxn>
                <a:cxn ang="0">
                  <a:pos x="22" y="16"/>
                </a:cxn>
                <a:cxn ang="0">
                  <a:pos x="20" y="14"/>
                </a:cxn>
                <a:cxn ang="0">
                  <a:pos x="20" y="14"/>
                </a:cxn>
              </a:cxnLst>
              <a:rect l="0" t="0" r="r" b="b"/>
              <a:pathLst>
                <a:path w="29" h="16">
                  <a:moveTo>
                    <a:pt x="20" y="14"/>
                  </a:moveTo>
                  <a:lnTo>
                    <a:pt x="20" y="14"/>
                  </a:lnTo>
                  <a:lnTo>
                    <a:pt x="15" y="10"/>
                  </a:lnTo>
                  <a:lnTo>
                    <a:pt x="14" y="10"/>
                  </a:lnTo>
                  <a:lnTo>
                    <a:pt x="10" y="10"/>
                  </a:lnTo>
                  <a:lnTo>
                    <a:pt x="10" y="10"/>
                  </a:lnTo>
                  <a:lnTo>
                    <a:pt x="2" y="10"/>
                  </a:lnTo>
                  <a:lnTo>
                    <a:pt x="1" y="10"/>
                  </a:lnTo>
                  <a:lnTo>
                    <a:pt x="0" y="8"/>
                  </a:lnTo>
                  <a:lnTo>
                    <a:pt x="0" y="7"/>
                  </a:lnTo>
                  <a:lnTo>
                    <a:pt x="1" y="3"/>
                  </a:lnTo>
                  <a:lnTo>
                    <a:pt x="1" y="3"/>
                  </a:lnTo>
                  <a:lnTo>
                    <a:pt x="3" y="1"/>
                  </a:lnTo>
                  <a:lnTo>
                    <a:pt x="6" y="0"/>
                  </a:lnTo>
                  <a:lnTo>
                    <a:pt x="11" y="0"/>
                  </a:lnTo>
                  <a:lnTo>
                    <a:pt x="16" y="0"/>
                  </a:lnTo>
                  <a:lnTo>
                    <a:pt x="21" y="1"/>
                  </a:lnTo>
                  <a:lnTo>
                    <a:pt x="25" y="3"/>
                  </a:lnTo>
                  <a:lnTo>
                    <a:pt x="27" y="7"/>
                  </a:lnTo>
                  <a:lnTo>
                    <a:pt x="29" y="11"/>
                  </a:lnTo>
                  <a:lnTo>
                    <a:pt x="29" y="11"/>
                  </a:lnTo>
                  <a:lnTo>
                    <a:pt x="27" y="14"/>
                  </a:lnTo>
                  <a:lnTo>
                    <a:pt x="25" y="16"/>
                  </a:lnTo>
                  <a:lnTo>
                    <a:pt x="22" y="16"/>
                  </a:lnTo>
                  <a:lnTo>
                    <a:pt x="20" y="14"/>
                  </a:lnTo>
                  <a:lnTo>
                    <a:pt x="20"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4" name="Freeform 493"/>
            <p:cNvSpPr>
              <a:spLocks/>
            </p:cNvSpPr>
            <p:nvPr/>
          </p:nvSpPr>
          <p:spPr bwMode="gray">
            <a:xfrm>
              <a:off x="6646198" y="4685462"/>
              <a:ext cx="4798" cy="14400"/>
            </a:xfrm>
            <a:custGeom>
              <a:avLst/>
              <a:gdLst/>
              <a:ahLst/>
              <a:cxnLst>
                <a:cxn ang="0">
                  <a:pos x="4" y="7"/>
                </a:cxn>
                <a:cxn ang="0">
                  <a:pos x="4" y="7"/>
                </a:cxn>
                <a:cxn ang="0">
                  <a:pos x="3" y="8"/>
                </a:cxn>
                <a:cxn ang="0">
                  <a:pos x="3" y="10"/>
                </a:cxn>
                <a:cxn ang="0">
                  <a:pos x="3" y="10"/>
                </a:cxn>
                <a:cxn ang="0">
                  <a:pos x="0" y="7"/>
                </a:cxn>
                <a:cxn ang="0">
                  <a:pos x="0" y="5"/>
                </a:cxn>
                <a:cxn ang="0">
                  <a:pos x="0" y="2"/>
                </a:cxn>
                <a:cxn ang="0">
                  <a:pos x="3" y="0"/>
                </a:cxn>
                <a:cxn ang="0">
                  <a:pos x="3" y="0"/>
                </a:cxn>
                <a:cxn ang="0">
                  <a:pos x="4" y="4"/>
                </a:cxn>
                <a:cxn ang="0">
                  <a:pos x="4" y="7"/>
                </a:cxn>
                <a:cxn ang="0">
                  <a:pos x="4" y="7"/>
                </a:cxn>
              </a:cxnLst>
              <a:rect l="0" t="0" r="r" b="b"/>
              <a:pathLst>
                <a:path w="4" h="10">
                  <a:moveTo>
                    <a:pt x="4" y="7"/>
                  </a:moveTo>
                  <a:lnTo>
                    <a:pt x="4" y="7"/>
                  </a:lnTo>
                  <a:lnTo>
                    <a:pt x="3" y="8"/>
                  </a:lnTo>
                  <a:lnTo>
                    <a:pt x="3" y="10"/>
                  </a:lnTo>
                  <a:lnTo>
                    <a:pt x="3" y="10"/>
                  </a:lnTo>
                  <a:lnTo>
                    <a:pt x="0" y="7"/>
                  </a:lnTo>
                  <a:lnTo>
                    <a:pt x="0" y="5"/>
                  </a:lnTo>
                  <a:lnTo>
                    <a:pt x="0" y="2"/>
                  </a:lnTo>
                  <a:lnTo>
                    <a:pt x="3" y="0"/>
                  </a:lnTo>
                  <a:lnTo>
                    <a:pt x="3" y="0"/>
                  </a:lnTo>
                  <a:lnTo>
                    <a:pt x="4" y="4"/>
                  </a:lnTo>
                  <a:lnTo>
                    <a:pt x="4" y="7"/>
                  </a:lnTo>
                  <a:lnTo>
                    <a:pt x="4"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5" name="Freeform 494"/>
            <p:cNvSpPr>
              <a:spLocks/>
            </p:cNvSpPr>
            <p:nvPr/>
          </p:nvSpPr>
          <p:spPr bwMode="gray">
            <a:xfrm>
              <a:off x="6511850" y="4740664"/>
              <a:ext cx="28789" cy="16800"/>
            </a:xfrm>
            <a:custGeom>
              <a:avLst/>
              <a:gdLst/>
              <a:ahLst/>
              <a:cxnLst>
                <a:cxn ang="0">
                  <a:pos x="14" y="11"/>
                </a:cxn>
                <a:cxn ang="0">
                  <a:pos x="14" y="11"/>
                </a:cxn>
                <a:cxn ang="0">
                  <a:pos x="17" y="10"/>
                </a:cxn>
                <a:cxn ang="0">
                  <a:pos x="19" y="8"/>
                </a:cxn>
                <a:cxn ang="0">
                  <a:pos x="20" y="4"/>
                </a:cxn>
                <a:cxn ang="0">
                  <a:pos x="19" y="1"/>
                </a:cxn>
                <a:cxn ang="0">
                  <a:pos x="19" y="1"/>
                </a:cxn>
                <a:cxn ang="0">
                  <a:pos x="18" y="0"/>
                </a:cxn>
                <a:cxn ang="0">
                  <a:pos x="16" y="0"/>
                </a:cxn>
                <a:cxn ang="0">
                  <a:pos x="12" y="0"/>
                </a:cxn>
                <a:cxn ang="0">
                  <a:pos x="12" y="0"/>
                </a:cxn>
                <a:cxn ang="0">
                  <a:pos x="2" y="3"/>
                </a:cxn>
                <a:cxn ang="0">
                  <a:pos x="2" y="3"/>
                </a:cxn>
                <a:cxn ang="0">
                  <a:pos x="0" y="4"/>
                </a:cxn>
                <a:cxn ang="0">
                  <a:pos x="0" y="5"/>
                </a:cxn>
                <a:cxn ang="0">
                  <a:pos x="2" y="7"/>
                </a:cxn>
                <a:cxn ang="0">
                  <a:pos x="3" y="7"/>
                </a:cxn>
                <a:cxn ang="0">
                  <a:pos x="3" y="7"/>
                </a:cxn>
                <a:cxn ang="0">
                  <a:pos x="5" y="7"/>
                </a:cxn>
                <a:cxn ang="0">
                  <a:pos x="7" y="8"/>
                </a:cxn>
                <a:cxn ang="0">
                  <a:pos x="10" y="12"/>
                </a:cxn>
                <a:cxn ang="0">
                  <a:pos x="10" y="12"/>
                </a:cxn>
                <a:cxn ang="0">
                  <a:pos x="10" y="12"/>
                </a:cxn>
                <a:cxn ang="0">
                  <a:pos x="12" y="12"/>
                </a:cxn>
                <a:cxn ang="0">
                  <a:pos x="14" y="11"/>
                </a:cxn>
                <a:cxn ang="0">
                  <a:pos x="14" y="11"/>
                </a:cxn>
              </a:cxnLst>
              <a:rect l="0" t="0" r="r" b="b"/>
              <a:pathLst>
                <a:path w="20" h="12">
                  <a:moveTo>
                    <a:pt x="14" y="11"/>
                  </a:moveTo>
                  <a:lnTo>
                    <a:pt x="14" y="11"/>
                  </a:lnTo>
                  <a:lnTo>
                    <a:pt x="17" y="10"/>
                  </a:lnTo>
                  <a:lnTo>
                    <a:pt x="19" y="8"/>
                  </a:lnTo>
                  <a:lnTo>
                    <a:pt x="20" y="4"/>
                  </a:lnTo>
                  <a:lnTo>
                    <a:pt x="19" y="1"/>
                  </a:lnTo>
                  <a:lnTo>
                    <a:pt x="19" y="1"/>
                  </a:lnTo>
                  <a:lnTo>
                    <a:pt x="18" y="0"/>
                  </a:lnTo>
                  <a:lnTo>
                    <a:pt x="16" y="0"/>
                  </a:lnTo>
                  <a:lnTo>
                    <a:pt x="12" y="0"/>
                  </a:lnTo>
                  <a:lnTo>
                    <a:pt x="12" y="0"/>
                  </a:lnTo>
                  <a:lnTo>
                    <a:pt x="2" y="3"/>
                  </a:lnTo>
                  <a:lnTo>
                    <a:pt x="2" y="3"/>
                  </a:lnTo>
                  <a:lnTo>
                    <a:pt x="0" y="4"/>
                  </a:lnTo>
                  <a:lnTo>
                    <a:pt x="0" y="5"/>
                  </a:lnTo>
                  <a:lnTo>
                    <a:pt x="2" y="7"/>
                  </a:lnTo>
                  <a:lnTo>
                    <a:pt x="3" y="7"/>
                  </a:lnTo>
                  <a:lnTo>
                    <a:pt x="3" y="7"/>
                  </a:lnTo>
                  <a:lnTo>
                    <a:pt x="5" y="7"/>
                  </a:lnTo>
                  <a:lnTo>
                    <a:pt x="7" y="8"/>
                  </a:lnTo>
                  <a:lnTo>
                    <a:pt x="10" y="12"/>
                  </a:lnTo>
                  <a:lnTo>
                    <a:pt x="10" y="12"/>
                  </a:lnTo>
                  <a:lnTo>
                    <a:pt x="10" y="12"/>
                  </a:lnTo>
                  <a:lnTo>
                    <a:pt x="12" y="12"/>
                  </a:lnTo>
                  <a:lnTo>
                    <a:pt x="14" y="11"/>
                  </a:lnTo>
                  <a:lnTo>
                    <a:pt x="14"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6" name="Freeform 495"/>
            <p:cNvSpPr>
              <a:spLocks/>
            </p:cNvSpPr>
            <p:nvPr/>
          </p:nvSpPr>
          <p:spPr bwMode="gray">
            <a:xfrm>
              <a:off x="6569428" y="4752664"/>
              <a:ext cx="23991" cy="12001"/>
            </a:xfrm>
            <a:custGeom>
              <a:avLst/>
              <a:gdLst/>
              <a:ahLst/>
              <a:cxnLst>
                <a:cxn ang="0">
                  <a:pos x="15" y="2"/>
                </a:cxn>
                <a:cxn ang="0">
                  <a:pos x="15" y="2"/>
                </a:cxn>
                <a:cxn ang="0">
                  <a:pos x="9" y="1"/>
                </a:cxn>
                <a:cxn ang="0">
                  <a:pos x="5" y="0"/>
                </a:cxn>
                <a:cxn ang="0">
                  <a:pos x="5" y="0"/>
                </a:cxn>
                <a:cxn ang="0">
                  <a:pos x="4" y="1"/>
                </a:cxn>
                <a:cxn ang="0">
                  <a:pos x="1" y="2"/>
                </a:cxn>
                <a:cxn ang="0">
                  <a:pos x="0" y="4"/>
                </a:cxn>
                <a:cxn ang="0">
                  <a:pos x="0" y="6"/>
                </a:cxn>
                <a:cxn ang="0">
                  <a:pos x="0" y="6"/>
                </a:cxn>
                <a:cxn ang="0">
                  <a:pos x="2" y="6"/>
                </a:cxn>
                <a:cxn ang="0">
                  <a:pos x="6" y="6"/>
                </a:cxn>
                <a:cxn ang="0">
                  <a:pos x="8" y="6"/>
                </a:cxn>
                <a:cxn ang="0">
                  <a:pos x="11" y="7"/>
                </a:cxn>
                <a:cxn ang="0">
                  <a:pos x="11" y="7"/>
                </a:cxn>
                <a:cxn ang="0">
                  <a:pos x="14" y="9"/>
                </a:cxn>
                <a:cxn ang="0">
                  <a:pos x="15" y="9"/>
                </a:cxn>
                <a:cxn ang="0">
                  <a:pos x="16" y="7"/>
                </a:cxn>
                <a:cxn ang="0">
                  <a:pos x="17" y="5"/>
                </a:cxn>
                <a:cxn ang="0">
                  <a:pos x="17" y="5"/>
                </a:cxn>
                <a:cxn ang="0">
                  <a:pos x="17" y="4"/>
                </a:cxn>
                <a:cxn ang="0">
                  <a:pos x="16" y="3"/>
                </a:cxn>
                <a:cxn ang="0">
                  <a:pos x="15" y="2"/>
                </a:cxn>
                <a:cxn ang="0">
                  <a:pos x="15" y="2"/>
                </a:cxn>
              </a:cxnLst>
              <a:rect l="0" t="0" r="r" b="b"/>
              <a:pathLst>
                <a:path w="17" h="9">
                  <a:moveTo>
                    <a:pt x="15" y="2"/>
                  </a:moveTo>
                  <a:lnTo>
                    <a:pt x="15" y="2"/>
                  </a:lnTo>
                  <a:lnTo>
                    <a:pt x="9" y="1"/>
                  </a:lnTo>
                  <a:lnTo>
                    <a:pt x="5" y="0"/>
                  </a:lnTo>
                  <a:lnTo>
                    <a:pt x="5" y="0"/>
                  </a:lnTo>
                  <a:lnTo>
                    <a:pt x="4" y="1"/>
                  </a:lnTo>
                  <a:lnTo>
                    <a:pt x="1" y="2"/>
                  </a:lnTo>
                  <a:lnTo>
                    <a:pt x="0" y="4"/>
                  </a:lnTo>
                  <a:lnTo>
                    <a:pt x="0" y="6"/>
                  </a:lnTo>
                  <a:lnTo>
                    <a:pt x="0" y="6"/>
                  </a:lnTo>
                  <a:lnTo>
                    <a:pt x="2" y="6"/>
                  </a:lnTo>
                  <a:lnTo>
                    <a:pt x="6" y="6"/>
                  </a:lnTo>
                  <a:lnTo>
                    <a:pt x="8" y="6"/>
                  </a:lnTo>
                  <a:lnTo>
                    <a:pt x="11" y="7"/>
                  </a:lnTo>
                  <a:lnTo>
                    <a:pt x="11" y="7"/>
                  </a:lnTo>
                  <a:lnTo>
                    <a:pt x="14" y="9"/>
                  </a:lnTo>
                  <a:lnTo>
                    <a:pt x="15" y="9"/>
                  </a:lnTo>
                  <a:lnTo>
                    <a:pt x="16" y="7"/>
                  </a:lnTo>
                  <a:lnTo>
                    <a:pt x="17" y="5"/>
                  </a:lnTo>
                  <a:lnTo>
                    <a:pt x="17" y="5"/>
                  </a:lnTo>
                  <a:lnTo>
                    <a:pt x="17" y="4"/>
                  </a:lnTo>
                  <a:lnTo>
                    <a:pt x="16" y="3"/>
                  </a:lnTo>
                  <a:lnTo>
                    <a:pt x="15" y="2"/>
                  </a:lnTo>
                  <a:lnTo>
                    <a:pt x="1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7" name="Freeform 496"/>
            <p:cNvSpPr>
              <a:spLocks/>
            </p:cNvSpPr>
            <p:nvPr/>
          </p:nvSpPr>
          <p:spPr bwMode="gray">
            <a:xfrm>
              <a:off x="6593418" y="4743063"/>
              <a:ext cx="33587" cy="14400"/>
            </a:xfrm>
            <a:custGeom>
              <a:avLst/>
              <a:gdLst/>
              <a:ahLst/>
              <a:cxnLst>
                <a:cxn ang="0">
                  <a:pos x="15" y="1"/>
                </a:cxn>
                <a:cxn ang="0">
                  <a:pos x="15" y="1"/>
                </a:cxn>
                <a:cxn ang="0">
                  <a:pos x="13" y="1"/>
                </a:cxn>
                <a:cxn ang="0">
                  <a:pos x="11" y="1"/>
                </a:cxn>
                <a:cxn ang="0">
                  <a:pos x="10" y="2"/>
                </a:cxn>
                <a:cxn ang="0">
                  <a:pos x="8" y="2"/>
                </a:cxn>
                <a:cxn ang="0">
                  <a:pos x="8" y="2"/>
                </a:cxn>
                <a:cxn ang="0">
                  <a:pos x="5" y="2"/>
                </a:cxn>
                <a:cxn ang="0">
                  <a:pos x="4" y="1"/>
                </a:cxn>
                <a:cxn ang="0">
                  <a:pos x="3" y="0"/>
                </a:cxn>
                <a:cxn ang="0">
                  <a:pos x="1" y="0"/>
                </a:cxn>
                <a:cxn ang="0">
                  <a:pos x="1" y="0"/>
                </a:cxn>
                <a:cxn ang="0">
                  <a:pos x="0" y="0"/>
                </a:cxn>
                <a:cxn ang="0">
                  <a:pos x="0" y="2"/>
                </a:cxn>
                <a:cxn ang="0">
                  <a:pos x="0" y="5"/>
                </a:cxn>
                <a:cxn ang="0">
                  <a:pos x="0" y="5"/>
                </a:cxn>
                <a:cxn ang="0">
                  <a:pos x="4" y="8"/>
                </a:cxn>
                <a:cxn ang="0">
                  <a:pos x="7" y="10"/>
                </a:cxn>
                <a:cxn ang="0">
                  <a:pos x="10" y="10"/>
                </a:cxn>
                <a:cxn ang="0">
                  <a:pos x="10" y="10"/>
                </a:cxn>
                <a:cxn ang="0">
                  <a:pos x="12" y="9"/>
                </a:cxn>
                <a:cxn ang="0">
                  <a:pos x="12" y="9"/>
                </a:cxn>
                <a:cxn ang="0">
                  <a:pos x="19" y="8"/>
                </a:cxn>
                <a:cxn ang="0">
                  <a:pos x="21" y="7"/>
                </a:cxn>
                <a:cxn ang="0">
                  <a:pos x="23" y="5"/>
                </a:cxn>
                <a:cxn ang="0">
                  <a:pos x="23" y="5"/>
                </a:cxn>
                <a:cxn ang="0">
                  <a:pos x="23" y="3"/>
                </a:cxn>
                <a:cxn ang="0">
                  <a:pos x="22" y="2"/>
                </a:cxn>
                <a:cxn ang="0">
                  <a:pos x="19" y="2"/>
                </a:cxn>
                <a:cxn ang="0">
                  <a:pos x="19" y="2"/>
                </a:cxn>
                <a:cxn ang="0">
                  <a:pos x="15" y="1"/>
                </a:cxn>
                <a:cxn ang="0">
                  <a:pos x="15" y="1"/>
                </a:cxn>
              </a:cxnLst>
              <a:rect l="0" t="0" r="r" b="b"/>
              <a:pathLst>
                <a:path w="23" h="10">
                  <a:moveTo>
                    <a:pt x="15" y="1"/>
                  </a:moveTo>
                  <a:lnTo>
                    <a:pt x="15" y="1"/>
                  </a:lnTo>
                  <a:lnTo>
                    <a:pt x="13" y="1"/>
                  </a:lnTo>
                  <a:lnTo>
                    <a:pt x="11" y="1"/>
                  </a:lnTo>
                  <a:lnTo>
                    <a:pt x="10" y="2"/>
                  </a:lnTo>
                  <a:lnTo>
                    <a:pt x="8" y="2"/>
                  </a:lnTo>
                  <a:lnTo>
                    <a:pt x="8" y="2"/>
                  </a:lnTo>
                  <a:lnTo>
                    <a:pt x="5" y="2"/>
                  </a:lnTo>
                  <a:lnTo>
                    <a:pt x="4" y="1"/>
                  </a:lnTo>
                  <a:lnTo>
                    <a:pt x="3" y="0"/>
                  </a:lnTo>
                  <a:lnTo>
                    <a:pt x="1" y="0"/>
                  </a:lnTo>
                  <a:lnTo>
                    <a:pt x="1" y="0"/>
                  </a:lnTo>
                  <a:lnTo>
                    <a:pt x="0" y="0"/>
                  </a:lnTo>
                  <a:lnTo>
                    <a:pt x="0" y="2"/>
                  </a:lnTo>
                  <a:lnTo>
                    <a:pt x="0" y="5"/>
                  </a:lnTo>
                  <a:lnTo>
                    <a:pt x="0" y="5"/>
                  </a:lnTo>
                  <a:lnTo>
                    <a:pt x="4" y="8"/>
                  </a:lnTo>
                  <a:lnTo>
                    <a:pt x="7" y="10"/>
                  </a:lnTo>
                  <a:lnTo>
                    <a:pt x="10" y="10"/>
                  </a:lnTo>
                  <a:lnTo>
                    <a:pt x="10" y="10"/>
                  </a:lnTo>
                  <a:lnTo>
                    <a:pt x="12" y="9"/>
                  </a:lnTo>
                  <a:lnTo>
                    <a:pt x="12" y="9"/>
                  </a:lnTo>
                  <a:lnTo>
                    <a:pt x="19" y="8"/>
                  </a:lnTo>
                  <a:lnTo>
                    <a:pt x="21" y="7"/>
                  </a:lnTo>
                  <a:lnTo>
                    <a:pt x="23" y="5"/>
                  </a:lnTo>
                  <a:lnTo>
                    <a:pt x="23" y="5"/>
                  </a:lnTo>
                  <a:lnTo>
                    <a:pt x="23" y="3"/>
                  </a:lnTo>
                  <a:lnTo>
                    <a:pt x="22" y="2"/>
                  </a:lnTo>
                  <a:lnTo>
                    <a:pt x="19" y="2"/>
                  </a:lnTo>
                  <a:lnTo>
                    <a:pt x="19" y="2"/>
                  </a:lnTo>
                  <a:lnTo>
                    <a:pt x="15" y="1"/>
                  </a:lnTo>
                  <a:lnTo>
                    <a:pt x="15"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8" name="Freeform 497"/>
            <p:cNvSpPr>
              <a:spLocks/>
            </p:cNvSpPr>
            <p:nvPr/>
          </p:nvSpPr>
          <p:spPr bwMode="gray">
            <a:xfrm>
              <a:off x="6629403" y="4740664"/>
              <a:ext cx="67174" cy="19201"/>
            </a:xfrm>
            <a:custGeom>
              <a:avLst/>
              <a:gdLst/>
              <a:ahLst/>
              <a:cxnLst>
                <a:cxn ang="0">
                  <a:pos x="42" y="9"/>
                </a:cxn>
                <a:cxn ang="0">
                  <a:pos x="42" y="9"/>
                </a:cxn>
                <a:cxn ang="0">
                  <a:pos x="31" y="11"/>
                </a:cxn>
                <a:cxn ang="0">
                  <a:pos x="21" y="12"/>
                </a:cxn>
                <a:cxn ang="0">
                  <a:pos x="1" y="11"/>
                </a:cxn>
                <a:cxn ang="0">
                  <a:pos x="1" y="11"/>
                </a:cxn>
                <a:cxn ang="0">
                  <a:pos x="1" y="11"/>
                </a:cxn>
                <a:cxn ang="0">
                  <a:pos x="0" y="10"/>
                </a:cxn>
                <a:cxn ang="0">
                  <a:pos x="3" y="8"/>
                </a:cxn>
                <a:cxn ang="0">
                  <a:pos x="7" y="2"/>
                </a:cxn>
                <a:cxn ang="0">
                  <a:pos x="7" y="2"/>
                </a:cxn>
                <a:cxn ang="0">
                  <a:pos x="9" y="1"/>
                </a:cxn>
                <a:cxn ang="0">
                  <a:pos x="10" y="1"/>
                </a:cxn>
                <a:cxn ang="0">
                  <a:pos x="16" y="2"/>
                </a:cxn>
                <a:cxn ang="0">
                  <a:pos x="20" y="3"/>
                </a:cxn>
                <a:cxn ang="0">
                  <a:pos x="25" y="4"/>
                </a:cxn>
                <a:cxn ang="0">
                  <a:pos x="25" y="4"/>
                </a:cxn>
                <a:cxn ang="0">
                  <a:pos x="32" y="4"/>
                </a:cxn>
                <a:cxn ang="0">
                  <a:pos x="41" y="3"/>
                </a:cxn>
                <a:cxn ang="0">
                  <a:pos x="41" y="3"/>
                </a:cxn>
                <a:cxn ang="0">
                  <a:pos x="42" y="2"/>
                </a:cxn>
                <a:cxn ang="0">
                  <a:pos x="43" y="1"/>
                </a:cxn>
                <a:cxn ang="0">
                  <a:pos x="45" y="0"/>
                </a:cxn>
                <a:cxn ang="0">
                  <a:pos x="46" y="0"/>
                </a:cxn>
                <a:cxn ang="0">
                  <a:pos x="46" y="0"/>
                </a:cxn>
                <a:cxn ang="0">
                  <a:pos x="46" y="1"/>
                </a:cxn>
                <a:cxn ang="0">
                  <a:pos x="46" y="2"/>
                </a:cxn>
                <a:cxn ang="0">
                  <a:pos x="47" y="7"/>
                </a:cxn>
                <a:cxn ang="0">
                  <a:pos x="47" y="7"/>
                </a:cxn>
                <a:cxn ang="0">
                  <a:pos x="47" y="7"/>
                </a:cxn>
                <a:cxn ang="0">
                  <a:pos x="46" y="8"/>
                </a:cxn>
                <a:cxn ang="0">
                  <a:pos x="42" y="9"/>
                </a:cxn>
                <a:cxn ang="0">
                  <a:pos x="42" y="9"/>
                </a:cxn>
              </a:cxnLst>
              <a:rect l="0" t="0" r="r" b="b"/>
              <a:pathLst>
                <a:path w="47" h="12">
                  <a:moveTo>
                    <a:pt x="42" y="9"/>
                  </a:moveTo>
                  <a:lnTo>
                    <a:pt x="42" y="9"/>
                  </a:lnTo>
                  <a:lnTo>
                    <a:pt x="31" y="11"/>
                  </a:lnTo>
                  <a:lnTo>
                    <a:pt x="21" y="12"/>
                  </a:lnTo>
                  <a:lnTo>
                    <a:pt x="1" y="11"/>
                  </a:lnTo>
                  <a:lnTo>
                    <a:pt x="1" y="11"/>
                  </a:lnTo>
                  <a:lnTo>
                    <a:pt x="1" y="11"/>
                  </a:lnTo>
                  <a:lnTo>
                    <a:pt x="0" y="10"/>
                  </a:lnTo>
                  <a:lnTo>
                    <a:pt x="3" y="8"/>
                  </a:lnTo>
                  <a:lnTo>
                    <a:pt x="7" y="2"/>
                  </a:lnTo>
                  <a:lnTo>
                    <a:pt x="7" y="2"/>
                  </a:lnTo>
                  <a:lnTo>
                    <a:pt x="9" y="1"/>
                  </a:lnTo>
                  <a:lnTo>
                    <a:pt x="10" y="1"/>
                  </a:lnTo>
                  <a:lnTo>
                    <a:pt x="16" y="2"/>
                  </a:lnTo>
                  <a:lnTo>
                    <a:pt x="20" y="3"/>
                  </a:lnTo>
                  <a:lnTo>
                    <a:pt x="25" y="4"/>
                  </a:lnTo>
                  <a:lnTo>
                    <a:pt x="25" y="4"/>
                  </a:lnTo>
                  <a:lnTo>
                    <a:pt x="32" y="4"/>
                  </a:lnTo>
                  <a:lnTo>
                    <a:pt x="41" y="3"/>
                  </a:lnTo>
                  <a:lnTo>
                    <a:pt x="41" y="3"/>
                  </a:lnTo>
                  <a:lnTo>
                    <a:pt x="42" y="2"/>
                  </a:lnTo>
                  <a:lnTo>
                    <a:pt x="43" y="1"/>
                  </a:lnTo>
                  <a:lnTo>
                    <a:pt x="45" y="0"/>
                  </a:lnTo>
                  <a:lnTo>
                    <a:pt x="46" y="0"/>
                  </a:lnTo>
                  <a:lnTo>
                    <a:pt x="46" y="0"/>
                  </a:lnTo>
                  <a:lnTo>
                    <a:pt x="46" y="1"/>
                  </a:lnTo>
                  <a:lnTo>
                    <a:pt x="46" y="2"/>
                  </a:lnTo>
                  <a:lnTo>
                    <a:pt x="47" y="7"/>
                  </a:lnTo>
                  <a:lnTo>
                    <a:pt x="47" y="7"/>
                  </a:lnTo>
                  <a:lnTo>
                    <a:pt x="47" y="7"/>
                  </a:lnTo>
                  <a:lnTo>
                    <a:pt x="46" y="8"/>
                  </a:lnTo>
                  <a:lnTo>
                    <a:pt x="42" y="9"/>
                  </a:lnTo>
                  <a:lnTo>
                    <a:pt x="42"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299" name="Freeform 498"/>
            <p:cNvSpPr>
              <a:spLocks/>
            </p:cNvSpPr>
            <p:nvPr/>
          </p:nvSpPr>
          <p:spPr bwMode="gray">
            <a:xfrm>
              <a:off x="6730164" y="4740664"/>
              <a:ext cx="14394" cy="7199"/>
            </a:xfrm>
            <a:custGeom>
              <a:avLst/>
              <a:gdLst/>
              <a:ahLst/>
              <a:cxnLst>
                <a:cxn ang="0">
                  <a:pos x="2" y="1"/>
                </a:cxn>
                <a:cxn ang="0">
                  <a:pos x="2" y="1"/>
                </a:cxn>
                <a:cxn ang="0">
                  <a:pos x="1" y="3"/>
                </a:cxn>
                <a:cxn ang="0">
                  <a:pos x="0" y="3"/>
                </a:cxn>
                <a:cxn ang="0">
                  <a:pos x="1" y="4"/>
                </a:cxn>
                <a:cxn ang="0">
                  <a:pos x="1" y="4"/>
                </a:cxn>
                <a:cxn ang="0">
                  <a:pos x="4" y="4"/>
                </a:cxn>
                <a:cxn ang="0">
                  <a:pos x="5" y="3"/>
                </a:cxn>
                <a:cxn ang="0">
                  <a:pos x="6" y="2"/>
                </a:cxn>
                <a:cxn ang="0">
                  <a:pos x="8" y="3"/>
                </a:cxn>
                <a:cxn ang="0">
                  <a:pos x="8" y="3"/>
                </a:cxn>
                <a:cxn ang="0">
                  <a:pos x="9" y="3"/>
                </a:cxn>
                <a:cxn ang="0">
                  <a:pos x="10" y="3"/>
                </a:cxn>
                <a:cxn ang="0">
                  <a:pos x="10" y="3"/>
                </a:cxn>
                <a:cxn ang="0">
                  <a:pos x="10" y="1"/>
                </a:cxn>
                <a:cxn ang="0">
                  <a:pos x="8" y="0"/>
                </a:cxn>
                <a:cxn ang="0">
                  <a:pos x="8" y="0"/>
                </a:cxn>
                <a:cxn ang="0">
                  <a:pos x="6" y="0"/>
                </a:cxn>
                <a:cxn ang="0">
                  <a:pos x="2" y="1"/>
                </a:cxn>
                <a:cxn ang="0">
                  <a:pos x="2" y="1"/>
                </a:cxn>
              </a:cxnLst>
              <a:rect l="0" t="0" r="r" b="b"/>
              <a:pathLst>
                <a:path w="10" h="4">
                  <a:moveTo>
                    <a:pt x="2" y="1"/>
                  </a:moveTo>
                  <a:lnTo>
                    <a:pt x="2" y="1"/>
                  </a:lnTo>
                  <a:lnTo>
                    <a:pt x="1" y="3"/>
                  </a:lnTo>
                  <a:lnTo>
                    <a:pt x="0" y="3"/>
                  </a:lnTo>
                  <a:lnTo>
                    <a:pt x="1" y="4"/>
                  </a:lnTo>
                  <a:lnTo>
                    <a:pt x="1" y="4"/>
                  </a:lnTo>
                  <a:lnTo>
                    <a:pt x="4" y="4"/>
                  </a:lnTo>
                  <a:lnTo>
                    <a:pt x="5" y="3"/>
                  </a:lnTo>
                  <a:lnTo>
                    <a:pt x="6" y="2"/>
                  </a:lnTo>
                  <a:lnTo>
                    <a:pt x="8" y="3"/>
                  </a:lnTo>
                  <a:lnTo>
                    <a:pt x="8" y="3"/>
                  </a:lnTo>
                  <a:lnTo>
                    <a:pt x="9" y="3"/>
                  </a:lnTo>
                  <a:lnTo>
                    <a:pt x="10" y="3"/>
                  </a:lnTo>
                  <a:lnTo>
                    <a:pt x="10" y="3"/>
                  </a:lnTo>
                  <a:lnTo>
                    <a:pt x="10" y="1"/>
                  </a:lnTo>
                  <a:lnTo>
                    <a:pt x="8" y="0"/>
                  </a:lnTo>
                  <a:lnTo>
                    <a:pt x="8" y="0"/>
                  </a:lnTo>
                  <a:lnTo>
                    <a:pt x="6" y="0"/>
                  </a:lnTo>
                  <a:lnTo>
                    <a:pt x="2" y="1"/>
                  </a:lnTo>
                  <a:lnTo>
                    <a:pt x="2"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0" name="Freeform 499"/>
            <p:cNvSpPr>
              <a:spLocks/>
            </p:cNvSpPr>
            <p:nvPr/>
          </p:nvSpPr>
          <p:spPr bwMode="gray">
            <a:xfrm>
              <a:off x="6706173" y="4745464"/>
              <a:ext cx="81568" cy="52801"/>
            </a:xfrm>
            <a:custGeom>
              <a:avLst/>
              <a:gdLst/>
              <a:ahLst/>
              <a:cxnLst>
                <a:cxn ang="0">
                  <a:pos x="30" y="4"/>
                </a:cxn>
                <a:cxn ang="0">
                  <a:pos x="30" y="4"/>
                </a:cxn>
                <a:cxn ang="0">
                  <a:pos x="30" y="4"/>
                </a:cxn>
                <a:cxn ang="0">
                  <a:pos x="29" y="5"/>
                </a:cxn>
                <a:cxn ang="0">
                  <a:pos x="27" y="7"/>
                </a:cxn>
                <a:cxn ang="0">
                  <a:pos x="27" y="7"/>
                </a:cxn>
                <a:cxn ang="0">
                  <a:pos x="24" y="9"/>
                </a:cxn>
                <a:cxn ang="0">
                  <a:pos x="19" y="10"/>
                </a:cxn>
                <a:cxn ang="0">
                  <a:pos x="15" y="11"/>
                </a:cxn>
                <a:cxn ang="0">
                  <a:pos x="11" y="15"/>
                </a:cxn>
                <a:cxn ang="0">
                  <a:pos x="11" y="15"/>
                </a:cxn>
                <a:cxn ang="0">
                  <a:pos x="7" y="19"/>
                </a:cxn>
                <a:cxn ang="0">
                  <a:pos x="4" y="25"/>
                </a:cxn>
                <a:cxn ang="0">
                  <a:pos x="2" y="29"/>
                </a:cxn>
                <a:cxn ang="0">
                  <a:pos x="0" y="31"/>
                </a:cxn>
                <a:cxn ang="0">
                  <a:pos x="2" y="34"/>
                </a:cxn>
                <a:cxn ang="0">
                  <a:pos x="2" y="34"/>
                </a:cxn>
                <a:cxn ang="0">
                  <a:pos x="3" y="36"/>
                </a:cxn>
                <a:cxn ang="0">
                  <a:pos x="5" y="36"/>
                </a:cxn>
                <a:cxn ang="0">
                  <a:pos x="9" y="35"/>
                </a:cxn>
                <a:cxn ang="0">
                  <a:pos x="16" y="31"/>
                </a:cxn>
                <a:cxn ang="0">
                  <a:pos x="21" y="29"/>
                </a:cxn>
                <a:cxn ang="0">
                  <a:pos x="21" y="29"/>
                </a:cxn>
                <a:cxn ang="0">
                  <a:pos x="23" y="28"/>
                </a:cxn>
                <a:cxn ang="0">
                  <a:pos x="23" y="27"/>
                </a:cxn>
                <a:cxn ang="0">
                  <a:pos x="24" y="25"/>
                </a:cxn>
                <a:cxn ang="0">
                  <a:pos x="24" y="25"/>
                </a:cxn>
                <a:cxn ang="0">
                  <a:pos x="27" y="20"/>
                </a:cxn>
                <a:cxn ang="0">
                  <a:pos x="29" y="18"/>
                </a:cxn>
                <a:cxn ang="0">
                  <a:pos x="31" y="17"/>
                </a:cxn>
                <a:cxn ang="0">
                  <a:pos x="31" y="17"/>
                </a:cxn>
                <a:cxn ang="0">
                  <a:pos x="35" y="15"/>
                </a:cxn>
                <a:cxn ang="0">
                  <a:pos x="39" y="15"/>
                </a:cxn>
                <a:cxn ang="0">
                  <a:pos x="42" y="14"/>
                </a:cxn>
                <a:cxn ang="0">
                  <a:pos x="47" y="11"/>
                </a:cxn>
                <a:cxn ang="0">
                  <a:pos x="47" y="11"/>
                </a:cxn>
                <a:cxn ang="0">
                  <a:pos x="59" y="3"/>
                </a:cxn>
                <a:cxn ang="0">
                  <a:pos x="59" y="3"/>
                </a:cxn>
                <a:cxn ang="0">
                  <a:pos x="59" y="0"/>
                </a:cxn>
                <a:cxn ang="0">
                  <a:pos x="59" y="0"/>
                </a:cxn>
                <a:cxn ang="0">
                  <a:pos x="45" y="3"/>
                </a:cxn>
                <a:cxn ang="0">
                  <a:pos x="37" y="4"/>
                </a:cxn>
                <a:cxn ang="0">
                  <a:pos x="30" y="4"/>
                </a:cxn>
                <a:cxn ang="0">
                  <a:pos x="30" y="4"/>
                </a:cxn>
              </a:cxnLst>
              <a:rect l="0" t="0" r="r" b="b"/>
              <a:pathLst>
                <a:path w="59" h="36">
                  <a:moveTo>
                    <a:pt x="30" y="4"/>
                  </a:moveTo>
                  <a:lnTo>
                    <a:pt x="30" y="4"/>
                  </a:lnTo>
                  <a:lnTo>
                    <a:pt x="30" y="4"/>
                  </a:lnTo>
                  <a:lnTo>
                    <a:pt x="29" y="5"/>
                  </a:lnTo>
                  <a:lnTo>
                    <a:pt x="27" y="7"/>
                  </a:lnTo>
                  <a:lnTo>
                    <a:pt x="27" y="7"/>
                  </a:lnTo>
                  <a:lnTo>
                    <a:pt x="24" y="9"/>
                  </a:lnTo>
                  <a:lnTo>
                    <a:pt x="19" y="10"/>
                  </a:lnTo>
                  <a:lnTo>
                    <a:pt x="15" y="11"/>
                  </a:lnTo>
                  <a:lnTo>
                    <a:pt x="11" y="15"/>
                  </a:lnTo>
                  <a:lnTo>
                    <a:pt x="11" y="15"/>
                  </a:lnTo>
                  <a:lnTo>
                    <a:pt x="7" y="19"/>
                  </a:lnTo>
                  <a:lnTo>
                    <a:pt x="4" y="25"/>
                  </a:lnTo>
                  <a:lnTo>
                    <a:pt x="2" y="29"/>
                  </a:lnTo>
                  <a:lnTo>
                    <a:pt x="0" y="31"/>
                  </a:lnTo>
                  <a:lnTo>
                    <a:pt x="2" y="34"/>
                  </a:lnTo>
                  <a:lnTo>
                    <a:pt x="2" y="34"/>
                  </a:lnTo>
                  <a:lnTo>
                    <a:pt x="3" y="36"/>
                  </a:lnTo>
                  <a:lnTo>
                    <a:pt x="5" y="36"/>
                  </a:lnTo>
                  <a:lnTo>
                    <a:pt x="9" y="35"/>
                  </a:lnTo>
                  <a:lnTo>
                    <a:pt x="16" y="31"/>
                  </a:lnTo>
                  <a:lnTo>
                    <a:pt x="21" y="29"/>
                  </a:lnTo>
                  <a:lnTo>
                    <a:pt x="21" y="29"/>
                  </a:lnTo>
                  <a:lnTo>
                    <a:pt x="23" y="28"/>
                  </a:lnTo>
                  <a:lnTo>
                    <a:pt x="23" y="27"/>
                  </a:lnTo>
                  <a:lnTo>
                    <a:pt x="24" y="25"/>
                  </a:lnTo>
                  <a:lnTo>
                    <a:pt x="24" y="25"/>
                  </a:lnTo>
                  <a:lnTo>
                    <a:pt x="27" y="20"/>
                  </a:lnTo>
                  <a:lnTo>
                    <a:pt x="29" y="18"/>
                  </a:lnTo>
                  <a:lnTo>
                    <a:pt x="31" y="17"/>
                  </a:lnTo>
                  <a:lnTo>
                    <a:pt x="31" y="17"/>
                  </a:lnTo>
                  <a:lnTo>
                    <a:pt x="35" y="15"/>
                  </a:lnTo>
                  <a:lnTo>
                    <a:pt x="39" y="15"/>
                  </a:lnTo>
                  <a:lnTo>
                    <a:pt x="42" y="14"/>
                  </a:lnTo>
                  <a:lnTo>
                    <a:pt x="47" y="11"/>
                  </a:lnTo>
                  <a:lnTo>
                    <a:pt x="47" y="11"/>
                  </a:lnTo>
                  <a:lnTo>
                    <a:pt x="59" y="3"/>
                  </a:lnTo>
                  <a:lnTo>
                    <a:pt x="59" y="3"/>
                  </a:lnTo>
                  <a:lnTo>
                    <a:pt x="59" y="0"/>
                  </a:lnTo>
                  <a:lnTo>
                    <a:pt x="59" y="0"/>
                  </a:lnTo>
                  <a:lnTo>
                    <a:pt x="45" y="3"/>
                  </a:lnTo>
                  <a:lnTo>
                    <a:pt x="37" y="4"/>
                  </a:lnTo>
                  <a:lnTo>
                    <a:pt x="30" y="4"/>
                  </a:lnTo>
                  <a:lnTo>
                    <a:pt x="30"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1" name="Freeform 500"/>
            <p:cNvSpPr>
              <a:spLocks/>
            </p:cNvSpPr>
            <p:nvPr/>
          </p:nvSpPr>
          <p:spPr bwMode="gray">
            <a:xfrm>
              <a:off x="6607813" y="4471857"/>
              <a:ext cx="139145" cy="206405"/>
            </a:xfrm>
            <a:custGeom>
              <a:avLst/>
              <a:gdLst/>
              <a:ahLst/>
              <a:cxnLst>
                <a:cxn ang="0">
                  <a:pos x="30" y="144"/>
                </a:cxn>
                <a:cxn ang="0">
                  <a:pos x="22" y="146"/>
                </a:cxn>
                <a:cxn ang="0">
                  <a:pos x="12" y="139"/>
                </a:cxn>
                <a:cxn ang="0">
                  <a:pos x="10" y="113"/>
                </a:cxn>
                <a:cxn ang="0">
                  <a:pos x="0" y="98"/>
                </a:cxn>
                <a:cxn ang="0">
                  <a:pos x="2" y="84"/>
                </a:cxn>
                <a:cxn ang="0">
                  <a:pos x="9" y="63"/>
                </a:cxn>
                <a:cxn ang="0">
                  <a:pos x="13" y="53"/>
                </a:cxn>
                <a:cxn ang="0">
                  <a:pos x="13" y="35"/>
                </a:cxn>
                <a:cxn ang="0">
                  <a:pos x="20" y="23"/>
                </a:cxn>
                <a:cxn ang="0">
                  <a:pos x="24" y="21"/>
                </a:cxn>
                <a:cxn ang="0">
                  <a:pos x="31" y="19"/>
                </a:cxn>
                <a:cxn ang="0">
                  <a:pos x="29" y="13"/>
                </a:cxn>
                <a:cxn ang="0">
                  <a:pos x="43" y="16"/>
                </a:cxn>
                <a:cxn ang="0">
                  <a:pos x="49" y="21"/>
                </a:cxn>
                <a:cxn ang="0">
                  <a:pos x="54" y="21"/>
                </a:cxn>
                <a:cxn ang="0">
                  <a:pos x="67" y="22"/>
                </a:cxn>
                <a:cxn ang="0">
                  <a:pos x="87" y="18"/>
                </a:cxn>
                <a:cxn ang="0">
                  <a:pos x="93" y="2"/>
                </a:cxn>
                <a:cxn ang="0">
                  <a:pos x="98" y="0"/>
                </a:cxn>
                <a:cxn ang="0">
                  <a:pos x="98" y="12"/>
                </a:cxn>
                <a:cxn ang="0">
                  <a:pos x="96" y="19"/>
                </a:cxn>
                <a:cxn ang="0">
                  <a:pos x="89" y="24"/>
                </a:cxn>
                <a:cxn ang="0">
                  <a:pos x="86" y="31"/>
                </a:cxn>
                <a:cxn ang="0">
                  <a:pos x="55" y="30"/>
                </a:cxn>
                <a:cxn ang="0">
                  <a:pos x="32" y="30"/>
                </a:cxn>
                <a:cxn ang="0">
                  <a:pos x="20" y="35"/>
                </a:cxn>
                <a:cxn ang="0">
                  <a:pos x="23" y="52"/>
                </a:cxn>
                <a:cxn ang="0">
                  <a:pos x="30" y="62"/>
                </a:cxn>
                <a:cxn ang="0">
                  <a:pos x="32" y="64"/>
                </a:cxn>
                <a:cxn ang="0">
                  <a:pos x="44" y="56"/>
                </a:cxn>
                <a:cxn ang="0">
                  <a:pos x="61" y="55"/>
                </a:cxn>
                <a:cxn ang="0">
                  <a:pos x="57" y="64"/>
                </a:cxn>
                <a:cxn ang="0">
                  <a:pos x="41" y="76"/>
                </a:cxn>
                <a:cxn ang="0">
                  <a:pos x="39" y="81"/>
                </a:cxn>
                <a:cxn ang="0">
                  <a:pos x="44" y="84"/>
                </a:cxn>
                <a:cxn ang="0">
                  <a:pos x="56" y="98"/>
                </a:cxn>
                <a:cxn ang="0">
                  <a:pos x="54" y="113"/>
                </a:cxn>
                <a:cxn ang="0">
                  <a:pos x="55" y="117"/>
                </a:cxn>
                <a:cxn ang="0">
                  <a:pos x="60" y="121"/>
                </a:cxn>
                <a:cxn ang="0">
                  <a:pos x="53" y="123"/>
                </a:cxn>
                <a:cxn ang="0">
                  <a:pos x="49" y="128"/>
                </a:cxn>
                <a:cxn ang="0">
                  <a:pos x="54" y="134"/>
                </a:cxn>
                <a:cxn ang="0">
                  <a:pos x="52" y="139"/>
                </a:cxn>
                <a:cxn ang="0">
                  <a:pos x="45" y="129"/>
                </a:cxn>
                <a:cxn ang="0">
                  <a:pos x="41" y="126"/>
                </a:cxn>
                <a:cxn ang="0">
                  <a:pos x="35" y="109"/>
                </a:cxn>
                <a:cxn ang="0">
                  <a:pos x="36" y="100"/>
                </a:cxn>
                <a:cxn ang="0">
                  <a:pos x="32" y="93"/>
                </a:cxn>
                <a:cxn ang="0">
                  <a:pos x="24" y="96"/>
                </a:cxn>
                <a:cxn ang="0">
                  <a:pos x="24" y="105"/>
                </a:cxn>
                <a:cxn ang="0">
                  <a:pos x="25" y="118"/>
                </a:cxn>
                <a:cxn ang="0">
                  <a:pos x="24" y="131"/>
                </a:cxn>
                <a:cxn ang="0">
                  <a:pos x="31" y="139"/>
                </a:cxn>
              </a:cxnLst>
              <a:rect l="0" t="0" r="r" b="b"/>
              <a:pathLst>
                <a:path w="98" h="146">
                  <a:moveTo>
                    <a:pt x="31" y="139"/>
                  </a:moveTo>
                  <a:lnTo>
                    <a:pt x="31" y="139"/>
                  </a:lnTo>
                  <a:lnTo>
                    <a:pt x="31" y="141"/>
                  </a:lnTo>
                  <a:lnTo>
                    <a:pt x="30" y="144"/>
                  </a:lnTo>
                  <a:lnTo>
                    <a:pt x="28" y="145"/>
                  </a:lnTo>
                  <a:lnTo>
                    <a:pt x="25" y="146"/>
                  </a:lnTo>
                  <a:lnTo>
                    <a:pt x="25" y="146"/>
                  </a:lnTo>
                  <a:lnTo>
                    <a:pt x="22" y="146"/>
                  </a:lnTo>
                  <a:lnTo>
                    <a:pt x="18" y="145"/>
                  </a:lnTo>
                  <a:lnTo>
                    <a:pt x="15" y="142"/>
                  </a:lnTo>
                  <a:lnTo>
                    <a:pt x="12" y="139"/>
                  </a:lnTo>
                  <a:lnTo>
                    <a:pt x="12" y="139"/>
                  </a:lnTo>
                  <a:lnTo>
                    <a:pt x="12" y="132"/>
                  </a:lnTo>
                  <a:lnTo>
                    <a:pt x="12" y="126"/>
                  </a:lnTo>
                  <a:lnTo>
                    <a:pt x="12" y="119"/>
                  </a:lnTo>
                  <a:lnTo>
                    <a:pt x="10" y="113"/>
                  </a:lnTo>
                  <a:lnTo>
                    <a:pt x="10" y="113"/>
                  </a:lnTo>
                  <a:lnTo>
                    <a:pt x="7" y="108"/>
                  </a:lnTo>
                  <a:lnTo>
                    <a:pt x="3" y="104"/>
                  </a:lnTo>
                  <a:lnTo>
                    <a:pt x="0" y="98"/>
                  </a:lnTo>
                  <a:lnTo>
                    <a:pt x="0" y="96"/>
                  </a:lnTo>
                  <a:lnTo>
                    <a:pt x="0" y="93"/>
                  </a:lnTo>
                  <a:lnTo>
                    <a:pt x="0" y="93"/>
                  </a:lnTo>
                  <a:lnTo>
                    <a:pt x="2" y="84"/>
                  </a:lnTo>
                  <a:lnTo>
                    <a:pt x="4" y="76"/>
                  </a:lnTo>
                  <a:lnTo>
                    <a:pt x="4" y="76"/>
                  </a:lnTo>
                  <a:lnTo>
                    <a:pt x="7" y="67"/>
                  </a:lnTo>
                  <a:lnTo>
                    <a:pt x="9" y="63"/>
                  </a:lnTo>
                  <a:lnTo>
                    <a:pt x="11" y="58"/>
                  </a:lnTo>
                  <a:lnTo>
                    <a:pt x="11" y="58"/>
                  </a:lnTo>
                  <a:lnTo>
                    <a:pt x="12" y="56"/>
                  </a:lnTo>
                  <a:lnTo>
                    <a:pt x="13" y="53"/>
                  </a:lnTo>
                  <a:lnTo>
                    <a:pt x="13" y="47"/>
                  </a:lnTo>
                  <a:lnTo>
                    <a:pt x="12" y="41"/>
                  </a:lnTo>
                  <a:lnTo>
                    <a:pt x="12" y="37"/>
                  </a:lnTo>
                  <a:lnTo>
                    <a:pt x="13" y="35"/>
                  </a:lnTo>
                  <a:lnTo>
                    <a:pt x="13" y="35"/>
                  </a:lnTo>
                  <a:lnTo>
                    <a:pt x="16" y="30"/>
                  </a:lnTo>
                  <a:lnTo>
                    <a:pt x="19" y="26"/>
                  </a:lnTo>
                  <a:lnTo>
                    <a:pt x="20" y="23"/>
                  </a:lnTo>
                  <a:lnTo>
                    <a:pt x="20" y="23"/>
                  </a:lnTo>
                  <a:lnTo>
                    <a:pt x="20" y="22"/>
                  </a:lnTo>
                  <a:lnTo>
                    <a:pt x="21" y="22"/>
                  </a:lnTo>
                  <a:lnTo>
                    <a:pt x="24" y="21"/>
                  </a:lnTo>
                  <a:lnTo>
                    <a:pt x="28" y="21"/>
                  </a:lnTo>
                  <a:lnTo>
                    <a:pt x="30" y="20"/>
                  </a:lnTo>
                  <a:lnTo>
                    <a:pt x="30" y="20"/>
                  </a:lnTo>
                  <a:lnTo>
                    <a:pt x="31" y="19"/>
                  </a:lnTo>
                  <a:lnTo>
                    <a:pt x="31" y="18"/>
                  </a:lnTo>
                  <a:lnTo>
                    <a:pt x="30" y="15"/>
                  </a:lnTo>
                  <a:lnTo>
                    <a:pt x="29" y="14"/>
                  </a:lnTo>
                  <a:lnTo>
                    <a:pt x="29" y="13"/>
                  </a:lnTo>
                  <a:lnTo>
                    <a:pt x="30" y="13"/>
                  </a:lnTo>
                  <a:lnTo>
                    <a:pt x="30" y="13"/>
                  </a:lnTo>
                  <a:lnTo>
                    <a:pt x="36" y="14"/>
                  </a:lnTo>
                  <a:lnTo>
                    <a:pt x="43" y="16"/>
                  </a:lnTo>
                  <a:lnTo>
                    <a:pt x="43" y="16"/>
                  </a:lnTo>
                  <a:lnTo>
                    <a:pt x="46" y="19"/>
                  </a:lnTo>
                  <a:lnTo>
                    <a:pt x="49" y="21"/>
                  </a:lnTo>
                  <a:lnTo>
                    <a:pt x="49" y="21"/>
                  </a:lnTo>
                  <a:lnTo>
                    <a:pt x="50" y="22"/>
                  </a:lnTo>
                  <a:lnTo>
                    <a:pt x="51" y="22"/>
                  </a:lnTo>
                  <a:lnTo>
                    <a:pt x="54" y="21"/>
                  </a:lnTo>
                  <a:lnTo>
                    <a:pt x="54" y="21"/>
                  </a:lnTo>
                  <a:lnTo>
                    <a:pt x="57" y="21"/>
                  </a:lnTo>
                  <a:lnTo>
                    <a:pt x="61" y="21"/>
                  </a:lnTo>
                  <a:lnTo>
                    <a:pt x="64" y="22"/>
                  </a:lnTo>
                  <a:lnTo>
                    <a:pt x="67" y="22"/>
                  </a:lnTo>
                  <a:lnTo>
                    <a:pt x="67" y="22"/>
                  </a:lnTo>
                  <a:lnTo>
                    <a:pt x="78" y="21"/>
                  </a:lnTo>
                  <a:lnTo>
                    <a:pt x="87" y="18"/>
                  </a:lnTo>
                  <a:lnTo>
                    <a:pt x="87" y="18"/>
                  </a:lnTo>
                  <a:lnTo>
                    <a:pt x="89" y="16"/>
                  </a:lnTo>
                  <a:lnTo>
                    <a:pt x="91" y="15"/>
                  </a:lnTo>
                  <a:lnTo>
                    <a:pt x="92" y="11"/>
                  </a:lnTo>
                  <a:lnTo>
                    <a:pt x="93" y="2"/>
                  </a:lnTo>
                  <a:lnTo>
                    <a:pt x="93" y="2"/>
                  </a:lnTo>
                  <a:lnTo>
                    <a:pt x="93" y="1"/>
                  </a:lnTo>
                  <a:lnTo>
                    <a:pt x="94" y="0"/>
                  </a:lnTo>
                  <a:lnTo>
                    <a:pt x="98" y="0"/>
                  </a:lnTo>
                  <a:lnTo>
                    <a:pt x="98" y="0"/>
                  </a:lnTo>
                  <a:lnTo>
                    <a:pt x="98" y="5"/>
                  </a:lnTo>
                  <a:lnTo>
                    <a:pt x="98" y="12"/>
                  </a:lnTo>
                  <a:lnTo>
                    <a:pt x="98" y="12"/>
                  </a:lnTo>
                  <a:lnTo>
                    <a:pt x="98" y="14"/>
                  </a:lnTo>
                  <a:lnTo>
                    <a:pt x="98" y="16"/>
                  </a:lnTo>
                  <a:lnTo>
                    <a:pt x="98" y="16"/>
                  </a:lnTo>
                  <a:lnTo>
                    <a:pt x="96" y="19"/>
                  </a:lnTo>
                  <a:lnTo>
                    <a:pt x="94" y="20"/>
                  </a:lnTo>
                  <a:lnTo>
                    <a:pt x="92" y="22"/>
                  </a:lnTo>
                  <a:lnTo>
                    <a:pt x="89" y="24"/>
                  </a:lnTo>
                  <a:lnTo>
                    <a:pt x="89" y="24"/>
                  </a:lnTo>
                  <a:lnTo>
                    <a:pt x="89" y="29"/>
                  </a:lnTo>
                  <a:lnTo>
                    <a:pt x="88" y="31"/>
                  </a:lnTo>
                  <a:lnTo>
                    <a:pt x="86" y="31"/>
                  </a:lnTo>
                  <a:lnTo>
                    <a:pt x="86" y="31"/>
                  </a:lnTo>
                  <a:lnTo>
                    <a:pt x="78" y="31"/>
                  </a:lnTo>
                  <a:lnTo>
                    <a:pt x="71" y="30"/>
                  </a:lnTo>
                  <a:lnTo>
                    <a:pt x="63" y="29"/>
                  </a:lnTo>
                  <a:lnTo>
                    <a:pt x="55" y="30"/>
                  </a:lnTo>
                  <a:lnTo>
                    <a:pt x="55" y="30"/>
                  </a:lnTo>
                  <a:lnTo>
                    <a:pt x="46" y="31"/>
                  </a:lnTo>
                  <a:lnTo>
                    <a:pt x="39" y="31"/>
                  </a:lnTo>
                  <a:lnTo>
                    <a:pt x="32" y="30"/>
                  </a:lnTo>
                  <a:lnTo>
                    <a:pt x="24" y="31"/>
                  </a:lnTo>
                  <a:lnTo>
                    <a:pt x="24" y="31"/>
                  </a:lnTo>
                  <a:lnTo>
                    <a:pt x="22" y="33"/>
                  </a:lnTo>
                  <a:lnTo>
                    <a:pt x="20" y="35"/>
                  </a:lnTo>
                  <a:lnTo>
                    <a:pt x="19" y="37"/>
                  </a:lnTo>
                  <a:lnTo>
                    <a:pt x="19" y="41"/>
                  </a:lnTo>
                  <a:lnTo>
                    <a:pt x="21" y="47"/>
                  </a:lnTo>
                  <a:lnTo>
                    <a:pt x="23" y="52"/>
                  </a:lnTo>
                  <a:lnTo>
                    <a:pt x="23" y="52"/>
                  </a:lnTo>
                  <a:lnTo>
                    <a:pt x="28" y="56"/>
                  </a:lnTo>
                  <a:lnTo>
                    <a:pt x="29" y="60"/>
                  </a:lnTo>
                  <a:lnTo>
                    <a:pt x="30" y="62"/>
                  </a:lnTo>
                  <a:lnTo>
                    <a:pt x="30" y="62"/>
                  </a:lnTo>
                  <a:lnTo>
                    <a:pt x="31" y="63"/>
                  </a:lnTo>
                  <a:lnTo>
                    <a:pt x="32" y="64"/>
                  </a:lnTo>
                  <a:lnTo>
                    <a:pt x="32" y="64"/>
                  </a:lnTo>
                  <a:lnTo>
                    <a:pt x="35" y="64"/>
                  </a:lnTo>
                  <a:lnTo>
                    <a:pt x="39" y="62"/>
                  </a:lnTo>
                  <a:lnTo>
                    <a:pt x="44" y="56"/>
                  </a:lnTo>
                  <a:lnTo>
                    <a:pt x="44" y="56"/>
                  </a:lnTo>
                  <a:lnTo>
                    <a:pt x="51" y="55"/>
                  </a:lnTo>
                  <a:lnTo>
                    <a:pt x="57" y="55"/>
                  </a:lnTo>
                  <a:lnTo>
                    <a:pt x="57" y="55"/>
                  </a:lnTo>
                  <a:lnTo>
                    <a:pt x="61" y="55"/>
                  </a:lnTo>
                  <a:lnTo>
                    <a:pt x="62" y="56"/>
                  </a:lnTo>
                  <a:lnTo>
                    <a:pt x="62" y="58"/>
                  </a:lnTo>
                  <a:lnTo>
                    <a:pt x="62" y="58"/>
                  </a:lnTo>
                  <a:lnTo>
                    <a:pt x="57" y="64"/>
                  </a:lnTo>
                  <a:lnTo>
                    <a:pt x="53" y="69"/>
                  </a:lnTo>
                  <a:lnTo>
                    <a:pt x="49" y="73"/>
                  </a:lnTo>
                  <a:lnTo>
                    <a:pt x="41" y="76"/>
                  </a:lnTo>
                  <a:lnTo>
                    <a:pt x="41" y="76"/>
                  </a:lnTo>
                  <a:lnTo>
                    <a:pt x="40" y="76"/>
                  </a:lnTo>
                  <a:lnTo>
                    <a:pt x="39" y="77"/>
                  </a:lnTo>
                  <a:lnTo>
                    <a:pt x="37" y="79"/>
                  </a:lnTo>
                  <a:lnTo>
                    <a:pt x="39" y="81"/>
                  </a:lnTo>
                  <a:lnTo>
                    <a:pt x="39" y="81"/>
                  </a:lnTo>
                  <a:lnTo>
                    <a:pt x="40" y="83"/>
                  </a:lnTo>
                  <a:lnTo>
                    <a:pt x="42" y="83"/>
                  </a:lnTo>
                  <a:lnTo>
                    <a:pt x="44" y="84"/>
                  </a:lnTo>
                  <a:lnTo>
                    <a:pt x="46" y="85"/>
                  </a:lnTo>
                  <a:lnTo>
                    <a:pt x="46" y="85"/>
                  </a:lnTo>
                  <a:lnTo>
                    <a:pt x="51" y="90"/>
                  </a:lnTo>
                  <a:lnTo>
                    <a:pt x="56" y="98"/>
                  </a:lnTo>
                  <a:lnTo>
                    <a:pt x="57" y="102"/>
                  </a:lnTo>
                  <a:lnTo>
                    <a:pt x="57" y="105"/>
                  </a:lnTo>
                  <a:lnTo>
                    <a:pt x="56" y="109"/>
                  </a:lnTo>
                  <a:lnTo>
                    <a:pt x="54" y="113"/>
                  </a:lnTo>
                  <a:lnTo>
                    <a:pt x="54" y="113"/>
                  </a:lnTo>
                  <a:lnTo>
                    <a:pt x="53" y="114"/>
                  </a:lnTo>
                  <a:lnTo>
                    <a:pt x="53" y="115"/>
                  </a:lnTo>
                  <a:lnTo>
                    <a:pt x="55" y="117"/>
                  </a:lnTo>
                  <a:lnTo>
                    <a:pt x="58" y="119"/>
                  </a:lnTo>
                  <a:lnTo>
                    <a:pt x="60" y="120"/>
                  </a:lnTo>
                  <a:lnTo>
                    <a:pt x="60" y="121"/>
                  </a:lnTo>
                  <a:lnTo>
                    <a:pt x="60" y="121"/>
                  </a:lnTo>
                  <a:lnTo>
                    <a:pt x="60" y="123"/>
                  </a:lnTo>
                  <a:lnTo>
                    <a:pt x="58" y="124"/>
                  </a:lnTo>
                  <a:lnTo>
                    <a:pt x="56" y="124"/>
                  </a:lnTo>
                  <a:lnTo>
                    <a:pt x="53" y="123"/>
                  </a:lnTo>
                  <a:lnTo>
                    <a:pt x="51" y="124"/>
                  </a:lnTo>
                  <a:lnTo>
                    <a:pt x="51" y="124"/>
                  </a:lnTo>
                  <a:lnTo>
                    <a:pt x="49" y="127"/>
                  </a:lnTo>
                  <a:lnTo>
                    <a:pt x="49" y="128"/>
                  </a:lnTo>
                  <a:lnTo>
                    <a:pt x="50" y="130"/>
                  </a:lnTo>
                  <a:lnTo>
                    <a:pt x="50" y="130"/>
                  </a:lnTo>
                  <a:lnTo>
                    <a:pt x="52" y="131"/>
                  </a:lnTo>
                  <a:lnTo>
                    <a:pt x="54" y="134"/>
                  </a:lnTo>
                  <a:lnTo>
                    <a:pt x="54" y="134"/>
                  </a:lnTo>
                  <a:lnTo>
                    <a:pt x="54" y="136"/>
                  </a:lnTo>
                  <a:lnTo>
                    <a:pt x="53" y="138"/>
                  </a:lnTo>
                  <a:lnTo>
                    <a:pt x="52" y="139"/>
                  </a:lnTo>
                  <a:lnTo>
                    <a:pt x="51" y="138"/>
                  </a:lnTo>
                  <a:lnTo>
                    <a:pt x="51" y="138"/>
                  </a:lnTo>
                  <a:lnTo>
                    <a:pt x="47" y="132"/>
                  </a:lnTo>
                  <a:lnTo>
                    <a:pt x="45" y="129"/>
                  </a:lnTo>
                  <a:lnTo>
                    <a:pt x="42" y="128"/>
                  </a:lnTo>
                  <a:lnTo>
                    <a:pt x="42" y="128"/>
                  </a:lnTo>
                  <a:lnTo>
                    <a:pt x="41" y="127"/>
                  </a:lnTo>
                  <a:lnTo>
                    <a:pt x="41" y="126"/>
                  </a:lnTo>
                  <a:lnTo>
                    <a:pt x="41" y="126"/>
                  </a:lnTo>
                  <a:lnTo>
                    <a:pt x="41" y="120"/>
                  </a:lnTo>
                  <a:lnTo>
                    <a:pt x="40" y="117"/>
                  </a:lnTo>
                  <a:lnTo>
                    <a:pt x="35" y="109"/>
                  </a:lnTo>
                  <a:lnTo>
                    <a:pt x="35" y="109"/>
                  </a:lnTo>
                  <a:lnTo>
                    <a:pt x="34" y="107"/>
                  </a:lnTo>
                  <a:lnTo>
                    <a:pt x="35" y="105"/>
                  </a:lnTo>
                  <a:lnTo>
                    <a:pt x="36" y="100"/>
                  </a:lnTo>
                  <a:lnTo>
                    <a:pt x="36" y="98"/>
                  </a:lnTo>
                  <a:lnTo>
                    <a:pt x="36" y="96"/>
                  </a:lnTo>
                  <a:lnTo>
                    <a:pt x="34" y="94"/>
                  </a:lnTo>
                  <a:lnTo>
                    <a:pt x="32" y="93"/>
                  </a:lnTo>
                  <a:lnTo>
                    <a:pt x="32" y="93"/>
                  </a:lnTo>
                  <a:lnTo>
                    <a:pt x="29" y="93"/>
                  </a:lnTo>
                  <a:lnTo>
                    <a:pt x="26" y="94"/>
                  </a:lnTo>
                  <a:lnTo>
                    <a:pt x="24" y="96"/>
                  </a:lnTo>
                  <a:lnTo>
                    <a:pt x="23" y="98"/>
                  </a:lnTo>
                  <a:lnTo>
                    <a:pt x="23" y="98"/>
                  </a:lnTo>
                  <a:lnTo>
                    <a:pt x="23" y="102"/>
                  </a:lnTo>
                  <a:lnTo>
                    <a:pt x="24" y="105"/>
                  </a:lnTo>
                  <a:lnTo>
                    <a:pt x="26" y="108"/>
                  </a:lnTo>
                  <a:lnTo>
                    <a:pt x="26" y="111"/>
                  </a:lnTo>
                  <a:lnTo>
                    <a:pt x="26" y="111"/>
                  </a:lnTo>
                  <a:lnTo>
                    <a:pt x="25" y="118"/>
                  </a:lnTo>
                  <a:lnTo>
                    <a:pt x="24" y="127"/>
                  </a:lnTo>
                  <a:lnTo>
                    <a:pt x="24" y="127"/>
                  </a:lnTo>
                  <a:lnTo>
                    <a:pt x="24" y="129"/>
                  </a:lnTo>
                  <a:lnTo>
                    <a:pt x="24" y="131"/>
                  </a:lnTo>
                  <a:lnTo>
                    <a:pt x="24" y="131"/>
                  </a:lnTo>
                  <a:lnTo>
                    <a:pt x="26" y="136"/>
                  </a:lnTo>
                  <a:lnTo>
                    <a:pt x="29" y="138"/>
                  </a:lnTo>
                  <a:lnTo>
                    <a:pt x="31" y="139"/>
                  </a:lnTo>
                  <a:lnTo>
                    <a:pt x="31" y="13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2" name="Freeform 501"/>
            <p:cNvSpPr>
              <a:spLocks/>
            </p:cNvSpPr>
            <p:nvPr/>
          </p:nvSpPr>
          <p:spPr bwMode="gray">
            <a:xfrm>
              <a:off x="6686981" y="4647061"/>
              <a:ext cx="16794" cy="33601"/>
            </a:xfrm>
            <a:custGeom>
              <a:avLst/>
              <a:gdLst/>
              <a:ahLst/>
              <a:cxnLst>
                <a:cxn ang="0">
                  <a:pos x="11" y="14"/>
                </a:cxn>
                <a:cxn ang="0">
                  <a:pos x="11" y="14"/>
                </a:cxn>
                <a:cxn ang="0">
                  <a:pos x="7" y="19"/>
                </a:cxn>
                <a:cxn ang="0">
                  <a:pos x="2" y="22"/>
                </a:cxn>
                <a:cxn ang="0">
                  <a:pos x="2" y="22"/>
                </a:cxn>
                <a:cxn ang="0">
                  <a:pos x="1" y="22"/>
                </a:cxn>
                <a:cxn ang="0">
                  <a:pos x="0" y="22"/>
                </a:cxn>
                <a:cxn ang="0">
                  <a:pos x="0" y="20"/>
                </a:cxn>
                <a:cxn ang="0">
                  <a:pos x="2" y="14"/>
                </a:cxn>
                <a:cxn ang="0">
                  <a:pos x="2" y="14"/>
                </a:cxn>
                <a:cxn ang="0">
                  <a:pos x="6" y="6"/>
                </a:cxn>
                <a:cxn ang="0">
                  <a:pos x="8" y="2"/>
                </a:cxn>
                <a:cxn ang="0">
                  <a:pos x="10" y="0"/>
                </a:cxn>
                <a:cxn ang="0">
                  <a:pos x="10" y="0"/>
                </a:cxn>
                <a:cxn ang="0">
                  <a:pos x="12" y="0"/>
                </a:cxn>
                <a:cxn ang="0">
                  <a:pos x="12" y="0"/>
                </a:cxn>
                <a:cxn ang="0">
                  <a:pos x="12" y="2"/>
                </a:cxn>
                <a:cxn ang="0">
                  <a:pos x="11" y="6"/>
                </a:cxn>
                <a:cxn ang="0">
                  <a:pos x="11" y="9"/>
                </a:cxn>
                <a:cxn ang="0">
                  <a:pos x="11" y="9"/>
                </a:cxn>
                <a:cxn ang="0">
                  <a:pos x="12" y="12"/>
                </a:cxn>
                <a:cxn ang="0">
                  <a:pos x="12" y="13"/>
                </a:cxn>
                <a:cxn ang="0">
                  <a:pos x="11" y="14"/>
                </a:cxn>
                <a:cxn ang="0">
                  <a:pos x="11" y="14"/>
                </a:cxn>
              </a:cxnLst>
              <a:rect l="0" t="0" r="r" b="b"/>
              <a:pathLst>
                <a:path w="12" h="22">
                  <a:moveTo>
                    <a:pt x="11" y="14"/>
                  </a:moveTo>
                  <a:lnTo>
                    <a:pt x="11" y="14"/>
                  </a:lnTo>
                  <a:lnTo>
                    <a:pt x="7" y="19"/>
                  </a:lnTo>
                  <a:lnTo>
                    <a:pt x="2" y="22"/>
                  </a:lnTo>
                  <a:lnTo>
                    <a:pt x="2" y="22"/>
                  </a:lnTo>
                  <a:lnTo>
                    <a:pt x="1" y="22"/>
                  </a:lnTo>
                  <a:lnTo>
                    <a:pt x="0" y="22"/>
                  </a:lnTo>
                  <a:lnTo>
                    <a:pt x="0" y="20"/>
                  </a:lnTo>
                  <a:lnTo>
                    <a:pt x="2" y="14"/>
                  </a:lnTo>
                  <a:lnTo>
                    <a:pt x="2" y="14"/>
                  </a:lnTo>
                  <a:lnTo>
                    <a:pt x="6" y="6"/>
                  </a:lnTo>
                  <a:lnTo>
                    <a:pt x="8" y="2"/>
                  </a:lnTo>
                  <a:lnTo>
                    <a:pt x="10" y="0"/>
                  </a:lnTo>
                  <a:lnTo>
                    <a:pt x="10" y="0"/>
                  </a:lnTo>
                  <a:lnTo>
                    <a:pt x="12" y="0"/>
                  </a:lnTo>
                  <a:lnTo>
                    <a:pt x="12" y="0"/>
                  </a:lnTo>
                  <a:lnTo>
                    <a:pt x="12" y="2"/>
                  </a:lnTo>
                  <a:lnTo>
                    <a:pt x="11" y="6"/>
                  </a:lnTo>
                  <a:lnTo>
                    <a:pt x="11" y="9"/>
                  </a:lnTo>
                  <a:lnTo>
                    <a:pt x="11" y="9"/>
                  </a:lnTo>
                  <a:lnTo>
                    <a:pt x="12" y="12"/>
                  </a:lnTo>
                  <a:lnTo>
                    <a:pt x="12" y="13"/>
                  </a:lnTo>
                  <a:lnTo>
                    <a:pt x="11" y="14"/>
                  </a:lnTo>
                  <a:lnTo>
                    <a:pt x="11"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3" name="Freeform 502"/>
            <p:cNvSpPr>
              <a:spLocks/>
            </p:cNvSpPr>
            <p:nvPr/>
          </p:nvSpPr>
          <p:spPr bwMode="gray">
            <a:xfrm>
              <a:off x="6876507" y="4543859"/>
              <a:ext cx="206319" cy="218405"/>
            </a:xfrm>
            <a:custGeom>
              <a:avLst/>
              <a:gdLst/>
              <a:ahLst/>
              <a:cxnLst>
                <a:cxn ang="0">
                  <a:pos x="144" y="129"/>
                </a:cxn>
                <a:cxn ang="0">
                  <a:pos x="144" y="34"/>
                </a:cxn>
                <a:cxn ang="0">
                  <a:pos x="124" y="32"/>
                </a:cxn>
                <a:cxn ang="0">
                  <a:pos x="117" y="31"/>
                </a:cxn>
                <a:cxn ang="0">
                  <a:pos x="104" y="21"/>
                </a:cxn>
                <a:cxn ang="0">
                  <a:pos x="93" y="17"/>
                </a:cxn>
                <a:cxn ang="0">
                  <a:pos x="91" y="18"/>
                </a:cxn>
                <a:cxn ang="0">
                  <a:pos x="89" y="26"/>
                </a:cxn>
                <a:cxn ang="0">
                  <a:pos x="84" y="28"/>
                </a:cxn>
                <a:cxn ang="0">
                  <a:pos x="68" y="41"/>
                </a:cxn>
                <a:cxn ang="0">
                  <a:pos x="60" y="45"/>
                </a:cxn>
                <a:cxn ang="0">
                  <a:pos x="55" y="42"/>
                </a:cxn>
                <a:cxn ang="0">
                  <a:pos x="53" y="31"/>
                </a:cxn>
                <a:cxn ang="0">
                  <a:pos x="50" y="27"/>
                </a:cxn>
                <a:cxn ang="0">
                  <a:pos x="46" y="34"/>
                </a:cxn>
                <a:cxn ang="0">
                  <a:pos x="45" y="35"/>
                </a:cxn>
                <a:cxn ang="0">
                  <a:pos x="42" y="20"/>
                </a:cxn>
                <a:cxn ang="0">
                  <a:pos x="39" y="4"/>
                </a:cxn>
                <a:cxn ang="0">
                  <a:pos x="30" y="0"/>
                </a:cxn>
                <a:cxn ang="0">
                  <a:pos x="20" y="0"/>
                </a:cxn>
                <a:cxn ang="0">
                  <a:pos x="8" y="3"/>
                </a:cxn>
                <a:cxn ang="0">
                  <a:pos x="0" y="13"/>
                </a:cxn>
                <a:cxn ang="0">
                  <a:pos x="1" y="16"/>
                </a:cxn>
                <a:cxn ang="0">
                  <a:pos x="10" y="20"/>
                </a:cxn>
                <a:cxn ang="0">
                  <a:pos x="13" y="24"/>
                </a:cxn>
                <a:cxn ang="0">
                  <a:pos x="21" y="28"/>
                </a:cxn>
                <a:cxn ang="0">
                  <a:pos x="32" y="31"/>
                </a:cxn>
                <a:cxn ang="0">
                  <a:pos x="33" y="37"/>
                </a:cxn>
                <a:cxn ang="0">
                  <a:pos x="29" y="42"/>
                </a:cxn>
                <a:cxn ang="0">
                  <a:pos x="19" y="38"/>
                </a:cxn>
                <a:cxn ang="0">
                  <a:pos x="10" y="36"/>
                </a:cxn>
                <a:cxn ang="0">
                  <a:pos x="5" y="38"/>
                </a:cxn>
                <a:cxn ang="0">
                  <a:pos x="7" y="42"/>
                </a:cxn>
                <a:cxn ang="0">
                  <a:pos x="13" y="46"/>
                </a:cxn>
                <a:cxn ang="0">
                  <a:pos x="23" y="65"/>
                </a:cxn>
                <a:cxn ang="0">
                  <a:pos x="25" y="65"/>
                </a:cxn>
                <a:cxn ang="0">
                  <a:pos x="34" y="48"/>
                </a:cxn>
                <a:cxn ang="0">
                  <a:pos x="37" y="48"/>
                </a:cxn>
                <a:cxn ang="0">
                  <a:pos x="40" y="52"/>
                </a:cxn>
                <a:cxn ang="0">
                  <a:pos x="44" y="66"/>
                </a:cxn>
                <a:cxn ang="0">
                  <a:pos x="63" y="75"/>
                </a:cxn>
                <a:cxn ang="0">
                  <a:pos x="71" y="80"/>
                </a:cxn>
                <a:cxn ang="0">
                  <a:pos x="81" y="81"/>
                </a:cxn>
                <a:cxn ang="0">
                  <a:pos x="92" y="91"/>
                </a:cxn>
                <a:cxn ang="0">
                  <a:pos x="100" y="102"/>
                </a:cxn>
                <a:cxn ang="0">
                  <a:pos x="112" y="125"/>
                </a:cxn>
                <a:cxn ang="0">
                  <a:pos x="116" y="132"/>
                </a:cxn>
                <a:cxn ang="0">
                  <a:pos x="114" y="140"/>
                </a:cxn>
                <a:cxn ang="0">
                  <a:pos x="114" y="141"/>
                </a:cxn>
                <a:cxn ang="0">
                  <a:pos x="125" y="144"/>
                </a:cxn>
                <a:cxn ang="0">
                  <a:pos x="130" y="143"/>
                </a:cxn>
                <a:cxn ang="0">
                  <a:pos x="135" y="147"/>
                </a:cxn>
                <a:cxn ang="0">
                  <a:pos x="146" y="154"/>
                </a:cxn>
              </a:cxnLst>
              <a:rect l="0" t="0" r="r" b="b"/>
              <a:pathLst>
                <a:path w="146" h="154">
                  <a:moveTo>
                    <a:pt x="146" y="154"/>
                  </a:moveTo>
                  <a:lnTo>
                    <a:pt x="146" y="154"/>
                  </a:lnTo>
                  <a:lnTo>
                    <a:pt x="144" y="129"/>
                  </a:lnTo>
                  <a:lnTo>
                    <a:pt x="144" y="116"/>
                  </a:lnTo>
                  <a:lnTo>
                    <a:pt x="145" y="102"/>
                  </a:lnTo>
                  <a:lnTo>
                    <a:pt x="144" y="34"/>
                  </a:lnTo>
                  <a:lnTo>
                    <a:pt x="144" y="34"/>
                  </a:lnTo>
                  <a:lnTo>
                    <a:pt x="134" y="32"/>
                  </a:lnTo>
                  <a:lnTo>
                    <a:pt x="124" y="32"/>
                  </a:lnTo>
                  <a:lnTo>
                    <a:pt x="124" y="32"/>
                  </a:lnTo>
                  <a:lnTo>
                    <a:pt x="119" y="31"/>
                  </a:lnTo>
                  <a:lnTo>
                    <a:pt x="117" y="31"/>
                  </a:lnTo>
                  <a:lnTo>
                    <a:pt x="115" y="30"/>
                  </a:lnTo>
                  <a:lnTo>
                    <a:pt x="115" y="30"/>
                  </a:lnTo>
                  <a:lnTo>
                    <a:pt x="104" y="21"/>
                  </a:lnTo>
                  <a:lnTo>
                    <a:pt x="98" y="17"/>
                  </a:lnTo>
                  <a:lnTo>
                    <a:pt x="96" y="17"/>
                  </a:lnTo>
                  <a:lnTo>
                    <a:pt x="93" y="17"/>
                  </a:lnTo>
                  <a:lnTo>
                    <a:pt x="93" y="17"/>
                  </a:lnTo>
                  <a:lnTo>
                    <a:pt x="92" y="17"/>
                  </a:lnTo>
                  <a:lnTo>
                    <a:pt x="91" y="18"/>
                  </a:lnTo>
                  <a:lnTo>
                    <a:pt x="89" y="22"/>
                  </a:lnTo>
                  <a:lnTo>
                    <a:pt x="89" y="25"/>
                  </a:lnTo>
                  <a:lnTo>
                    <a:pt x="89" y="26"/>
                  </a:lnTo>
                  <a:lnTo>
                    <a:pt x="88" y="27"/>
                  </a:lnTo>
                  <a:lnTo>
                    <a:pt x="88" y="27"/>
                  </a:lnTo>
                  <a:lnTo>
                    <a:pt x="84" y="28"/>
                  </a:lnTo>
                  <a:lnTo>
                    <a:pt x="81" y="30"/>
                  </a:lnTo>
                  <a:lnTo>
                    <a:pt x="74" y="35"/>
                  </a:lnTo>
                  <a:lnTo>
                    <a:pt x="68" y="41"/>
                  </a:lnTo>
                  <a:lnTo>
                    <a:pt x="62" y="45"/>
                  </a:lnTo>
                  <a:lnTo>
                    <a:pt x="62" y="45"/>
                  </a:lnTo>
                  <a:lnTo>
                    <a:pt x="60" y="45"/>
                  </a:lnTo>
                  <a:lnTo>
                    <a:pt x="57" y="45"/>
                  </a:lnTo>
                  <a:lnTo>
                    <a:pt x="56" y="44"/>
                  </a:lnTo>
                  <a:lnTo>
                    <a:pt x="55" y="42"/>
                  </a:lnTo>
                  <a:lnTo>
                    <a:pt x="54" y="36"/>
                  </a:lnTo>
                  <a:lnTo>
                    <a:pt x="53" y="31"/>
                  </a:lnTo>
                  <a:lnTo>
                    <a:pt x="53" y="31"/>
                  </a:lnTo>
                  <a:lnTo>
                    <a:pt x="52" y="28"/>
                  </a:lnTo>
                  <a:lnTo>
                    <a:pt x="52" y="27"/>
                  </a:lnTo>
                  <a:lnTo>
                    <a:pt x="50" y="27"/>
                  </a:lnTo>
                  <a:lnTo>
                    <a:pt x="50" y="27"/>
                  </a:lnTo>
                  <a:lnTo>
                    <a:pt x="49" y="31"/>
                  </a:lnTo>
                  <a:lnTo>
                    <a:pt x="46" y="34"/>
                  </a:lnTo>
                  <a:lnTo>
                    <a:pt x="45" y="35"/>
                  </a:lnTo>
                  <a:lnTo>
                    <a:pt x="45" y="35"/>
                  </a:lnTo>
                  <a:lnTo>
                    <a:pt x="45" y="35"/>
                  </a:lnTo>
                  <a:lnTo>
                    <a:pt x="45" y="35"/>
                  </a:lnTo>
                  <a:lnTo>
                    <a:pt x="43" y="27"/>
                  </a:lnTo>
                  <a:lnTo>
                    <a:pt x="42" y="20"/>
                  </a:lnTo>
                  <a:lnTo>
                    <a:pt x="41" y="12"/>
                  </a:lnTo>
                  <a:lnTo>
                    <a:pt x="39" y="4"/>
                  </a:lnTo>
                  <a:lnTo>
                    <a:pt x="39" y="4"/>
                  </a:lnTo>
                  <a:lnTo>
                    <a:pt x="37" y="2"/>
                  </a:lnTo>
                  <a:lnTo>
                    <a:pt x="35" y="1"/>
                  </a:lnTo>
                  <a:lnTo>
                    <a:pt x="30" y="0"/>
                  </a:lnTo>
                  <a:lnTo>
                    <a:pt x="24" y="0"/>
                  </a:lnTo>
                  <a:lnTo>
                    <a:pt x="20" y="0"/>
                  </a:lnTo>
                  <a:lnTo>
                    <a:pt x="20" y="0"/>
                  </a:lnTo>
                  <a:lnTo>
                    <a:pt x="13" y="1"/>
                  </a:lnTo>
                  <a:lnTo>
                    <a:pt x="8" y="3"/>
                  </a:lnTo>
                  <a:lnTo>
                    <a:pt x="8" y="3"/>
                  </a:lnTo>
                  <a:lnTo>
                    <a:pt x="4" y="5"/>
                  </a:lnTo>
                  <a:lnTo>
                    <a:pt x="1" y="9"/>
                  </a:lnTo>
                  <a:lnTo>
                    <a:pt x="0" y="13"/>
                  </a:lnTo>
                  <a:lnTo>
                    <a:pt x="0" y="14"/>
                  </a:lnTo>
                  <a:lnTo>
                    <a:pt x="1" y="16"/>
                  </a:lnTo>
                  <a:lnTo>
                    <a:pt x="1" y="16"/>
                  </a:lnTo>
                  <a:lnTo>
                    <a:pt x="3" y="17"/>
                  </a:lnTo>
                  <a:lnTo>
                    <a:pt x="7" y="18"/>
                  </a:lnTo>
                  <a:lnTo>
                    <a:pt x="10" y="20"/>
                  </a:lnTo>
                  <a:lnTo>
                    <a:pt x="12" y="21"/>
                  </a:lnTo>
                  <a:lnTo>
                    <a:pt x="12" y="21"/>
                  </a:lnTo>
                  <a:lnTo>
                    <a:pt x="13" y="24"/>
                  </a:lnTo>
                  <a:lnTo>
                    <a:pt x="15" y="26"/>
                  </a:lnTo>
                  <a:lnTo>
                    <a:pt x="18" y="28"/>
                  </a:lnTo>
                  <a:lnTo>
                    <a:pt x="21" y="28"/>
                  </a:lnTo>
                  <a:lnTo>
                    <a:pt x="26" y="30"/>
                  </a:lnTo>
                  <a:lnTo>
                    <a:pt x="32" y="31"/>
                  </a:lnTo>
                  <a:lnTo>
                    <a:pt x="32" y="31"/>
                  </a:lnTo>
                  <a:lnTo>
                    <a:pt x="33" y="32"/>
                  </a:lnTo>
                  <a:lnTo>
                    <a:pt x="34" y="34"/>
                  </a:lnTo>
                  <a:lnTo>
                    <a:pt x="33" y="37"/>
                  </a:lnTo>
                  <a:lnTo>
                    <a:pt x="32" y="39"/>
                  </a:lnTo>
                  <a:lnTo>
                    <a:pt x="31" y="41"/>
                  </a:lnTo>
                  <a:lnTo>
                    <a:pt x="29" y="42"/>
                  </a:lnTo>
                  <a:lnTo>
                    <a:pt x="26" y="41"/>
                  </a:lnTo>
                  <a:lnTo>
                    <a:pt x="26" y="41"/>
                  </a:lnTo>
                  <a:lnTo>
                    <a:pt x="19" y="38"/>
                  </a:lnTo>
                  <a:lnTo>
                    <a:pt x="14" y="37"/>
                  </a:lnTo>
                  <a:lnTo>
                    <a:pt x="10" y="36"/>
                  </a:lnTo>
                  <a:lnTo>
                    <a:pt x="10" y="36"/>
                  </a:lnTo>
                  <a:lnTo>
                    <a:pt x="9" y="37"/>
                  </a:lnTo>
                  <a:lnTo>
                    <a:pt x="9" y="37"/>
                  </a:lnTo>
                  <a:lnTo>
                    <a:pt x="5" y="38"/>
                  </a:lnTo>
                  <a:lnTo>
                    <a:pt x="4" y="39"/>
                  </a:lnTo>
                  <a:lnTo>
                    <a:pt x="4" y="41"/>
                  </a:lnTo>
                  <a:lnTo>
                    <a:pt x="7" y="42"/>
                  </a:lnTo>
                  <a:lnTo>
                    <a:pt x="7" y="42"/>
                  </a:lnTo>
                  <a:lnTo>
                    <a:pt x="10" y="44"/>
                  </a:lnTo>
                  <a:lnTo>
                    <a:pt x="13" y="46"/>
                  </a:lnTo>
                  <a:lnTo>
                    <a:pt x="16" y="53"/>
                  </a:lnTo>
                  <a:lnTo>
                    <a:pt x="20" y="59"/>
                  </a:lnTo>
                  <a:lnTo>
                    <a:pt x="23" y="65"/>
                  </a:lnTo>
                  <a:lnTo>
                    <a:pt x="23" y="65"/>
                  </a:lnTo>
                  <a:lnTo>
                    <a:pt x="24" y="66"/>
                  </a:lnTo>
                  <a:lnTo>
                    <a:pt x="25" y="65"/>
                  </a:lnTo>
                  <a:lnTo>
                    <a:pt x="28" y="60"/>
                  </a:lnTo>
                  <a:lnTo>
                    <a:pt x="31" y="54"/>
                  </a:lnTo>
                  <a:lnTo>
                    <a:pt x="34" y="48"/>
                  </a:lnTo>
                  <a:lnTo>
                    <a:pt x="34" y="48"/>
                  </a:lnTo>
                  <a:lnTo>
                    <a:pt x="35" y="47"/>
                  </a:lnTo>
                  <a:lnTo>
                    <a:pt x="37" y="48"/>
                  </a:lnTo>
                  <a:lnTo>
                    <a:pt x="39" y="49"/>
                  </a:lnTo>
                  <a:lnTo>
                    <a:pt x="40" y="52"/>
                  </a:lnTo>
                  <a:lnTo>
                    <a:pt x="40" y="52"/>
                  </a:lnTo>
                  <a:lnTo>
                    <a:pt x="40" y="60"/>
                  </a:lnTo>
                  <a:lnTo>
                    <a:pt x="42" y="64"/>
                  </a:lnTo>
                  <a:lnTo>
                    <a:pt x="44" y="66"/>
                  </a:lnTo>
                  <a:lnTo>
                    <a:pt x="44" y="66"/>
                  </a:lnTo>
                  <a:lnTo>
                    <a:pt x="56" y="72"/>
                  </a:lnTo>
                  <a:lnTo>
                    <a:pt x="63" y="75"/>
                  </a:lnTo>
                  <a:lnTo>
                    <a:pt x="68" y="79"/>
                  </a:lnTo>
                  <a:lnTo>
                    <a:pt x="68" y="79"/>
                  </a:lnTo>
                  <a:lnTo>
                    <a:pt x="71" y="80"/>
                  </a:lnTo>
                  <a:lnTo>
                    <a:pt x="74" y="80"/>
                  </a:lnTo>
                  <a:lnTo>
                    <a:pt x="77" y="80"/>
                  </a:lnTo>
                  <a:lnTo>
                    <a:pt x="81" y="81"/>
                  </a:lnTo>
                  <a:lnTo>
                    <a:pt x="81" y="81"/>
                  </a:lnTo>
                  <a:lnTo>
                    <a:pt x="87" y="86"/>
                  </a:lnTo>
                  <a:lnTo>
                    <a:pt x="92" y="91"/>
                  </a:lnTo>
                  <a:lnTo>
                    <a:pt x="97" y="97"/>
                  </a:lnTo>
                  <a:lnTo>
                    <a:pt x="100" y="102"/>
                  </a:lnTo>
                  <a:lnTo>
                    <a:pt x="100" y="102"/>
                  </a:lnTo>
                  <a:lnTo>
                    <a:pt x="105" y="109"/>
                  </a:lnTo>
                  <a:lnTo>
                    <a:pt x="108" y="117"/>
                  </a:lnTo>
                  <a:lnTo>
                    <a:pt x="112" y="125"/>
                  </a:lnTo>
                  <a:lnTo>
                    <a:pt x="116" y="131"/>
                  </a:lnTo>
                  <a:lnTo>
                    <a:pt x="116" y="131"/>
                  </a:lnTo>
                  <a:lnTo>
                    <a:pt x="116" y="132"/>
                  </a:lnTo>
                  <a:lnTo>
                    <a:pt x="116" y="135"/>
                  </a:lnTo>
                  <a:lnTo>
                    <a:pt x="115" y="137"/>
                  </a:lnTo>
                  <a:lnTo>
                    <a:pt x="114" y="140"/>
                  </a:lnTo>
                  <a:lnTo>
                    <a:pt x="114" y="141"/>
                  </a:lnTo>
                  <a:lnTo>
                    <a:pt x="114" y="141"/>
                  </a:lnTo>
                  <a:lnTo>
                    <a:pt x="114" y="141"/>
                  </a:lnTo>
                  <a:lnTo>
                    <a:pt x="117" y="143"/>
                  </a:lnTo>
                  <a:lnTo>
                    <a:pt x="120" y="144"/>
                  </a:lnTo>
                  <a:lnTo>
                    <a:pt x="125" y="144"/>
                  </a:lnTo>
                  <a:lnTo>
                    <a:pt x="129" y="143"/>
                  </a:lnTo>
                  <a:lnTo>
                    <a:pt x="129" y="143"/>
                  </a:lnTo>
                  <a:lnTo>
                    <a:pt x="130" y="143"/>
                  </a:lnTo>
                  <a:lnTo>
                    <a:pt x="131" y="144"/>
                  </a:lnTo>
                  <a:lnTo>
                    <a:pt x="135" y="147"/>
                  </a:lnTo>
                  <a:lnTo>
                    <a:pt x="135" y="147"/>
                  </a:lnTo>
                  <a:lnTo>
                    <a:pt x="139" y="151"/>
                  </a:lnTo>
                  <a:lnTo>
                    <a:pt x="146" y="154"/>
                  </a:lnTo>
                  <a:lnTo>
                    <a:pt x="146" y="15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4" name="Freeform 503"/>
            <p:cNvSpPr>
              <a:spLocks/>
            </p:cNvSpPr>
            <p:nvPr/>
          </p:nvSpPr>
          <p:spPr bwMode="gray">
            <a:xfrm>
              <a:off x="2838898" y="5335880"/>
              <a:ext cx="117554" cy="136803"/>
            </a:xfrm>
            <a:custGeom>
              <a:avLst/>
              <a:gdLst/>
              <a:ahLst/>
              <a:cxnLst>
                <a:cxn ang="0">
                  <a:pos x="0" y="57"/>
                </a:cxn>
                <a:cxn ang="0">
                  <a:pos x="0" y="57"/>
                </a:cxn>
                <a:cxn ang="0">
                  <a:pos x="2" y="52"/>
                </a:cxn>
                <a:cxn ang="0">
                  <a:pos x="4" y="50"/>
                </a:cxn>
                <a:cxn ang="0">
                  <a:pos x="5" y="47"/>
                </a:cxn>
                <a:cxn ang="0">
                  <a:pos x="5" y="47"/>
                </a:cxn>
                <a:cxn ang="0">
                  <a:pos x="5" y="29"/>
                </a:cxn>
                <a:cxn ang="0">
                  <a:pos x="5" y="20"/>
                </a:cxn>
                <a:cxn ang="0">
                  <a:pos x="7" y="11"/>
                </a:cxn>
                <a:cxn ang="0">
                  <a:pos x="7" y="11"/>
                </a:cxn>
                <a:cxn ang="0">
                  <a:pos x="10" y="5"/>
                </a:cxn>
                <a:cxn ang="0">
                  <a:pos x="10" y="5"/>
                </a:cxn>
                <a:cxn ang="0">
                  <a:pos x="12" y="0"/>
                </a:cxn>
                <a:cxn ang="0">
                  <a:pos x="12" y="0"/>
                </a:cxn>
                <a:cxn ang="0">
                  <a:pos x="15" y="1"/>
                </a:cxn>
                <a:cxn ang="0">
                  <a:pos x="16" y="2"/>
                </a:cxn>
                <a:cxn ang="0">
                  <a:pos x="16" y="2"/>
                </a:cxn>
                <a:cxn ang="0">
                  <a:pos x="20" y="2"/>
                </a:cxn>
                <a:cxn ang="0">
                  <a:pos x="23" y="2"/>
                </a:cxn>
                <a:cxn ang="0">
                  <a:pos x="25" y="3"/>
                </a:cxn>
                <a:cxn ang="0">
                  <a:pos x="25" y="3"/>
                </a:cxn>
                <a:cxn ang="0">
                  <a:pos x="32" y="12"/>
                </a:cxn>
                <a:cxn ang="0">
                  <a:pos x="39" y="19"/>
                </a:cxn>
                <a:cxn ang="0">
                  <a:pos x="48" y="24"/>
                </a:cxn>
                <a:cxn ang="0">
                  <a:pos x="61" y="31"/>
                </a:cxn>
                <a:cxn ang="0">
                  <a:pos x="61" y="31"/>
                </a:cxn>
                <a:cxn ang="0">
                  <a:pos x="67" y="35"/>
                </a:cxn>
                <a:cxn ang="0">
                  <a:pos x="72" y="41"/>
                </a:cxn>
                <a:cxn ang="0">
                  <a:pos x="72" y="41"/>
                </a:cxn>
                <a:cxn ang="0">
                  <a:pos x="75" y="54"/>
                </a:cxn>
                <a:cxn ang="0">
                  <a:pos x="78" y="59"/>
                </a:cxn>
                <a:cxn ang="0">
                  <a:pos x="83" y="66"/>
                </a:cxn>
                <a:cxn ang="0">
                  <a:pos x="83" y="66"/>
                </a:cxn>
                <a:cxn ang="0">
                  <a:pos x="73" y="76"/>
                </a:cxn>
                <a:cxn ang="0">
                  <a:pos x="65" y="88"/>
                </a:cxn>
                <a:cxn ang="0">
                  <a:pos x="65" y="88"/>
                </a:cxn>
                <a:cxn ang="0">
                  <a:pos x="61" y="93"/>
                </a:cxn>
                <a:cxn ang="0">
                  <a:pos x="57" y="95"/>
                </a:cxn>
                <a:cxn ang="0">
                  <a:pos x="51" y="97"/>
                </a:cxn>
                <a:cxn ang="0">
                  <a:pos x="46" y="96"/>
                </a:cxn>
                <a:cxn ang="0">
                  <a:pos x="40" y="95"/>
                </a:cxn>
                <a:cxn ang="0">
                  <a:pos x="33" y="94"/>
                </a:cxn>
                <a:cxn ang="0">
                  <a:pos x="23" y="89"/>
                </a:cxn>
                <a:cxn ang="0">
                  <a:pos x="23" y="89"/>
                </a:cxn>
                <a:cxn ang="0">
                  <a:pos x="11" y="85"/>
                </a:cxn>
                <a:cxn ang="0">
                  <a:pos x="11" y="85"/>
                </a:cxn>
                <a:cxn ang="0">
                  <a:pos x="8" y="82"/>
                </a:cxn>
                <a:cxn ang="0">
                  <a:pos x="5" y="79"/>
                </a:cxn>
                <a:cxn ang="0">
                  <a:pos x="4" y="76"/>
                </a:cxn>
                <a:cxn ang="0">
                  <a:pos x="1" y="73"/>
                </a:cxn>
                <a:cxn ang="0">
                  <a:pos x="0" y="65"/>
                </a:cxn>
                <a:cxn ang="0">
                  <a:pos x="0" y="57"/>
                </a:cxn>
                <a:cxn ang="0">
                  <a:pos x="0" y="57"/>
                </a:cxn>
              </a:cxnLst>
              <a:rect l="0" t="0" r="r" b="b"/>
              <a:pathLst>
                <a:path w="83" h="97">
                  <a:moveTo>
                    <a:pt x="0" y="57"/>
                  </a:moveTo>
                  <a:lnTo>
                    <a:pt x="0" y="57"/>
                  </a:lnTo>
                  <a:lnTo>
                    <a:pt x="2" y="52"/>
                  </a:lnTo>
                  <a:lnTo>
                    <a:pt x="4" y="50"/>
                  </a:lnTo>
                  <a:lnTo>
                    <a:pt x="5" y="47"/>
                  </a:lnTo>
                  <a:lnTo>
                    <a:pt x="5" y="47"/>
                  </a:lnTo>
                  <a:lnTo>
                    <a:pt x="5" y="29"/>
                  </a:lnTo>
                  <a:lnTo>
                    <a:pt x="5" y="20"/>
                  </a:lnTo>
                  <a:lnTo>
                    <a:pt x="7" y="11"/>
                  </a:lnTo>
                  <a:lnTo>
                    <a:pt x="7" y="11"/>
                  </a:lnTo>
                  <a:lnTo>
                    <a:pt x="10" y="5"/>
                  </a:lnTo>
                  <a:lnTo>
                    <a:pt x="10" y="5"/>
                  </a:lnTo>
                  <a:lnTo>
                    <a:pt x="12" y="0"/>
                  </a:lnTo>
                  <a:lnTo>
                    <a:pt x="12" y="0"/>
                  </a:lnTo>
                  <a:lnTo>
                    <a:pt x="15" y="1"/>
                  </a:lnTo>
                  <a:lnTo>
                    <a:pt x="16" y="2"/>
                  </a:lnTo>
                  <a:lnTo>
                    <a:pt x="16" y="2"/>
                  </a:lnTo>
                  <a:lnTo>
                    <a:pt x="20" y="2"/>
                  </a:lnTo>
                  <a:lnTo>
                    <a:pt x="23" y="2"/>
                  </a:lnTo>
                  <a:lnTo>
                    <a:pt x="25" y="3"/>
                  </a:lnTo>
                  <a:lnTo>
                    <a:pt x="25" y="3"/>
                  </a:lnTo>
                  <a:lnTo>
                    <a:pt x="32" y="12"/>
                  </a:lnTo>
                  <a:lnTo>
                    <a:pt x="39" y="19"/>
                  </a:lnTo>
                  <a:lnTo>
                    <a:pt x="48" y="24"/>
                  </a:lnTo>
                  <a:lnTo>
                    <a:pt x="61" y="31"/>
                  </a:lnTo>
                  <a:lnTo>
                    <a:pt x="61" y="31"/>
                  </a:lnTo>
                  <a:lnTo>
                    <a:pt x="67" y="35"/>
                  </a:lnTo>
                  <a:lnTo>
                    <a:pt x="72" y="41"/>
                  </a:lnTo>
                  <a:lnTo>
                    <a:pt x="72" y="41"/>
                  </a:lnTo>
                  <a:lnTo>
                    <a:pt x="75" y="54"/>
                  </a:lnTo>
                  <a:lnTo>
                    <a:pt x="78" y="59"/>
                  </a:lnTo>
                  <a:lnTo>
                    <a:pt x="83" y="66"/>
                  </a:lnTo>
                  <a:lnTo>
                    <a:pt x="83" y="66"/>
                  </a:lnTo>
                  <a:lnTo>
                    <a:pt x="73" y="76"/>
                  </a:lnTo>
                  <a:lnTo>
                    <a:pt x="65" y="88"/>
                  </a:lnTo>
                  <a:lnTo>
                    <a:pt x="65" y="88"/>
                  </a:lnTo>
                  <a:lnTo>
                    <a:pt x="61" y="93"/>
                  </a:lnTo>
                  <a:lnTo>
                    <a:pt x="57" y="95"/>
                  </a:lnTo>
                  <a:lnTo>
                    <a:pt x="51" y="97"/>
                  </a:lnTo>
                  <a:lnTo>
                    <a:pt x="46" y="96"/>
                  </a:lnTo>
                  <a:lnTo>
                    <a:pt x="40" y="95"/>
                  </a:lnTo>
                  <a:lnTo>
                    <a:pt x="33" y="94"/>
                  </a:lnTo>
                  <a:lnTo>
                    <a:pt x="23" y="89"/>
                  </a:lnTo>
                  <a:lnTo>
                    <a:pt x="23" y="89"/>
                  </a:lnTo>
                  <a:lnTo>
                    <a:pt x="11" y="85"/>
                  </a:lnTo>
                  <a:lnTo>
                    <a:pt x="11" y="85"/>
                  </a:lnTo>
                  <a:lnTo>
                    <a:pt x="8" y="82"/>
                  </a:lnTo>
                  <a:lnTo>
                    <a:pt x="5" y="79"/>
                  </a:lnTo>
                  <a:lnTo>
                    <a:pt x="4" y="76"/>
                  </a:lnTo>
                  <a:lnTo>
                    <a:pt x="1" y="73"/>
                  </a:lnTo>
                  <a:lnTo>
                    <a:pt x="0" y="65"/>
                  </a:lnTo>
                  <a:lnTo>
                    <a:pt x="0" y="57"/>
                  </a:lnTo>
                  <a:lnTo>
                    <a:pt x="0" y="5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5" name="Freeform 504"/>
            <p:cNvSpPr>
              <a:spLocks/>
            </p:cNvSpPr>
            <p:nvPr/>
          </p:nvSpPr>
          <p:spPr bwMode="gray">
            <a:xfrm>
              <a:off x="3004434" y="4522257"/>
              <a:ext cx="23991" cy="21601"/>
            </a:xfrm>
            <a:custGeom>
              <a:avLst/>
              <a:gdLst/>
              <a:ahLst/>
              <a:cxnLst>
                <a:cxn ang="0">
                  <a:pos x="8" y="12"/>
                </a:cxn>
                <a:cxn ang="0">
                  <a:pos x="8" y="12"/>
                </a:cxn>
                <a:cxn ang="0">
                  <a:pos x="12" y="10"/>
                </a:cxn>
                <a:cxn ang="0">
                  <a:pos x="16" y="8"/>
                </a:cxn>
                <a:cxn ang="0">
                  <a:pos x="16" y="6"/>
                </a:cxn>
                <a:cxn ang="0">
                  <a:pos x="15" y="1"/>
                </a:cxn>
                <a:cxn ang="0">
                  <a:pos x="15" y="1"/>
                </a:cxn>
                <a:cxn ang="0">
                  <a:pos x="12" y="0"/>
                </a:cxn>
                <a:cxn ang="0">
                  <a:pos x="11" y="1"/>
                </a:cxn>
                <a:cxn ang="0">
                  <a:pos x="9" y="4"/>
                </a:cxn>
                <a:cxn ang="0">
                  <a:pos x="9" y="4"/>
                </a:cxn>
                <a:cxn ang="0">
                  <a:pos x="5" y="8"/>
                </a:cxn>
                <a:cxn ang="0">
                  <a:pos x="1" y="12"/>
                </a:cxn>
                <a:cxn ang="0">
                  <a:pos x="1" y="12"/>
                </a:cxn>
                <a:cxn ang="0">
                  <a:pos x="0" y="15"/>
                </a:cxn>
                <a:cxn ang="0">
                  <a:pos x="0" y="16"/>
                </a:cxn>
                <a:cxn ang="0">
                  <a:pos x="0" y="16"/>
                </a:cxn>
                <a:cxn ang="0">
                  <a:pos x="1" y="17"/>
                </a:cxn>
                <a:cxn ang="0">
                  <a:pos x="2" y="17"/>
                </a:cxn>
                <a:cxn ang="0">
                  <a:pos x="5" y="16"/>
                </a:cxn>
                <a:cxn ang="0">
                  <a:pos x="6" y="13"/>
                </a:cxn>
                <a:cxn ang="0">
                  <a:pos x="8" y="12"/>
                </a:cxn>
                <a:cxn ang="0">
                  <a:pos x="8" y="12"/>
                </a:cxn>
              </a:cxnLst>
              <a:rect l="0" t="0" r="r" b="b"/>
              <a:pathLst>
                <a:path w="16" h="17">
                  <a:moveTo>
                    <a:pt x="8" y="12"/>
                  </a:moveTo>
                  <a:lnTo>
                    <a:pt x="8" y="12"/>
                  </a:lnTo>
                  <a:lnTo>
                    <a:pt x="12" y="10"/>
                  </a:lnTo>
                  <a:lnTo>
                    <a:pt x="16" y="8"/>
                  </a:lnTo>
                  <a:lnTo>
                    <a:pt x="16" y="6"/>
                  </a:lnTo>
                  <a:lnTo>
                    <a:pt x="15" y="1"/>
                  </a:lnTo>
                  <a:lnTo>
                    <a:pt x="15" y="1"/>
                  </a:lnTo>
                  <a:lnTo>
                    <a:pt x="12" y="0"/>
                  </a:lnTo>
                  <a:lnTo>
                    <a:pt x="11" y="1"/>
                  </a:lnTo>
                  <a:lnTo>
                    <a:pt x="9" y="4"/>
                  </a:lnTo>
                  <a:lnTo>
                    <a:pt x="9" y="4"/>
                  </a:lnTo>
                  <a:lnTo>
                    <a:pt x="5" y="8"/>
                  </a:lnTo>
                  <a:lnTo>
                    <a:pt x="1" y="12"/>
                  </a:lnTo>
                  <a:lnTo>
                    <a:pt x="1" y="12"/>
                  </a:lnTo>
                  <a:lnTo>
                    <a:pt x="0" y="15"/>
                  </a:lnTo>
                  <a:lnTo>
                    <a:pt x="0" y="16"/>
                  </a:lnTo>
                  <a:lnTo>
                    <a:pt x="0" y="16"/>
                  </a:lnTo>
                  <a:lnTo>
                    <a:pt x="1" y="17"/>
                  </a:lnTo>
                  <a:lnTo>
                    <a:pt x="2" y="17"/>
                  </a:lnTo>
                  <a:lnTo>
                    <a:pt x="5" y="16"/>
                  </a:lnTo>
                  <a:lnTo>
                    <a:pt x="6" y="13"/>
                  </a:lnTo>
                  <a:lnTo>
                    <a:pt x="8" y="12"/>
                  </a:lnTo>
                  <a:lnTo>
                    <a:pt x="8"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6" name="Freeform 505"/>
            <p:cNvSpPr>
              <a:spLocks/>
            </p:cNvSpPr>
            <p:nvPr/>
          </p:nvSpPr>
          <p:spPr bwMode="gray">
            <a:xfrm>
              <a:off x="2985241" y="4551058"/>
              <a:ext cx="14394" cy="21601"/>
            </a:xfrm>
            <a:custGeom>
              <a:avLst/>
              <a:gdLst/>
              <a:ahLst/>
              <a:cxnLst>
                <a:cxn ang="0">
                  <a:pos x="6" y="11"/>
                </a:cxn>
                <a:cxn ang="0">
                  <a:pos x="6" y="11"/>
                </a:cxn>
                <a:cxn ang="0">
                  <a:pos x="6" y="12"/>
                </a:cxn>
                <a:cxn ang="0">
                  <a:pos x="3" y="13"/>
                </a:cxn>
                <a:cxn ang="0">
                  <a:pos x="2" y="15"/>
                </a:cxn>
                <a:cxn ang="0">
                  <a:pos x="0" y="13"/>
                </a:cxn>
                <a:cxn ang="0">
                  <a:pos x="0" y="13"/>
                </a:cxn>
                <a:cxn ang="0">
                  <a:pos x="0" y="11"/>
                </a:cxn>
                <a:cxn ang="0">
                  <a:pos x="0" y="9"/>
                </a:cxn>
                <a:cxn ang="0">
                  <a:pos x="2" y="6"/>
                </a:cxn>
                <a:cxn ang="0">
                  <a:pos x="6" y="2"/>
                </a:cxn>
                <a:cxn ang="0">
                  <a:pos x="9" y="0"/>
                </a:cxn>
                <a:cxn ang="0">
                  <a:pos x="9" y="0"/>
                </a:cxn>
                <a:cxn ang="0">
                  <a:pos x="8" y="2"/>
                </a:cxn>
                <a:cxn ang="0">
                  <a:pos x="8" y="6"/>
                </a:cxn>
                <a:cxn ang="0">
                  <a:pos x="8" y="9"/>
                </a:cxn>
                <a:cxn ang="0">
                  <a:pos x="7" y="10"/>
                </a:cxn>
                <a:cxn ang="0">
                  <a:pos x="6" y="11"/>
                </a:cxn>
                <a:cxn ang="0">
                  <a:pos x="6" y="11"/>
                </a:cxn>
                <a:cxn ang="0">
                  <a:pos x="6" y="11"/>
                </a:cxn>
                <a:cxn ang="0">
                  <a:pos x="6" y="11"/>
                </a:cxn>
              </a:cxnLst>
              <a:rect l="0" t="0" r="r" b="b"/>
              <a:pathLst>
                <a:path w="9" h="15">
                  <a:moveTo>
                    <a:pt x="6" y="11"/>
                  </a:moveTo>
                  <a:lnTo>
                    <a:pt x="6" y="11"/>
                  </a:lnTo>
                  <a:lnTo>
                    <a:pt x="6" y="12"/>
                  </a:lnTo>
                  <a:lnTo>
                    <a:pt x="3" y="13"/>
                  </a:lnTo>
                  <a:lnTo>
                    <a:pt x="2" y="15"/>
                  </a:lnTo>
                  <a:lnTo>
                    <a:pt x="0" y="13"/>
                  </a:lnTo>
                  <a:lnTo>
                    <a:pt x="0" y="13"/>
                  </a:lnTo>
                  <a:lnTo>
                    <a:pt x="0" y="11"/>
                  </a:lnTo>
                  <a:lnTo>
                    <a:pt x="0" y="9"/>
                  </a:lnTo>
                  <a:lnTo>
                    <a:pt x="2" y="6"/>
                  </a:lnTo>
                  <a:lnTo>
                    <a:pt x="6" y="2"/>
                  </a:lnTo>
                  <a:lnTo>
                    <a:pt x="9" y="0"/>
                  </a:lnTo>
                  <a:lnTo>
                    <a:pt x="9" y="0"/>
                  </a:lnTo>
                  <a:lnTo>
                    <a:pt x="8" y="2"/>
                  </a:lnTo>
                  <a:lnTo>
                    <a:pt x="8" y="6"/>
                  </a:lnTo>
                  <a:lnTo>
                    <a:pt x="8" y="9"/>
                  </a:lnTo>
                  <a:lnTo>
                    <a:pt x="7" y="10"/>
                  </a:lnTo>
                  <a:lnTo>
                    <a:pt x="6" y="11"/>
                  </a:lnTo>
                  <a:lnTo>
                    <a:pt x="6" y="11"/>
                  </a:lnTo>
                  <a:lnTo>
                    <a:pt x="6" y="11"/>
                  </a:lnTo>
                  <a:lnTo>
                    <a:pt x="6"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7" name="Freeform 506"/>
            <p:cNvSpPr>
              <a:spLocks/>
            </p:cNvSpPr>
            <p:nvPr/>
          </p:nvSpPr>
          <p:spPr bwMode="gray">
            <a:xfrm>
              <a:off x="2510229" y="4399855"/>
              <a:ext cx="837269" cy="1029626"/>
            </a:xfrm>
            <a:custGeom>
              <a:avLst/>
              <a:gdLst/>
              <a:ahLst/>
              <a:cxnLst>
                <a:cxn ang="0">
                  <a:pos x="356" y="61"/>
                </a:cxn>
                <a:cxn ang="0">
                  <a:pos x="347" y="93"/>
                </a:cxn>
                <a:cxn ang="0">
                  <a:pos x="329" y="128"/>
                </a:cxn>
                <a:cxn ang="0">
                  <a:pos x="371" y="101"/>
                </a:cxn>
                <a:cxn ang="0">
                  <a:pos x="367" y="131"/>
                </a:cxn>
                <a:cxn ang="0">
                  <a:pos x="388" y="118"/>
                </a:cxn>
                <a:cxn ang="0">
                  <a:pos x="421" y="116"/>
                </a:cxn>
                <a:cxn ang="0">
                  <a:pos x="439" y="146"/>
                </a:cxn>
                <a:cxn ang="0">
                  <a:pos x="450" y="140"/>
                </a:cxn>
                <a:cxn ang="0">
                  <a:pos x="477" y="150"/>
                </a:cxn>
                <a:cxn ang="0">
                  <a:pos x="514" y="152"/>
                </a:cxn>
                <a:cxn ang="0">
                  <a:pos x="553" y="186"/>
                </a:cxn>
                <a:cxn ang="0">
                  <a:pos x="584" y="211"/>
                </a:cxn>
                <a:cxn ang="0">
                  <a:pos x="564" y="289"/>
                </a:cxn>
                <a:cxn ang="0">
                  <a:pos x="535" y="328"/>
                </a:cxn>
                <a:cxn ang="0">
                  <a:pos x="524" y="371"/>
                </a:cxn>
                <a:cxn ang="0">
                  <a:pos x="523" y="411"/>
                </a:cxn>
                <a:cxn ang="0">
                  <a:pos x="518" y="451"/>
                </a:cxn>
                <a:cxn ang="0">
                  <a:pos x="500" y="479"/>
                </a:cxn>
                <a:cxn ang="0">
                  <a:pos x="495" y="505"/>
                </a:cxn>
                <a:cxn ang="0">
                  <a:pos x="471" y="518"/>
                </a:cxn>
                <a:cxn ang="0">
                  <a:pos x="438" y="529"/>
                </a:cxn>
                <a:cxn ang="0">
                  <a:pos x="407" y="548"/>
                </a:cxn>
                <a:cxn ang="0">
                  <a:pos x="374" y="580"/>
                </a:cxn>
                <a:cxn ang="0">
                  <a:pos x="370" y="630"/>
                </a:cxn>
                <a:cxn ang="0">
                  <a:pos x="356" y="655"/>
                </a:cxn>
                <a:cxn ang="0">
                  <a:pos x="335" y="692"/>
                </a:cxn>
                <a:cxn ang="0">
                  <a:pos x="345" y="662"/>
                </a:cxn>
                <a:cxn ang="0">
                  <a:pos x="340" y="654"/>
                </a:cxn>
                <a:cxn ang="0">
                  <a:pos x="316" y="725"/>
                </a:cxn>
                <a:cxn ang="0">
                  <a:pos x="258" y="662"/>
                </a:cxn>
                <a:cxn ang="0">
                  <a:pos x="260" y="633"/>
                </a:cxn>
                <a:cxn ang="0">
                  <a:pos x="303" y="597"/>
                </a:cxn>
                <a:cxn ang="0">
                  <a:pos x="291" y="552"/>
                </a:cxn>
                <a:cxn ang="0">
                  <a:pos x="276" y="508"/>
                </a:cxn>
                <a:cxn ang="0">
                  <a:pos x="240" y="469"/>
                </a:cxn>
                <a:cxn ang="0">
                  <a:pos x="234" y="413"/>
                </a:cxn>
                <a:cxn ang="0">
                  <a:pos x="209" y="391"/>
                </a:cxn>
                <a:cxn ang="0">
                  <a:pos x="185" y="344"/>
                </a:cxn>
                <a:cxn ang="0">
                  <a:pos x="128" y="300"/>
                </a:cxn>
                <a:cxn ang="0">
                  <a:pos x="96" y="302"/>
                </a:cxn>
                <a:cxn ang="0">
                  <a:pos x="50" y="285"/>
                </a:cxn>
                <a:cxn ang="0">
                  <a:pos x="35" y="275"/>
                </a:cxn>
                <a:cxn ang="0">
                  <a:pos x="10" y="254"/>
                </a:cxn>
                <a:cxn ang="0">
                  <a:pos x="11" y="209"/>
                </a:cxn>
                <a:cxn ang="0">
                  <a:pos x="59" y="174"/>
                </a:cxn>
                <a:cxn ang="0">
                  <a:pos x="61" y="154"/>
                </a:cxn>
                <a:cxn ang="0">
                  <a:pos x="66" y="96"/>
                </a:cxn>
                <a:cxn ang="0">
                  <a:pos x="84" y="87"/>
                </a:cxn>
                <a:cxn ang="0">
                  <a:pos x="80" y="70"/>
                </a:cxn>
                <a:cxn ang="0">
                  <a:pos x="105" y="70"/>
                </a:cxn>
                <a:cxn ang="0">
                  <a:pos x="126" y="80"/>
                </a:cxn>
                <a:cxn ang="0">
                  <a:pos x="157" y="55"/>
                </a:cxn>
                <a:cxn ang="0">
                  <a:pos x="142" y="32"/>
                </a:cxn>
                <a:cxn ang="0">
                  <a:pos x="164" y="28"/>
                </a:cxn>
                <a:cxn ang="0">
                  <a:pos x="199" y="9"/>
                </a:cxn>
                <a:cxn ang="0">
                  <a:pos x="213" y="13"/>
                </a:cxn>
                <a:cxn ang="0">
                  <a:pos x="212" y="42"/>
                </a:cxn>
                <a:cxn ang="0">
                  <a:pos x="241" y="68"/>
                </a:cxn>
                <a:cxn ang="0">
                  <a:pos x="269" y="55"/>
                </a:cxn>
                <a:cxn ang="0">
                  <a:pos x="298" y="58"/>
                </a:cxn>
                <a:cxn ang="0">
                  <a:pos x="328" y="51"/>
                </a:cxn>
                <a:cxn ang="0">
                  <a:pos x="338" y="11"/>
                </a:cxn>
              </a:cxnLst>
              <a:rect l="0" t="0" r="r" b="b"/>
              <a:pathLst>
                <a:path w="590" h="725">
                  <a:moveTo>
                    <a:pt x="338" y="11"/>
                  </a:moveTo>
                  <a:lnTo>
                    <a:pt x="338" y="11"/>
                  </a:lnTo>
                  <a:lnTo>
                    <a:pt x="342" y="20"/>
                  </a:lnTo>
                  <a:lnTo>
                    <a:pt x="345" y="29"/>
                  </a:lnTo>
                  <a:lnTo>
                    <a:pt x="346" y="39"/>
                  </a:lnTo>
                  <a:lnTo>
                    <a:pt x="348" y="51"/>
                  </a:lnTo>
                  <a:lnTo>
                    <a:pt x="348" y="51"/>
                  </a:lnTo>
                  <a:lnTo>
                    <a:pt x="349" y="54"/>
                  </a:lnTo>
                  <a:lnTo>
                    <a:pt x="353" y="58"/>
                  </a:lnTo>
                  <a:lnTo>
                    <a:pt x="353" y="58"/>
                  </a:lnTo>
                  <a:lnTo>
                    <a:pt x="354" y="60"/>
                  </a:lnTo>
                  <a:lnTo>
                    <a:pt x="356" y="61"/>
                  </a:lnTo>
                  <a:lnTo>
                    <a:pt x="356" y="61"/>
                  </a:lnTo>
                  <a:lnTo>
                    <a:pt x="360" y="63"/>
                  </a:lnTo>
                  <a:lnTo>
                    <a:pt x="364" y="64"/>
                  </a:lnTo>
                  <a:lnTo>
                    <a:pt x="364" y="66"/>
                  </a:lnTo>
                  <a:lnTo>
                    <a:pt x="364" y="69"/>
                  </a:lnTo>
                  <a:lnTo>
                    <a:pt x="363" y="75"/>
                  </a:lnTo>
                  <a:lnTo>
                    <a:pt x="363" y="75"/>
                  </a:lnTo>
                  <a:lnTo>
                    <a:pt x="360" y="79"/>
                  </a:lnTo>
                  <a:lnTo>
                    <a:pt x="358" y="82"/>
                  </a:lnTo>
                  <a:lnTo>
                    <a:pt x="350" y="87"/>
                  </a:lnTo>
                  <a:lnTo>
                    <a:pt x="350" y="87"/>
                  </a:lnTo>
                  <a:lnTo>
                    <a:pt x="349" y="91"/>
                  </a:lnTo>
                  <a:lnTo>
                    <a:pt x="347" y="93"/>
                  </a:lnTo>
                  <a:lnTo>
                    <a:pt x="347" y="93"/>
                  </a:lnTo>
                  <a:lnTo>
                    <a:pt x="342" y="97"/>
                  </a:lnTo>
                  <a:lnTo>
                    <a:pt x="338" y="103"/>
                  </a:lnTo>
                  <a:lnTo>
                    <a:pt x="332" y="114"/>
                  </a:lnTo>
                  <a:lnTo>
                    <a:pt x="332" y="114"/>
                  </a:lnTo>
                  <a:lnTo>
                    <a:pt x="326" y="119"/>
                  </a:lnTo>
                  <a:lnTo>
                    <a:pt x="323" y="123"/>
                  </a:lnTo>
                  <a:lnTo>
                    <a:pt x="322" y="127"/>
                  </a:lnTo>
                  <a:lnTo>
                    <a:pt x="322" y="127"/>
                  </a:lnTo>
                  <a:lnTo>
                    <a:pt x="323" y="128"/>
                  </a:lnTo>
                  <a:lnTo>
                    <a:pt x="324" y="129"/>
                  </a:lnTo>
                  <a:lnTo>
                    <a:pt x="324" y="129"/>
                  </a:lnTo>
                  <a:lnTo>
                    <a:pt x="326" y="128"/>
                  </a:lnTo>
                  <a:lnTo>
                    <a:pt x="329" y="128"/>
                  </a:lnTo>
                  <a:lnTo>
                    <a:pt x="329" y="128"/>
                  </a:lnTo>
                  <a:lnTo>
                    <a:pt x="335" y="127"/>
                  </a:lnTo>
                  <a:lnTo>
                    <a:pt x="339" y="126"/>
                  </a:lnTo>
                  <a:lnTo>
                    <a:pt x="344" y="124"/>
                  </a:lnTo>
                  <a:lnTo>
                    <a:pt x="347" y="121"/>
                  </a:lnTo>
                  <a:lnTo>
                    <a:pt x="350" y="116"/>
                  </a:lnTo>
                  <a:lnTo>
                    <a:pt x="353" y="112"/>
                  </a:lnTo>
                  <a:lnTo>
                    <a:pt x="357" y="103"/>
                  </a:lnTo>
                  <a:lnTo>
                    <a:pt x="357" y="103"/>
                  </a:lnTo>
                  <a:lnTo>
                    <a:pt x="358" y="102"/>
                  </a:lnTo>
                  <a:lnTo>
                    <a:pt x="359" y="101"/>
                  </a:lnTo>
                  <a:lnTo>
                    <a:pt x="359" y="101"/>
                  </a:lnTo>
                  <a:lnTo>
                    <a:pt x="371" y="101"/>
                  </a:lnTo>
                  <a:lnTo>
                    <a:pt x="384" y="100"/>
                  </a:lnTo>
                  <a:lnTo>
                    <a:pt x="384" y="100"/>
                  </a:lnTo>
                  <a:lnTo>
                    <a:pt x="385" y="100"/>
                  </a:lnTo>
                  <a:lnTo>
                    <a:pt x="385" y="101"/>
                  </a:lnTo>
                  <a:lnTo>
                    <a:pt x="385" y="104"/>
                  </a:lnTo>
                  <a:lnTo>
                    <a:pt x="382" y="113"/>
                  </a:lnTo>
                  <a:lnTo>
                    <a:pt x="382" y="113"/>
                  </a:lnTo>
                  <a:lnTo>
                    <a:pt x="380" y="116"/>
                  </a:lnTo>
                  <a:lnTo>
                    <a:pt x="378" y="118"/>
                  </a:lnTo>
                  <a:lnTo>
                    <a:pt x="378" y="118"/>
                  </a:lnTo>
                  <a:lnTo>
                    <a:pt x="374" y="122"/>
                  </a:lnTo>
                  <a:lnTo>
                    <a:pt x="369" y="126"/>
                  </a:lnTo>
                  <a:lnTo>
                    <a:pt x="367" y="131"/>
                  </a:lnTo>
                  <a:lnTo>
                    <a:pt x="366" y="133"/>
                  </a:lnTo>
                  <a:lnTo>
                    <a:pt x="367" y="136"/>
                  </a:lnTo>
                  <a:lnTo>
                    <a:pt x="367" y="136"/>
                  </a:lnTo>
                  <a:lnTo>
                    <a:pt x="367" y="137"/>
                  </a:lnTo>
                  <a:lnTo>
                    <a:pt x="368" y="137"/>
                  </a:lnTo>
                  <a:lnTo>
                    <a:pt x="368" y="137"/>
                  </a:lnTo>
                  <a:lnTo>
                    <a:pt x="372" y="133"/>
                  </a:lnTo>
                  <a:lnTo>
                    <a:pt x="377" y="129"/>
                  </a:lnTo>
                  <a:lnTo>
                    <a:pt x="381" y="127"/>
                  </a:lnTo>
                  <a:lnTo>
                    <a:pt x="387" y="124"/>
                  </a:lnTo>
                  <a:lnTo>
                    <a:pt x="387" y="124"/>
                  </a:lnTo>
                  <a:lnTo>
                    <a:pt x="388" y="122"/>
                  </a:lnTo>
                  <a:lnTo>
                    <a:pt x="388" y="118"/>
                  </a:lnTo>
                  <a:lnTo>
                    <a:pt x="389" y="115"/>
                  </a:lnTo>
                  <a:lnTo>
                    <a:pt x="389" y="113"/>
                  </a:lnTo>
                  <a:lnTo>
                    <a:pt x="389" y="113"/>
                  </a:lnTo>
                  <a:lnTo>
                    <a:pt x="390" y="111"/>
                  </a:lnTo>
                  <a:lnTo>
                    <a:pt x="392" y="108"/>
                  </a:lnTo>
                  <a:lnTo>
                    <a:pt x="396" y="108"/>
                  </a:lnTo>
                  <a:lnTo>
                    <a:pt x="403" y="111"/>
                  </a:lnTo>
                  <a:lnTo>
                    <a:pt x="403" y="111"/>
                  </a:lnTo>
                  <a:lnTo>
                    <a:pt x="408" y="112"/>
                  </a:lnTo>
                  <a:lnTo>
                    <a:pt x="412" y="114"/>
                  </a:lnTo>
                  <a:lnTo>
                    <a:pt x="417" y="115"/>
                  </a:lnTo>
                  <a:lnTo>
                    <a:pt x="421" y="116"/>
                  </a:lnTo>
                  <a:lnTo>
                    <a:pt x="421" y="116"/>
                  </a:lnTo>
                  <a:lnTo>
                    <a:pt x="430" y="118"/>
                  </a:lnTo>
                  <a:lnTo>
                    <a:pt x="433" y="121"/>
                  </a:lnTo>
                  <a:lnTo>
                    <a:pt x="438" y="124"/>
                  </a:lnTo>
                  <a:lnTo>
                    <a:pt x="438" y="124"/>
                  </a:lnTo>
                  <a:lnTo>
                    <a:pt x="439" y="125"/>
                  </a:lnTo>
                  <a:lnTo>
                    <a:pt x="439" y="127"/>
                  </a:lnTo>
                  <a:lnTo>
                    <a:pt x="439" y="131"/>
                  </a:lnTo>
                  <a:lnTo>
                    <a:pt x="439" y="135"/>
                  </a:lnTo>
                  <a:lnTo>
                    <a:pt x="439" y="139"/>
                  </a:lnTo>
                  <a:lnTo>
                    <a:pt x="439" y="139"/>
                  </a:lnTo>
                  <a:lnTo>
                    <a:pt x="440" y="143"/>
                  </a:lnTo>
                  <a:lnTo>
                    <a:pt x="439" y="146"/>
                  </a:lnTo>
                  <a:lnTo>
                    <a:pt x="439" y="146"/>
                  </a:lnTo>
                  <a:lnTo>
                    <a:pt x="438" y="148"/>
                  </a:lnTo>
                  <a:lnTo>
                    <a:pt x="438" y="152"/>
                  </a:lnTo>
                  <a:lnTo>
                    <a:pt x="440" y="153"/>
                  </a:lnTo>
                  <a:lnTo>
                    <a:pt x="442" y="153"/>
                  </a:lnTo>
                  <a:lnTo>
                    <a:pt x="442" y="153"/>
                  </a:lnTo>
                  <a:lnTo>
                    <a:pt x="444" y="150"/>
                  </a:lnTo>
                  <a:lnTo>
                    <a:pt x="445" y="148"/>
                  </a:lnTo>
                  <a:lnTo>
                    <a:pt x="447" y="143"/>
                  </a:lnTo>
                  <a:lnTo>
                    <a:pt x="447" y="143"/>
                  </a:lnTo>
                  <a:lnTo>
                    <a:pt x="448" y="140"/>
                  </a:lnTo>
                  <a:lnTo>
                    <a:pt x="449" y="140"/>
                  </a:lnTo>
                  <a:lnTo>
                    <a:pt x="450" y="140"/>
                  </a:lnTo>
                  <a:lnTo>
                    <a:pt x="450" y="140"/>
                  </a:lnTo>
                  <a:lnTo>
                    <a:pt x="452" y="143"/>
                  </a:lnTo>
                  <a:lnTo>
                    <a:pt x="453" y="143"/>
                  </a:lnTo>
                  <a:lnTo>
                    <a:pt x="453" y="143"/>
                  </a:lnTo>
                  <a:lnTo>
                    <a:pt x="456" y="143"/>
                  </a:lnTo>
                  <a:lnTo>
                    <a:pt x="460" y="145"/>
                  </a:lnTo>
                  <a:lnTo>
                    <a:pt x="462" y="146"/>
                  </a:lnTo>
                  <a:lnTo>
                    <a:pt x="465" y="147"/>
                  </a:lnTo>
                  <a:lnTo>
                    <a:pt x="465" y="147"/>
                  </a:lnTo>
                  <a:lnTo>
                    <a:pt x="470" y="147"/>
                  </a:lnTo>
                  <a:lnTo>
                    <a:pt x="472" y="147"/>
                  </a:lnTo>
                  <a:lnTo>
                    <a:pt x="474" y="148"/>
                  </a:lnTo>
                  <a:lnTo>
                    <a:pt x="474" y="148"/>
                  </a:lnTo>
                  <a:lnTo>
                    <a:pt x="477" y="150"/>
                  </a:lnTo>
                  <a:lnTo>
                    <a:pt x="482" y="152"/>
                  </a:lnTo>
                  <a:lnTo>
                    <a:pt x="485" y="152"/>
                  </a:lnTo>
                  <a:lnTo>
                    <a:pt x="489" y="152"/>
                  </a:lnTo>
                  <a:lnTo>
                    <a:pt x="496" y="149"/>
                  </a:lnTo>
                  <a:lnTo>
                    <a:pt x="503" y="147"/>
                  </a:lnTo>
                  <a:lnTo>
                    <a:pt x="503" y="147"/>
                  </a:lnTo>
                  <a:lnTo>
                    <a:pt x="505" y="147"/>
                  </a:lnTo>
                  <a:lnTo>
                    <a:pt x="506" y="148"/>
                  </a:lnTo>
                  <a:lnTo>
                    <a:pt x="508" y="150"/>
                  </a:lnTo>
                  <a:lnTo>
                    <a:pt x="511" y="152"/>
                  </a:lnTo>
                  <a:lnTo>
                    <a:pt x="511" y="152"/>
                  </a:lnTo>
                  <a:lnTo>
                    <a:pt x="513" y="152"/>
                  </a:lnTo>
                  <a:lnTo>
                    <a:pt x="514" y="152"/>
                  </a:lnTo>
                  <a:lnTo>
                    <a:pt x="516" y="152"/>
                  </a:lnTo>
                  <a:lnTo>
                    <a:pt x="516" y="152"/>
                  </a:lnTo>
                  <a:lnTo>
                    <a:pt x="517" y="153"/>
                  </a:lnTo>
                  <a:lnTo>
                    <a:pt x="519" y="155"/>
                  </a:lnTo>
                  <a:lnTo>
                    <a:pt x="523" y="158"/>
                  </a:lnTo>
                  <a:lnTo>
                    <a:pt x="523" y="158"/>
                  </a:lnTo>
                  <a:lnTo>
                    <a:pt x="529" y="164"/>
                  </a:lnTo>
                  <a:lnTo>
                    <a:pt x="535" y="170"/>
                  </a:lnTo>
                  <a:lnTo>
                    <a:pt x="540" y="176"/>
                  </a:lnTo>
                  <a:lnTo>
                    <a:pt x="546" y="182"/>
                  </a:lnTo>
                  <a:lnTo>
                    <a:pt x="546" y="182"/>
                  </a:lnTo>
                  <a:lnTo>
                    <a:pt x="549" y="185"/>
                  </a:lnTo>
                  <a:lnTo>
                    <a:pt x="553" y="186"/>
                  </a:lnTo>
                  <a:lnTo>
                    <a:pt x="559" y="187"/>
                  </a:lnTo>
                  <a:lnTo>
                    <a:pt x="567" y="188"/>
                  </a:lnTo>
                  <a:lnTo>
                    <a:pt x="570" y="189"/>
                  </a:lnTo>
                  <a:lnTo>
                    <a:pt x="574" y="190"/>
                  </a:lnTo>
                  <a:lnTo>
                    <a:pt x="574" y="190"/>
                  </a:lnTo>
                  <a:lnTo>
                    <a:pt x="577" y="192"/>
                  </a:lnTo>
                  <a:lnTo>
                    <a:pt x="579" y="196"/>
                  </a:lnTo>
                  <a:lnTo>
                    <a:pt x="581" y="200"/>
                  </a:lnTo>
                  <a:lnTo>
                    <a:pt x="582" y="203"/>
                  </a:lnTo>
                  <a:lnTo>
                    <a:pt x="582" y="203"/>
                  </a:lnTo>
                  <a:lnTo>
                    <a:pt x="582" y="208"/>
                  </a:lnTo>
                  <a:lnTo>
                    <a:pt x="584" y="211"/>
                  </a:lnTo>
                  <a:lnTo>
                    <a:pt x="584" y="211"/>
                  </a:lnTo>
                  <a:lnTo>
                    <a:pt x="588" y="220"/>
                  </a:lnTo>
                  <a:lnTo>
                    <a:pt x="590" y="229"/>
                  </a:lnTo>
                  <a:lnTo>
                    <a:pt x="590" y="238"/>
                  </a:lnTo>
                  <a:lnTo>
                    <a:pt x="590" y="247"/>
                  </a:lnTo>
                  <a:lnTo>
                    <a:pt x="588" y="255"/>
                  </a:lnTo>
                  <a:lnTo>
                    <a:pt x="585" y="264"/>
                  </a:lnTo>
                  <a:lnTo>
                    <a:pt x="580" y="272"/>
                  </a:lnTo>
                  <a:lnTo>
                    <a:pt x="575" y="279"/>
                  </a:lnTo>
                  <a:lnTo>
                    <a:pt x="575" y="279"/>
                  </a:lnTo>
                  <a:lnTo>
                    <a:pt x="571" y="281"/>
                  </a:lnTo>
                  <a:lnTo>
                    <a:pt x="568" y="283"/>
                  </a:lnTo>
                  <a:lnTo>
                    <a:pt x="568" y="283"/>
                  </a:lnTo>
                  <a:lnTo>
                    <a:pt x="564" y="289"/>
                  </a:lnTo>
                  <a:lnTo>
                    <a:pt x="564" y="289"/>
                  </a:lnTo>
                  <a:lnTo>
                    <a:pt x="560" y="292"/>
                  </a:lnTo>
                  <a:lnTo>
                    <a:pt x="557" y="295"/>
                  </a:lnTo>
                  <a:lnTo>
                    <a:pt x="555" y="299"/>
                  </a:lnTo>
                  <a:lnTo>
                    <a:pt x="553" y="303"/>
                  </a:lnTo>
                  <a:lnTo>
                    <a:pt x="553" y="303"/>
                  </a:lnTo>
                  <a:lnTo>
                    <a:pt x="552" y="306"/>
                  </a:lnTo>
                  <a:lnTo>
                    <a:pt x="549" y="308"/>
                  </a:lnTo>
                  <a:lnTo>
                    <a:pt x="549" y="308"/>
                  </a:lnTo>
                  <a:lnTo>
                    <a:pt x="547" y="314"/>
                  </a:lnTo>
                  <a:lnTo>
                    <a:pt x="544" y="321"/>
                  </a:lnTo>
                  <a:lnTo>
                    <a:pt x="540" y="325"/>
                  </a:lnTo>
                  <a:lnTo>
                    <a:pt x="535" y="328"/>
                  </a:lnTo>
                  <a:lnTo>
                    <a:pt x="535" y="328"/>
                  </a:lnTo>
                  <a:lnTo>
                    <a:pt x="529" y="333"/>
                  </a:lnTo>
                  <a:lnTo>
                    <a:pt x="527" y="336"/>
                  </a:lnTo>
                  <a:lnTo>
                    <a:pt x="526" y="342"/>
                  </a:lnTo>
                  <a:lnTo>
                    <a:pt x="527" y="347"/>
                  </a:lnTo>
                  <a:lnTo>
                    <a:pt x="527" y="347"/>
                  </a:lnTo>
                  <a:lnTo>
                    <a:pt x="526" y="354"/>
                  </a:lnTo>
                  <a:lnTo>
                    <a:pt x="526" y="354"/>
                  </a:lnTo>
                  <a:lnTo>
                    <a:pt x="526" y="360"/>
                  </a:lnTo>
                  <a:lnTo>
                    <a:pt x="524" y="365"/>
                  </a:lnTo>
                  <a:lnTo>
                    <a:pt x="524" y="365"/>
                  </a:lnTo>
                  <a:lnTo>
                    <a:pt x="524" y="369"/>
                  </a:lnTo>
                  <a:lnTo>
                    <a:pt x="524" y="371"/>
                  </a:lnTo>
                  <a:lnTo>
                    <a:pt x="525" y="374"/>
                  </a:lnTo>
                  <a:lnTo>
                    <a:pt x="525" y="374"/>
                  </a:lnTo>
                  <a:lnTo>
                    <a:pt x="526" y="377"/>
                  </a:lnTo>
                  <a:lnTo>
                    <a:pt x="527" y="383"/>
                  </a:lnTo>
                  <a:lnTo>
                    <a:pt x="527" y="383"/>
                  </a:lnTo>
                  <a:lnTo>
                    <a:pt x="527" y="385"/>
                  </a:lnTo>
                  <a:lnTo>
                    <a:pt x="527" y="387"/>
                  </a:lnTo>
                  <a:lnTo>
                    <a:pt x="527" y="387"/>
                  </a:lnTo>
                  <a:lnTo>
                    <a:pt x="525" y="392"/>
                  </a:lnTo>
                  <a:lnTo>
                    <a:pt x="523" y="399"/>
                  </a:lnTo>
                  <a:lnTo>
                    <a:pt x="523" y="406"/>
                  </a:lnTo>
                  <a:lnTo>
                    <a:pt x="523" y="411"/>
                  </a:lnTo>
                  <a:lnTo>
                    <a:pt x="523" y="411"/>
                  </a:lnTo>
                  <a:lnTo>
                    <a:pt x="523" y="413"/>
                  </a:lnTo>
                  <a:lnTo>
                    <a:pt x="522" y="416"/>
                  </a:lnTo>
                  <a:lnTo>
                    <a:pt x="521" y="417"/>
                  </a:lnTo>
                  <a:lnTo>
                    <a:pt x="521" y="419"/>
                  </a:lnTo>
                  <a:lnTo>
                    <a:pt x="521" y="419"/>
                  </a:lnTo>
                  <a:lnTo>
                    <a:pt x="523" y="423"/>
                  </a:lnTo>
                  <a:lnTo>
                    <a:pt x="523" y="423"/>
                  </a:lnTo>
                  <a:lnTo>
                    <a:pt x="521" y="430"/>
                  </a:lnTo>
                  <a:lnTo>
                    <a:pt x="519" y="437"/>
                  </a:lnTo>
                  <a:lnTo>
                    <a:pt x="519" y="437"/>
                  </a:lnTo>
                  <a:lnTo>
                    <a:pt x="521" y="443"/>
                  </a:lnTo>
                  <a:lnTo>
                    <a:pt x="521" y="447"/>
                  </a:lnTo>
                  <a:lnTo>
                    <a:pt x="518" y="451"/>
                  </a:lnTo>
                  <a:lnTo>
                    <a:pt x="518" y="451"/>
                  </a:lnTo>
                  <a:lnTo>
                    <a:pt x="515" y="455"/>
                  </a:lnTo>
                  <a:lnTo>
                    <a:pt x="511" y="459"/>
                  </a:lnTo>
                  <a:lnTo>
                    <a:pt x="507" y="463"/>
                  </a:lnTo>
                  <a:lnTo>
                    <a:pt x="506" y="465"/>
                  </a:lnTo>
                  <a:lnTo>
                    <a:pt x="506" y="466"/>
                  </a:lnTo>
                  <a:lnTo>
                    <a:pt x="506" y="466"/>
                  </a:lnTo>
                  <a:lnTo>
                    <a:pt x="505" y="472"/>
                  </a:lnTo>
                  <a:lnTo>
                    <a:pt x="504" y="476"/>
                  </a:lnTo>
                  <a:lnTo>
                    <a:pt x="504" y="476"/>
                  </a:lnTo>
                  <a:lnTo>
                    <a:pt x="502" y="478"/>
                  </a:lnTo>
                  <a:lnTo>
                    <a:pt x="500" y="478"/>
                  </a:lnTo>
                  <a:lnTo>
                    <a:pt x="500" y="479"/>
                  </a:lnTo>
                  <a:lnTo>
                    <a:pt x="500" y="479"/>
                  </a:lnTo>
                  <a:lnTo>
                    <a:pt x="497" y="483"/>
                  </a:lnTo>
                  <a:lnTo>
                    <a:pt x="497" y="483"/>
                  </a:lnTo>
                  <a:lnTo>
                    <a:pt x="496" y="487"/>
                  </a:lnTo>
                  <a:lnTo>
                    <a:pt x="495" y="491"/>
                  </a:lnTo>
                  <a:lnTo>
                    <a:pt x="495" y="491"/>
                  </a:lnTo>
                  <a:lnTo>
                    <a:pt x="493" y="493"/>
                  </a:lnTo>
                  <a:lnTo>
                    <a:pt x="492" y="495"/>
                  </a:lnTo>
                  <a:lnTo>
                    <a:pt x="493" y="496"/>
                  </a:lnTo>
                  <a:lnTo>
                    <a:pt x="493" y="496"/>
                  </a:lnTo>
                  <a:lnTo>
                    <a:pt x="495" y="501"/>
                  </a:lnTo>
                  <a:lnTo>
                    <a:pt x="495" y="503"/>
                  </a:lnTo>
                  <a:lnTo>
                    <a:pt x="495" y="505"/>
                  </a:lnTo>
                  <a:lnTo>
                    <a:pt x="495" y="505"/>
                  </a:lnTo>
                  <a:lnTo>
                    <a:pt x="490" y="510"/>
                  </a:lnTo>
                  <a:lnTo>
                    <a:pt x="486" y="512"/>
                  </a:lnTo>
                  <a:lnTo>
                    <a:pt x="483" y="512"/>
                  </a:lnTo>
                  <a:lnTo>
                    <a:pt x="483" y="512"/>
                  </a:lnTo>
                  <a:lnTo>
                    <a:pt x="482" y="513"/>
                  </a:lnTo>
                  <a:lnTo>
                    <a:pt x="480" y="514"/>
                  </a:lnTo>
                  <a:lnTo>
                    <a:pt x="479" y="520"/>
                  </a:lnTo>
                  <a:lnTo>
                    <a:pt x="479" y="520"/>
                  </a:lnTo>
                  <a:lnTo>
                    <a:pt x="477" y="521"/>
                  </a:lnTo>
                  <a:lnTo>
                    <a:pt x="475" y="520"/>
                  </a:lnTo>
                  <a:lnTo>
                    <a:pt x="475" y="520"/>
                  </a:lnTo>
                  <a:lnTo>
                    <a:pt x="471" y="518"/>
                  </a:lnTo>
                  <a:lnTo>
                    <a:pt x="466" y="517"/>
                  </a:lnTo>
                  <a:lnTo>
                    <a:pt x="458" y="518"/>
                  </a:lnTo>
                  <a:lnTo>
                    <a:pt x="450" y="521"/>
                  </a:lnTo>
                  <a:lnTo>
                    <a:pt x="441" y="522"/>
                  </a:lnTo>
                  <a:lnTo>
                    <a:pt x="441" y="522"/>
                  </a:lnTo>
                  <a:lnTo>
                    <a:pt x="440" y="523"/>
                  </a:lnTo>
                  <a:lnTo>
                    <a:pt x="440" y="523"/>
                  </a:lnTo>
                  <a:lnTo>
                    <a:pt x="440" y="525"/>
                  </a:lnTo>
                  <a:lnTo>
                    <a:pt x="441" y="527"/>
                  </a:lnTo>
                  <a:lnTo>
                    <a:pt x="441" y="529"/>
                  </a:lnTo>
                  <a:lnTo>
                    <a:pt x="441" y="529"/>
                  </a:lnTo>
                  <a:lnTo>
                    <a:pt x="440" y="531"/>
                  </a:lnTo>
                  <a:lnTo>
                    <a:pt x="438" y="529"/>
                  </a:lnTo>
                  <a:lnTo>
                    <a:pt x="435" y="529"/>
                  </a:lnTo>
                  <a:lnTo>
                    <a:pt x="434" y="529"/>
                  </a:lnTo>
                  <a:lnTo>
                    <a:pt x="434" y="529"/>
                  </a:lnTo>
                  <a:lnTo>
                    <a:pt x="431" y="535"/>
                  </a:lnTo>
                  <a:lnTo>
                    <a:pt x="427" y="538"/>
                  </a:lnTo>
                  <a:lnTo>
                    <a:pt x="422" y="538"/>
                  </a:lnTo>
                  <a:lnTo>
                    <a:pt x="416" y="537"/>
                  </a:lnTo>
                  <a:lnTo>
                    <a:pt x="416" y="537"/>
                  </a:lnTo>
                  <a:lnTo>
                    <a:pt x="411" y="538"/>
                  </a:lnTo>
                  <a:lnTo>
                    <a:pt x="409" y="541"/>
                  </a:lnTo>
                  <a:lnTo>
                    <a:pt x="408" y="544"/>
                  </a:lnTo>
                  <a:lnTo>
                    <a:pt x="407" y="548"/>
                  </a:lnTo>
                  <a:lnTo>
                    <a:pt x="407" y="548"/>
                  </a:lnTo>
                  <a:lnTo>
                    <a:pt x="406" y="550"/>
                  </a:lnTo>
                  <a:lnTo>
                    <a:pt x="403" y="552"/>
                  </a:lnTo>
                  <a:lnTo>
                    <a:pt x="403" y="552"/>
                  </a:lnTo>
                  <a:lnTo>
                    <a:pt x="398" y="554"/>
                  </a:lnTo>
                  <a:lnTo>
                    <a:pt x="392" y="557"/>
                  </a:lnTo>
                  <a:lnTo>
                    <a:pt x="392" y="557"/>
                  </a:lnTo>
                  <a:lnTo>
                    <a:pt x="389" y="559"/>
                  </a:lnTo>
                  <a:lnTo>
                    <a:pt x="389" y="559"/>
                  </a:lnTo>
                  <a:lnTo>
                    <a:pt x="385" y="562"/>
                  </a:lnTo>
                  <a:lnTo>
                    <a:pt x="380" y="566"/>
                  </a:lnTo>
                  <a:lnTo>
                    <a:pt x="377" y="570"/>
                  </a:lnTo>
                  <a:lnTo>
                    <a:pt x="375" y="575"/>
                  </a:lnTo>
                  <a:lnTo>
                    <a:pt x="374" y="580"/>
                  </a:lnTo>
                  <a:lnTo>
                    <a:pt x="372" y="586"/>
                  </a:lnTo>
                  <a:lnTo>
                    <a:pt x="372" y="590"/>
                  </a:lnTo>
                  <a:lnTo>
                    <a:pt x="375" y="595"/>
                  </a:lnTo>
                  <a:lnTo>
                    <a:pt x="375" y="595"/>
                  </a:lnTo>
                  <a:lnTo>
                    <a:pt x="377" y="599"/>
                  </a:lnTo>
                  <a:lnTo>
                    <a:pt x="378" y="601"/>
                  </a:lnTo>
                  <a:lnTo>
                    <a:pt x="379" y="605"/>
                  </a:lnTo>
                  <a:lnTo>
                    <a:pt x="379" y="608"/>
                  </a:lnTo>
                  <a:lnTo>
                    <a:pt x="379" y="612"/>
                  </a:lnTo>
                  <a:lnTo>
                    <a:pt x="376" y="619"/>
                  </a:lnTo>
                  <a:lnTo>
                    <a:pt x="372" y="627"/>
                  </a:lnTo>
                  <a:lnTo>
                    <a:pt x="372" y="627"/>
                  </a:lnTo>
                  <a:lnTo>
                    <a:pt x="370" y="630"/>
                  </a:lnTo>
                  <a:lnTo>
                    <a:pt x="368" y="632"/>
                  </a:lnTo>
                  <a:lnTo>
                    <a:pt x="368" y="632"/>
                  </a:lnTo>
                  <a:lnTo>
                    <a:pt x="366" y="638"/>
                  </a:lnTo>
                  <a:lnTo>
                    <a:pt x="364" y="642"/>
                  </a:lnTo>
                  <a:lnTo>
                    <a:pt x="364" y="642"/>
                  </a:lnTo>
                  <a:lnTo>
                    <a:pt x="359" y="646"/>
                  </a:lnTo>
                  <a:lnTo>
                    <a:pt x="356" y="650"/>
                  </a:lnTo>
                  <a:lnTo>
                    <a:pt x="356" y="650"/>
                  </a:lnTo>
                  <a:lnTo>
                    <a:pt x="356" y="651"/>
                  </a:lnTo>
                  <a:lnTo>
                    <a:pt x="356" y="652"/>
                  </a:lnTo>
                  <a:lnTo>
                    <a:pt x="356" y="654"/>
                  </a:lnTo>
                  <a:lnTo>
                    <a:pt x="356" y="655"/>
                  </a:lnTo>
                  <a:lnTo>
                    <a:pt x="356" y="655"/>
                  </a:lnTo>
                  <a:lnTo>
                    <a:pt x="353" y="659"/>
                  </a:lnTo>
                  <a:lnTo>
                    <a:pt x="353" y="660"/>
                  </a:lnTo>
                  <a:lnTo>
                    <a:pt x="353" y="662"/>
                  </a:lnTo>
                  <a:lnTo>
                    <a:pt x="351" y="665"/>
                  </a:lnTo>
                  <a:lnTo>
                    <a:pt x="351" y="665"/>
                  </a:lnTo>
                  <a:lnTo>
                    <a:pt x="350" y="669"/>
                  </a:lnTo>
                  <a:lnTo>
                    <a:pt x="348" y="672"/>
                  </a:lnTo>
                  <a:lnTo>
                    <a:pt x="348" y="672"/>
                  </a:lnTo>
                  <a:lnTo>
                    <a:pt x="345" y="679"/>
                  </a:lnTo>
                  <a:lnTo>
                    <a:pt x="342" y="685"/>
                  </a:lnTo>
                  <a:lnTo>
                    <a:pt x="339" y="689"/>
                  </a:lnTo>
                  <a:lnTo>
                    <a:pt x="337" y="691"/>
                  </a:lnTo>
                  <a:lnTo>
                    <a:pt x="335" y="692"/>
                  </a:lnTo>
                  <a:lnTo>
                    <a:pt x="332" y="692"/>
                  </a:lnTo>
                  <a:lnTo>
                    <a:pt x="332" y="692"/>
                  </a:lnTo>
                  <a:lnTo>
                    <a:pt x="330" y="692"/>
                  </a:lnTo>
                  <a:lnTo>
                    <a:pt x="332" y="691"/>
                  </a:lnTo>
                  <a:lnTo>
                    <a:pt x="333" y="688"/>
                  </a:lnTo>
                  <a:lnTo>
                    <a:pt x="333" y="688"/>
                  </a:lnTo>
                  <a:lnTo>
                    <a:pt x="336" y="684"/>
                  </a:lnTo>
                  <a:lnTo>
                    <a:pt x="338" y="681"/>
                  </a:lnTo>
                  <a:lnTo>
                    <a:pt x="338" y="681"/>
                  </a:lnTo>
                  <a:lnTo>
                    <a:pt x="342" y="673"/>
                  </a:lnTo>
                  <a:lnTo>
                    <a:pt x="345" y="664"/>
                  </a:lnTo>
                  <a:lnTo>
                    <a:pt x="345" y="664"/>
                  </a:lnTo>
                  <a:lnTo>
                    <a:pt x="345" y="662"/>
                  </a:lnTo>
                  <a:lnTo>
                    <a:pt x="345" y="660"/>
                  </a:lnTo>
                  <a:lnTo>
                    <a:pt x="345" y="660"/>
                  </a:lnTo>
                  <a:lnTo>
                    <a:pt x="346" y="657"/>
                  </a:lnTo>
                  <a:lnTo>
                    <a:pt x="346" y="657"/>
                  </a:lnTo>
                  <a:lnTo>
                    <a:pt x="346" y="651"/>
                  </a:lnTo>
                  <a:lnTo>
                    <a:pt x="345" y="646"/>
                  </a:lnTo>
                  <a:lnTo>
                    <a:pt x="345" y="646"/>
                  </a:lnTo>
                  <a:lnTo>
                    <a:pt x="344" y="646"/>
                  </a:lnTo>
                  <a:lnTo>
                    <a:pt x="343" y="647"/>
                  </a:lnTo>
                  <a:lnTo>
                    <a:pt x="343" y="647"/>
                  </a:lnTo>
                  <a:lnTo>
                    <a:pt x="342" y="651"/>
                  </a:lnTo>
                  <a:lnTo>
                    <a:pt x="340" y="654"/>
                  </a:lnTo>
                  <a:lnTo>
                    <a:pt x="340" y="654"/>
                  </a:lnTo>
                  <a:lnTo>
                    <a:pt x="337" y="663"/>
                  </a:lnTo>
                  <a:lnTo>
                    <a:pt x="334" y="672"/>
                  </a:lnTo>
                  <a:lnTo>
                    <a:pt x="329" y="681"/>
                  </a:lnTo>
                  <a:lnTo>
                    <a:pt x="326" y="690"/>
                  </a:lnTo>
                  <a:lnTo>
                    <a:pt x="326" y="690"/>
                  </a:lnTo>
                  <a:lnTo>
                    <a:pt x="325" y="692"/>
                  </a:lnTo>
                  <a:lnTo>
                    <a:pt x="323" y="695"/>
                  </a:lnTo>
                  <a:lnTo>
                    <a:pt x="323" y="695"/>
                  </a:lnTo>
                  <a:lnTo>
                    <a:pt x="322" y="705"/>
                  </a:lnTo>
                  <a:lnTo>
                    <a:pt x="321" y="715"/>
                  </a:lnTo>
                  <a:lnTo>
                    <a:pt x="321" y="715"/>
                  </a:lnTo>
                  <a:lnTo>
                    <a:pt x="318" y="721"/>
                  </a:lnTo>
                  <a:lnTo>
                    <a:pt x="316" y="725"/>
                  </a:lnTo>
                  <a:lnTo>
                    <a:pt x="316" y="725"/>
                  </a:lnTo>
                  <a:lnTo>
                    <a:pt x="311" y="718"/>
                  </a:lnTo>
                  <a:lnTo>
                    <a:pt x="308" y="713"/>
                  </a:lnTo>
                  <a:lnTo>
                    <a:pt x="305" y="700"/>
                  </a:lnTo>
                  <a:lnTo>
                    <a:pt x="305" y="700"/>
                  </a:lnTo>
                  <a:lnTo>
                    <a:pt x="300" y="694"/>
                  </a:lnTo>
                  <a:lnTo>
                    <a:pt x="294" y="690"/>
                  </a:lnTo>
                  <a:lnTo>
                    <a:pt x="294" y="690"/>
                  </a:lnTo>
                  <a:lnTo>
                    <a:pt x="281" y="683"/>
                  </a:lnTo>
                  <a:lnTo>
                    <a:pt x="272" y="678"/>
                  </a:lnTo>
                  <a:lnTo>
                    <a:pt x="265" y="671"/>
                  </a:lnTo>
                  <a:lnTo>
                    <a:pt x="258" y="662"/>
                  </a:lnTo>
                  <a:lnTo>
                    <a:pt x="258" y="662"/>
                  </a:lnTo>
                  <a:lnTo>
                    <a:pt x="256" y="661"/>
                  </a:lnTo>
                  <a:lnTo>
                    <a:pt x="253" y="661"/>
                  </a:lnTo>
                  <a:lnTo>
                    <a:pt x="249" y="661"/>
                  </a:lnTo>
                  <a:lnTo>
                    <a:pt x="249" y="661"/>
                  </a:lnTo>
                  <a:lnTo>
                    <a:pt x="248" y="660"/>
                  </a:lnTo>
                  <a:lnTo>
                    <a:pt x="245" y="659"/>
                  </a:lnTo>
                  <a:lnTo>
                    <a:pt x="245" y="659"/>
                  </a:lnTo>
                  <a:lnTo>
                    <a:pt x="248" y="655"/>
                  </a:lnTo>
                  <a:lnTo>
                    <a:pt x="250" y="652"/>
                  </a:lnTo>
                  <a:lnTo>
                    <a:pt x="250" y="652"/>
                  </a:lnTo>
                  <a:lnTo>
                    <a:pt x="253" y="648"/>
                  </a:lnTo>
                  <a:lnTo>
                    <a:pt x="255" y="643"/>
                  </a:lnTo>
                  <a:lnTo>
                    <a:pt x="260" y="633"/>
                  </a:lnTo>
                  <a:lnTo>
                    <a:pt x="260" y="633"/>
                  </a:lnTo>
                  <a:lnTo>
                    <a:pt x="261" y="632"/>
                  </a:lnTo>
                  <a:lnTo>
                    <a:pt x="262" y="631"/>
                  </a:lnTo>
                  <a:lnTo>
                    <a:pt x="262" y="631"/>
                  </a:lnTo>
                  <a:lnTo>
                    <a:pt x="267" y="630"/>
                  </a:lnTo>
                  <a:lnTo>
                    <a:pt x="272" y="627"/>
                  </a:lnTo>
                  <a:lnTo>
                    <a:pt x="272" y="627"/>
                  </a:lnTo>
                  <a:lnTo>
                    <a:pt x="286" y="612"/>
                  </a:lnTo>
                  <a:lnTo>
                    <a:pt x="293" y="605"/>
                  </a:lnTo>
                  <a:lnTo>
                    <a:pt x="302" y="599"/>
                  </a:lnTo>
                  <a:lnTo>
                    <a:pt x="302" y="599"/>
                  </a:lnTo>
                  <a:lnTo>
                    <a:pt x="303" y="598"/>
                  </a:lnTo>
                  <a:lnTo>
                    <a:pt x="303" y="597"/>
                  </a:lnTo>
                  <a:lnTo>
                    <a:pt x="304" y="594"/>
                  </a:lnTo>
                  <a:lnTo>
                    <a:pt x="304" y="594"/>
                  </a:lnTo>
                  <a:lnTo>
                    <a:pt x="303" y="588"/>
                  </a:lnTo>
                  <a:lnTo>
                    <a:pt x="303" y="583"/>
                  </a:lnTo>
                  <a:lnTo>
                    <a:pt x="302" y="577"/>
                  </a:lnTo>
                  <a:lnTo>
                    <a:pt x="303" y="571"/>
                  </a:lnTo>
                  <a:lnTo>
                    <a:pt x="303" y="571"/>
                  </a:lnTo>
                  <a:lnTo>
                    <a:pt x="298" y="571"/>
                  </a:lnTo>
                  <a:lnTo>
                    <a:pt x="295" y="571"/>
                  </a:lnTo>
                  <a:lnTo>
                    <a:pt x="287" y="570"/>
                  </a:lnTo>
                  <a:lnTo>
                    <a:pt x="287" y="570"/>
                  </a:lnTo>
                  <a:lnTo>
                    <a:pt x="288" y="562"/>
                  </a:lnTo>
                  <a:lnTo>
                    <a:pt x="291" y="552"/>
                  </a:lnTo>
                  <a:lnTo>
                    <a:pt x="294" y="543"/>
                  </a:lnTo>
                  <a:lnTo>
                    <a:pt x="296" y="533"/>
                  </a:lnTo>
                  <a:lnTo>
                    <a:pt x="296" y="533"/>
                  </a:lnTo>
                  <a:lnTo>
                    <a:pt x="293" y="535"/>
                  </a:lnTo>
                  <a:lnTo>
                    <a:pt x="287" y="536"/>
                  </a:lnTo>
                  <a:lnTo>
                    <a:pt x="284" y="537"/>
                  </a:lnTo>
                  <a:lnTo>
                    <a:pt x="282" y="536"/>
                  </a:lnTo>
                  <a:lnTo>
                    <a:pt x="280" y="535"/>
                  </a:lnTo>
                  <a:lnTo>
                    <a:pt x="279" y="532"/>
                  </a:lnTo>
                  <a:lnTo>
                    <a:pt x="279" y="532"/>
                  </a:lnTo>
                  <a:lnTo>
                    <a:pt x="280" y="518"/>
                  </a:lnTo>
                  <a:lnTo>
                    <a:pt x="279" y="512"/>
                  </a:lnTo>
                  <a:lnTo>
                    <a:pt x="276" y="508"/>
                  </a:lnTo>
                  <a:lnTo>
                    <a:pt x="274" y="506"/>
                  </a:lnTo>
                  <a:lnTo>
                    <a:pt x="274" y="506"/>
                  </a:lnTo>
                  <a:lnTo>
                    <a:pt x="270" y="504"/>
                  </a:lnTo>
                  <a:lnTo>
                    <a:pt x="264" y="502"/>
                  </a:lnTo>
                  <a:lnTo>
                    <a:pt x="254" y="500"/>
                  </a:lnTo>
                  <a:lnTo>
                    <a:pt x="244" y="497"/>
                  </a:lnTo>
                  <a:lnTo>
                    <a:pt x="242" y="496"/>
                  </a:lnTo>
                  <a:lnTo>
                    <a:pt x="241" y="495"/>
                  </a:lnTo>
                  <a:lnTo>
                    <a:pt x="241" y="495"/>
                  </a:lnTo>
                  <a:lnTo>
                    <a:pt x="241" y="489"/>
                  </a:lnTo>
                  <a:lnTo>
                    <a:pt x="241" y="479"/>
                  </a:lnTo>
                  <a:lnTo>
                    <a:pt x="241" y="474"/>
                  </a:lnTo>
                  <a:lnTo>
                    <a:pt x="240" y="469"/>
                  </a:lnTo>
                  <a:lnTo>
                    <a:pt x="238" y="464"/>
                  </a:lnTo>
                  <a:lnTo>
                    <a:pt x="234" y="460"/>
                  </a:lnTo>
                  <a:lnTo>
                    <a:pt x="234" y="460"/>
                  </a:lnTo>
                  <a:lnTo>
                    <a:pt x="235" y="454"/>
                  </a:lnTo>
                  <a:lnTo>
                    <a:pt x="237" y="449"/>
                  </a:lnTo>
                  <a:lnTo>
                    <a:pt x="237" y="449"/>
                  </a:lnTo>
                  <a:lnTo>
                    <a:pt x="239" y="443"/>
                  </a:lnTo>
                  <a:lnTo>
                    <a:pt x="240" y="439"/>
                  </a:lnTo>
                  <a:lnTo>
                    <a:pt x="241" y="433"/>
                  </a:lnTo>
                  <a:lnTo>
                    <a:pt x="241" y="428"/>
                  </a:lnTo>
                  <a:lnTo>
                    <a:pt x="240" y="423"/>
                  </a:lnTo>
                  <a:lnTo>
                    <a:pt x="238" y="418"/>
                  </a:lnTo>
                  <a:lnTo>
                    <a:pt x="234" y="413"/>
                  </a:lnTo>
                  <a:lnTo>
                    <a:pt x="230" y="410"/>
                  </a:lnTo>
                  <a:lnTo>
                    <a:pt x="230" y="410"/>
                  </a:lnTo>
                  <a:lnTo>
                    <a:pt x="229" y="409"/>
                  </a:lnTo>
                  <a:lnTo>
                    <a:pt x="230" y="407"/>
                  </a:lnTo>
                  <a:lnTo>
                    <a:pt x="232" y="404"/>
                  </a:lnTo>
                  <a:lnTo>
                    <a:pt x="232" y="404"/>
                  </a:lnTo>
                  <a:lnTo>
                    <a:pt x="232" y="399"/>
                  </a:lnTo>
                  <a:lnTo>
                    <a:pt x="230" y="397"/>
                  </a:lnTo>
                  <a:lnTo>
                    <a:pt x="228" y="395"/>
                  </a:lnTo>
                  <a:lnTo>
                    <a:pt x="224" y="394"/>
                  </a:lnTo>
                  <a:lnTo>
                    <a:pt x="217" y="392"/>
                  </a:lnTo>
                  <a:lnTo>
                    <a:pt x="209" y="391"/>
                  </a:lnTo>
                  <a:lnTo>
                    <a:pt x="209" y="391"/>
                  </a:lnTo>
                  <a:lnTo>
                    <a:pt x="207" y="389"/>
                  </a:lnTo>
                  <a:lnTo>
                    <a:pt x="206" y="388"/>
                  </a:lnTo>
                  <a:lnTo>
                    <a:pt x="203" y="383"/>
                  </a:lnTo>
                  <a:lnTo>
                    <a:pt x="202" y="377"/>
                  </a:lnTo>
                  <a:lnTo>
                    <a:pt x="203" y="371"/>
                  </a:lnTo>
                  <a:lnTo>
                    <a:pt x="203" y="371"/>
                  </a:lnTo>
                  <a:lnTo>
                    <a:pt x="205" y="365"/>
                  </a:lnTo>
                  <a:lnTo>
                    <a:pt x="203" y="359"/>
                  </a:lnTo>
                  <a:lnTo>
                    <a:pt x="200" y="353"/>
                  </a:lnTo>
                  <a:lnTo>
                    <a:pt x="198" y="347"/>
                  </a:lnTo>
                  <a:lnTo>
                    <a:pt x="198" y="347"/>
                  </a:lnTo>
                  <a:lnTo>
                    <a:pt x="191" y="345"/>
                  </a:lnTo>
                  <a:lnTo>
                    <a:pt x="185" y="344"/>
                  </a:lnTo>
                  <a:lnTo>
                    <a:pt x="178" y="342"/>
                  </a:lnTo>
                  <a:lnTo>
                    <a:pt x="172" y="337"/>
                  </a:lnTo>
                  <a:lnTo>
                    <a:pt x="172" y="337"/>
                  </a:lnTo>
                  <a:lnTo>
                    <a:pt x="165" y="329"/>
                  </a:lnTo>
                  <a:lnTo>
                    <a:pt x="160" y="325"/>
                  </a:lnTo>
                  <a:lnTo>
                    <a:pt x="156" y="322"/>
                  </a:lnTo>
                  <a:lnTo>
                    <a:pt x="156" y="322"/>
                  </a:lnTo>
                  <a:lnTo>
                    <a:pt x="140" y="316"/>
                  </a:lnTo>
                  <a:lnTo>
                    <a:pt x="136" y="314"/>
                  </a:lnTo>
                  <a:lnTo>
                    <a:pt x="133" y="312"/>
                  </a:lnTo>
                  <a:lnTo>
                    <a:pt x="130" y="308"/>
                  </a:lnTo>
                  <a:lnTo>
                    <a:pt x="128" y="305"/>
                  </a:lnTo>
                  <a:lnTo>
                    <a:pt x="128" y="300"/>
                  </a:lnTo>
                  <a:lnTo>
                    <a:pt x="127" y="292"/>
                  </a:lnTo>
                  <a:lnTo>
                    <a:pt x="127" y="292"/>
                  </a:lnTo>
                  <a:lnTo>
                    <a:pt x="127" y="291"/>
                  </a:lnTo>
                  <a:lnTo>
                    <a:pt x="125" y="290"/>
                  </a:lnTo>
                  <a:lnTo>
                    <a:pt x="125" y="290"/>
                  </a:lnTo>
                  <a:lnTo>
                    <a:pt x="123" y="291"/>
                  </a:lnTo>
                  <a:lnTo>
                    <a:pt x="121" y="291"/>
                  </a:lnTo>
                  <a:lnTo>
                    <a:pt x="121" y="291"/>
                  </a:lnTo>
                  <a:lnTo>
                    <a:pt x="108" y="293"/>
                  </a:lnTo>
                  <a:lnTo>
                    <a:pt x="104" y="294"/>
                  </a:lnTo>
                  <a:lnTo>
                    <a:pt x="100" y="299"/>
                  </a:lnTo>
                  <a:lnTo>
                    <a:pt x="100" y="299"/>
                  </a:lnTo>
                  <a:lnTo>
                    <a:pt x="96" y="302"/>
                  </a:lnTo>
                  <a:lnTo>
                    <a:pt x="96" y="302"/>
                  </a:lnTo>
                  <a:lnTo>
                    <a:pt x="86" y="311"/>
                  </a:lnTo>
                  <a:lnTo>
                    <a:pt x="75" y="321"/>
                  </a:lnTo>
                  <a:lnTo>
                    <a:pt x="75" y="321"/>
                  </a:lnTo>
                  <a:lnTo>
                    <a:pt x="75" y="315"/>
                  </a:lnTo>
                  <a:lnTo>
                    <a:pt x="74" y="311"/>
                  </a:lnTo>
                  <a:lnTo>
                    <a:pt x="71" y="306"/>
                  </a:lnTo>
                  <a:lnTo>
                    <a:pt x="67" y="303"/>
                  </a:lnTo>
                  <a:lnTo>
                    <a:pt x="60" y="297"/>
                  </a:lnTo>
                  <a:lnTo>
                    <a:pt x="52" y="291"/>
                  </a:lnTo>
                  <a:lnTo>
                    <a:pt x="52" y="291"/>
                  </a:lnTo>
                  <a:lnTo>
                    <a:pt x="51" y="289"/>
                  </a:lnTo>
                  <a:lnTo>
                    <a:pt x="50" y="285"/>
                  </a:lnTo>
                  <a:lnTo>
                    <a:pt x="50" y="285"/>
                  </a:lnTo>
                  <a:lnTo>
                    <a:pt x="50" y="281"/>
                  </a:lnTo>
                  <a:lnTo>
                    <a:pt x="52" y="276"/>
                  </a:lnTo>
                  <a:lnTo>
                    <a:pt x="52" y="273"/>
                  </a:lnTo>
                  <a:lnTo>
                    <a:pt x="52" y="271"/>
                  </a:lnTo>
                  <a:lnTo>
                    <a:pt x="50" y="270"/>
                  </a:lnTo>
                  <a:lnTo>
                    <a:pt x="50" y="270"/>
                  </a:lnTo>
                  <a:lnTo>
                    <a:pt x="49" y="269"/>
                  </a:lnTo>
                  <a:lnTo>
                    <a:pt x="48" y="269"/>
                  </a:lnTo>
                  <a:lnTo>
                    <a:pt x="44" y="270"/>
                  </a:lnTo>
                  <a:lnTo>
                    <a:pt x="38" y="275"/>
                  </a:lnTo>
                  <a:lnTo>
                    <a:pt x="38" y="275"/>
                  </a:lnTo>
                  <a:lnTo>
                    <a:pt x="35" y="275"/>
                  </a:lnTo>
                  <a:lnTo>
                    <a:pt x="34" y="274"/>
                  </a:lnTo>
                  <a:lnTo>
                    <a:pt x="34" y="274"/>
                  </a:lnTo>
                  <a:lnTo>
                    <a:pt x="31" y="271"/>
                  </a:lnTo>
                  <a:lnTo>
                    <a:pt x="28" y="268"/>
                  </a:lnTo>
                  <a:lnTo>
                    <a:pt x="24" y="265"/>
                  </a:lnTo>
                  <a:lnTo>
                    <a:pt x="22" y="265"/>
                  </a:lnTo>
                  <a:lnTo>
                    <a:pt x="20" y="266"/>
                  </a:lnTo>
                  <a:lnTo>
                    <a:pt x="20" y="266"/>
                  </a:lnTo>
                  <a:lnTo>
                    <a:pt x="19" y="265"/>
                  </a:lnTo>
                  <a:lnTo>
                    <a:pt x="18" y="264"/>
                  </a:lnTo>
                  <a:lnTo>
                    <a:pt x="18" y="264"/>
                  </a:lnTo>
                  <a:lnTo>
                    <a:pt x="14" y="260"/>
                  </a:lnTo>
                  <a:lnTo>
                    <a:pt x="10" y="254"/>
                  </a:lnTo>
                  <a:lnTo>
                    <a:pt x="10" y="254"/>
                  </a:lnTo>
                  <a:lnTo>
                    <a:pt x="9" y="252"/>
                  </a:lnTo>
                  <a:lnTo>
                    <a:pt x="7" y="250"/>
                  </a:lnTo>
                  <a:lnTo>
                    <a:pt x="7" y="250"/>
                  </a:lnTo>
                  <a:lnTo>
                    <a:pt x="4" y="249"/>
                  </a:lnTo>
                  <a:lnTo>
                    <a:pt x="2" y="249"/>
                  </a:lnTo>
                  <a:lnTo>
                    <a:pt x="2" y="249"/>
                  </a:lnTo>
                  <a:lnTo>
                    <a:pt x="0" y="244"/>
                  </a:lnTo>
                  <a:lnTo>
                    <a:pt x="0" y="240"/>
                  </a:lnTo>
                  <a:lnTo>
                    <a:pt x="1" y="234"/>
                  </a:lnTo>
                  <a:lnTo>
                    <a:pt x="2" y="230"/>
                  </a:lnTo>
                  <a:lnTo>
                    <a:pt x="7" y="219"/>
                  </a:lnTo>
                  <a:lnTo>
                    <a:pt x="11" y="209"/>
                  </a:lnTo>
                  <a:lnTo>
                    <a:pt x="11" y="209"/>
                  </a:lnTo>
                  <a:lnTo>
                    <a:pt x="11" y="206"/>
                  </a:lnTo>
                  <a:lnTo>
                    <a:pt x="11" y="202"/>
                  </a:lnTo>
                  <a:lnTo>
                    <a:pt x="11" y="202"/>
                  </a:lnTo>
                  <a:lnTo>
                    <a:pt x="13" y="198"/>
                  </a:lnTo>
                  <a:lnTo>
                    <a:pt x="17" y="194"/>
                  </a:lnTo>
                  <a:lnTo>
                    <a:pt x="23" y="186"/>
                  </a:lnTo>
                  <a:lnTo>
                    <a:pt x="32" y="179"/>
                  </a:lnTo>
                  <a:lnTo>
                    <a:pt x="41" y="176"/>
                  </a:lnTo>
                  <a:lnTo>
                    <a:pt x="41" y="176"/>
                  </a:lnTo>
                  <a:lnTo>
                    <a:pt x="48" y="175"/>
                  </a:lnTo>
                  <a:lnTo>
                    <a:pt x="55" y="175"/>
                  </a:lnTo>
                  <a:lnTo>
                    <a:pt x="59" y="174"/>
                  </a:lnTo>
                  <a:lnTo>
                    <a:pt x="62" y="173"/>
                  </a:lnTo>
                  <a:lnTo>
                    <a:pt x="64" y="171"/>
                  </a:lnTo>
                  <a:lnTo>
                    <a:pt x="66" y="168"/>
                  </a:lnTo>
                  <a:lnTo>
                    <a:pt x="66" y="168"/>
                  </a:lnTo>
                  <a:lnTo>
                    <a:pt x="66" y="167"/>
                  </a:lnTo>
                  <a:lnTo>
                    <a:pt x="65" y="167"/>
                  </a:lnTo>
                  <a:lnTo>
                    <a:pt x="63" y="167"/>
                  </a:lnTo>
                  <a:lnTo>
                    <a:pt x="60" y="167"/>
                  </a:lnTo>
                  <a:lnTo>
                    <a:pt x="56" y="167"/>
                  </a:lnTo>
                  <a:lnTo>
                    <a:pt x="56" y="167"/>
                  </a:lnTo>
                  <a:lnTo>
                    <a:pt x="58" y="165"/>
                  </a:lnTo>
                  <a:lnTo>
                    <a:pt x="59" y="161"/>
                  </a:lnTo>
                  <a:lnTo>
                    <a:pt x="61" y="154"/>
                  </a:lnTo>
                  <a:lnTo>
                    <a:pt x="61" y="154"/>
                  </a:lnTo>
                  <a:lnTo>
                    <a:pt x="67" y="143"/>
                  </a:lnTo>
                  <a:lnTo>
                    <a:pt x="72" y="131"/>
                  </a:lnTo>
                  <a:lnTo>
                    <a:pt x="74" y="124"/>
                  </a:lnTo>
                  <a:lnTo>
                    <a:pt x="73" y="118"/>
                  </a:lnTo>
                  <a:lnTo>
                    <a:pt x="71" y="113"/>
                  </a:lnTo>
                  <a:lnTo>
                    <a:pt x="70" y="111"/>
                  </a:lnTo>
                  <a:lnTo>
                    <a:pt x="66" y="108"/>
                  </a:lnTo>
                  <a:lnTo>
                    <a:pt x="66" y="108"/>
                  </a:lnTo>
                  <a:lnTo>
                    <a:pt x="65" y="107"/>
                  </a:lnTo>
                  <a:lnTo>
                    <a:pt x="65" y="104"/>
                  </a:lnTo>
                  <a:lnTo>
                    <a:pt x="66" y="96"/>
                  </a:lnTo>
                  <a:lnTo>
                    <a:pt x="66" y="96"/>
                  </a:lnTo>
                  <a:lnTo>
                    <a:pt x="66" y="94"/>
                  </a:lnTo>
                  <a:lnTo>
                    <a:pt x="66" y="94"/>
                  </a:lnTo>
                  <a:lnTo>
                    <a:pt x="69" y="94"/>
                  </a:lnTo>
                  <a:lnTo>
                    <a:pt x="69" y="94"/>
                  </a:lnTo>
                  <a:lnTo>
                    <a:pt x="77" y="94"/>
                  </a:lnTo>
                  <a:lnTo>
                    <a:pt x="77" y="94"/>
                  </a:lnTo>
                  <a:lnTo>
                    <a:pt x="84" y="92"/>
                  </a:lnTo>
                  <a:lnTo>
                    <a:pt x="87" y="91"/>
                  </a:lnTo>
                  <a:lnTo>
                    <a:pt x="87" y="89"/>
                  </a:lnTo>
                  <a:lnTo>
                    <a:pt x="87" y="89"/>
                  </a:lnTo>
                  <a:lnTo>
                    <a:pt x="87" y="87"/>
                  </a:lnTo>
                  <a:lnTo>
                    <a:pt x="86" y="87"/>
                  </a:lnTo>
                  <a:lnTo>
                    <a:pt x="84" y="87"/>
                  </a:lnTo>
                  <a:lnTo>
                    <a:pt x="84" y="87"/>
                  </a:lnTo>
                  <a:lnTo>
                    <a:pt x="82" y="84"/>
                  </a:lnTo>
                  <a:lnTo>
                    <a:pt x="80" y="82"/>
                  </a:lnTo>
                  <a:lnTo>
                    <a:pt x="76" y="81"/>
                  </a:lnTo>
                  <a:lnTo>
                    <a:pt x="72" y="81"/>
                  </a:lnTo>
                  <a:lnTo>
                    <a:pt x="72" y="81"/>
                  </a:lnTo>
                  <a:lnTo>
                    <a:pt x="70" y="80"/>
                  </a:lnTo>
                  <a:lnTo>
                    <a:pt x="70" y="77"/>
                  </a:lnTo>
                  <a:lnTo>
                    <a:pt x="70" y="75"/>
                  </a:lnTo>
                  <a:lnTo>
                    <a:pt x="72" y="73"/>
                  </a:lnTo>
                  <a:lnTo>
                    <a:pt x="72" y="73"/>
                  </a:lnTo>
                  <a:lnTo>
                    <a:pt x="75" y="71"/>
                  </a:lnTo>
                  <a:lnTo>
                    <a:pt x="80" y="70"/>
                  </a:lnTo>
                  <a:lnTo>
                    <a:pt x="87" y="69"/>
                  </a:lnTo>
                  <a:lnTo>
                    <a:pt x="91" y="68"/>
                  </a:lnTo>
                  <a:lnTo>
                    <a:pt x="94" y="65"/>
                  </a:lnTo>
                  <a:lnTo>
                    <a:pt x="96" y="62"/>
                  </a:lnTo>
                  <a:lnTo>
                    <a:pt x="97" y="59"/>
                  </a:lnTo>
                  <a:lnTo>
                    <a:pt x="97" y="59"/>
                  </a:lnTo>
                  <a:lnTo>
                    <a:pt x="98" y="56"/>
                  </a:lnTo>
                  <a:lnTo>
                    <a:pt x="101" y="55"/>
                  </a:lnTo>
                  <a:lnTo>
                    <a:pt x="101" y="55"/>
                  </a:lnTo>
                  <a:lnTo>
                    <a:pt x="103" y="60"/>
                  </a:lnTo>
                  <a:lnTo>
                    <a:pt x="103" y="64"/>
                  </a:lnTo>
                  <a:lnTo>
                    <a:pt x="104" y="68"/>
                  </a:lnTo>
                  <a:lnTo>
                    <a:pt x="105" y="70"/>
                  </a:lnTo>
                  <a:lnTo>
                    <a:pt x="105" y="70"/>
                  </a:lnTo>
                  <a:lnTo>
                    <a:pt x="107" y="70"/>
                  </a:lnTo>
                  <a:lnTo>
                    <a:pt x="109" y="70"/>
                  </a:lnTo>
                  <a:lnTo>
                    <a:pt x="109" y="70"/>
                  </a:lnTo>
                  <a:lnTo>
                    <a:pt x="111" y="72"/>
                  </a:lnTo>
                  <a:lnTo>
                    <a:pt x="112" y="74"/>
                  </a:lnTo>
                  <a:lnTo>
                    <a:pt x="114" y="79"/>
                  </a:lnTo>
                  <a:lnTo>
                    <a:pt x="114" y="79"/>
                  </a:lnTo>
                  <a:lnTo>
                    <a:pt x="117" y="81"/>
                  </a:lnTo>
                  <a:lnTo>
                    <a:pt x="118" y="82"/>
                  </a:lnTo>
                  <a:lnTo>
                    <a:pt x="121" y="82"/>
                  </a:lnTo>
                  <a:lnTo>
                    <a:pt x="121" y="82"/>
                  </a:lnTo>
                  <a:lnTo>
                    <a:pt x="126" y="80"/>
                  </a:lnTo>
                  <a:lnTo>
                    <a:pt x="130" y="77"/>
                  </a:lnTo>
                  <a:lnTo>
                    <a:pt x="136" y="75"/>
                  </a:lnTo>
                  <a:lnTo>
                    <a:pt x="142" y="74"/>
                  </a:lnTo>
                  <a:lnTo>
                    <a:pt x="142" y="74"/>
                  </a:lnTo>
                  <a:lnTo>
                    <a:pt x="144" y="73"/>
                  </a:lnTo>
                  <a:lnTo>
                    <a:pt x="144" y="72"/>
                  </a:lnTo>
                  <a:lnTo>
                    <a:pt x="144" y="72"/>
                  </a:lnTo>
                  <a:lnTo>
                    <a:pt x="144" y="68"/>
                  </a:lnTo>
                  <a:lnTo>
                    <a:pt x="146" y="63"/>
                  </a:lnTo>
                  <a:lnTo>
                    <a:pt x="149" y="60"/>
                  </a:lnTo>
                  <a:lnTo>
                    <a:pt x="153" y="58"/>
                  </a:lnTo>
                  <a:lnTo>
                    <a:pt x="153" y="58"/>
                  </a:lnTo>
                  <a:lnTo>
                    <a:pt x="157" y="55"/>
                  </a:lnTo>
                  <a:lnTo>
                    <a:pt x="158" y="54"/>
                  </a:lnTo>
                  <a:lnTo>
                    <a:pt x="159" y="52"/>
                  </a:lnTo>
                  <a:lnTo>
                    <a:pt x="159" y="52"/>
                  </a:lnTo>
                  <a:lnTo>
                    <a:pt x="158" y="51"/>
                  </a:lnTo>
                  <a:lnTo>
                    <a:pt x="157" y="51"/>
                  </a:lnTo>
                  <a:lnTo>
                    <a:pt x="157" y="51"/>
                  </a:lnTo>
                  <a:lnTo>
                    <a:pt x="154" y="51"/>
                  </a:lnTo>
                  <a:lnTo>
                    <a:pt x="149" y="51"/>
                  </a:lnTo>
                  <a:lnTo>
                    <a:pt x="146" y="49"/>
                  </a:lnTo>
                  <a:lnTo>
                    <a:pt x="145" y="45"/>
                  </a:lnTo>
                  <a:lnTo>
                    <a:pt x="145" y="45"/>
                  </a:lnTo>
                  <a:lnTo>
                    <a:pt x="144" y="39"/>
                  </a:lnTo>
                  <a:lnTo>
                    <a:pt x="142" y="32"/>
                  </a:lnTo>
                  <a:lnTo>
                    <a:pt x="138" y="27"/>
                  </a:lnTo>
                  <a:lnTo>
                    <a:pt x="134" y="21"/>
                  </a:lnTo>
                  <a:lnTo>
                    <a:pt x="134" y="21"/>
                  </a:lnTo>
                  <a:lnTo>
                    <a:pt x="134" y="20"/>
                  </a:lnTo>
                  <a:lnTo>
                    <a:pt x="134" y="18"/>
                  </a:lnTo>
                  <a:lnTo>
                    <a:pt x="136" y="17"/>
                  </a:lnTo>
                  <a:lnTo>
                    <a:pt x="136" y="17"/>
                  </a:lnTo>
                  <a:lnTo>
                    <a:pt x="142" y="19"/>
                  </a:lnTo>
                  <a:lnTo>
                    <a:pt x="147" y="21"/>
                  </a:lnTo>
                  <a:lnTo>
                    <a:pt x="160" y="24"/>
                  </a:lnTo>
                  <a:lnTo>
                    <a:pt x="160" y="24"/>
                  </a:lnTo>
                  <a:lnTo>
                    <a:pt x="163" y="26"/>
                  </a:lnTo>
                  <a:lnTo>
                    <a:pt x="164" y="28"/>
                  </a:lnTo>
                  <a:lnTo>
                    <a:pt x="164" y="28"/>
                  </a:lnTo>
                  <a:lnTo>
                    <a:pt x="165" y="27"/>
                  </a:lnTo>
                  <a:lnTo>
                    <a:pt x="165" y="27"/>
                  </a:lnTo>
                  <a:lnTo>
                    <a:pt x="168" y="24"/>
                  </a:lnTo>
                  <a:lnTo>
                    <a:pt x="171" y="22"/>
                  </a:lnTo>
                  <a:lnTo>
                    <a:pt x="178" y="20"/>
                  </a:lnTo>
                  <a:lnTo>
                    <a:pt x="178" y="20"/>
                  </a:lnTo>
                  <a:lnTo>
                    <a:pt x="182" y="18"/>
                  </a:lnTo>
                  <a:lnTo>
                    <a:pt x="187" y="14"/>
                  </a:lnTo>
                  <a:lnTo>
                    <a:pt x="192" y="12"/>
                  </a:lnTo>
                  <a:lnTo>
                    <a:pt x="198" y="10"/>
                  </a:lnTo>
                  <a:lnTo>
                    <a:pt x="198" y="10"/>
                  </a:lnTo>
                  <a:lnTo>
                    <a:pt x="199" y="9"/>
                  </a:lnTo>
                  <a:lnTo>
                    <a:pt x="200" y="6"/>
                  </a:lnTo>
                  <a:lnTo>
                    <a:pt x="200" y="2"/>
                  </a:lnTo>
                  <a:lnTo>
                    <a:pt x="200" y="0"/>
                  </a:lnTo>
                  <a:lnTo>
                    <a:pt x="200" y="0"/>
                  </a:lnTo>
                  <a:lnTo>
                    <a:pt x="205" y="0"/>
                  </a:lnTo>
                  <a:lnTo>
                    <a:pt x="208" y="0"/>
                  </a:lnTo>
                  <a:lnTo>
                    <a:pt x="208" y="0"/>
                  </a:lnTo>
                  <a:lnTo>
                    <a:pt x="209" y="2"/>
                  </a:lnTo>
                  <a:lnTo>
                    <a:pt x="209" y="5"/>
                  </a:lnTo>
                  <a:lnTo>
                    <a:pt x="210" y="9"/>
                  </a:lnTo>
                  <a:lnTo>
                    <a:pt x="210" y="9"/>
                  </a:lnTo>
                  <a:lnTo>
                    <a:pt x="211" y="11"/>
                  </a:lnTo>
                  <a:lnTo>
                    <a:pt x="213" y="13"/>
                  </a:lnTo>
                  <a:lnTo>
                    <a:pt x="218" y="17"/>
                  </a:lnTo>
                  <a:lnTo>
                    <a:pt x="218" y="17"/>
                  </a:lnTo>
                  <a:lnTo>
                    <a:pt x="220" y="19"/>
                  </a:lnTo>
                  <a:lnTo>
                    <a:pt x="221" y="21"/>
                  </a:lnTo>
                  <a:lnTo>
                    <a:pt x="221" y="24"/>
                  </a:lnTo>
                  <a:lnTo>
                    <a:pt x="220" y="27"/>
                  </a:lnTo>
                  <a:lnTo>
                    <a:pt x="220" y="27"/>
                  </a:lnTo>
                  <a:lnTo>
                    <a:pt x="219" y="29"/>
                  </a:lnTo>
                  <a:lnTo>
                    <a:pt x="217" y="30"/>
                  </a:lnTo>
                  <a:lnTo>
                    <a:pt x="214" y="33"/>
                  </a:lnTo>
                  <a:lnTo>
                    <a:pt x="214" y="33"/>
                  </a:lnTo>
                  <a:lnTo>
                    <a:pt x="212" y="37"/>
                  </a:lnTo>
                  <a:lnTo>
                    <a:pt x="212" y="42"/>
                  </a:lnTo>
                  <a:lnTo>
                    <a:pt x="212" y="49"/>
                  </a:lnTo>
                  <a:lnTo>
                    <a:pt x="213" y="54"/>
                  </a:lnTo>
                  <a:lnTo>
                    <a:pt x="216" y="61"/>
                  </a:lnTo>
                  <a:lnTo>
                    <a:pt x="218" y="66"/>
                  </a:lnTo>
                  <a:lnTo>
                    <a:pt x="221" y="72"/>
                  </a:lnTo>
                  <a:lnTo>
                    <a:pt x="224" y="75"/>
                  </a:lnTo>
                  <a:lnTo>
                    <a:pt x="224" y="75"/>
                  </a:lnTo>
                  <a:lnTo>
                    <a:pt x="227" y="75"/>
                  </a:lnTo>
                  <a:lnTo>
                    <a:pt x="229" y="73"/>
                  </a:lnTo>
                  <a:lnTo>
                    <a:pt x="233" y="70"/>
                  </a:lnTo>
                  <a:lnTo>
                    <a:pt x="233" y="70"/>
                  </a:lnTo>
                  <a:lnTo>
                    <a:pt x="238" y="68"/>
                  </a:lnTo>
                  <a:lnTo>
                    <a:pt x="241" y="68"/>
                  </a:lnTo>
                  <a:lnTo>
                    <a:pt x="241" y="68"/>
                  </a:lnTo>
                  <a:lnTo>
                    <a:pt x="244" y="66"/>
                  </a:lnTo>
                  <a:lnTo>
                    <a:pt x="248" y="64"/>
                  </a:lnTo>
                  <a:lnTo>
                    <a:pt x="248" y="64"/>
                  </a:lnTo>
                  <a:lnTo>
                    <a:pt x="251" y="63"/>
                  </a:lnTo>
                  <a:lnTo>
                    <a:pt x="254" y="61"/>
                  </a:lnTo>
                  <a:lnTo>
                    <a:pt x="254" y="61"/>
                  </a:lnTo>
                  <a:lnTo>
                    <a:pt x="262" y="63"/>
                  </a:lnTo>
                  <a:lnTo>
                    <a:pt x="265" y="62"/>
                  </a:lnTo>
                  <a:lnTo>
                    <a:pt x="266" y="62"/>
                  </a:lnTo>
                  <a:lnTo>
                    <a:pt x="267" y="60"/>
                  </a:lnTo>
                  <a:lnTo>
                    <a:pt x="267" y="60"/>
                  </a:lnTo>
                  <a:lnTo>
                    <a:pt x="269" y="55"/>
                  </a:lnTo>
                  <a:lnTo>
                    <a:pt x="269" y="52"/>
                  </a:lnTo>
                  <a:lnTo>
                    <a:pt x="271" y="51"/>
                  </a:lnTo>
                  <a:lnTo>
                    <a:pt x="271" y="51"/>
                  </a:lnTo>
                  <a:lnTo>
                    <a:pt x="274" y="49"/>
                  </a:lnTo>
                  <a:lnTo>
                    <a:pt x="279" y="49"/>
                  </a:lnTo>
                  <a:lnTo>
                    <a:pt x="279" y="49"/>
                  </a:lnTo>
                  <a:lnTo>
                    <a:pt x="282" y="50"/>
                  </a:lnTo>
                  <a:lnTo>
                    <a:pt x="286" y="52"/>
                  </a:lnTo>
                  <a:lnTo>
                    <a:pt x="291" y="53"/>
                  </a:lnTo>
                  <a:lnTo>
                    <a:pt x="295" y="54"/>
                  </a:lnTo>
                  <a:lnTo>
                    <a:pt x="295" y="54"/>
                  </a:lnTo>
                  <a:lnTo>
                    <a:pt x="297" y="55"/>
                  </a:lnTo>
                  <a:lnTo>
                    <a:pt x="298" y="58"/>
                  </a:lnTo>
                  <a:lnTo>
                    <a:pt x="300" y="60"/>
                  </a:lnTo>
                  <a:lnTo>
                    <a:pt x="302" y="62"/>
                  </a:lnTo>
                  <a:lnTo>
                    <a:pt x="302" y="62"/>
                  </a:lnTo>
                  <a:lnTo>
                    <a:pt x="304" y="62"/>
                  </a:lnTo>
                  <a:lnTo>
                    <a:pt x="305" y="62"/>
                  </a:lnTo>
                  <a:lnTo>
                    <a:pt x="305" y="62"/>
                  </a:lnTo>
                  <a:lnTo>
                    <a:pt x="307" y="59"/>
                  </a:lnTo>
                  <a:lnTo>
                    <a:pt x="311" y="58"/>
                  </a:lnTo>
                  <a:lnTo>
                    <a:pt x="315" y="55"/>
                  </a:lnTo>
                  <a:lnTo>
                    <a:pt x="322" y="55"/>
                  </a:lnTo>
                  <a:lnTo>
                    <a:pt x="326" y="53"/>
                  </a:lnTo>
                  <a:lnTo>
                    <a:pt x="326" y="53"/>
                  </a:lnTo>
                  <a:lnTo>
                    <a:pt x="328" y="51"/>
                  </a:lnTo>
                  <a:lnTo>
                    <a:pt x="329" y="48"/>
                  </a:lnTo>
                  <a:lnTo>
                    <a:pt x="330" y="44"/>
                  </a:lnTo>
                  <a:lnTo>
                    <a:pt x="332" y="40"/>
                  </a:lnTo>
                  <a:lnTo>
                    <a:pt x="332" y="40"/>
                  </a:lnTo>
                  <a:lnTo>
                    <a:pt x="333" y="34"/>
                  </a:lnTo>
                  <a:lnTo>
                    <a:pt x="334" y="29"/>
                  </a:lnTo>
                  <a:lnTo>
                    <a:pt x="335" y="23"/>
                  </a:lnTo>
                  <a:lnTo>
                    <a:pt x="336" y="18"/>
                  </a:lnTo>
                  <a:lnTo>
                    <a:pt x="336" y="18"/>
                  </a:lnTo>
                  <a:lnTo>
                    <a:pt x="337" y="13"/>
                  </a:lnTo>
                  <a:lnTo>
                    <a:pt x="337" y="12"/>
                  </a:lnTo>
                  <a:lnTo>
                    <a:pt x="338" y="11"/>
                  </a:lnTo>
                  <a:lnTo>
                    <a:pt x="338"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8" name="Freeform 507"/>
            <p:cNvSpPr>
              <a:spLocks/>
            </p:cNvSpPr>
            <p:nvPr/>
          </p:nvSpPr>
          <p:spPr bwMode="gray">
            <a:xfrm>
              <a:off x="2754932" y="5043072"/>
              <a:ext cx="175130" cy="218405"/>
            </a:xfrm>
            <a:custGeom>
              <a:avLst/>
              <a:gdLst/>
              <a:ahLst/>
              <a:cxnLst>
                <a:cxn ang="0">
                  <a:pos x="115" y="118"/>
                </a:cxn>
                <a:cxn ang="0">
                  <a:pos x="116" y="124"/>
                </a:cxn>
                <a:cxn ang="0">
                  <a:pos x="116" y="134"/>
                </a:cxn>
                <a:cxn ang="0">
                  <a:pos x="114" y="136"/>
                </a:cxn>
                <a:cxn ang="0">
                  <a:pos x="110" y="139"/>
                </a:cxn>
                <a:cxn ang="0">
                  <a:pos x="105" y="145"/>
                </a:cxn>
                <a:cxn ang="0">
                  <a:pos x="102" y="150"/>
                </a:cxn>
                <a:cxn ang="0">
                  <a:pos x="95" y="153"/>
                </a:cxn>
                <a:cxn ang="0">
                  <a:pos x="89" y="148"/>
                </a:cxn>
                <a:cxn ang="0">
                  <a:pos x="87" y="150"/>
                </a:cxn>
                <a:cxn ang="0">
                  <a:pos x="83" y="153"/>
                </a:cxn>
                <a:cxn ang="0">
                  <a:pos x="81" y="154"/>
                </a:cxn>
                <a:cxn ang="0">
                  <a:pos x="80" y="154"/>
                </a:cxn>
                <a:cxn ang="0">
                  <a:pos x="79" y="153"/>
                </a:cxn>
                <a:cxn ang="0">
                  <a:pos x="70" y="152"/>
                </a:cxn>
                <a:cxn ang="0">
                  <a:pos x="68" y="150"/>
                </a:cxn>
                <a:cxn ang="0">
                  <a:pos x="63" y="150"/>
                </a:cxn>
                <a:cxn ang="0">
                  <a:pos x="60" y="149"/>
                </a:cxn>
                <a:cxn ang="0">
                  <a:pos x="60" y="147"/>
                </a:cxn>
                <a:cxn ang="0">
                  <a:pos x="62" y="140"/>
                </a:cxn>
                <a:cxn ang="0">
                  <a:pos x="68" y="131"/>
                </a:cxn>
                <a:cxn ang="0">
                  <a:pos x="69" y="123"/>
                </a:cxn>
                <a:cxn ang="0">
                  <a:pos x="69" y="113"/>
                </a:cxn>
                <a:cxn ang="0">
                  <a:pos x="66" y="106"/>
                </a:cxn>
                <a:cxn ang="0">
                  <a:pos x="63" y="104"/>
                </a:cxn>
                <a:cxn ang="0">
                  <a:pos x="47" y="95"/>
                </a:cxn>
                <a:cxn ang="0">
                  <a:pos x="30" y="84"/>
                </a:cxn>
                <a:cxn ang="0">
                  <a:pos x="29" y="83"/>
                </a:cxn>
                <a:cxn ang="0">
                  <a:pos x="28" y="76"/>
                </a:cxn>
                <a:cxn ang="0">
                  <a:pos x="27" y="71"/>
                </a:cxn>
                <a:cxn ang="0">
                  <a:pos x="26" y="70"/>
                </a:cxn>
                <a:cxn ang="0">
                  <a:pos x="14" y="61"/>
                </a:cxn>
                <a:cxn ang="0">
                  <a:pos x="10" y="58"/>
                </a:cxn>
                <a:cxn ang="0">
                  <a:pos x="5" y="50"/>
                </a:cxn>
                <a:cxn ang="0">
                  <a:pos x="0" y="48"/>
                </a:cxn>
                <a:cxn ang="0">
                  <a:pos x="5" y="43"/>
                </a:cxn>
                <a:cxn ang="0">
                  <a:pos x="7" y="37"/>
                </a:cxn>
                <a:cxn ang="0">
                  <a:pos x="10" y="27"/>
                </a:cxn>
                <a:cxn ang="0">
                  <a:pos x="15" y="10"/>
                </a:cxn>
                <a:cxn ang="0">
                  <a:pos x="20" y="3"/>
                </a:cxn>
                <a:cxn ang="0">
                  <a:pos x="26" y="2"/>
                </a:cxn>
                <a:cxn ang="0">
                  <a:pos x="38" y="0"/>
                </a:cxn>
                <a:cxn ang="0">
                  <a:pos x="46" y="0"/>
                </a:cxn>
                <a:cxn ang="0">
                  <a:pos x="49" y="1"/>
                </a:cxn>
                <a:cxn ang="0">
                  <a:pos x="60" y="6"/>
                </a:cxn>
                <a:cxn ang="0">
                  <a:pos x="62" y="8"/>
                </a:cxn>
                <a:cxn ang="0">
                  <a:pos x="68" y="17"/>
                </a:cxn>
                <a:cxn ang="0">
                  <a:pos x="69" y="27"/>
                </a:cxn>
                <a:cxn ang="0">
                  <a:pos x="69" y="43"/>
                </a:cxn>
                <a:cxn ang="0">
                  <a:pos x="70" y="44"/>
                </a:cxn>
                <a:cxn ang="0">
                  <a:pos x="82" y="48"/>
                </a:cxn>
                <a:cxn ang="0">
                  <a:pos x="98" y="52"/>
                </a:cxn>
                <a:cxn ang="0">
                  <a:pos x="102" y="54"/>
                </a:cxn>
                <a:cxn ang="0">
                  <a:pos x="107" y="60"/>
                </a:cxn>
                <a:cxn ang="0">
                  <a:pos x="107" y="80"/>
                </a:cxn>
                <a:cxn ang="0">
                  <a:pos x="108" y="83"/>
                </a:cxn>
                <a:cxn ang="0">
                  <a:pos x="112" y="85"/>
                </a:cxn>
                <a:cxn ang="0">
                  <a:pos x="121" y="83"/>
                </a:cxn>
                <a:cxn ang="0">
                  <a:pos x="124" y="81"/>
                </a:cxn>
                <a:cxn ang="0">
                  <a:pos x="119" y="100"/>
                </a:cxn>
                <a:cxn ang="0">
                  <a:pos x="115" y="118"/>
                </a:cxn>
              </a:cxnLst>
              <a:rect l="0" t="0" r="r" b="b"/>
              <a:pathLst>
                <a:path w="124" h="154">
                  <a:moveTo>
                    <a:pt x="115" y="118"/>
                  </a:moveTo>
                  <a:lnTo>
                    <a:pt x="115" y="118"/>
                  </a:lnTo>
                  <a:lnTo>
                    <a:pt x="116" y="124"/>
                  </a:lnTo>
                  <a:lnTo>
                    <a:pt x="116" y="124"/>
                  </a:lnTo>
                  <a:lnTo>
                    <a:pt x="118" y="131"/>
                  </a:lnTo>
                  <a:lnTo>
                    <a:pt x="116" y="134"/>
                  </a:lnTo>
                  <a:lnTo>
                    <a:pt x="114" y="136"/>
                  </a:lnTo>
                  <a:lnTo>
                    <a:pt x="114" y="136"/>
                  </a:lnTo>
                  <a:lnTo>
                    <a:pt x="112" y="137"/>
                  </a:lnTo>
                  <a:lnTo>
                    <a:pt x="110" y="139"/>
                  </a:lnTo>
                  <a:lnTo>
                    <a:pt x="110" y="139"/>
                  </a:lnTo>
                  <a:lnTo>
                    <a:pt x="105" y="145"/>
                  </a:lnTo>
                  <a:lnTo>
                    <a:pt x="102" y="150"/>
                  </a:lnTo>
                  <a:lnTo>
                    <a:pt x="102" y="150"/>
                  </a:lnTo>
                  <a:lnTo>
                    <a:pt x="99" y="153"/>
                  </a:lnTo>
                  <a:lnTo>
                    <a:pt x="95" y="153"/>
                  </a:lnTo>
                  <a:lnTo>
                    <a:pt x="92" y="150"/>
                  </a:lnTo>
                  <a:lnTo>
                    <a:pt x="89" y="148"/>
                  </a:lnTo>
                  <a:lnTo>
                    <a:pt x="89" y="148"/>
                  </a:lnTo>
                  <a:lnTo>
                    <a:pt x="87" y="150"/>
                  </a:lnTo>
                  <a:lnTo>
                    <a:pt x="83" y="153"/>
                  </a:lnTo>
                  <a:lnTo>
                    <a:pt x="83" y="153"/>
                  </a:lnTo>
                  <a:lnTo>
                    <a:pt x="81" y="154"/>
                  </a:lnTo>
                  <a:lnTo>
                    <a:pt x="81" y="154"/>
                  </a:lnTo>
                  <a:lnTo>
                    <a:pt x="81" y="154"/>
                  </a:lnTo>
                  <a:lnTo>
                    <a:pt x="80" y="154"/>
                  </a:lnTo>
                  <a:lnTo>
                    <a:pt x="79" y="153"/>
                  </a:lnTo>
                  <a:lnTo>
                    <a:pt x="79" y="153"/>
                  </a:lnTo>
                  <a:lnTo>
                    <a:pt x="73" y="152"/>
                  </a:lnTo>
                  <a:lnTo>
                    <a:pt x="70" y="152"/>
                  </a:lnTo>
                  <a:lnTo>
                    <a:pt x="68" y="150"/>
                  </a:lnTo>
                  <a:lnTo>
                    <a:pt x="68" y="150"/>
                  </a:lnTo>
                  <a:lnTo>
                    <a:pt x="66" y="150"/>
                  </a:lnTo>
                  <a:lnTo>
                    <a:pt x="63" y="150"/>
                  </a:lnTo>
                  <a:lnTo>
                    <a:pt x="61" y="149"/>
                  </a:lnTo>
                  <a:lnTo>
                    <a:pt x="60" y="149"/>
                  </a:lnTo>
                  <a:lnTo>
                    <a:pt x="60" y="149"/>
                  </a:lnTo>
                  <a:lnTo>
                    <a:pt x="60" y="147"/>
                  </a:lnTo>
                  <a:lnTo>
                    <a:pt x="60" y="145"/>
                  </a:lnTo>
                  <a:lnTo>
                    <a:pt x="62" y="140"/>
                  </a:lnTo>
                  <a:lnTo>
                    <a:pt x="66" y="135"/>
                  </a:lnTo>
                  <a:lnTo>
                    <a:pt x="68" y="131"/>
                  </a:lnTo>
                  <a:lnTo>
                    <a:pt x="68" y="131"/>
                  </a:lnTo>
                  <a:lnTo>
                    <a:pt x="69" y="123"/>
                  </a:lnTo>
                  <a:lnTo>
                    <a:pt x="70" y="116"/>
                  </a:lnTo>
                  <a:lnTo>
                    <a:pt x="69" y="113"/>
                  </a:lnTo>
                  <a:lnTo>
                    <a:pt x="68" y="110"/>
                  </a:lnTo>
                  <a:lnTo>
                    <a:pt x="66" y="106"/>
                  </a:lnTo>
                  <a:lnTo>
                    <a:pt x="63" y="104"/>
                  </a:lnTo>
                  <a:lnTo>
                    <a:pt x="63" y="104"/>
                  </a:lnTo>
                  <a:lnTo>
                    <a:pt x="55" y="100"/>
                  </a:lnTo>
                  <a:lnTo>
                    <a:pt x="47" y="95"/>
                  </a:lnTo>
                  <a:lnTo>
                    <a:pt x="38" y="91"/>
                  </a:lnTo>
                  <a:lnTo>
                    <a:pt x="30" y="84"/>
                  </a:lnTo>
                  <a:lnTo>
                    <a:pt x="30" y="84"/>
                  </a:lnTo>
                  <a:lnTo>
                    <a:pt x="29" y="83"/>
                  </a:lnTo>
                  <a:lnTo>
                    <a:pt x="29" y="81"/>
                  </a:lnTo>
                  <a:lnTo>
                    <a:pt x="28" y="76"/>
                  </a:lnTo>
                  <a:lnTo>
                    <a:pt x="28" y="72"/>
                  </a:lnTo>
                  <a:lnTo>
                    <a:pt x="27" y="71"/>
                  </a:lnTo>
                  <a:lnTo>
                    <a:pt x="26" y="70"/>
                  </a:lnTo>
                  <a:lnTo>
                    <a:pt x="26" y="70"/>
                  </a:lnTo>
                  <a:lnTo>
                    <a:pt x="19" y="65"/>
                  </a:lnTo>
                  <a:lnTo>
                    <a:pt x="14" y="61"/>
                  </a:lnTo>
                  <a:lnTo>
                    <a:pt x="14" y="61"/>
                  </a:lnTo>
                  <a:lnTo>
                    <a:pt x="10" y="58"/>
                  </a:lnTo>
                  <a:lnTo>
                    <a:pt x="8" y="54"/>
                  </a:lnTo>
                  <a:lnTo>
                    <a:pt x="5" y="50"/>
                  </a:lnTo>
                  <a:lnTo>
                    <a:pt x="0" y="48"/>
                  </a:lnTo>
                  <a:lnTo>
                    <a:pt x="0" y="48"/>
                  </a:lnTo>
                  <a:lnTo>
                    <a:pt x="4" y="45"/>
                  </a:lnTo>
                  <a:lnTo>
                    <a:pt x="5" y="43"/>
                  </a:lnTo>
                  <a:lnTo>
                    <a:pt x="7" y="37"/>
                  </a:lnTo>
                  <a:lnTo>
                    <a:pt x="7" y="37"/>
                  </a:lnTo>
                  <a:lnTo>
                    <a:pt x="9" y="32"/>
                  </a:lnTo>
                  <a:lnTo>
                    <a:pt x="10" y="27"/>
                  </a:lnTo>
                  <a:lnTo>
                    <a:pt x="13" y="16"/>
                  </a:lnTo>
                  <a:lnTo>
                    <a:pt x="15" y="10"/>
                  </a:lnTo>
                  <a:lnTo>
                    <a:pt x="17" y="6"/>
                  </a:lnTo>
                  <a:lnTo>
                    <a:pt x="20" y="3"/>
                  </a:lnTo>
                  <a:lnTo>
                    <a:pt x="26" y="2"/>
                  </a:lnTo>
                  <a:lnTo>
                    <a:pt x="26" y="2"/>
                  </a:lnTo>
                  <a:lnTo>
                    <a:pt x="33" y="1"/>
                  </a:lnTo>
                  <a:lnTo>
                    <a:pt x="38" y="0"/>
                  </a:lnTo>
                  <a:lnTo>
                    <a:pt x="44" y="0"/>
                  </a:lnTo>
                  <a:lnTo>
                    <a:pt x="46" y="0"/>
                  </a:lnTo>
                  <a:lnTo>
                    <a:pt x="49" y="1"/>
                  </a:lnTo>
                  <a:lnTo>
                    <a:pt x="49" y="1"/>
                  </a:lnTo>
                  <a:lnTo>
                    <a:pt x="57" y="5"/>
                  </a:lnTo>
                  <a:lnTo>
                    <a:pt x="60" y="6"/>
                  </a:lnTo>
                  <a:lnTo>
                    <a:pt x="62" y="8"/>
                  </a:lnTo>
                  <a:lnTo>
                    <a:pt x="62" y="8"/>
                  </a:lnTo>
                  <a:lnTo>
                    <a:pt x="66" y="12"/>
                  </a:lnTo>
                  <a:lnTo>
                    <a:pt x="68" y="17"/>
                  </a:lnTo>
                  <a:lnTo>
                    <a:pt x="69" y="22"/>
                  </a:lnTo>
                  <a:lnTo>
                    <a:pt x="69" y="27"/>
                  </a:lnTo>
                  <a:lnTo>
                    <a:pt x="69" y="37"/>
                  </a:lnTo>
                  <a:lnTo>
                    <a:pt x="69" y="43"/>
                  </a:lnTo>
                  <a:lnTo>
                    <a:pt x="69" y="43"/>
                  </a:lnTo>
                  <a:lnTo>
                    <a:pt x="70" y="44"/>
                  </a:lnTo>
                  <a:lnTo>
                    <a:pt x="72" y="45"/>
                  </a:lnTo>
                  <a:lnTo>
                    <a:pt x="82" y="48"/>
                  </a:lnTo>
                  <a:lnTo>
                    <a:pt x="92" y="50"/>
                  </a:lnTo>
                  <a:lnTo>
                    <a:pt x="98" y="52"/>
                  </a:lnTo>
                  <a:lnTo>
                    <a:pt x="102" y="54"/>
                  </a:lnTo>
                  <a:lnTo>
                    <a:pt x="102" y="54"/>
                  </a:lnTo>
                  <a:lnTo>
                    <a:pt x="104" y="56"/>
                  </a:lnTo>
                  <a:lnTo>
                    <a:pt x="107" y="60"/>
                  </a:lnTo>
                  <a:lnTo>
                    <a:pt x="108" y="66"/>
                  </a:lnTo>
                  <a:lnTo>
                    <a:pt x="107" y="80"/>
                  </a:lnTo>
                  <a:lnTo>
                    <a:pt x="107" y="80"/>
                  </a:lnTo>
                  <a:lnTo>
                    <a:pt x="108" y="83"/>
                  </a:lnTo>
                  <a:lnTo>
                    <a:pt x="110" y="84"/>
                  </a:lnTo>
                  <a:lnTo>
                    <a:pt x="112" y="85"/>
                  </a:lnTo>
                  <a:lnTo>
                    <a:pt x="115" y="84"/>
                  </a:lnTo>
                  <a:lnTo>
                    <a:pt x="121" y="83"/>
                  </a:lnTo>
                  <a:lnTo>
                    <a:pt x="124" y="81"/>
                  </a:lnTo>
                  <a:lnTo>
                    <a:pt x="124" y="81"/>
                  </a:lnTo>
                  <a:lnTo>
                    <a:pt x="122" y="91"/>
                  </a:lnTo>
                  <a:lnTo>
                    <a:pt x="119" y="100"/>
                  </a:lnTo>
                  <a:lnTo>
                    <a:pt x="116" y="110"/>
                  </a:lnTo>
                  <a:lnTo>
                    <a:pt x="115" y="118"/>
                  </a:lnTo>
                  <a:lnTo>
                    <a:pt x="115" y="1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09" name="Freeform 508"/>
            <p:cNvSpPr>
              <a:spLocks/>
            </p:cNvSpPr>
            <p:nvPr/>
          </p:nvSpPr>
          <p:spPr bwMode="gray">
            <a:xfrm>
              <a:off x="2603791" y="4812666"/>
              <a:ext cx="247103" cy="314408"/>
            </a:xfrm>
            <a:custGeom>
              <a:avLst/>
              <a:gdLst/>
              <a:ahLst/>
              <a:cxnLst>
                <a:cxn ang="0">
                  <a:pos x="169" y="164"/>
                </a:cxn>
                <a:cxn ang="0">
                  <a:pos x="173" y="153"/>
                </a:cxn>
                <a:cxn ang="0">
                  <a:pos x="175" y="138"/>
                </a:cxn>
                <a:cxn ang="0">
                  <a:pos x="168" y="123"/>
                </a:cxn>
                <a:cxn ang="0">
                  <a:pos x="163" y="119"/>
                </a:cxn>
                <a:cxn ang="0">
                  <a:pos x="166" y="114"/>
                </a:cxn>
                <a:cxn ang="0">
                  <a:pos x="162" y="105"/>
                </a:cxn>
                <a:cxn ang="0">
                  <a:pos x="143" y="101"/>
                </a:cxn>
                <a:cxn ang="0">
                  <a:pos x="140" y="98"/>
                </a:cxn>
                <a:cxn ang="0">
                  <a:pos x="137" y="81"/>
                </a:cxn>
                <a:cxn ang="0">
                  <a:pos x="137" y="69"/>
                </a:cxn>
                <a:cxn ang="0">
                  <a:pos x="132" y="57"/>
                </a:cxn>
                <a:cxn ang="0">
                  <a:pos x="112" y="52"/>
                </a:cxn>
                <a:cxn ang="0">
                  <a:pos x="99" y="39"/>
                </a:cxn>
                <a:cxn ang="0">
                  <a:pos x="90" y="32"/>
                </a:cxn>
                <a:cxn ang="0">
                  <a:pos x="67" y="22"/>
                </a:cxn>
                <a:cxn ang="0">
                  <a:pos x="62" y="10"/>
                </a:cxn>
                <a:cxn ang="0">
                  <a:pos x="61" y="1"/>
                </a:cxn>
                <a:cxn ang="0">
                  <a:pos x="57" y="1"/>
                </a:cxn>
                <a:cxn ang="0">
                  <a:pos x="42" y="3"/>
                </a:cxn>
                <a:cxn ang="0">
                  <a:pos x="34" y="9"/>
                </a:cxn>
                <a:cxn ang="0">
                  <a:pos x="20" y="21"/>
                </a:cxn>
                <a:cxn ang="0">
                  <a:pos x="6" y="33"/>
                </a:cxn>
                <a:cxn ang="0">
                  <a:pos x="3" y="43"/>
                </a:cxn>
                <a:cxn ang="0">
                  <a:pos x="8" y="96"/>
                </a:cxn>
                <a:cxn ang="0">
                  <a:pos x="7" y="106"/>
                </a:cxn>
                <a:cxn ang="0">
                  <a:pos x="0" y="125"/>
                </a:cxn>
                <a:cxn ang="0">
                  <a:pos x="3" y="133"/>
                </a:cxn>
                <a:cxn ang="0">
                  <a:pos x="11" y="144"/>
                </a:cxn>
                <a:cxn ang="0">
                  <a:pos x="19" y="170"/>
                </a:cxn>
                <a:cxn ang="0">
                  <a:pos x="21" y="183"/>
                </a:cxn>
                <a:cxn ang="0">
                  <a:pos x="28" y="205"/>
                </a:cxn>
                <a:cxn ang="0">
                  <a:pos x="34" y="220"/>
                </a:cxn>
                <a:cxn ang="0">
                  <a:pos x="38" y="222"/>
                </a:cxn>
                <a:cxn ang="0">
                  <a:pos x="40" y="221"/>
                </a:cxn>
                <a:cxn ang="0">
                  <a:pos x="48" y="211"/>
                </a:cxn>
                <a:cxn ang="0">
                  <a:pos x="52" y="210"/>
                </a:cxn>
                <a:cxn ang="0">
                  <a:pos x="58" y="215"/>
                </a:cxn>
                <a:cxn ang="0">
                  <a:pos x="61" y="214"/>
                </a:cxn>
                <a:cxn ang="0">
                  <a:pos x="69" y="212"/>
                </a:cxn>
                <a:cxn ang="0">
                  <a:pos x="73" y="215"/>
                </a:cxn>
                <a:cxn ang="0">
                  <a:pos x="78" y="222"/>
                </a:cxn>
                <a:cxn ang="0">
                  <a:pos x="82" y="221"/>
                </a:cxn>
                <a:cxn ang="0">
                  <a:pos x="85" y="212"/>
                </a:cxn>
                <a:cxn ang="0">
                  <a:pos x="92" y="210"/>
                </a:cxn>
                <a:cxn ang="0">
                  <a:pos x="105" y="210"/>
                </a:cxn>
                <a:cxn ang="0">
                  <a:pos x="110" y="207"/>
                </a:cxn>
                <a:cxn ang="0">
                  <a:pos x="113" y="199"/>
                </a:cxn>
                <a:cxn ang="0">
                  <a:pos x="119" y="178"/>
                </a:cxn>
                <a:cxn ang="0">
                  <a:pos x="126" y="165"/>
                </a:cxn>
                <a:cxn ang="0">
                  <a:pos x="139" y="163"/>
                </a:cxn>
                <a:cxn ang="0">
                  <a:pos x="152" y="162"/>
                </a:cxn>
                <a:cxn ang="0">
                  <a:pos x="163" y="167"/>
                </a:cxn>
                <a:cxn ang="0">
                  <a:pos x="168" y="170"/>
                </a:cxn>
              </a:cxnLst>
              <a:rect l="0" t="0" r="r" b="b"/>
              <a:pathLst>
                <a:path w="175" h="222">
                  <a:moveTo>
                    <a:pt x="168" y="170"/>
                  </a:moveTo>
                  <a:lnTo>
                    <a:pt x="168" y="170"/>
                  </a:lnTo>
                  <a:lnTo>
                    <a:pt x="169" y="164"/>
                  </a:lnTo>
                  <a:lnTo>
                    <a:pt x="171" y="159"/>
                  </a:lnTo>
                  <a:lnTo>
                    <a:pt x="171" y="159"/>
                  </a:lnTo>
                  <a:lnTo>
                    <a:pt x="173" y="153"/>
                  </a:lnTo>
                  <a:lnTo>
                    <a:pt x="174" y="149"/>
                  </a:lnTo>
                  <a:lnTo>
                    <a:pt x="175" y="143"/>
                  </a:lnTo>
                  <a:lnTo>
                    <a:pt x="175" y="138"/>
                  </a:lnTo>
                  <a:lnTo>
                    <a:pt x="174" y="133"/>
                  </a:lnTo>
                  <a:lnTo>
                    <a:pt x="172" y="128"/>
                  </a:lnTo>
                  <a:lnTo>
                    <a:pt x="168" y="123"/>
                  </a:lnTo>
                  <a:lnTo>
                    <a:pt x="164" y="120"/>
                  </a:lnTo>
                  <a:lnTo>
                    <a:pt x="164" y="120"/>
                  </a:lnTo>
                  <a:lnTo>
                    <a:pt x="163" y="119"/>
                  </a:lnTo>
                  <a:lnTo>
                    <a:pt x="164" y="117"/>
                  </a:lnTo>
                  <a:lnTo>
                    <a:pt x="166" y="114"/>
                  </a:lnTo>
                  <a:lnTo>
                    <a:pt x="166" y="114"/>
                  </a:lnTo>
                  <a:lnTo>
                    <a:pt x="166" y="109"/>
                  </a:lnTo>
                  <a:lnTo>
                    <a:pt x="164" y="107"/>
                  </a:lnTo>
                  <a:lnTo>
                    <a:pt x="162" y="105"/>
                  </a:lnTo>
                  <a:lnTo>
                    <a:pt x="158" y="104"/>
                  </a:lnTo>
                  <a:lnTo>
                    <a:pt x="151" y="102"/>
                  </a:lnTo>
                  <a:lnTo>
                    <a:pt x="143" y="101"/>
                  </a:lnTo>
                  <a:lnTo>
                    <a:pt x="143" y="101"/>
                  </a:lnTo>
                  <a:lnTo>
                    <a:pt x="141" y="99"/>
                  </a:lnTo>
                  <a:lnTo>
                    <a:pt x="140" y="98"/>
                  </a:lnTo>
                  <a:lnTo>
                    <a:pt x="137" y="93"/>
                  </a:lnTo>
                  <a:lnTo>
                    <a:pt x="136" y="87"/>
                  </a:lnTo>
                  <a:lnTo>
                    <a:pt x="137" y="81"/>
                  </a:lnTo>
                  <a:lnTo>
                    <a:pt x="137" y="81"/>
                  </a:lnTo>
                  <a:lnTo>
                    <a:pt x="139" y="75"/>
                  </a:lnTo>
                  <a:lnTo>
                    <a:pt x="137" y="69"/>
                  </a:lnTo>
                  <a:lnTo>
                    <a:pt x="134" y="63"/>
                  </a:lnTo>
                  <a:lnTo>
                    <a:pt x="132" y="57"/>
                  </a:lnTo>
                  <a:lnTo>
                    <a:pt x="132" y="57"/>
                  </a:lnTo>
                  <a:lnTo>
                    <a:pt x="125" y="55"/>
                  </a:lnTo>
                  <a:lnTo>
                    <a:pt x="119" y="54"/>
                  </a:lnTo>
                  <a:lnTo>
                    <a:pt x="112" y="52"/>
                  </a:lnTo>
                  <a:lnTo>
                    <a:pt x="106" y="47"/>
                  </a:lnTo>
                  <a:lnTo>
                    <a:pt x="106" y="47"/>
                  </a:lnTo>
                  <a:lnTo>
                    <a:pt x="99" y="39"/>
                  </a:lnTo>
                  <a:lnTo>
                    <a:pt x="94" y="35"/>
                  </a:lnTo>
                  <a:lnTo>
                    <a:pt x="90" y="32"/>
                  </a:lnTo>
                  <a:lnTo>
                    <a:pt x="90" y="32"/>
                  </a:lnTo>
                  <a:lnTo>
                    <a:pt x="74" y="26"/>
                  </a:lnTo>
                  <a:lnTo>
                    <a:pt x="70" y="24"/>
                  </a:lnTo>
                  <a:lnTo>
                    <a:pt x="67" y="22"/>
                  </a:lnTo>
                  <a:lnTo>
                    <a:pt x="64" y="18"/>
                  </a:lnTo>
                  <a:lnTo>
                    <a:pt x="62" y="15"/>
                  </a:lnTo>
                  <a:lnTo>
                    <a:pt x="62" y="10"/>
                  </a:lnTo>
                  <a:lnTo>
                    <a:pt x="61" y="2"/>
                  </a:lnTo>
                  <a:lnTo>
                    <a:pt x="61" y="2"/>
                  </a:lnTo>
                  <a:lnTo>
                    <a:pt x="61" y="1"/>
                  </a:lnTo>
                  <a:lnTo>
                    <a:pt x="59" y="0"/>
                  </a:lnTo>
                  <a:lnTo>
                    <a:pt x="59" y="0"/>
                  </a:lnTo>
                  <a:lnTo>
                    <a:pt x="57" y="1"/>
                  </a:lnTo>
                  <a:lnTo>
                    <a:pt x="55" y="1"/>
                  </a:lnTo>
                  <a:lnTo>
                    <a:pt x="55" y="1"/>
                  </a:lnTo>
                  <a:lnTo>
                    <a:pt x="42" y="3"/>
                  </a:lnTo>
                  <a:lnTo>
                    <a:pt x="38" y="4"/>
                  </a:lnTo>
                  <a:lnTo>
                    <a:pt x="34" y="9"/>
                  </a:lnTo>
                  <a:lnTo>
                    <a:pt x="34" y="9"/>
                  </a:lnTo>
                  <a:lnTo>
                    <a:pt x="30" y="12"/>
                  </a:lnTo>
                  <a:lnTo>
                    <a:pt x="30" y="12"/>
                  </a:lnTo>
                  <a:lnTo>
                    <a:pt x="20" y="21"/>
                  </a:lnTo>
                  <a:lnTo>
                    <a:pt x="9" y="31"/>
                  </a:lnTo>
                  <a:lnTo>
                    <a:pt x="9" y="31"/>
                  </a:lnTo>
                  <a:lnTo>
                    <a:pt x="6" y="33"/>
                  </a:lnTo>
                  <a:lnTo>
                    <a:pt x="4" y="36"/>
                  </a:lnTo>
                  <a:lnTo>
                    <a:pt x="3" y="39"/>
                  </a:lnTo>
                  <a:lnTo>
                    <a:pt x="3" y="43"/>
                  </a:lnTo>
                  <a:lnTo>
                    <a:pt x="3" y="43"/>
                  </a:lnTo>
                  <a:lnTo>
                    <a:pt x="4" y="69"/>
                  </a:lnTo>
                  <a:lnTo>
                    <a:pt x="8" y="96"/>
                  </a:lnTo>
                  <a:lnTo>
                    <a:pt x="8" y="96"/>
                  </a:lnTo>
                  <a:lnTo>
                    <a:pt x="8" y="100"/>
                  </a:lnTo>
                  <a:lnTo>
                    <a:pt x="7" y="106"/>
                  </a:lnTo>
                  <a:lnTo>
                    <a:pt x="3" y="115"/>
                  </a:lnTo>
                  <a:lnTo>
                    <a:pt x="0" y="119"/>
                  </a:lnTo>
                  <a:lnTo>
                    <a:pt x="0" y="125"/>
                  </a:lnTo>
                  <a:lnTo>
                    <a:pt x="0" y="129"/>
                  </a:lnTo>
                  <a:lnTo>
                    <a:pt x="3" y="133"/>
                  </a:lnTo>
                  <a:lnTo>
                    <a:pt x="3" y="133"/>
                  </a:lnTo>
                  <a:lnTo>
                    <a:pt x="6" y="138"/>
                  </a:lnTo>
                  <a:lnTo>
                    <a:pt x="6" y="138"/>
                  </a:lnTo>
                  <a:lnTo>
                    <a:pt x="11" y="144"/>
                  </a:lnTo>
                  <a:lnTo>
                    <a:pt x="15" y="152"/>
                  </a:lnTo>
                  <a:lnTo>
                    <a:pt x="18" y="161"/>
                  </a:lnTo>
                  <a:lnTo>
                    <a:pt x="19" y="170"/>
                  </a:lnTo>
                  <a:lnTo>
                    <a:pt x="19" y="170"/>
                  </a:lnTo>
                  <a:lnTo>
                    <a:pt x="19" y="176"/>
                  </a:lnTo>
                  <a:lnTo>
                    <a:pt x="21" y="183"/>
                  </a:lnTo>
                  <a:lnTo>
                    <a:pt x="21" y="183"/>
                  </a:lnTo>
                  <a:lnTo>
                    <a:pt x="25" y="194"/>
                  </a:lnTo>
                  <a:lnTo>
                    <a:pt x="28" y="205"/>
                  </a:lnTo>
                  <a:lnTo>
                    <a:pt x="28" y="205"/>
                  </a:lnTo>
                  <a:lnTo>
                    <a:pt x="31" y="213"/>
                  </a:lnTo>
                  <a:lnTo>
                    <a:pt x="34" y="220"/>
                  </a:lnTo>
                  <a:lnTo>
                    <a:pt x="34" y="220"/>
                  </a:lnTo>
                  <a:lnTo>
                    <a:pt x="36" y="222"/>
                  </a:lnTo>
                  <a:lnTo>
                    <a:pt x="38" y="222"/>
                  </a:lnTo>
                  <a:lnTo>
                    <a:pt x="38" y="222"/>
                  </a:lnTo>
                  <a:lnTo>
                    <a:pt x="40" y="221"/>
                  </a:lnTo>
                  <a:lnTo>
                    <a:pt x="40" y="221"/>
                  </a:lnTo>
                  <a:lnTo>
                    <a:pt x="42" y="217"/>
                  </a:lnTo>
                  <a:lnTo>
                    <a:pt x="45" y="213"/>
                  </a:lnTo>
                  <a:lnTo>
                    <a:pt x="48" y="211"/>
                  </a:lnTo>
                  <a:lnTo>
                    <a:pt x="49" y="210"/>
                  </a:lnTo>
                  <a:lnTo>
                    <a:pt x="52" y="210"/>
                  </a:lnTo>
                  <a:lnTo>
                    <a:pt x="52" y="210"/>
                  </a:lnTo>
                  <a:lnTo>
                    <a:pt x="55" y="212"/>
                  </a:lnTo>
                  <a:lnTo>
                    <a:pt x="56" y="214"/>
                  </a:lnTo>
                  <a:lnTo>
                    <a:pt x="58" y="215"/>
                  </a:lnTo>
                  <a:lnTo>
                    <a:pt x="59" y="215"/>
                  </a:lnTo>
                  <a:lnTo>
                    <a:pt x="61" y="214"/>
                  </a:lnTo>
                  <a:lnTo>
                    <a:pt x="61" y="214"/>
                  </a:lnTo>
                  <a:lnTo>
                    <a:pt x="63" y="212"/>
                  </a:lnTo>
                  <a:lnTo>
                    <a:pt x="66" y="211"/>
                  </a:lnTo>
                  <a:lnTo>
                    <a:pt x="69" y="212"/>
                  </a:lnTo>
                  <a:lnTo>
                    <a:pt x="71" y="213"/>
                  </a:lnTo>
                  <a:lnTo>
                    <a:pt x="71" y="213"/>
                  </a:lnTo>
                  <a:lnTo>
                    <a:pt x="73" y="215"/>
                  </a:lnTo>
                  <a:lnTo>
                    <a:pt x="74" y="217"/>
                  </a:lnTo>
                  <a:lnTo>
                    <a:pt x="76" y="221"/>
                  </a:lnTo>
                  <a:lnTo>
                    <a:pt x="78" y="222"/>
                  </a:lnTo>
                  <a:lnTo>
                    <a:pt x="78" y="222"/>
                  </a:lnTo>
                  <a:lnTo>
                    <a:pt x="80" y="222"/>
                  </a:lnTo>
                  <a:lnTo>
                    <a:pt x="82" y="221"/>
                  </a:lnTo>
                  <a:lnTo>
                    <a:pt x="83" y="214"/>
                  </a:lnTo>
                  <a:lnTo>
                    <a:pt x="83" y="214"/>
                  </a:lnTo>
                  <a:lnTo>
                    <a:pt x="85" y="212"/>
                  </a:lnTo>
                  <a:lnTo>
                    <a:pt x="87" y="211"/>
                  </a:lnTo>
                  <a:lnTo>
                    <a:pt x="90" y="210"/>
                  </a:lnTo>
                  <a:lnTo>
                    <a:pt x="92" y="210"/>
                  </a:lnTo>
                  <a:lnTo>
                    <a:pt x="99" y="211"/>
                  </a:lnTo>
                  <a:lnTo>
                    <a:pt x="105" y="210"/>
                  </a:lnTo>
                  <a:lnTo>
                    <a:pt x="105" y="210"/>
                  </a:lnTo>
                  <a:lnTo>
                    <a:pt x="106" y="210"/>
                  </a:lnTo>
                  <a:lnTo>
                    <a:pt x="106" y="210"/>
                  </a:lnTo>
                  <a:lnTo>
                    <a:pt x="110" y="207"/>
                  </a:lnTo>
                  <a:lnTo>
                    <a:pt x="111" y="205"/>
                  </a:lnTo>
                  <a:lnTo>
                    <a:pt x="113" y="199"/>
                  </a:lnTo>
                  <a:lnTo>
                    <a:pt x="113" y="199"/>
                  </a:lnTo>
                  <a:lnTo>
                    <a:pt x="115" y="194"/>
                  </a:lnTo>
                  <a:lnTo>
                    <a:pt x="116" y="189"/>
                  </a:lnTo>
                  <a:lnTo>
                    <a:pt x="119" y="178"/>
                  </a:lnTo>
                  <a:lnTo>
                    <a:pt x="121" y="172"/>
                  </a:lnTo>
                  <a:lnTo>
                    <a:pt x="123" y="168"/>
                  </a:lnTo>
                  <a:lnTo>
                    <a:pt x="126" y="165"/>
                  </a:lnTo>
                  <a:lnTo>
                    <a:pt x="132" y="164"/>
                  </a:lnTo>
                  <a:lnTo>
                    <a:pt x="132" y="164"/>
                  </a:lnTo>
                  <a:lnTo>
                    <a:pt x="139" y="163"/>
                  </a:lnTo>
                  <a:lnTo>
                    <a:pt x="144" y="162"/>
                  </a:lnTo>
                  <a:lnTo>
                    <a:pt x="150" y="162"/>
                  </a:lnTo>
                  <a:lnTo>
                    <a:pt x="152" y="162"/>
                  </a:lnTo>
                  <a:lnTo>
                    <a:pt x="155" y="163"/>
                  </a:lnTo>
                  <a:lnTo>
                    <a:pt x="155" y="163"/>
                  </a:lnTo>
                  <a:lnTo>
                    <a:pt x="163" y="167"/>
                  </a:lnTo>
                  <a:lnTo>
                    <a:pt x="166" y="168"/>
                  </a:lnTo>
                  <a:lnTo>
                    <a:pt x="168" y="170"/>
                  </a:lnTo>
                  <a:lnTo>
                    <a:pt x="168" y="17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0" name="Freeform 509"/>
            <p:cNvSpPr>
              <a:spLocks/>
            </p:cNvSpPr>
            <p:nvPr/>
          </p:nvSpPr>
          <p:spPr bwMode="gray">
            <a:xfrm>
              <a:off x="2356689" y="4529458"/>
              <a:ext cx="259098" cy="482412"/>
            </a:xfrm>
            <a:custGeom>
              <a:avLst/>
              <a:gdLst/>
              <a:ahLst/>
              <a:cxnLst>
                <a:cxn ang="0">
                  <a:pos x="170" y="339"/>
                </a:cxn>
                <a:cxn ang="0">
                  <a:pos x="176" y="332"/>
                </a:cxn>
                <a:cxn ang="0">
                  <a:pos x="176" y="314"/>
                </a:cxn>
                <a:cxn ang="0">
                  <a:pos x="181" y="295"/>
                </a:cxn>
                <a:cxn ang="0">
                  <a:pos x="176" y="238"/>
                </a:cxn>
                <a:cxn ang="0">
                  <a:pos x="182" y="230"/>
                </a:cxn>
                <a:cxn ang="0">
                  <a:pos x="174" y="212"/>
                </a:cxn>
                <a:cxn ang="0">
                  <a:pos x="158" y="198"/>
                </a:cxn>
                <a:cxn ang="0">
                  <a:pos x="159" y="185"/>
                </a:cxn>
                <a:cxn ang="0">
                  <a:pos x="157" y="179"/>
                </a:cxn>
                <a:cxn ang="0">
                  <a:pos x="145" y="184"/>
                </a:cxn>
                <a:cxn ang="0">
                  <a:pos x="141" y="183"/>
                </a:cxn>
                <a:cxn ang="0">
                  <a:pos x="129" y="174"/>
                </a:cxn>
                <a:cxn ang="0">
                  <a:pos x="125" y="173"/>
                </a:cxn>
                <a:cxn ang="0">
                  <a:pos x="117" y="163"/>
                </a:cxn>
                <a:cxn ang="0">
                  <a:pos x="111" y="158"/>
                </a:cxn>
                <a:cxn ang="0">
                  <a:pos x="107" y="149"/>
                </a:cxn>
                <a:cxn ang="0">
                  <a:pos x="118" y="118"/>
                </a:cxn>
                <a:cxn ang="0">
                  <a:pos x="118" y="111"/>
                </a:cxn>
                <a:cxn ang="0">
                  <a:pos x="139" y="88"/>
                </a:cxn>
                <a:cxn ang="0">
                  <a:pos x="162" y="84"/>
                </a:cxn>
                <a:cxn ang="0">
                  <a:pos x="173" y="77"/>
                </a:cxn>
                <a:cxn ang="0">
                  <a:pos x="170" y="76"/>
                </a:cxn>
                <a:cxn ang="0">
                  <a:pos x="160" y="77"/>
                </a:cxn>
                <a:cxn ang="0">
                  <a:pos x="151" y="74"/>
                </a:cxn>
                <a:cxn ang="0">
                  <a:pos x="166" y="45"/>
                </a:cxn>
                <a:cxn ang="0">
                  <a:pos x="153" y="41"/>
                </a:cxn>
                <a:cxn ang="0">
                  <a:pos x="146" y="34"/>
                </a:cxn>
                <a:cxn ang="0">
                  <a:pos x="131" y="34"/>
                </a:cxn>
                <a:cxn ang="0">
                  <a:pos x="125" y="25"/>
                </a:cxn>
                <a:cxn ang="0">
                  <a:pos x="108" y="19"/>
                </a:cxn>
                <a:cxn ang="0">
                  <a:pos x="86" y="0"/>
                </a:cxn>
                <a:cxn ang="0">
                  <a:pos x="93" y="15"/>
                </a:cxn>
                <a:cxn ang="0">
                  <a:pos x="95" y="27"/>
                </a:cxn>
                <a:cxn ang="0">
                  <a:pos x="79" y="47"/>
                </a:cxn>
                <a:cxn ang="0">
                  <a:pos x="57" y="64"/>
                </a:cxn>
                <a:cxn ang="0">
                  <a:pos x="51" y="78"/>
                </a:cxn>
                <a:cxn ang="0">
                  <a:pos x="45" y="86"/>
                </a:cxn>
                <a:cxn ang="0">
                  <a:pos x="37" y="90"/>
                </a:cxn>
                <a:cxn ang="0">
                  <a:pos x="31" y="88"/>
                </a:cxn>
                <a:cxn ang="0">
                  <a:pos x="20" y="89"/>
                </a:cxn>
                <a:cxn ang="0">
                  <a:pos x="14" y="84"/>
                </a:cxn>
                <a:cxn ang="0">
                  <a:pos x="19" y="73"/>
                </a:cxn>
                <a:cxn ang="0">
                  <a:pos x="14" y="70"/>
                </a:cxn>
                <a:cxn ang="0">
                  <a:pos x="6" y="76"/>
                </a:cxn>
                <a:cxn ang="0">
                  <a:pos x="0" y="86"/>
                </a:cxn>
                <a:cxn ang="0">
                  <a:pos x="5" y="106"/>
                </a:cxn>
                <a:cxn ang="0">
                  <a:pos x="8" y="119"/>
                </a:cxn>
                <a:cxn ang="0">
                  <a:pos x="23" y="135"/>
                </a:cxn>
                <a:cxn ang="0">
                  <a:pos x="35" y="152"/>
                </a:cxn>
                <a:cxn ang="0">
                  <a:pos x="37" y="160"/>
                </a:cxn>
                <a:cxn ang="0">
                  <a:pos x="50" y="190"/>
                </a:cxn>
                <a:cxn ang="0">
                  <a:pos x="65" y="222"/>
                </a:cxn>
                <a:cxn ang="0">
                  <a:pos x="74" y="246"/>
                </a:cxn>
                <a:cxn ang="0">
                  <a:pos x="74" y="258"/>
                </a:cxn>
                <a:cxn ang="0">
                  <a:pos x="83" y="274"/>
                </a:cxn>
                <a:cxn ang="0">
                  <a:pos x="93" y="282"/>
                </a:cxn>
                <a:cxn ang="0">
                  <a:pos x="99" y="292"/>
                </a:cxn>
                <a:cxn ang="0">
                  <a:pos x="107" y="299"/>
                </a:cxn>
                <a:cxn ang="0">
                  <a:pos x="131" y="310"/>
                </a:cxn>
                <a:cxn ang="0">
                  <a:pos x="144" y="320"/>
                </a:cxn>
                <a:cxn ang="0">
                  <a:pos x="150" y="330"/>
                </a:cxn>
                <a:cxn ang="0">
                  <a:pos x="159" y="339"/>
                </a:cxn>
              </a:cxnLst>
              <a:rect l="0" t="0" r="r" b="b"/>
              <a:pathLst>
                <a:path w="182" h="340">
                  <a:moveTo>
                    <a:pt x="160" y="340"/>
                  </a:moveTo>
                  <a:lnTo>
                    <a:pt x="160" y="340"/>
                  </a:lnTo>
                  <a:lnTo>
                    <a:pt x="166" y="340"/>
                  </a:lnTo>
                  <a:lnTo>
                    <a:pt x="170" y="339"/>
                  </a:lnTo>
                  <a:lnTo>
                    <a:pt x="179" y="337"/>
                  </a:lnTo>
                  <a:lnTo>
                    <a:pt x="179" y="337"/>
                  </a:lnTo>
                  <a:lnTo>
                    <a:pt x="176" y="332"/>
                  </a:lnTo>
                  <a:lnTo>
                    <a:pt x="176" y="332"/>
                  </a:lnTo>
                  <a:lnTo>
                    <a:pt x="173" y="328"/>
                  </a:lnTo>
                  <a:lnTo>
                    <a:pt x="173" y="324"/>
                  </a:lnTo>
                  <a:lnTo>
                    <a:pt x="173" y="318"/>
                  </a:lnTo>
                  <a:lnTo>
                    <a:pt x="176" y="314"/>
                  </a:lnTo>
                  <a:lnTo>
                    <a:pt x="180" y="305"/>
                  </a:lnTo>
                  <a:lnTo>
                    <a:pt x="181" y="299"/>
                  </a:lnTo>
                  <a:lnTo>
                    <a:pt x="181" y="295"/>
                  </a:lnTo>
                  <a:lnTo>
                    <a:pt x="181" y="295"/>
                  </a:lnTo>
                  <a:lnTo>
                    <a:pt x="177" y="268"/>
                  </a:lnTo>
                  <a:lnTo>
                    <a:pt x="176" y="242"/>
                  </a:lnTo>
                  <a:lnTo>
                    <a:pt x="176" y="242"/>
                  </a:lnTo>
                  <a:lnTo>
                    <a:pt x="176" y="238"/>
                  </a:lnTo>
                  <a:lnTo>
                    <a:pt x="177" y="235"/>
                  </a:lnTo>
                  <a:lnTo>
                    <a:pt x="179" y="232"/>
                  </a:lnTo>
                  <a:lnTo>
                    <a:pt x="182" y="230"/>
                  </a:lnTo>
                  <a:lnTo>
                    <a:pt x="182" y="230"/>
                  </a:lnTo>
                  <a:lnTo>
                    <a:pt x="182" y="224"/>
                  </a:lnTo>
                  <a:lnTo>
                    <a:pt x="181" y="220"/>
                  </a:lnTo>
                  <a:lnTo>
                    <a:pt x="178" y="215"/>
                  </a:lnTo>
                  <a:lnTo>
                    <a:pt x="174" y="212"/>
                  </a:lnTo>
                  <a:lnTo>
                    <a:pt x="167" y="206"/>
                  </a:lnTo>
                  <a:lnTo>
                    <a:pt x="159" y="200"/>
                  </a:lnTo>
                  <a:lnTo>
                    <a:pt x="159" y="200"/>
                  </a:lnTo>
                  <a:lnTo>
                    <a:pt x="158" y="198"/>
                  </a:lnTo>
                  <a:lnTo>
                    <a:pt x="157" y="194"/>
                  </a:lnTo>
                  <a:lnTo>
                    <a:pt x="157" y="194"/>
                  </a:lnTo>
                  <a:lnTo>
                    <a:pt x="157" y="190"/>
                  </a:lnTo>
                  <a:lnTo>
                    <a:pt x="159" y="185"/>
                  </a:lnTo>
                  <a:lnTo>
                    <a:pt x="159" y="182"/>
                  </a:lnTo>
                  <a:lnTo>
                    <a:pt x="159" y="180"/>
                  </a:lnTo>
                  <a:lnTo>
                    <a:pt x="157" y="179"/>
                  </a:lnTo>
                  <a:lnTo>
                    <a:pt x="157" y="179"/>
                  </a:lnTo>
                  <a:lnTo>
                    <a:pt x="156" y="178"/>
                  </a:lnTo>
                  <a:lnTo>
                    <a:pt x="155" y="178"/>
                  </a:lnTo>
                  <a:lnTo>
                    <a:pt x="151" y="179"/>
                  </a:lnTo>
                  <a:lnTo>
                    <a:pt x="145" y="184"/>
                  </a:lnTo>
                  <a:lnTo>
                    <a:pt x="145" y="184"/>
                  </a:lnTo>
                  <a:lnTo>
                    <a:pt x="142" y="184"/>
                  </a:lnTo>
                  <a:lnTo>
                    <a:pt x="141" y="183"/>
                  </a:lnTo>
                  <a:lnTo>
                    <a:pt x="141" y="183"/>
                  </a:lnTo>
                  <a:lnTo>
                    <a:pt x="138" y="180"/>
                  </a:lnTo>
                  <a:lnTo>
                    <a:pt x="135" y="177"/>
                  </a:lnTo>
                  <a:lnTo>
                    <a:pt x="131" y="174"/>
                  </a:lnTo>
                  <a:lnTo>
                    <a:pt x="129" y="174"/>
                  </a:lnTo>
                  <a:lnTo>
                    <a:pt x="127" y="175"/>
                  </a:lnTo>
                  <a:lnTo>
                    <a:pt x="127" y="175"/>
                  </a:lnTo>
                  <a:lnTo>
                    <a:pt x="126" y="174"/>
                  </a:lnTo>
                  <a:lnTo>
                    <a:pt x="125" y="173"/>
                  </a:lnTo>
                  <a:lnTo>
                    <a:pt x="125" y="173"/>
                  </a:lnTo>
                  <a:lnTo>
                    <a:pt x="121" y="169"/>
                  </a:lnTo>
                  <a:lnTo>
                    <a:pt x="117" y="163"/>
                  </a:lnTo>
                  <a:lnTo>
                    <a:pt x="117" y="163"/>
                  </a:lnTo>
                  <a:lnTo>
                    <a:pt x="116" y="161"/>
                  </a:lnTo>
                  <a:lnTo>
                    <a:pt x="114" y="159"/>
                  </a:lnTo>
                  <a:lnTo>
                    <a:pt x="114" y="159"/>
                  </a:lnTo>
                  <a:lnTo>
                    <a:pt x="111" y="158"/>
                  </a:lnTo>
                  <a:lnTo>
                    <a:pt x="109" y="158"/>
                  </a:lnTo>
                  <a:lnTo>
                    <a:pt x="109" y="158"/>
                  </a:lnTo>
                  <a:lnTo>
                    <a:pt x="107" y="153"/>
                  </a:lnTo>
                  <a:lnTo>
                    <a:pt x="107" y="149"/>
                  </a:lnTo>
                  <a:lnTo>
                    <a:pt x="108" y="143"/>
                  </a:lnTo>
                  <a:lnTo>
                    <a:pt x="109" y="139"/>
                  </a:lnTo>
                  <a:lnTo>
                    <a:pt x="114" y="128"/>
                  </a:lnTo>
                  <a:lnTo>
                    <a:pt x="118" y="118"/>
                  </a:lnTo>
                  <a:lnTo>
                    <a:pt x="118" y="118"/>
                  </a:lnTo>
                  <a:lnTo>
                    <a:pt x="118" y="115"/>
                  </a:lnTo>
                  <a:lnTo>
                    <a:pt x="118" y="111"/>
                  </a:lnTo>
                  <a:lnTo>
                    <a:pt x="118" y="111"/>
                  </a:lnTo>
                  <a:lnTo>
                    <a:pt x="120" y="107"/>
                  </a:lnTo>
                  <a:lnTo>
                    <a:pt x="124" y="103"/>
                  </a:lnTo>
                  <a:lnTo>
                    <a:pt x="130" y="95"/>
                  </a:lnTo>
                  <a:lnTo>
                    <a:pt x="139" y="88"/>
                  </a:lnTo>
                  <a:lnTo>
                    <a:pt x="148" y="85"/>
                  </a:lnTo>
                  <a:lnTo>
                    <a:pt x="148" y="85"/>
                  </a:lnTo>
                  <a:lnTo>
                    <a:pt x="155" y="84"/>
                  </a:lnTo>
                  <a:lnTo>
                    <a:pt x="162" y="84"/>
                  </a:lnTo>
                  <a:lnTo>
                    <a:pt x="166" y="83"/>
                  </a:lnTo>
                  <a:lnTo>
                    <a:pt x="169" y="82"/>
                  </a:lnTo>
                  <a:lnTo>
                    <a:pt x="171" y="80"/>
                  </a:lnTo>
                  <a:lnTo>
                    <a:pt x="173" y="77"/>
                  </a:lnTo>
                  <a:lnTo>
                    <a:pt x="173" y="77"/>
                  </a:lnTo>
                  <a:lnTo>
                    <a:pt x="173" y="76"/>
                  </a:lnTo>
                  <a:lnTo>
                    <a:pt x="172" y="76"/>
                  </a:lnTo>
                  <a:lnTo>
                    <a:pt x="170" y="76"/>
                  </a:lnTo>
                  <a:lnTo>
                    <a:pt x="167" y="76"/>
                  </a:lnTo>
                  <a:lnTo>
                    <a:pt x="163" y="76"/>
                  </a:lnTo>
                  <a:lnTo>
                    <a:pt x="163" y="76"/>
                  </a:lnTo>
                  <a:lnTo>
                    <a:pt x="160" y="77"/>
                  </a:lnTo>
                  <a:lnTo>
                    <a:pt x="157" y="77"/>
                  </a:lnTo>
                  <a:lnTo>
                    <a:pt x="153" y="76"/>
                  </a:lnTo>
                  <a:lnTo>
                    <a:pt x="151" y="74"/>
                  </a:lnTo>
                  <a:lnTo>
                    <a:pt x="151" y="74"/>
                  </a:lnTo>
                  <a:lnTo>
                    <a:pt x="153" y="68"/>
                  </a:lnTo>
                  <a:lnTo>
                    <a:pt x="157" y="61"/>
                  </a:lnTo>
                  <a:lnTo>
                    <a:pt x="166" y="45"/>
                  </a:lnTo>
                  <a:lnTo>
                    <a:pt x="166" y="45"/>
                  </a:lnTo>
                  <a:lnTo>
                    <a:pt x="163" y="43"/>
                  </a:lnTo>
                  <a:lnTo>
                    <a:pt x="160" y="42"/>
                  </a:lnTo>
                  <a:lnTo>
                    <a:pt x="157" y="42"/>
                  </a:lnTo>
                  <a:lnTo>
                    <a:pt x="153" y="41"/>
                  </a:lnTo>
                  <a:lnTo>
                    <a:pt x="153" y="41"/>
                  </a:lnTo>
                  <a:lnTo>
                    <a:pt x="149" y="37"/>
                  </a:lnTo>
                  <a:lnTo>
                    <a:pt x="146" y="34"/>
                  </a:lnTo>
                  <a:lnTo>
                    <a:pt x="146" y="34"/>
                  </a:lnTo>
                  <a:lnTo>
                    <a:pt x="142" y="33"/>
                  </a:lnTo>
                  <a:lnTo>
                    <a:pt x="138" y="34"/>
                  </a:lnTo>
                  <a:lnTo>
                    <a:pt x="135" y="35"/>
                  </a:lnTo>
                  <a:lnTo>
                    <a:pt x="131" y="34"/>
                  </a:lnTo>
                  <a:lnTo>
                    <a:pt x="131" y="34"/>
                  </a:lnTo>
                  <a:lnTo>
                    <a:pt x="128" y="32"/>
                  </a:lnTo>
                  <a:lnTo>
                    <a:pt x="126" y="28"/>
                  </a:lnTo>
                  <a:lnTo>
                    <a:pt x="125" y="25"/>
                  </a:lnTo>
                  <a:lnTo>
                    <a:pt x="123" y="23"/>
                  </a:lnTo>
                  <a:lnTo>
                    <a:pt x="123" y="23"/>
                  </a:lnTo>
                  <a:lnTo>
                    <a:pt x="111" y="20"/>
                  </a:lnTo>
                  <a:lnTo>
                    <a:pt x="108" y="19"/>
                  </a:lnTo>
                  <a:lnTo>
                    <a:pt x="95" y="5"/>
                  </a:lnTo>
                  <a:lnTo>
                    <a:pt x="95" y="5"/>
                  </a:lnTo>
                  <a:lnTo>
                    <a:pt x="92" y="3"/>
                  </a:lnTo>
                  <a:lnTo>
                    <a:pt x="86" y="0"/>
                  </a:lnTo>
                  <a:lnTo>
                    <a:pt x="86" y="0"/>
                  </a:lnTo>
                  <a:lnTo>
                    <a:pt x="88" y="5"/>
                  </a:lnTo>
                  <a:lnTo>
                    <a:pt x="90" y="10"/>
                  </a:lnTo>
                  <a:lnTo>
                    <a:pt x="93" y="15"/>
                  </a:lnTo>
                  <a:lnTo>
                    <a:pt x="95" y="20"/>
                  </a:lnTo>
                  <a:lnTo>
                    <a:pt x="95" y="20"/>
                  </a:lnTo>
                  <a:lnTo>
                    <a:pt x="96" y="24"/>
                  </a:lnTo>
                  <a:lnTo>
                    <a:pt x="95" y="27"/>
                  </a:lnTo>
                  <a:lnTo>
                    <a:pt x="94" y="32"/>
                  </a:lnTo>
                  <a:lnTo>
                    <a:pt x="92" y="35"/>
                  </a:lnTo>
                  <a:lnTo>
                    <a:pt x="85" y="42"/>
                  </a:lnTo>
                  <a:lnTo>
                    <a:pt x="79" y="47"/>
                  </a:lnTo>
                  <a:lnTo>
                    <a:pt x="79" y="47"/>
                  </a:lnTo>
                  <a:lnTo>
                    <a:pt x="72" y="53"/>
                  </a:lnTo>
                  <a:lnTo>
                    <a:pt x="64" y="58"/>
                  </a:lnTo>
                  <a:lnTo>
                    <a:pt x="57" y="64"/>
                  </a:lnTo>
                  <a:lnTo>
                    <a:pt x="54" y="68"/>
                  </a:lnTo>
                  <a:lnTo>
                    <a:pt x="53" y="73"/>
                  </a:lnTo>
                  <a:lnTo>
                    <a:pt x="53" y="73"/>
                  </a:lnTo>
                  <a:lnTo>
                    <a:pt x="51" y="78"/>
                  </a:lnTo>
                  <a:lnTo>
                    <a:pt x="50" y="82"/>
                  </a:lnTo>
                  <a:lnTo>
                    <a:pt x="47" y="84"/>
                  </a:lnTo>
                  <a:lnTo>
                    <a:pt x="47" y="84"/>
                  </a:lnTo>
                  <a:lnTo>
                    <a:pt x="45" y="86"/>
                  </a:lnTo>
                  <a:lnTo>
                    <a:pt x="41" y="87"/>
                  </a:lnTo>
                  <a:lnTo>
                    <a:pt x="41" y="87"/>
                  </a:lnTo>
                  <a:lnTo>
                    <a:pt x="39" y="88"/>
                  </a:lnTo>
                  <a:lnTo>
                    <a:pt x="37" y="90"/>
                  </a:lnTo>
                  <a:lnTo>
                    <a:pt x="37" y="90"/>
                  </a:lnTo>
                  <a:lnTo>
                    <a:pt x="34" y="90"/>
                  </a:lnTo>
                  <a:lnTo>
                    <a:pt x="33" y="90"/>
                  </a:lnTo>
                  <a:lnTo>
                    <a:pt x="31" y="88"/>
                  </a:lnTo>
                  <a:lnTo>
                    <a:pt x="29" y="87"/>
                  </a:lnTo>
                  <a:lnTo>
                    <a:pt x="29" y="87"/>
                  </a:lnTo>
                  <a:lnTo>
                    <a:pt x="25" y="88"/>
                  </a:lnTo>
                  <a:lnTo>
                    <a:pt x="20" y="89"/>
                  </a:lnTo>
                  <a:lnTo>
                    <a:pt x="18" y="89"/>
                  </a:lnTo>
                  <a:lnTo>
                    <a:pt x="16" y="89"/>
                  </a:lnTo>
                  <a:lnTo>
                    <a:pt x="14" y="87"/>
                  </a:lnTo>
                  <a:lnTo>
                    <a:pt x="14" y="84"/>
                  </a:lnTo>
                  <a:lnTo>
                    <a:pt x="14" y="84"/>
                  </a:lnTo>
                  <a:lnTo>
                    <a:pt x="15" y="80"/>
                  </a:lnTo>
                  <a:lnTo>
                    <a:pt x="18" y="77"/>
                  </a:lnTo>
                  <a:lnTo>
                    <a:pt x="19" y="73"/>
                  </a:lnTo>
                  <a:lnTo>
                    <a:pt x="19" y="70"/>
                  </a:lnTo>
                  <a:lnTo>
                    <a:pt x="18" y="68"/>
                  </a:lnTo>
                  <a:lnTo>
                    <a:pt x="18" y="68"/>
                  </a:lnTo>
                  <a:lnTo>
                    <a:pt x="14" y="70"/>
                  </a:lnTo>
                  <a:lnTo>
                    <a:pt x="12" y="70"/>
                  </a:lnTo>
                  <a:lnTo>
                    <a:pt x="12" y="70"/>
                  </a:lnTo>
                  <a:lnTo>
                    <a:pt x="9" y="73"/>
                  </a:lnTo>
                  <a:lnTo>
                    <a:pt x="6" y="76"/>
                  </a:lnTo>
                  <a:lnTo>
                    <a:pt x="4" y="79"/>
                  </a:lnTo>
                  <a:lnTo>
                    <a:pt x="2" y="83"/>
                  </a:lnTo>
                  <a:lnTo>
                    <a:pt x="2" y="83"/>
                  </a:lnTo>
                  <a:lnTo>
                    <a:pt x="0" y="86"/>
                  </a:lnTo>
                  <a:lnTo>
                    <a:pt x="0" y="89"/>
                  </a:lnTo>
                  <a:lnTo>
                    <a:pt x="0" y="89"/>
                  </a:lnTo>
                  <a:lnTo>
                    <a:pt x="4" y="100"/>
                  </a:lnTo>
                  <a:lnTo>
                    <a:pt x="5" y="106"/>
                  </a:lnTo>
                  <a:lnTo>
                    <a:pt x="5" y="112"/>
                  </a:lnTo>
                  <a:lnTo>
                    <a:pt x="5" y="112"/>
                  </a:lnTo>
                  <a:lnTo>
                    <a:pt x="6" y="116"/>
                  </a:lnTo>
                  <a:lnTo>
                    <a:pt x="8" y="119"/>
                  </a:lnTo>
                  <a:lnTo>
                    <a:pt x="13" y="124"/>
                  </a:lnTo>
                  <a:lnTo>
                    <a:pt x="19" y="129"/>
                  </a:lnTo>
                  <a:lnTo>
                    <a:pt x="23" y="135"/>
                  </a:lnTo>
                  <a:lnTo>
                    <a:pt x="23" y="135"/>
                  </a:lnTo>
                  <a:lnTo>
                    <a:pt x="27" y="145"/>
                  </a:lnTo>
                  <a:lnTo>
                    <a:pt x="31" y="148"/>
                  </a:lnTo>
                  <a:lnTo>
                    <a:pt x="35" y="152"/>
                  </a:lnTo>
                  <a:lnTo>
                    <a:pt x="35" y="152"/>
                  </a:lnTo>
                  <a:lnTo>
                    <a:pt x="36" y="153"/>
                  </a:lnTo>
                  <a:lnTo>
                    <a:pt x="36" y="156"/>
                  </a:lnTo>
                  <a:lnTo>
                    <a:pt x="36" y="156"/>
                  </a:lnTo>
                  <a:lnTo>
                    <a:pt x="37" y="160"/>
                  </a:lnTo>
                  <a:lnTo>
                    <a:pt x="37" y="164"/>
                  </a:lnTo>
                  <a:lnTo>
                    <a:pt x="37" y="164"/>
                  </a:lnTo>
                  <a:lnTo>
                    <a:pt x="44" y="178"/>
                  </a:lnTo>
                  <a:lnTo>
                    <a:pt x="50" y="190"/>
                  </a:lnTo>
                  <a:lnTo>
                    <a:pt x="61" y="216"/>
                  </a:lnTo>
                  <a:lnTo>
                    <a:pt x="61" y="216"/>
                  </a:lnTo>
                  <a:lnTo>
                    <a:pt x="63" y="220"/>
                  </a:lnTo>
                  <a:lnTo>
                    <a:pt x="65" y="222"/>
                  </a:lnTo>
                  <a:lnTo>
                    <a:pt x="65" y="222"/>
                  </a:lnTo>
                  <a:lnTo>
                    <a:pt x="68" y="234"/>
                  </a:lnTo>
                  <a:lnTo>
                    <a:pt x="71" y="240"/>
                  </a:lnTo>
                  <a:lnTo>
                    <a:pt x="74" y="246"/>
                  </a:lnTo>
                  <a:lnTo>
                    <a:pt x="74" y="246"/>
                  </a:lnTo>
                  <a:lnTo>
                    <a:pt x="75" y="248"/>
                  </a:lnTo>
                  <a:lnTo>
                    <a:pt x="75" y="252"/>
                  </a:lnTo>
                  <a:lnTo>
                    <a:pt x="74" y="258"/>
                  </a:lnTo>
                  <a:lnTo>
                    <a:pt x="74" y="258"/>
                  </a:lnTo>
                  <a:lnTo>
                    <a:pt x="75" y="265"/>
                  </a:lnTo>
                  <a:lnTo>
                    <a:pt x="78" y="269"/>
                  </a:lnTo>
                  <a:lnTo>
                    <a:pt x="83" y="274"/>
                  </a:lnTo>
                  <a:lnTo>
                    <a:pt x="88" y="277"/>
                  </a:lnTo>
                  <a:lnTo>
                    <a:pt x="88" y="277"/>
                  </a:lnTo>
                  <a:lnTo>
                    <a:pt x="90" y="279"/>
                  </a:lnTo>
                  <a:lnTo>
                    <a:pt x="93" y="282"/>
                  </a:lnTo>
                  <a:lnTo>
                    <a:pt x="95" y="288"/>
                  </a:lnTo>
                  <a:lnTo>
                    <a:pt x="95" y="288"/>
                  </a:lnTo>
                  <a:lnTo>
                    <a:pt x="97" y="289"/>
                  </a:lnTo>
                  <a:lnTo>
                    <a:pt x="99" y="292"/>
                  </a:lnTo>
                  <a:lnTo>
                    <a:pt x="99" y="292"/>
                  </a:lnTo>
                  <a:lnTo>
                    <a:pt x="103" y="296"/>
                  </a:lnTo>
                  <a:lnTo>
                    <a:pt x="105" y="298"/>
                  </a:lnTo>
                  <a:lnTo>
                    <a:pt x="107" y="299"/>
                  </a:lnTo>
                  <a:lnTo>
                    <a:pt x="107" y="299"/>
                  </a:lnTo>
                  <a:lnTo>
                    <a:pt x="116" y="303"/>
                  </a:lnTo>
                  <a:lnTo>
                    <a:pt x="124" y="306"/>
                  </a:lnTo>
                  <a:lnTo>
                    <a:pt x="131" y="310"/>
                  </a:lnTo>
                  <a:lnTo>
                    <a:pt x="138" y="316"/>
                  </a:lnTo>
                  <a:lnTo>
                    <a:pt x="138" y="316"/>
                  </a:lnTo>
                  <a:lnTo>
                    <a:pt x="140" y="318"/>
                  </a:lnTo>
                  <a:lnTo>
                    <a:pt x="144" y="320"/>
                  </a:lnTo>
                  <a:lnTo>
                    <a:pt x="147" y="322"/>
                  </a:lnTo>
                  <a:lnTo>
                    <a:pt x="148" y="326"/>
                  </a:lnTo>
                  <a:lnTo>
                    <a:pt x="148" y="326"/>
                  </a:lnTo>
                  <a:lnTo>
                    <a:pt x="150" y="330"/>
                  </a:lnTo>
                  <a:lnTo>
                    <a:pt x="153" y="335"/>
                  </a:lnTo>
                  <a:lnTo>
                    <a:pt x="153" y="335"/>
                  </a:lnTo>
                  <a:lnTo>
                    <a:pt x="158" y="338"/>
                  </a:lnTo>
                  <a:lnTo>
                    <a:pt x="159" y="339"/>
                  </a:lnTo>
                  <a:lnTo>
                    <a:pt x="160" y="340"/>
                  </a:lnTo>
                  <a:lnTo>
                    <a:pt x="160" y="34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1" name="Freeform 510"/>
            <p:cNvSpPr>
              <a:spLocks/>
            </p:cNvSpPr>
            <p:nvPr/>
          </p:nvSpPr>
          <p:spPr bwMode="gray">
            <a:xfrm>
              <a:off x="2361487" y="4498257"/>
              <a:ext cx="131947" cy="158404"/>
            </a:xfrm>
            <a:custGeom>
              <a:avLst/>
              <a:gdLst/>
              <a:ahLst/>
              <a:cxnLst>
                <a:cxn ang="0">
                  <a:pos x="16" y="90"/>
                </a:cxn>
                <a:cxn ang="0">
                  <a:pos x="17" y="95"/>
                </a:cxn>
                <a:cxn ang="0">
                  <a:pos x="13" y="102"/>
                </a:cxn>
                <a:cxn ang="0">
                  <a:pos x="12" y="106"/>
                </a:cxn>
                <a:cxn ang="0">
                  <a:pos x="14" y="111"/>
                </a:cxn>
                <a:cxn ang="0">
                  <a:pos x="18" y="111"/>
                </a:cxn>
                <a:cxn ang="0">
                  <a:pos x="27" y="109"/>
                </a:cxn>
                <a:cxn ang="0">
                  <a:pos x="29" y="110"/>
                </a:cxn>
                <a:cxn ang="0">
                  <a:pos x="32" y="112"/>
                </a:cxn>
                <a:cxn ang="0">
                  <a:pos x="35" y="112"/>
                </a:cxn>
                <a:cxn ang="0">
                  <a:pos x="39" y="109"/>
                </a:cxn>
                <a:cxn ang="0">
                  <a:pos x="43" y="108"/>
                </a:cxn>
                <a:cxn ang="0">
                  <a:pos x="45" y="106"/>
                </a:cxn>
                <a:cxn ang="0">
                  <a:pos x="49" y="100"/>
                </a:cxn>
                <a:cxn ang="0">
                  <a:pos x="51" y="95"/>
                </a:cxn>
                <a:cxn ang="0">
                  <a:pos x="55" y="86"/>
                </a:cxn>
                <a:cxn ang="0">
                  <a:pos x="70" y="75"/>
                </a:cxn>
                <a:cxn ang="0">
                  <a:pos x="77" y="69"/>
                </a:cxn>
                <a:cxn ang="0">
                  <a:pos x="90" y="57"/>
                </a:cxn>
                <a:cxn ang="0">
                  <a:pos x="93" y="49"/>
                </a:cxn>
                <a:cxn ang="0">
                  <a:pos x="93" y="42"/>
                </a:cxn>
                <a:cxn ang="0">
                  <a:pos x="91" y="37"/>
                </a:cxn>
                <a:cxn ang="0">
                  <a:pos x="86" y="27"/>
                </a:cxn>
                <a:cxn ang="0">
                  <a:pos x="84" y="22"/>
                </a:cxn>
                <a:cxn ang="0">
                  <a:pos x="72" y="18"/>
                </a:cxn>
                <a:cxn ang="0">
                  <a:pos x="59" y="17"/>
                </a:cxn>
                <a:cxn ang="0">
                  <a:pos x="56" y="15"/>
                </a:cxn>
                <a:cxn ang="0">
                  <a:pos x="51" y="7"/>
                </a:cxn>
                <a:cxn ang="0">
                  <a:pos x="45" y="3"/>
                </a:cxn>
                <a:cxn ang="0">
                  <a:pos x="35" y="0"/>
                </a:cxn>
                <a:cxn ang="0">
                  <a:pos x="33" y="3"/>
                </a:cxn>
                <a:cxn ang="0">
                  <a:pos x="24" y="8"/>
                </a:cxn>
                <a:cxn ang="0">
                  <a:pos x="16" y="15"/>
                </a:cxn>
                <a:cxn ang="0">
                  <a:pos x="14" y="17"/>
                </a:cxn>
                <a:cxn ang="0">
                  <a:pos x="10" y="31"/>
                </a:cxn>
                <a:cxn ang="0">
                  <a:pos x="3" y="43"/>
                </a:cxn>
                <a:cxn ang="0">
                  <a:pos x="1" y="47"/>
                </a:cxn>
                <a:cxn ang="0">
                  <a:pos x="1" y="56"/>
                </a:cxn>
                <a:cxn ang="0">
                  <a:pos x="6" y="64"/>
                </a:cxn>
                <a:cxn ang="0">
                  <a:pos x="14" y="69"/>
                </a:cxn>
                <a:cxn ang="0">
                  <a:pos x="19" y="70"/>
                </a:cxn>
                <a:cxn ang="0">
                  <a:pos x="20" y="71"/>
                </a:cxn>
                <a:cxn ang="0">
                  <a:pos x="17" y="75"/>
                </a:cxn>
                <a:cxn ang="0">
                  <a:pos x="17" y="79"/>
                </a:cxn>
                <a:cxn ang="0">
                  <a:pos x="19" y="81"/>
                </a:cxn>
                <a:cxn ang="0">
                  <a:pos x="20" y="85"/>
                </a:cxn>
                <a:cxn ang="0">
                  <a:pos x="19" y="86"/>
                </a:cxn>
                <a:cxn ang="0">
                  <a:pos x="17" y="87"/>
                </a:cxn>
                <a:cxn ang="0">
                  <a:pos x="16" y="90"/>
                </a:cxn>
              </a:cxnLst>
              <a:rect l="0" t="0" r="r" b="b"/>
              <a:pathLst>
                <a:path w="94" h="112">
                  <a:moveTo>
                    <a:pt x="16" y="90"/>
                  </a:moveTo>
                  <a:lnTo>
                    <a:pt x="16" y="90"/>
                  </a:lnTo>
                  <a:lnTo>
                    <a:pt x="17" y="92"/>
                  </a:lnTo>
                  <a:lnTo>
                    <a:pt x="17" y="95"/>
                  </a:lnTo>
                  <a:lnTo>
                    <a:pt x="16" y="99"/>
                  </a:lnTo>
                  <a:lnTo>
                    <a:pt x="13" y="102"/>
                  </a:lnTo>
                  <a:lnTo>
                    <a:pt x="12" y="106"/>
                  </a:lnTo>
                  <a:lnTo>
                    <a:pt x="12" y="106"/>
                  </a:lnTo>
                  <a:lnTo>
                    <a:pt x="12" y="109"/>
                  </a:lnTo>
                  <a:lnTo>
                    <a:pt x="14" y="111"/>
                  </a:lnTo>
                  <a:lnTo>
                    <a:pt x="16" y="111"/>
                  </a:lnTo>
                  <a:lnTo>
                    <a:pt x="18" y="111"/>
                  </a:lnTo>
                  <a:lnTo>
                    <a:pt x="23" y="110"/>
                  </a:lnTo>
                  <a:lnTo>
                    <a:pt x="27" y="109"/>
                  </a:lnTo>
                  <a:lnTo>
                    <a:pt x="27" y="109"/>
                  </a:lnTo>
                  <a:lnTo>
                    <a:pt x="29" y="110"/>
                  </a:lnTo>
                  <a:lnTo>
                    <a:pt x="31" y="112"/>
                  </a:lnTo>
                  <a:lnTo>
                    <a:pt x="32" y="112"/>
                  </a:lnTo>
                  <a:lnTo>
                    <a:pt x="35" y="112"/>
                  </a:lnTo>
                  <a:lnTo>
                    <a:pt x="35" y="112"/>
                  </a:lnTo>
                  <a:lnTo>
                    <a:pt x="37" y="110"/>
                  </a:lnTo>
                  <a:lnTo>
                    <a:pt x="39" y="109"/>
                  </a:lnTo>
                  <a:lnTo>
                    <a:pt x="39" y="109"/>
                  </a:lnTo>
                  <a:lnTo>
                    <a:pt x="43" y="108"/>
                  </a:lnTo>
                  <a:lnTo>
                    <a:pt x="45" y="106"/>
                  </a:lnTo>
                  <a:lnTo>
                    <a:pt x="45" y="106"/>
                  </a:lnTo>
                  <a:lnTo>
                    <a:pt x="48" y="104"/>
                  </a:lnTo>
                  <a:lnTo>
                    <a:pt x="49" y="100"/>
                  </a:lnTo>
                  <a:lnTo>
                    <a:pt x="51" y="95"/>
                  </a:lnTo>
                  <a:lnTo>
                    <a:pt x="51" y="95"/>
                  </a:lnTo>
                  <a:lnTo>
                    <a:pt x="52" y="90"/>
                  </a:lnTo>
                  <a:lnTo>
                    <a:pt x="55" y="86"/>
                  </a:lnTo>
                  <a:lnTo>
                    <a:pt x="62" y="80"/>
                  </a:lnTo>
                  <a:lnTo>
                    <a:pt x="70" y="75"/>
                  </a:lnTo>
                  <a:lnTo>
                    <a:pt x="77" y="69"/>
                  </a:lnTo>
                  <a:lnTo>
                    <a:pt x="77" y="69"/>
                  </a:lnTo>
                  <a:lnTo>
                    <a:pt x="83" y="64"/>
                  </a:lnTo>
                  <a:lnTo>
                    <a:pt x="90" y="57"/>
                  </a:lnTo>
                  <a:lnTo>
                    <a:pt x="92" y="54"/>
                  </a:lnTo>
                  <a:lnTo>
                    <a:pt x="93" y="49"/>
                  </a:lnTo>
                  <a:lnTo>
                    <a:pt x="94" y="46"/>
                  </a:lnTo>
                  <a:lnTo>
                    <a:pt x="93" y="42"/>
                  </a:lnTo>
                  <a:lnTo>
                    <a:pt x="93" y="42"/>
                  </a:lnTo>
                  <a:lnTo>
                    <a:pt x="91" y="37"/>
                  </a:lnTo>
                  <a:lnTo>
                    <a:pt x="88" y="32"/>
                  </a:lnTo>
                  <a:lnTo>
                    <a:pt x="86" y="27"/>
                  </a:lnTo>
                  <a:lnTo>
                    <a:pt x="84" y="22"/>
                  </a:lnTo>
                  <a:lnTo>
                    <a:pt x="84" y="22"/>
                  </a:lnTo>
                  <a:lnTo>
                    <a:pt x="72" y="18"/>
                  </a:lnTo>
                  <a:lnTo>
                    <a:pt x="72" y="18"/>
                  </a:lnTo>
                  <a:lnTo>
                    <a:pt x="64" y="17"/>
                  </a:lnTo>
                  <a:lnTo>
                    <a:pt x="59" y="17"/>
                  </a:lnTo>
                  <a:lnTo>
                    <a:pt x="59" y="17"/>
                  </a:lnTo>
                  <a:lnTo>
                    <a:pt x="56" y="15"/>
                  </a:lnTo>
                  <a:lnTo>
                    <a:pt x="54" y="13"/>
                  </a:lnTo>
                  <a:lnTo>
                    <a:pt x="51" y="7"/>
                  </a:lnTo>
                  <a:lnTo>
                    <a:pt x="49" y="5"/>
                  </a:lnTo>
                  <a:lnTo>
                    <a:pt x="45" y="3"/>
                  </a:lnTo>
                  <a:lnTo>
                    <a:pt x="41" y="1"/>
                  </a:lnTo>
                  <a:lnTo>
                    <a:pt x="35" y="0"/>
                  </a:lnTo>
                  <a:lnTo>
                    <a:pt x="35" y="0"/>
                  </a:lnTo>
                  <a:lnTo>
                    <a:pt x="33" y="3"/>
                  </a:lnTo>
                  <a:lnTo>
                    <a:pt x="30" y="5"/>
                  </a:lnTo>
                  <a:lnTo>
                    <a:pt x="24" y="8"/>
                  </a:lnTo>
                  <a:lnTo>
                    <a:pt x="19" y="13"/>
                  </a:lnTo>
                  <a:lnTo>
                    <a:pt x="16" y="15"/>
                  </a:lnTo>
                  <a:lnTo>
                    <a:pt x="14" y="17"/>
                  </a:lnTo>
                  <a:lnTo>
                    <a:pt x="14" y="17"/>
                  </a:lnTo>
                  <a:lnTo>
                    <a:pt x="11" y="24"/>
                  </a:lnTo>
                  <a:lnTo>
                    <a:pt x="10" y="31"/>
                  </a:lnTo>
                  <a:lnTo>
                    <a:pt x="7" y="37"/>
                  </a:lnTo>
                  <a:lnTo>
                    <a:pt x="3" y="43"/>
                  </a:lnTo>
                  <a:lnTo>
                    <a:pt x="3" y="43"/>
                  </a:lnTo>
                  <a:lnTo>
                    <a:pt x="1" y="47"/>
                  </a:lnTo>
                  <a:lnTo>
                    <a:pt x="0" y="52"/>
                  </a:lnTo>
                  <a:lnTo>
                    <a:pt x="1" y="56"/>
                  </a:lnTo>
                  <a:lnTo>
                    <a:pt x="3" y="60"/>
                  </a:lnTo>
                  <a:lnTo>
                    <a:pt x="6" y="64"/>
                  </a:lnTo>
                  <a:lnTo>
                    <a:pt x="10" y="67"/>
                  </a:lnTo>
                  <a:lnTo>
                    <a:pt x="14" y="69"/>
                  </a:lnTo>
                  <a:lnTo>
                    <a:pt x="19" y="70"/>
                  </a:lnTo>
                  <a:lnTo>
                    <a:pt x="19" y="70"/>
                  </a:lnTo>
                  <a:lnTo>
                    <a:pt x="20" y="71"/>
                  </a:lnTo>
                  <a:lnTo>
                    <a:pt x="20" y="71"/>
                  </a:lnTo>
                  <a:lnTo>
                    <a:pt x="20" y="71"/>
                  </a:lnTo>
                  <a:lnTo>
                    <a:pt x="17" y="75"/>
                  </a:lnTo>
                  <a:lnTo>
                    <a:pt x="16" y="77"/>
                  </a:lnTo>
                  <a:lnTo>
                    <a:pt x="17" y="79"/>
                  </a:lnTo>
                  <a:lnTo>
                    <a:pt x="17" y="79"/>
                  </a:lnTo>
                  <a:lnTo>
                    <a:pt x="19" y="81"/>
                  </a:lnTo>
                  <a:lnTo>
                    <a:pt x="20" y="83"/>
                  </a:lnTo>
                  <a:lnTo>
                    <a:pt x="20" y="85"/>
                  </a:lnTo>
                  <a:lnTo>
                    <a:pt x="20" y="85"/>
                  </a:lnTo>
                  <a:lnTo>
                    <a:pt x="19" y="86"/>
                  </a:lnTo>
                  <a:lnTo>
                    <a:pt x="17" y="87"/>
                  </a:lnTo>
                  <a:lnTo>
                    <a:pt x="17" y="87"/>
                  </a:lnTo>
                  <a:lnTo>
                    <a:pt x="16" y="89"/>
                  </a:lnTo>
                  <a:lnTo>
                    <a:pt x="16" y="90"/>
                  </a:lnTo>
                  <a:lnTo>
                    <a:pt x="16" y="9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2" name="Freeform 511"/>
            <p:cNvSpPr>
              <a:spLocks/>
            </p:cNvSpPr>
            <p:nvPr/>
          </p:nvSpPr>
          <p:spPr bwMode="gray">
            <a:xfrm>
              <a:off x="2690157" y="4263051"/>
              <a:ext cx="11996" cy="2401"/>
            </a:xfrm>
            <a:custGeom>
              <a:avLst/>
              <a:gdLst/>
              <a:ahLst/>
              <a:cxnLst>
                <a:cxn ang="0">
                  <a:pos x="4" y="3"/>
                </a:cxn>
                <a:cxn ang="0">
                  <a:pos x="4" y="3"/>
                </a:cxn>
                <a:cxn ang="0">
                  <a:pos x="0" y="3"/>
                </a:cxn>
                <a:cxn ang="0">
                  <a:pos x="0" y="3"/>
                </a:cxn>
                <a:cxn ang="0">
                  <a:pos x="1" y="0"/>
                </a:cxn>
                <a:cxn ang="0">
                  <a:pos x="4" y="0"/>
                </a:cxn>
                <a:cxn ang="0">
                  <a:pos x="6" y="0"/>
                </a:cxn>
                <a:cxn ang="0">
                  <a:pos x="8" y="1"/>
                </a:cxn>
                <a:cxn ang="0">
                  <a:pos x="8" y="1"/>
                </a:cxn>
                <a:cxn ang="0">
                  <a:pos x="8" y="3"/>
                </a:cxn>
                <a:cxn ang="0">
                  <a:pos x="7" y="3"/>
                </a:cxn>
                <a:cxn ang="0">
                  <a:pos x="4" y="3"/>
                </a:cxn>
                <a:cxn ang="0">
                  <a:pos x="4" y="3"/>
                </a:cxn>
              </a:cxnLst>
              <a:rect l="0" t="0" r="r" b="b"/>
              <a:pathLst>
                <a:path w="8" h="3">
                  <a:moveTo>
                    <a:pt x="4" y="3"/>
                  </a:moveTo>
                  <a:lnTo>
                    <a:pt x="4" y="3"/>
                  </a:lnTo>
                  <a:lnTo>
                    <a:pt x="0" y="3"/>
                  </a:lnTo>
                  <a:lnTo>
                    <a:pt x="0" y="3"/>
                  </a:lnTo>
                  <a:lnTo>
                    <a:pt x="1" y="0"/>
                  </a:lnTo>
                  <a:lnTo>
                    <a:pt x="4" y="0"/>
                  </a:lnTo>
                  <a:lnTo>
                    <a:pt x="6" y="0"/>
                  </a:lnTo>
                  <a:lnTo>
                    <a:pt x="8" y="1"/>
                  </a:lnTo>
                  <a:lnTo>
                    <a:pt x="8" y="1"/>
                  </a:lnTo>
                  <a:lnTo>
                    <a:pt x="8" y="3"/>
                  </a:lnTo>
                  <a:lnTo>
                    <a:pt x="7" y="3"/>
                  </a:lnTo>
                  <a:lnTo>
                    <a:pt x="4" y="3"/>
                  </a:lnTo>
                  <a:lnTo>
                    <a:pt x="4"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3" name="Freeform 512"/>
            <p:cNvSpPr>
              <a:spLocks/>
            </p:cNvSpPr>
            <p:nvPr/>
          </p:nvSpPr>
          <p:spPr bwMode="gray">
            <a:xfrm>
              <a:off x="2615787" y="4222250"/>
              <a:ext cx="7196" cy="9600"/>
            </a:xfrm>
            <a:custGeom>
              <a:avLst/>
              <a:gdLst/>
              <a:ahLst/>
              <a:cxnLst>
                <a:cxn ang="0">
                  <a:pos x="5" y="4"/>
                </a:cxn>
                <a:cxn ang="0">
                  <a:pos x="5" y="4"/>
                </a:cxn>
                <a:cxn ang="0">
                  <a:pos x="6" y="7"/>
                </a:cxn>
                <a:cxn ang="0">
                  <a:pos x="5" y="8"/>
                </a:cxn>
                <a:cxn ang="0">
                  <a:pos x="5" y="8"/>
                </a:cxn>
                <a:cxn ang="0">
                  <a:pos x="1" y="7"/>
                </a:cxn>
                <a:cxn ang="0">
                  <a:pos x="0" y="4"/>
                </a:cxn>
                <a:cxn ang="0">
                  <a:pos x="0" y="2"/>
                </a:cxn>
                <a:cxn ang="0">
                  <a:pos x="0" y="1"/>
                </a:cxn>
                <a:cxn ang="0">
                  <a:pos x="0" y="1"/>
                </a:cxn>
                <a:cxn ang="0">
                  <a:pos x="2" y="0"/>
                </a:cxn>
                <a:cxn ang="0">
                  <a:pos x="3" y="1"/>
                </a:cxn>
                <a:cxn ang="0">
                  <a:pos x="5" y="4"/>
                </a:cxn>
                <a:cxn ang="0">
                  <a:pos x="5" y="4"/>
                </a:cxn>
              </a:cxnLst>
              <a:rect l="0" t="0" r="r" b="b"/>
              <a:pathLst>
                <a:path w="6" h="8">
                  <a:moveTo>
                    <a:pt x="5" y="4"/>
                  </a:moveTo>
                  <a:lnTo>
                    <a:pt x="5" y="4"/>
                  </a:lnTo>
                  <a:lnTo>
                    <a:pt x="6" y="7"/>
                  </a:lnTo>
                  <a:lnTo>
                    <a:pt x="5" y="8"/>
                  </a:lnTo>
                  <a:lnTo>
                    <a:pt x="5" y="8"/>
                  </a:lnTo>
                  <a:lnTo>
                    <a:pt x="1" y="7"/>
                  </a:lnTo>
                  <a:lnTo>
                    <a:pt x="0" y="4"/>
                  </a:lnTo>
                  <a:lnTo>
                    <a:pt x="0" y="2"/>
                  </a:lnTo>
                  <a:lnTo>
                    <a:pt x="0" y="1"/>
                  </a:lnTo>
                  <a:lnTo>
                    <a:pt x="0" y="1"/>
                  </a:lnTo>
                  <a:lnTo>
                    <a:pt x="2" y="0"/>
                  </a:lnTo>
                  <a:lnTo>
                    <a:pt x="3" y="1"/>
                  </a:lnTo>
                  <a:lnTo>
                    <a:pt x="5" y="4"/>
                  </a:lnTo>
                  <a:lnTo>
                    <a:pt x="5"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4" name="Freeform 513"/>
            <p:cNvSpPr>
              <a:spLocks/>
            </p:cNvSpPr>
            <p:nvPr/>
          </p:nvSpPr>
          <p:spPr bwMode="gray">
            <a:xfrm>
              <a:off x="2627781" y="4222250"/>
              <a:ext cx="4798" cy="4800"/>
            </a:xfrm>
            <a:custGeom>
              <a:avLst/>
              <a:gdLst/>
              <a:ahLst/>
              <a:cxnLst>
                <a:cxn ang="0">
                  <a:pos x="2" y="4"/>
                </a:cxn>
                <a:cxn ang="0">
                  <a:pos x="2" y="4"/>
                </a:cxn>
                <a:cxn ang="0">
                  <a:pos x="0" y="2"/>
                </a:cxn>
                <a:cxn ang="0">
                  <a:pos x="0" y="1"/>
                </a:cxn>
                <a:cxn ang="0">
                  <a:pos x="1" y="0"/>
                </a:cxn>
                <a:cxn ang="0">
                  <a:pos x="1" y="0"/>
                </a:cxn>
                <a:cxn ang="0">
                  <a:pos x="3" y="1"/>
                </a:cxn>
                <a:cxn ang="0">
                  <a:pos x="4" y="2"/>
                </a:cxn>
                <a:cxn ang="0">
                  <a:pos x="4" y="2"/>
                </a:cxn>
                <a:cxn ang="0">
                  <a:pos x="4" y="4"/>
                </a:cxn>
                <a:cxn ang="0">
                  <a:pos x="3" y="4"/>
                </a:cxn>
                <a:cxn ang="0">
                  <a:pos x="2" y="4"/>
                </a:cxn>
                <a:cxn ang="0">
                  <a:pos x="2" y="4"/>
                </a:cxn>
              </a:cxnLst>
              <a:rect l="0" t="0" r="r" b="b"/>
              <a:pathLst>
                <a:path w="4" h="4">
                  <a:moveTo>
                    <a:pt x="2" y="4"/>
                  </a:moveTo>
                  <a:lnTo>
                    <a:pt x="2" y="4"/>
                  </a:lnTo>
                  <a:lnTo>
                    <a:pt x="0" y="2"/>
                  </a:lnTo>
                  <a:lnTo>
                    <a:pt x="0" y="1"/>
                  </a:lnTo>
                  <a:lnTo>
                    <a:pt x="1" y="0"/>
                  </a:lnTo>
                  <a:lnTo>
                    <a:pt x="1" y="0"/>
                  </a:lnTo>
                  <a:lnTo>
                    <a:pt x="3" y="1"/>
                  </a:lnTo>
                  <a:lnTo>
                    <a:pt x="4" y="2"/>
                  </a:lnTo>
                  <a:lnTo>
                    <a:pt x="4" y="2"/>
                  </a:lnTo>
                  <a:lnTo>
                    <a:pt x="4" y="4"/>
                  </a:lnTo>
                  <a:lnTo>
                    <a:pt x="3" y="4"/>
                  </a:lnTo>
                  <a:lnTo>
                    <a:pt x="2" y="4"/>
                  </a:lnTo>
                  <a:lnTo>
                    <a:pt x="2"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5" name="Freeform 514"/>
            <p:cNvSpPr>
              <a:spLocks/>
            </p:cNvSpPr>
            <p:nvPr/>
          </p:nvSpPr>
          <p:spPr bwMode="gray">
            <a:xfrm>
              <a:off x="2527021" y="4222250"/>
              <a:ext cx="280690" cy="295207"/>
            </a:xfrm>
            <a:custGeom>
              <a:avLst/>
              <a:gdLst/>
              <a:ahLst/>
              <a:cxnLst>
                <a:cxn ang="0">
                  <a:pos x="5" y="22"/>
                </a:cxn>
                <a:cxn ang="0">
                  <a:pos x="0" y="54"/>
                </a:cxn>
                <a:cxn ang="0">
                  <a:pos x="13" y="65"/>
                </a:cxn>
                <a:cxn ang="0">
                  <a:pos x="13" y="76"/>
                </a:cxn>
                <a:cxn ang="0">
                  <a:pos x="36" y="95"/>
                </a:cxn>
                <a:cxn ang="0">
                  <a:pos x="50" y="99"/>
                </a:cxn>
                <a:cxn ang="0">
                  <a:pos x="64" y="110"/>
                </a:cxn>
                <a:cxn ang="0">
                  <a:pos x="82" y="104"/>
                </a:cxn>
                <a:cxn ang="0">
                  <a:pos x="88" y="153"/>
                </a:cxn>
                <a:cxn ang="0">
                  <a:pos x="83" y="160"/>
                </a:cxn>
                <a:cxn ang="0">
                  <a:pos x="91" y="170"/>
                </a:cxn>
                <a:cxn ang="0">
                  <a:pos x="100" y="186"/>
                </a:cxn>
                <a:cxn ang="0">
                  <a:pos x="100" y="199"/>
                </a:cxn>
                <a:cxn ang="0">
                  <a:pos x="109" y="207"/>
                </a:cxn>
                <a:cxn ang="0">
                  <a:pos x="130" y="199"/>
                </a:cxn>
                <a:cxn ang="0">
                  <a:pos x="132" y="193"/>
                </a:cxn>
                <a:cxn ang="0">
                  <a:pos x="145" y="180"/>
                </a:cxn>
                <a:cxn ang="0">
                  <a:pos x="145" y="176"/>
                </a:cxn>
                <a:cxn ang="0">
                  <a:pos x="133" y="170"/>
                </a:cxn>
                <a:cxn ang="0">
                  <a:pos x="122" y="146"/>
                </a:cxn>
                <a:cxn ang="0">
                  <a:pos x="124" y="142"/>
                </a:cxn>
                <a:cxn ang="0">
                  <a:pos x="151" y="151"/>
                </a:cxn>
                <a:cxn ang="0">
                  <a:pos x="156" y="149"/>
                </a:cxn>
                <a:cxn ang="0">
                  <a:pos x="175" y="139"/>
                </a:cxn>
                <a:cxn ang="0">
                  <a:pos x="188" y="131"/>
                </a:cxn>
                <a:cxn ang="0">
                  <a:pos x="183" y="123"/>
                </a:cxn>
                <a:cxn ang="0">
                  <a:pos x="172" y="106"/>
                </a:cxn>
                <a:cxn ang="0">
                  <a:pos x="184" y="99"/>
                </a:cxn>
                <a:cxn ang="0">
                  <a:pos x="194" y="91"/>
                </a:cxn>
                <a:cxn ang="0">
                  <a:pos x="188" y="81"/>
                </a:cxn>
                <a:cxn ang="0">
                  <a:pos x="197" y="70"/>
                </a:cxn>
                <a:cxn ang="0">
                  <a:pos x="183" y="67"/>
                </a:cxn>
                <a:cxn ang="0">
                  <a:pos x="180" y="57"/>
                </a:cxn>
                <a:cxn ang="0">
                  <a:pos x="172" y="47"/>
                </a:cxn>
                <a:cxn ang="0">
                  <a:pos x="154" y="49"/>
                </a:cxn>
                <a:cxn ang="0">
                  <a:pos x="153" y="43"/>
                </a:cxn>
                <a:cxn ang="0">
                  <a:pos x="162" y="36"/>
                </a:cxn>
                <a:cxn ang="0">
                  <a:pos x="167" y="29"/>
                </a:cxn>
                <a:cxn ang="0">
                  <a:pos x="155" y="31"/>
                </a:cxn>
                <a:cxn ang="0">
                  <a:pos x="146" y="31"/>
                </a:cxn>
                <a:cxn ang="0">
                  <a:pos x="132" y="30"/>
                </a:cxn>
                <a:cxn ang="0">
                  <a:pos x="128" y="39"/>
                </a:cxn>
                <a:cxn ang="0">
                  <a:pos x="115" y="38"/>
                </a:cxn>
                <a:cxn ang="0">
                  <a:pos x="103" y="40"/>
                </a:cxn>
                <a:cxn ang="0">
                  <a:pos x="101" y="29"/>
                </a:cxn>
                <a:cxn ang="0">
                  <a:pos x="90" y="31"/>
                </a:cxn>
                <a:cxn ang="0">
                  <a:pos x="78" y="30"/>
                </a:cxn>
                <a:cxn ang="0">
                  <a:pos x="71" y="28"/>
                </a:cxn>
                <a:cxn ang="0">
                  <a:pos x="65" y="16"/>
                </a:cxn>
                <a:cxn ang="0">
                  <a:pos x="54" y="17"/>
                </a:cxn>
                <a:cxn ang="0">
                  <a:pos x="47" y="15"/>
                </a:cxn>
                <a:cxn ang="0">
                  <a:pos x="50" y="1"/>
                </a:cxn>
                <a:cxn ang="0">
                  <a:pos x="44" y="5"/>
                </a:cxn>
                <a:cxn ang="0">
                  <a:pos x="42" y="17"/>
                </a:cxn>
                <a:cxn ang="0">
                  <a:pos x="30" y="27"/>
                </a:cxn>
                <a:cxn ang="0">
                  <a:pos x="37" y="52"/>
                </a:cxn>
                <a:cxn ang="0">
                  <a:pos x="31" y="58"/>
                </a:cxn>
                <a:cxn ang="0">
                  <a:pos x="20" y="55"/>
                </a:cxn>
                <a:cxn ang="0">
                  <a:pos x="16" y="46"/>
                </a:cxn>
                <a:cxn ang="0">
                  <a:pos x="22" y="19"/>
                </a:cxn>
              </a:cxnLst>
              <a:rect l="0" t="0" r="r" b="b"/>
              <a:pathLst>
                <a:path w="197" h="207">
                  <a:moveTo>
                    <a:pt x="19" y="13"/>
                  </a:moveTo>
                  <a:lnTo>
                    <a:pt x="19" y="13"/>
                  </a:lnTo>
                  <a:lnTo>
                    <a:pt x="12" y="15"/>
                  </a:lnTo>
                  <a:lnTo>
                    <a:pt x="8" y="18"/>
                  </a:lnTo>
                  <a:lnTo>
                    <a:pt x="5" y="22"/>
                  </a:lnTo>
                  <a:lnTo>
                    <a:pt x="4" y="28"/>
                  </a:lnTo>
                  <a:lnTo>
                    <a:pt x="1" y="40"/>
                  </a:lnTo>
                  <a:lnTo>
                    <a:pt x="0" y="52"/>
                  </a:lnTo>
                  <a:lnTo>
                    <a:pt x="0" y="52"/>
                  </a:lnTo>
                  <a:lnTo>
                    <a:pt x="0" y="54"/>
                  </a:lnTo>
                  <a:lnTo>
                    <a:pt x="0" y="57"/>
                  </a:lnTo>
                  <a:lnTo>
                    <a:pt x="5" y="60"/>
                  </a:lnTo>
                  <a:lnTo>
                    <a:pt x="9" y="62"/>
                  </a:lnTo>
                  <a:lnTo>
                    <a:pt x="13" y="65"/>
                  </a:lnTo>
                  <a:lnTo>
                    <a:pt x="13" y="65"/>
                  </a:lnTo>
                  <a:lnTo>
                    <a:pt x="15" y="67"/>
                  </a:lnTo>
                  <a:lnTo>
                    <a:pt x="15" y="68"/>
                  </a:lnTo>
                  <a:lnTo>
                    <a:pt x="13" y="71"/>
                  </a:lnTo>
                  <a:lnTo>
                    <a:pt x="13" y="71"/>
                  </a:lnTo>
                  <a:lnTo>
                    <a:pt x="13" y="76"/>
                  </a:lnTo>
                  <a:lnTo>
                    <a:pt x="16" y="82"/>
                  </a:lnTo>
                  <a:lnTo>
                    <a:pt x="20" y="86"/>
                  </a:lnTo>
                  <a:lnTo>
                    <a:pt x="25" y="90"/>
                  </a:lnTo>
                  <a:lnTo>
                    <a:pt x="30" y="93"/>
                  </a:lnTo>
                  <a:lnTo>
                    <a:pt x="36" y="95"/>
                  </a:lnTo>
                  <a:lnTo>
                    <a:pt x="42" y="96"/>
                  </a:lnTo>
                  <a:lnTo>
                    <a:pt x="48" y="97"/>
                  </a:lnTo>
                  <a:lnTo>
                    <a:pt x="48" y="97"/>
                  </a:lnTo>
                  <a:lnTo>
                    <a:pt x="49" y="97"/>
                  </a:lnTo>
                  <a:lnTo>
                    <a:pt x="50" y="99"/>
                  </a:lnTo>
                  <a:lnTo>
                    <a:pt x="50" y="99"/>
                  </a:lnTo>
                  <a:lnTo>
                    <a:pt x="52" y="103"/>
                  </a:lnTo>
                  <a:lnTo>
                    <a:pt x="55" y="106"/>
                  </a:lnTo>
                  <a:lnTo>
                    <a:pt x="60" y="109"/>
                  </a:lnTo>
                  <a:lnTo>
                    <a:pt x="64" y="110"/>
                  </a:lnTo>
                  <a:lnTo>
                    <a:pt x="69" y="110"/>
                  </a:lnTo>
                  <a:lnTo>
                    <a:pt x="73" y="109"/>
                  </a:lnTo>
                  <a:lnTo>
                    <a:pt x="78" y="106"/>
                  </a:lnTo>
                  <a:lnTo>
                    <a:pt x="82" y="104"/>
                  </a:lnTo>
                  <a:lnTo>
                    <a:pt x="82" y="104"/>
                  </a:lnTo>
                  <a:lnTo>
                    <a:pt x="81" y="110"/>
                  </a:lnTo>
                  <a:lnTo>
                    <a:pt x="82" y="116"/>
                  </a:lnTo>
                  <a:lnTo>
                    <a:pt x="83" y="128"/>
                  </a:lnTo>
                  <a:lnTo>
                    <a:pt x="86" y="141"/>
                  </a:lnTo>
                  <a:lnTo>
                    <a:pt x="88" y="153"/>
                  </a:lnTo>
                  <a:lnTo>
                    <a:pt x="88" y="153"/>
                  </a:lnTo>
                  <a:lnTo>
                    <a:pt x="88" y="155"/>
                  </a:lnTo>
                  <a:lnTo>
                    <a:pt x="86" y="156"/>
                  </a:lnTo>
                  <a:lnTo>
                    <a:pt x="83" y="160"/>
                  </a:lnTo>
                  <a:lnTo>
                    <a:pt x="83" y="160"/>
                  </a:lnTo>
                  <a:lnTo>
                    <a:pt x="82" y="164"/>
                  </a:lnTo>
                  <a:lnTo>
                    <a:pt x="81" y="165"/>
                  </a:lnTo>
                  <a:lnTo>
                    <a:pt x="82" y="166"/>
                  </a:lnTo>
                  <a:lnTo>
                    <a:pt x="82" y="166"/>
                  </a:lnTo>
                  <a:lnTo>
                    <a:pt x="91" y="170"/>
                  </a:lnTo>
                  <a:lnTo>
                    <a:pt x="95" y="173"/>
                  </a:lnTo>
                  <a:lnTo>
                    <a:pt x="97" y="177"/>
                  </a:lnTo>
                  <a:lnTo>
                    <a:pt x="97" y="177"/>
                  </a:lnTo>
                  <a:lnTo>
                    <a:pt x="99" y="181"/>
                  </a:lnTo>
                  <a:lnTo>
                    <a:pt x="100" y="186"/>
                  </a:lnTo>
                  <a:lnTo>
                    <a:pt x="99" y="190"/>
                  </a:lnTo>
                  <a:lnTo>
                    <a:pt x="97" y="195"/>
                  </a:lnTo>
                  <a:lnTo>
                    <a:pt x="97" y="195"/>
                  </a:lnTo>
                  <a:lnTo>
                    <a:pt x="99" y="197"/>
                  </a:lnTo>
                  <a:lnTo>
                    <a:pt x="100" y="199"/>
                  </a:lnTo>
                  <a:lnTo>
                    <a:pt x="102" y="204"/>
                  </a:lnTo>
                  <a:lnTo>
                    <a:pt x="102" y="204"/>
                  </a:lnTo>
                  <a:lnTo>
                    <a:pt x="105" y="206"/>
                  </a:lnTo>
                  <a:lnTo>
                    <a:pt x="106" y="207"/>
                  </a:lnTo>
                  <a:lnTo>
                    <a:pt x="109" y="207"/>
                  </a:lnTo>
                  <a:lnTo>
                    <a:pt x="109" y="207"/>
                  </a:lnTo>
                  <a:lnTo>
                    <a:pt x="114" y="205"/>
                  </a:lnTo>
                  <a:lnTo>
                    <a:pt x="118" y="202"/>
                  </a:lnTo>
                  <a:lnTo>
                    <a:pt x="124" y="200"/>
                  </a:lnTo>
                  <a:lnTo>
                    <a:pt x="130" y="199"/>
                  </a:lnTo>
                  <a:lnTo>
                    <a:pt x="130" y="199"/>
                  </a:lnTo>
                  <a:lnTo>
                    <a:pt x="132" y="198"/>
                  </a:lnTo>
                  <a:lnTo>
                    <a:pt x="132" y="197"/>
                  </a:lnTo>
                  <a:lnTo>
                    <a:pt x="132" y="197"/>
                  </a:lnTo>
                  <a:lnTo>
                    <a:pt x="132" y="193"/>
                  </a:lnTo>
                  <a:lnTo>
                    <a:pt x="134" y="188"/>
                  </a:lnTo>
                  <a:lnTo>
                    <a:pt x="137" y="185"/>
                  </a:lnTo>
                  <a:lnTo>
                    <a:pt x="141" y="183"/>
                  </a:lnTo>
                  <a:lnTo>
                    <a:pt x="141" y="183"/>
                  </a:lnTo>
                  <a:lnTo>
                    <a:pt x="145" y="180"/>
                  </a:lnTo>
                  <a:lnTo>
                    <a:pt x="146" y="179"/>
                  </a:lnTo>
                  <a:lnTo>
                    <a:pt x="147" y="177"/>
                  </a:lnTo>
                  <a:lnTo>
                    <a:pt x="147" y="177"/>
                  </a:lnTo>
                  <a:lnTo>
                    <a:pt x="146" y="176"/>
                  </a:lnTo>
                  <a:lnTo>
                    <a:pt x="145" y="176"/>
                  </a:lnTo>
                  <a:lnTo>
                    <a:pt x="145" y="176"/>
                  </a:lnTo>
                  <a:lnTo>
                    <a:pt x="142" y="176"/>
                  </a:lnTo>
                  <a:lnTo>
                    <a:pt x="137" y="176"/>
                  </a:lnTo>
                  <a:lnTo>
                    <a:pt x="134" y="174"/>
                  </a:lnTo>
                  <a:lnTo>
                    <a:pt x="133" y="170"/>
                  </a:lnTo>
                  <a:lnTo>
                    <a:pt x="133" y="170"/>
                  </a:lnTo>
                  <a:lnTo>
                    <a:pt x="132" y="164"/>
                  </a:lnTo>
                  <a:lnTo>
                    <a:pt x="130" y="157"/>
                  </a:lnTo>
                  <a:lnTo>
                    <a:pt x="126" y="152"/>
                  </a:lnTo>
                  <a:lnTo>
                    <a:pt x="122" y="146"/>
                  </a:lnTo>
                  <a:lnTo>
                    <a:pt x="122" y="146"/>
                  </a:lnTo>
                  <a:lnTo>
                    <a:pt x="122" y="145"/>
                  </a:lnTo>
                  <a:lnTo>
                    <a:pt x="122" y="143"/>
                  </a:lnTo>
                  <a:lnTo>
                    <a:pt x="124" y="142"/>
                  </a:lnTo>
                  <a:lnTo>
                    <a:pt x="124" y="142"/>
                  </a:lnTo>
                  <a:lnTo>
                    <a:pt x="130" y="144"/>
                  </a:lnTo>
                  <a:lnTo>
                    <a:pt x="135" y="146"/>
                  </a:lnTo>
                  <a:lnTo>
                    <a:pt x="148" y="149"/>
                  </a:lnTo>
                  <a:lnTo>
                    <a:pt x="148" y="149"/>
                  </a:lnTo>
                  <a:lnTo>
                    <a:pt x="151" y="151"/>
                  </a:lnTo>
                  <a:lnTo>
                    <a:pt x="152" y="153"/>
                  </a:lnTo>
                  <a:lnTo>
                    <a:pt x="152" y="153"/>
                  </a:lnTo>
                  <a:lnTo>
                    <a:pt x="153" y="152"/>
                  </a:lnTo>
                  <a:lnTo>
                    <a:pt x="153" y="152"/>
                  </a:lnTo>
                  <a:lnTo>
                    <a:pt x="156" y="149"/>
                  </a:lnTo>
                  <a:lnTo>
                    <a:pt x="159" y="147"/>
                  </a:lnTo>
                  <a:lnTo>
                    <a:pt x="166" y="145"/>
                  </a:lnTo>
                  <a:lnTo>
                    <a:pt x="166" y="145"/>
                  </a:lnTo>
                  <a:lnTo>
                    <a:pt x="170" y="143"/>
                  </a:lnTo>
                  <a:lnTo>
                    <a:pt x="175" y="139"/>
                  </a:lnTo>
                  <a:lnTo>
                    <a:pt x="180" y="137"/>
                  </a:lnTo>
                  <a:lnTo>
                    <a:pt x="186" y="135"/>
                  </a:lnTo>
                  <a:lnTo>
                    <a:pt x="186" y="135"/>
                  </a:lnTo>
                  <a:lnTo>
                    <a:pt x="187" y="134"/>
                  </a:lnTo>
                  <a:lnTo>
                    <a:pt x="188" y="131"/>
                  </a:lnTo>
                  <a:lnTo>
                    <a:pt x="188" y="127"/>
                  </a:lnTo>
                  <a:lnTo>
                    <a:pt x="188" y="125"/>
                  </a:lnTo>
                  <a:lnTo>
                    <a:pt x="188" y="125"/>
                  </a:lnTo>
                  <a:lnTo>
                    <a:pt x="185" y="124"/>
                  </a:lnTo>
                  <a:lnTo>
                    <a:pt x="183" y="123"/>
                  </a:lnTo>
                  <a:lnTo>
                    <a:pt x="181" y="122"/>
                  </a:lnTo>
                  <a:lnTo>
                    <a:pt x="181" y="122"/>
                  </a:lnTo>
                  <a:lnTo>
                    <a:pt x="177" y="114"/>
                  </a:lnTo>
                  <a:lnTo>
                    <a:pt x="172" y="106"/>
                  </a:lnTo>
                  <a:lnTo>
                    <a:pt x="172" y="106"/>
                  </a:lnTo>
                  <a:lnTo>
                    <a:pt x="172" y="104"/>
                  </a:lnTo>
                  <a:lnTo>
                    <a:pt x="173" y="103"/>
                  </a:lnTo>
                  <a:lnTo>
                    <a:pt x="173" y="103"/>
                  </a:lnTo>
                  <a:lnTo>
                    <a:pt x="178" y="101"/>
                  </a:lnTo>
                  <a:lnTo>
                    <a:pt x="184" y="99"/>
                  </a:lnTo>
                  <a:lnTo>
                    <a:pt x="189" y="96"/>
                  </a:lnTo>
                  <a:lnTo>
                    <a:pt x="191" y="94"/>
                  </a:lnTo>
                  <a:lnTo>
                    <a:pt x="194" y="92"/>
                  </a:lnTo>
                  <a:lnTo>
                    <a:pt x="194" y="92"/>
                  </a:lnTo>
                  <a:lnTo>
                    <a:pt x="194" y="91"/>
                  </a:lnTo>
                  <a:lnTo>
                    <a:pt x="193" y="90"/>
                  </a:lnTo>
                  <a:lnTo>
                    <a:pt x="190" y="86"/>
                  </a:lnTo>
                  <a:lnTo>
                    <a:pt x="188" y="83"/>
                  </a:lnTo>
                  <a:lnTo>
                    <a:pt x="188" y="82"/>
                  </a:lnTo>
                  <a:lnTo>
                    <a:pt x="188" y="81"/>
                  </a:lnTo>
                  <a:lnTo>
                    <a:pt x="188" y="81"/>
                  </a:lnTo>
                  <a:lnTo>
                    <a:pt x="189" y="78"/>
                  </a:lnTo>
                  <a:lnTo>
                    <a:pt x="193" y="75"/>
                  </a:lnTo>
                  <a:lnTo>
                    <a:pt x="197" y="70"/>
                  </a:lnTo>
                  <a:lnTo>
                    <a:pt x="197" y="70"/>
                  </a:lnTo>
                  <a:lnTo>
                    <a:pt x="194" y="68"/>
                  </a:lnTo>
                  <a:lnTo>
                    <a:pt x="191" y="67"/>
                  </a:lnTo>
                  <a:lnTo>
                    <a:pt x="186" y="67"/>
                  </a:lnTo>
                  <a:lnTo>
                    <a:pt x="186" y="67"/>
                  </a:lnTo>
                  <a:lnTo>
                    <a:pt x="183" y="67"/>
                  </a:lnTo>
                  <a:lnTo>
                    <a:pt x="180" y="65"/>
                  </a:lnTo>
                  <a:lnTo>
                    <a:pt x="180" y="64"/>
                  </a:lnTo>
                  <a:lnTo>
                    <a:pt x="180" y="64"/>
                  </a:lnTo>
                  <a:lnTo>
                    <a:pt x="180" y="60"/>
                  </a:lnTo>
                  <a:lnTo>
                    <a:pt x="180" y="57"/>
                  </a:lnTo>
                  <a:lnTo>
                    <a:pt x="179" y="53"/>
                  </a:lnTo>
                  <a:lnTo>
                    <a:pt x="177" y="50"/>
                  </a:lnTo>
                  <a:lnTo>
                    <a:pt x="177" y="50"/>
                  </a:lnTo>
                  <a:lnTo>
                    <a:pt x="175" y="48"/>
                  </a:lnTo>
                  <a:lnTo>
                    <a:pt x="172" y="47"/>
                  </a:lnTo>
                  <a:lnTo>
                    <a:pt x="167" y="46"/>
                  </a:lnTo>
                  <a:lnTo>
                    <a:pt x="162" y="47"/>
                  </a:lnTo>
                  <a:lnTo>
                    <a:pt x="156" y="49"/>
                  </a:lnTo>
                  <a:lnTo>
                    <a:pt x="156" y="49"/>
                  </a:lnTo>
                  <a:lnTo>
                    <a:pt x="154" y="49"/>
                  </a:lnTo>
                  <a:lnTo>
                    <a:pt x="152" y="48"/>
                  </a:lnTo>
                  <a:lnTo>
                    <a:pt x="152" y="46"/>
                  </a:lnTo>
                  <a:lnTo>
                    <a:pt x="152" y="43"/>
                  </a:lnTo>
                  <a:lnTo>
                    <a:pt x="152" y="43"/>
                  </a:lnTo>
                  <a:lnTo>
                    <a:pt x="153" y="43"/>
                  </a:lnTo>
                  <a:lnTo>
                    <a:pt x="153" y="43"/>
                  </a:lnTo>
                  <a:lnTo>
                    <a:pt x="153" y="40"/>
                  </a:lnTo>
                  <a:lnTo>
                    <a:pt x="154" y="39"/>
                  </a:lnTo>
                  <a:lnTo>
                    <a:pt x="157" y="37"/>
                  </a:lnTo>
                  <a:lnTo>
                    <a:pt x="162" y="36"/>
                  </a:lnTo>
                  <a:lnTo>
                    <a:pt x="166" y="33"/>
                  </a:lnTo>
                  <a:lnTo>
                    <a:pt x="166" y="33"/>
                  </a:lnTo>
                  <a:lnTo>
                    <a:pt x="168" y="31"/>
                  </a:lnTo>
                  <a:lnTo>
                    <a:pt x="168" y="30"/>
                  </a:lnTo>
                  <a:lnTo>
                    <a:pt x="167" y="29"/>
                  </a:lnTo>
                  <a:lnTo>
                    <a:pt x="167" y="29"/>
                  </a:lnTo>
                  <a:lnTo>
                    <a:pt x="165" y="28"/>
                  </a:lnTo>
                  <a:lnTo>
                    <a:pt x="162" y="28"/>
                  </a:lnTo>
                  <a:lnTo>
                    <a:pt x="155" y="31"/>
                  </a:lnTo>
                  <a:lnTo>
                    <a:pt x="155" y="31"/>
                  </a:lnTo>
                  <a:lnTo>
                    <a:pt x="153" y="31"/>
                  </a:lnTo>
                  <a:lnTo>
                    <a:pt x="151" y="31"/>
                  </a:lnTo>
                  <a:lnTo>
                    <a:pt x="151" y="31"/>
                  </a:lnTo>
                  <a:lnTo>
                    <a:pt x="148" y="32"/>
                  </a:lnTo>
                  <a:lnTo>
                    <a:pt x="146" y="31"/>
                  </a:lnTo>
                  <a:lnTo>
                    <a:pt x="141" y="30"/>
                  </a:lnTo>
                  <a:lnTo>
                    <a:pt x="136" y="29"/>
                  </a:lnTo>
                  <a:lnTo>
                    <a:pt x="134" y="29"/>
                  </a:lnTo>
                  <a:lnTo>
                    <a:pt x="132" y="30"/>
                  </a:lnTo>
                  <a:lnTo>
                    <a:pt x="132" y="30"/>
                  </a:lnTo>
                  <a:lnTo>
                    <a:pt x="131" y="32"/>
                  </a:lnTo>
                  <a:lnTo>
                    <a:pt x="131" y="34"/>
                  </a:lnTo>
                  <a:lnTo>
                    <a:pt x="131" y="38"/>
                  </a:lnTo>
                  <a:lnTo>
                    <a:pt x="130" y="39"/>
                  </a:lnTo>
                  <a:lnTo>
                    <a:pt x="128" y="39"/>
                  </a:lnTo>
                  <a:lnTo>
                    <a:pt x="128" y="39"/>
                  </a:lnTo>
                  <a:lnTo>
                    <a:pt x="125" y="39"/>
                  </a:lnTo>
                  <a:lnTo>
                    <a:pt x="122" y="39"/>
                  </a:lnTo>
                  <a:lnTo>
                    <a:pt x="118" y="38"/>
                  </a:lnTo>
                  <a:lnTo>
                    <a:pt x="115" y="38"/>
                  </a:lnTo>
                  <a:lnTo>
                    <a:pt x="115" y="38"/>
                  </a:lnTo>
                  <a:lnTo>
                    <a:pt x="109" y="41"/>
                  </a:lnTo>
                  <a:lnTo>
                    <a:pt x="105" y="41"/>
                  </a:lnTo>
                  <a:lnTo>
                    <a:pt x="104" y="41"/>
                  </a:lnTo>
                  <a:lnTo>
                    <a:pt x="103" y="40"/>
                  </a:lnTo>
                  <a:lnTo>
                    <a:pt x="103" y="40"/>
                  </a:lnTo>
                  <a:lnTo>
                    <a:pt x="103" y="38"/>
                  </a:lnTo>
                  <a:lnTo>
                    <a:pt x="103" y="34"/>
                  </a:lnTo>
                  <a:lnTo>
                    <a:pt x="103" y="31"/>
                  </a:lnTo>
                  <a:lnTo>
                    <a:pt x="101" y="29"/>
                  </a:lnTo>
                  <a:lnTo>
                    <a:pt x="101" y="29"/>
                  </a:lnTo>
                  <a:lnTo>
                    <a:pt x="100" y="28"/>
                  </a:lnTo>
                  <a:lnTo>
                    <a:pt x="97" y="28"/>
                  </a:lnTo>
                  <a:lnTo>
                    <a:pt x="94" y="29"/>
                  </a:lnTo>
                  <a:lnTo>
                    <a:pt x="90" y="31"/>
                  </a:lnTo>
                  <a:lnTo>
                    <a:pt x="86" y="32"/>
                  </a:lnTo>
                  <a:lnTo>
                    <a:pt x="86" y="32"/>
                  </a:lnTo>
                  <a:lnTo>
                    <a:pt x="84" y="32"/>
                  </a:lnTo>
                  <a:lnTo>
                    <a:pt x="82" y="31"/>
                  </a:lnTo>
                  <a:lnTo>
                    <a:pt x="78" y="30"/>
                  </a:lnTo>
                  <a:lnTo>
                    <a:pt x="78" y="30"/>
                  </a:lnTo>
                  <a:lnTo>
                    <a:pt x="75" y="29"/>
                  </a:lnTo>
                  <a:lnTo>
                    <a:pt x="73" y="30"/>
                  </a:lnTo>
                  <a:lnTo>
                    <a:pt x="72" y="30"/>
                  </a:lnTo>
                  <a:lnTo>
                    <a:pt x="71" y="28"/>
                  </a:lnTo>
                  <a:lnTo>
                    <a:pt x="71" y="28"/>
                  </a:lnTo>
                  <a:lnTo>
                    <a:pt x="71" y="25"/>
                  </a:lnTo>
                  <a:lnTo>
                    <a:pt x="70" y="21"/>
                  </a:lnTo>
                  <a:lnTo>
                    <a:pt x="69" y="18"/>
                  </a:lnTo>
                  <a:lnTo>
                    <a:pt x="65" y="16"/>
                  </a:lnTo>
                  <a:lnTo>
                    <a:pt x="65" y="16"/>
                  </a:lnTo>
                  <a:lnTo>
                    <a:pt x="63" y="15"/>
                  </a:lnTo>
                  <a:lnTo>
                    <a:pt x="62" y="15"/>
                  </a:lnTo>
                  <a:lnTo>
                    <a:pt x="58" y="16"/>
                  </a:lnTo>
                  <a:lnTo>
                    <a:pt x="54" y="17"/>
                  </a:lnTo>
                  <a:lnTo>
                    <a:pt x="50" y="18"/>
                  </a:lnTo>
                  <a:lnTo>
                    <a:pt x="50" y="18"/>
                  </a:lnTo>
                  <a:lnTo>
                    <a:pt x="49" y="18"/>
                  </a:lnTo>
                  <a:lnTo>
                    <a:pt x="48" y="17"/>
                  </a:lnTo>
                  <a:lnTo>
                    <a:pt x="47" y="15"/>
                  </a:lnTo>
                  <a:lnTo>
                    <a:pt x="47" y="10"/>
                  </a:lnTo>
                  <a:lnTo>
                    <a:pt x="48" y="8"/>
                  </a:lnTo>
                  <a:lnTo>
                    <a:pt x="48" y="8"/>
                  </a:lnTo>
                  <a:lnTo>
                    <a:pt x="50" y="2"/>
                  </a:lnTo>
                  <a:lnTo>
                    <a:pt x="50" y="1"/>
                  </a:lnTo>
                  <a:lnTo>
                    <a:pt x="48" y="0"/>
                  </a:lnTo>
                  <a:lnTo>
                    <a:pt x="48" y="0"/>
                  </a:lnTo>
                  <a:lnTo>
                    <a:pt x="47" y="0"/>
                  </a:lnTo>
                  <a:lnTo>
                    <a:pt x="44" y="2"/>
                  </a:lnTo>
                  <a:lnTo>
                    <a:pt x="44" y="5"/>
                  </a:lnTo>
                  <a:lnTo>
                    <a:pt x="44" y="7"/>
                  </a:lnTo>
                  <a:lnTo>
                    <a:pt x="44" y="7"/>
                  </a:lnTo>
                  <a:lnTo>
                    <a:pt x="44" y="10"/>
                  </a:lnTo>
                  <a:lnTo>
                    <a:pt x="43" y="13"/>
                  </a:lnTo>
                  <a:lnTo>
                    <a:pt x="42" y="17"/>
                  </a:lnTo>
                  <a:lnTo>
                    <a:pt x="40" y="19"/>
                  </a:lnTo>
                  <a:lnTo>
                    <a:pt x="36" y="22"/>
                  </a:lnTo>
                  <a:lnTo>
                    <a:pt x="32" y="25"/>
                  </a:lnTo>
                  <a:lnTo>
                    <a:pt x="32" y="25"/>
                  </a:lnTo>
                  <a:lnTo>
                    <a:pt x="30" y="27"/>
                  </a:lnTo>
                  <a:lnTo>
                    <a:pt x="30" y="30"/>
                  </a:lnTo>
                  <a:lnTo>
                    <a:pt x="31" y="37"/>
                  </a:lnTo>
                  <a:lnTo>
                    <a:pt x="34" y="44"/>
                  </a:lnTo>
                  <a:lnTo>
                    <a:pt x="37" y="52"/>
                  </a:lnTo>
                  <a:lnTo>
                    <a:pt x="37" y="52"/>
                  </a:lnTo>
                  <a:lnTo>
                    <a:pt x="37" y="54"/>
                  </a:lnTo>
                  <a:lnTo>
                    <a:pt x="36" y="57"/>
                  </a:lnTo>
                  <a:lnTo>
                    <a:pt x="33" y="58"/>
                  </a:lnTo>
                  <a:lnTo>
                    <a:pt x="31" y="58"/>
                  </a:lnTo>
                  <a:lnTo>
                    <a:pt x="31" y="58"/>
                  </a:lnTo>
                  <a:lnTo>
                    <a:pt x="30" y="57"/>
                  </a:lnTo>
                  <a:lnTo>
                    <a:pt x="30" y="54"/>
                  </a:lnTo>
                  <a:lnTo>
                    <a:pt x="30" y="54"/>
                  </a:lnTo>
                  <a:lnTo>
                    <a:pt x="25" y="55"/>
                  </a:lnTo>
                  <a:lnTo>
                    <a:pt x="20" y="55"/>
                  </a:lnTo>
                  <a:lnTo>
                    <a:pt x="16" y="52"/>
                  </a:lnTo>
                  <a:lnTo>
                    <a:pt x="15" y="50"/>
                  </a:lnTo>
                  <a:lnTo>
                    <a:pt x="15" y="48"/>
                  </a:lnTo>
                  <a:lnTo>
                    <a:pt x="15" y="48"/>
                  </a:lnTo>
                  <a:lnTo>
                    <a:pt x="16" y="46"/>
                  </a:lnTo>
                  <a:lnTo>
                    <a:pt x="17" y="42"/>
                  </a:lnTo>
                  <a:lnTo>
                    <a:pt x="22" y="34"/>
                  </a:lnTo>
                  <a:lnTo>
                    <a:pt x="23" y="30"/>
                  </a:lnTo>
                  <a:lnTo>
                    <a:pt x="23" y="25"/>
                  </a:lnTo>
                  <a:lnTo>
                    <a:pt x="22" y="19"/>
                  </a:lnTo>
                  <a:lnTo>
                    <a:pt x="19" y="13"/>
                  </a:lnTo>
                  <a:lnTo>
                    <a:pt x="19"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6" name="Freeform 515"/>
            <p:cNvSpPr>
              <a:spLocks/>
            </p:cNvSpPr>
            <p:nvPr/>
          </p:nvSpPr>
          <p:spPr bwMode="gray">
            <a:xfrm>
              <a:off x="2769326" y="4323053"/>
              <a:ext cx="103159" cy="184804"/>
            </a:xfrm>
            <a:custGeom>
              <a:avLst/>
              <a:gdLst/>
              <a:ahLst/>
              <a:cxnLst>
                <a:cxn ang="0">
                  <a:pos x="70" y="116"/>
                </a:cxn>
                <a:cxn ang="0">
                  <a:pos x="64" y="119"/>
                </a:cxn>
                <a:cxn ang="0">
                  <a:pos x="60" y="121"/>
                </a:cxn>
                <a:cxn ang="0">
                  <a:pos x="57" y="123"/>
                </a:cxn>
                <a:cxn ang="0">
                  <a:pos x="49" y="125"/>
                </a:cxn>
                <a:cxn ang="0">
                  <a:pos x="45" y="128"/>
                </a:cxn>
                <a:cxn ang="0">
                  <a:pos x="40" y="130"/>
                </a:cxn>
                <a:cxn ang="0">
                  <a:pos x="37" y="127"/>
                </a:cxn>
                <a:cxn ang="0">
                  <a:pos x="32" y="116"/>
                </a:cxn>
                <a:cxn ang="0">
                  <a:pos x="28" y="104"/>
                </a:cxn>
                <a:cxn ang="0">
                  <a:pos x="28" y="92"/>
                </a:cxn>
                <a:cxn ang="0">
                  <a:pos x="30" y="88"/>
                </a:cxn>
                <a:cxn ang="0">
                  <a:pos x="35" y="84"/>
                </a:cxn>
                <a:cxn ang="0">
                  <a:pos x="36" y="82"/>
                </a:cxn>
                <a:cxn ang="0">
                  <a:pos x="37" y="76"/>
                </a:cxn>
                <a:cxn ang="0">
                  <a:pos x="34" y="72"/>
                </a:cxn>
                <a:cxn ang="0">
                  <a:pos x="29" y="68"/>
                </a:cxn>
                <a:cxn ang="0">
                  <a:pos x="26" y="64"/>
                </a:cxn>
                <a:cxn ang="0">
                  <a:pos x="25" y="60"/>
                </a:cxn>
                <a:cxn ang="0">
                  <a:pos x="24" y="55"/>
                </a:cxn>
                <a:cxn ang="0">
                  <a:pos x="21" y="55"/>
                </a:cxn>
                <a:cxn ang="0">
                  <a:pos x="16" y="55"/>
                </a:cxn>
                <a:cxn ang="0">
                  <a:pos x="11" y="53"/>
                </a:cxn>
                <a:cxn ang="0">
                  <a:pos x="9" y="52"/>
                </a:cxn>
                <a:cxn ang="0">
                  <a:pos x="0" y="36"/>
                </a:cxn>
                <a:cxn ang="0">
                  <a:pos x="0" y="34"/>
                </a:cxn>
                <a:cxn ang="0">
                  <a:pos x="1" y="33"/>
                </a:cxn>
                <a:cxn ang="0">
                  <a:pos x="12" y="29"/>
                </a:cxn>
                <a:cxn ang="0">
                  <a:pos x="19" y="24"/>
                </a:cxn>
                <a:cxn ang="0">
                  <a:pos x="22" y="22"/>
                </a:cxn>
                <a:cxn ang="0">
                  <a:pos x="21" y="20"/>
                </a:cxn>
                <a:cxn ang="0">
                  <a:pos x="16" y="13"/>
                </a:cxn>
                <a:cxn ang="0">
                  <a:pos x="16" y="11"/>
                </a:cxn>
                <a:cxn ang="0">
                  <a:pos x="17" y="8"/>
                </a:cxn>
                <a:cxn ang="0">
                  <a:pos x="25" y="0"/>
                </a:cxn>
                <a:cxn ang="0">
                  <a:pos x="27" y="0"/>
                </a:cxn>
                <a:cxn ang="0">
                  <a:pos x="34" y="1"/>
                </a:cxn>
                <a:cxn ang="0">
                  <a:pos x="35" y="3"/>
                </a:cxn>
                <a:cxn ang="0">
                  <a:pos x="42" y="12"/>
                </a:cxn>
                <a:cxn ang="0">
                  <a:pos x="45" y="24"/>
                </a:cxn>
                <a:cxn ang="0">
                  <a:pos x="45" y="25"/>
                </a:cxn>
                <a:cxn ang="0">
                  <a:pos x="47" y="27"/>
                </a:cxn>
                <a:cxn ang="0">
                  <a:pos x="49" y="27"/>
                </a:cxn>
                <a:cxn ang="0">
                  <a:pos x="50" y="26"/>
                </a:cxn>
                <a:cxn ang="0">
                  <a:pos x="56" y="27"/>
                </a:cxn>
                <a:cxn ang="0">
                  <a:pos x="59" y="32"/>
                </a:cxn>
                <a:cxn ang="0">
                  <a:pos x="64" y="34"/>
                </a:cxn>
                <a:cxn ang="0">
                  <a:pos x="66" y="34"/>
                </a:cxn>
                <a:cxn ang="0">
                  <a:pos x="68" y="35"/>
                </a:cxn>
                <a:cxn ang="0">
                  <a:pos x="71" y="39"/>
                </a:cxn>
                <a:cxn ang="0">
                  <a:pos x="71" y="44"/>
                </a:cxn>
                <a:cxn ang="0">
                  <a:pos x="68" y="55"/>
                </a:cxn>
                <a:cxn ang="0">
                  <a:pos x="65" y="61"/>
                </a:cxn>
                <a:cxn ang="0">
                  <a:pos x="60" y="72"/>
                </a:cxn>
                <a:cxn ang="0">
                  <a:pos x="60" y="82"/>
                </a:cxn>
                <a:cxn ang="0">
                  <a:pos x="63" y="88"/>
                </a:cxn>
                <a:cxn ang="0">
                  <a:pos x="67" y="108"/>
                </a:cxn>
                <a:cxn ang="0">
                  <a:pos x="70" y="116"/>
                </a:cxn>
              </a:cxnLst>
              <a:rect l="0" t="0" r="r" b="b"/>
              <a:pathLst>
                <a:path w="71" h="130">
                  <a:moveTo>
                    <a:pt x="70" y="116"/>
                  </a:moveTo>
                  <a:lnTo>
                    <a:pt x="70" y="116"/>
                  </a:lnTo>
                  <a:lnTo>
                    <a:pt x="67" y="118"/>
                  </a:lnTo>
                  <a:lnTo>
                    <a:pt x="64" y="119"/>
                  </a:lnTo>
                  <a:lnTo>
                    <a:pt x="64" y="119"/>
                  </a:lnTo>
                  <a:lnTo>
                    <a:pt x="60" y="121"/>
                  </a:lnTo>
                  <a:lnTo>
                    <a:pt x="57" y="123"/>
                  </a:lnTo>
                  <a:lnTo>
                    <a:pt x="57" y="123"/>
                  </a:lnTo>
                  <a:lnTo>
                    <a:pt x="54" y="123"/>
                  </a:lnTo>
                  <a:lnTo>
                    <a:pt x="49" y="125"/>
                  </a:lnTo>
                  <a:lnTo>
                    <a:pt x="49" y="125"/>
                  </a:lnTo>
                  <a:lnTo>
                    <a:pt x="45" y="128"/>
                  </a:lnTo>
                  <a:lnTo>
                    <a:pt x="43" y="130"/>
                  </a:lnTo>
                  <a:lnTo>
                    <a:pt x="40" y="130"/>
                  </a:lnTo>
                  <a:lnTo>
                    <a:pt x="40" y="130"/>
                  </a:lnTo>
                  <a:lnTo>
                    <a:pt x="37" y="127"/>
                  </a:lnTo>
                  <a:lnTo>
                    <a:pt x="34" y="121"/>
                  </a:lnTo>
                  <a:lnTo>
                    <a:pt x="32" y="116"/>
                  </a:lnTo>
                  <a:lnTo>
                    <a:pt x="29" y="109"/>
                  </a:lnTo>
                  <a:lnTo>
                    <a:pt x="28" y="104"/>
                  </a:lnTo>
                  <a:lnTo>
                    <a:pt x="28" y="97"/>
                  </a:lnTo>
                  <a:lnTo>
                    <a:pt x="28" y="92"/>
                  </a:lnTo>
                  <a:lnTo>
                    <a:pt x="30" y="88"/>
                  </a:lnTo>
                  <a:lnTo>
                    <a:pt x="30" y="88"/>
                  </a:lnTo>
                  <a:lnTo>
                    <a:pt x="33" y="85"/>
                  </a:lnTo>
                  <a:lnTo>
                    <a:pt x="35" y="84"/>
                  </a:lnTo>
                  <a:lnTo>
                    <a:pt x="36" y="82"/>
                  </a:lnTo>
                  <a:lnTo>
                    <a:pt x="36" y="82"/>
                  </a:lnTo>
                  <a:lnTo>
                    <a:pt x="37" y="79"/>
                  </a:lnTo>
                  <a:lnTo>
                    <a:pt x="37" y="76"/>
                  </a:lnTo>
                  <a:lnTo>
                    <a:pt x="36" y="74"/>
                  </a:lnTo>
                  <a:lnTo>
                    <a:pt x="34" y="72"/>
                  </a:lnTo>
                  <a:lnTo>
                    <a:pt x="34" y="72"/>
                  </a:lnTo>
                  <a:lnTo>
                    <a:pt x="29" y="68"/>
                  </a:lnTo>
                  <a:lnTo>
                    <a:pt x="27" y="66"/>
                  </a:lnTo>
                  <a:lnTo>
                    <a:pt x="26" y="64"/>
                  </a:lnTo>
                  <a:lnTo>
                    <a:pt x="26" y="64"/>
                  </a:lnTo>
                  <a:lnTo>
                    <a:pt x="25" y="60"/>
                  </a:lnTo>
                  <a:lnTo>
                    <a:pt x="25" y="57"/>
                  </a:lnTo>
                  <a:lnTo>
                    <a:pt x="24" y="55"/>
                  </a:lnTo>
                  <a:lnTo>
                    <a:pt x="24" y="55"/>
                  </a:lnTo>
                  <a:lnTo>
                    <a:pt x="21" y="55"/>
                  </a:lnTo>
                  <a:lnTo>
                    <a:pt x="16" y="55"/>
                  </a:lnTo>
                  <a:lnTo>
                    <a:pt x="16" y="55"/>
                  </a:lnTo>
                  <a:lnTo>
                    <a:pt x="13" y="54"/>
                  </a:lnTo>
                  <a:lnTo>
                    <a:pt x="11" y="53"/>
                  </a:lnTo>
                  <a:lnTo>
                    <a:pt x="9" y="52"/>
                  </a:lnTo>
                  <a:lnTo>
                    <a:pt x="9" y="52"/>
                  </a:lnTo>
                  <a:lnTo>
                    <a:pt x="5" y="44"/>
                  </a:lnTo>
                  <a:lnTo>
                    <a:pt x="0" y="36"/>
                  </a:lnTo>
                  <a:lnTo>
                    <a:pt x="0" y="36"/>
                  </a:lnTo>
                  <a:lnTo>
                    <a:pt x="0" y="34"/>
                  </a:lnTo>
                  <a:lnTo>
                    <a:pt x="1" y="33"/>
                  </a:lnTo>
                  <a:lnTo>
                    <a:pt x="1" y="33"/>
                  </a:lnTo>
                  <a:lnTo>
                    <a:pt x="6" y="31"/>
                  </a:lnTo>
                  <a:lnTo>
                    <a:pt x="12" y="29"/>
                  </a:lnTo>
                  <a:lnTo>
                    <a:pt x="17" y="26"/>
                  </a:lnTo>
                  <a:lnTo>
                    <a:pt x="19" y="24"/>
                  </a:lnTo>
                  <a:lnTo>
                    <a:pt x="22" y="22"/>
                  </a:lnTo>
                  <a:lnTo>
                    <a:pt x="22" y="22"/>
                  </a:lnTo>
                  <a:lnTo>
                    <a:pt x="22" y="21"/>
                  </a:lnTo>
                  <a:lnTo>
                    <a:pt x="21" y="20"/>
                  </a:lnTo>
                  <a:lnTo>
                    <a:pt x="18" y="16"/>
                  </a:lnTo>
                  <a:lnTo>
                    <a:pt x="16" y="13"/>
                  </a:lnTo>
                  <a:lnTo>
                    <a:pt x="16" y="12"/>
                  </a:lnTo>
                  <a:lnTo>
                    <a:pt x="16" y="11"/>
                  </a:lnTo>
                  <a:lnTo>
                    <a:pt x="16" y="11"/>
                  </a:lnTo>
                  <a:lnTo>
                    <a:pt x="17" y="8"/>
                  </a:lnTo>
                  <a:lnTo>
                    <a:pt x="21" y="5"/>
                  </a:lnTo>
                  <a:lnTo>
                    <a:pt x="25" y="0"/>
                  </a:lnTo>
                  <a:lnTo>
                    <a:pt x="25" y="0"/>
                  </a:lnTo>
                  <a:lnTo>
                    <a:pt x="27" y="0"/>
                  </a:lnTo>
                  <a:lnTo>
                    <a:pt x="29" y="1"/>
                  </a:lnTo>
                  <a:lnTo>
                    <a:pt x="34" y="1"/>
                  </a:lnTo>
                  <a:lnTo>
                    <a:pt x="34" y="1"/>
                  </a:lnTo>
                  <a:lnTo>
                    <a:pt x="35" y="3"/>
                  </a:lnTo>
                  <a:lnTo>
                    <a:pt x="37" y="5"/>
                  </a:lnTo>
                  <a:lnTo>
                    <a:pt x="42" y="12"/>
                  </a:lnTo>
                  <a:lnTo>
                    <a:pt x="44" y="20"/>
                  </a:lnTo>
                  <a:lnTo>
                    <a:pt x="45" y="24"/>
                  </a:lnTo>
                  <a:lnTo>
                    <a:pt x="45" y="24"/>
                  </a:lnTo>
                  <a:lnTo>
                    <a:pt x="45" y="25"/>
                  </a:lnTo>
                  <a:lnTo>
                    <a:pt x="47" y="27"/>
                  </a:lnTo>
                  <a:lnTo>
                    <a:pt x="47" y="27"/>
                  </a:lnTo>
                  <a:lnTo>
                    <a:pt x="48" y="27"/>
                  </a:lnTo>
                  <a:lnTo>
                    <a:pt x="49" y="27"/>
                  </a:lnTo>
                  <a:lnTo>
                    <a:pt x="50" y="26"/>
                  </a:lnTo>
                  <a:lnTo>
                    <a:pt x="50" y="26"/>
                  </a:lnTo>
                  <a:lnTo>
                    <a:pt x="54" y="26"/>
                  </a:lnTo>
                  <a:lnTo>
                    <a:pt x="56" y="27"/>
                  </a:lnTo>
                  <a:lnTo>
                    <a:pt x="56" y="27"/>
                  </a:lnTo>
                  <a:lnTo>
                    <a:pt x="59" y="32"/>
                  </a:lnTo>
                  <a:lnTo>
                    <a:pt x="61" y="33"/>
                  </a:lnTo>
                  <a:lnTo>
                    <a:pt x="64" y="34"/>
                  </a:lnTo>
                  <a:lnTo>
                    <a:pt x="64" y="34"/>
                  </a:lnTo>
                  <a:lnTo>
                    <a:pt x="66" y="34"/>
                  </a:lnTo>
                  <a:lnTo>
                    <a:pt x="68" y="35"/>
                  </a:lnTo>
                  <a:lnTo>
                    <a:pt x="68" y="35"/>
                  </a:lnTo>
                  <a:lnTo>
                    <a:pt x="70" y="36"/>
                  </a:lnTo>
                  <a:lnTo>
                    <a:pt x="71" y="39"/>
                  </a:lnTo>
                  <a:lnTo>
                    <a:pt x="71" y="39"/>
                  </a:lnTo>
                  <a:lnTo>
                    <a:pt x="71" y="44"/>
                  </a:lnTo>
                  <a:lnTo>
                    <a:pt x="70" y="50"/>
                  </a:lnTo>
                  <a:lnTo>
                    <a:pt x="68" y="55"/>
                  </a:lnTo>
                  <a:lnTo>
                    <a:pt x="65" y="61"/>
                  </a:lnTo>
                  <a:lnTo>
                    <a:pt x="65" y="61"/>
                  </a:lnTo>
                  <a:lnTo>
                    <a:pt x="61" y="66"/>
                  </a:lnTo>
                  <a:lnTo>
                    <a:pt x="60" y="72"/>
                  </a:lnTo>
                  <a:lnTo>
                    <a:pt x="59" y="76"/>
                  </a:lnTo>
                  <a:lnTo>
                    <a:pt x="60" y="82"/>
                  </a:lnTo>
                  <a:lnTo>
                    <a:pt x="60" y="82"/>
                  </a:lnTo>
                  <a:lnTo>
                    <a:pt x="63" y="88"/>
                  </a:lnTo>
                  <a:lnTo>
                    <a:pt x="64" y="95"/>
                  </a:lnTo>
                  <a:lnTo>
                    <a:pt x="67" y="108"/>
                  </a:lnTo>
                  <a:lnTo>
                    <a:pt x="67" y="108"/>
                  </a:lnTo>
                  <a:lnTo>
                    <a:pt x="70" y="116"/>
                  </a:lnTo>
                  <a:lnTo>
                    <a:pt x="70" y="1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7" name="Freeform 516"/>
            <p:cNvSpPr>
              <a:spLocks/>
            </p:cNvSpPr>
            <p:nvPr/>
          </p:nvSpPr>
          <p:spPr bwMode="gray">
            <a:xfrm>
              <a:off x="2853293" y="4378254"/>
              <a:ext cx="86366" cy="110403"/>
            </a:xfrm>
            <a:custGeom>
              <a:avLst/>
              <a:gdLst/>
              <a:ahLst/>
              <a:cxnLst>
                <a:cxn ang="0">
                  <a:pos x="12" y="0"/>
                </a:cxn>
                <a:cxn ang="0">
                  <a:pos x="12" y="0"/>
                </a:cxn>
                <a:cxn ang="0">
                  <a:pos x="12" y="5"/>
                </a:cxn>
                <a:cxn ang="0">
                  <a:pos x="11" y="11"/>
                </a:cxn>
                <a:cxn ang="0">
                  <a:pos x="9" y="16"/>
                </a:cxn>
                <a:cxn ang="0">
                  <a:pos x="6" y="22"/>
                </a:cxn>
                <a:cxn ang="0">
                  <a:pos x="6" y="22"/>
                </a:cxn>
                <a:cxn ang="0">
                  <a:pos x="2" y="27"/>
                </a:cxn>
                <a:cxn ang="0">
                  <a:pos x="1" y="33"/>
                </a:cxn>
                <a:cxn ang="0">
                  <a:pos x="0" y="37"/>
                </a:cxn>
                <a:cxn ang="0">
                  <a:pos x="1" y="43"/>
                </a:cxn>
                <a:cxn ang="0">
                  <a:pos x="1" y="43"/>
                </a:cxn>
                <a:cxn ang="0">
                  <a:pos x="4" y="49"/>
                </a:cxn>
                <a:cxn ang="0">
                  <a:pos x="5" y="56"/>
                </a:cxn>
                <a:cxn ang="0">
                  <a:pos x="8" y="69"/>
                </a:cxn>
                <a:cxn ang="0">
                  <a:pos x="8" y="69"/>
                </a:cxn>
                <a:cxn ang="0">
                  <a:pos x="11" y="77"/>
                </a:cxn>
                <a:cxn ang="0">
                  <a:pos x="11" y="77"/>
                </a:cxn>
                <a:cxn ang="0">
                  <a:pos x="19" y="79"/>
                </a:cxn>
                <a:cxn ang="0">
                  <a:pos x="22" y="78"/>
                </a:cxn>
                <a:cxn ang="0">
                  <a:pos x="23" y="78"/>
                </a:cxn>
                <a:cxn ang="0">
                  <a:pos x="24" y="76"/>
                </a:cxn>
                <a:cxn ang="0">
                  <a:pos x="24" y="76"/>
                </a:cxn>
                <a:cxn ang="0">
                  <a:pos x="26" y="71"/>
                </a:cxn>
                <a:cxn ang="0">
                  <a:pos x="26" y="68"/>
                </a:cxn>
                <a:cxn ang="0">
                  <a:pos x="28" y="67"/>
                </a:cxn>
                <a:cxn ang="0">
                  <a:pos x="28" y="67"/>
                </a:cxn>
                <a:cxn ang="0">
                  <a:pos x="31" y="65"/>
                </a:cxn>
                <a:cxn ang="0">
                  <a:pos x="36" y="65"/>
                </a:cxn>
                <a:cxn ang="0">
                  <a:pos x="36" y="65"/>
                </a:cxn>
                <a:cxn ang="0">
                  <a:pos x="39" y="66"/>
                </a:cxn>
                <a:cxn ang="0">
                  <a:pos x="43" y="68"/>
                </a:cxn>
                <a:cxn ang="0">
                  <a:pos x="48" y="69"/>
                </a:cxn>
                <a:cxn ang="0">
                  <a:pos x="52" y="70"/>
                </a:cxn>
                <a:cxn ang="0">
                  <a:pos x="52" y="70"/>
                </a:cxn>
                <a:cxn ang="0">
                  <a:pos x="52" y="66"/>
                </a:cxn>
                <a:cxn ang="0">
                  <a:pos x="54" y="63"/>
                </a:cxn>
                <a:cxn ang="0">
                  <a:pos x="54" y="63"/>
                </a:cxn>
                <a:cxn ang="0">
                  <a:pos x="57" y="59"/>
                </a:cxn>
                <a:cxn ang="0">
                  <a:pos x="59" y="55"/>
                </a:cxn>
                <a:cxn ang="0">
                  <a:pos x="59" y="50"/>
                </a:cxn>
                <a:cxn ang="0">
                  <a:pos x="58" y="47"/>
                </a:cxn>
                <a:cxn ang="0">
                  <a:pos x="58" y="47"/>
                </a:cxn>
                <a:cxn ang="0">
                  <a:pos x="54" y="43"/>
                </a:cxn>
                <a:cxn ang="0">
                  <a:pos x="52" y="38"/>
                </a:cxn>
                <a:cxn ang="0">
                  <a:pos x="51" y="34"/>
                </a:cxn>
                <a:cxn ang="0">
                  <a:pos x="50" y="29"/>
                </a:cxn>
                <a:cxn ang="0">
                  <a:pos x="50" y="25"/>
                </a:cxn>
                <a:cxn ang="0">
                  <a:pos x="51" y="21"/>
                </a:cxn>
                <a:cxn ang="0">
                  <a:pos x="53" y="15"/>
                </a:cxn>
                <a:cxn ang="0">
                  <a:pos x="55" y="12"/>
                </a:cxn>
                <a:cxn ang="0">
                  <a:pos x="55" y="12"/>
                </a:cxn>
                <a:cxn ang="0">
                  <a:pos x="51" y="8"/>
                </a:cxn>
                <a:cxn ang="0">
                  <a:pos x="45" y="5"/>
                </a:cxn>
                <a:cxn ang="0">
                  <a:pos x="45" y="5"/>
                </a:cxn>
                <a:cxn ang="0">
                  <a:pos x="39" y="5"/>
                </a:cxn>
                <a:cxn ang="0">
                  <a:pos x="32" y="4"/>
                </a:cxn>
                <a:cxn ang="0">
                  <a:pos x="32" y="4"/>
                </a:cxn>
                <a:cxn ang="0">
                  <a:pos x="12" y="0"/>
                </a:cxn>
                <a:cxn ang="0">
                  <a:pos x="12" y="0"/>
                </a:cxn>
              </a:cxnLst>
              <a:rect l="0" t="0" r="r" b="b"/>
              <a:pathLst>
                <a:path w="59" h="79">
                  <a:moveTo>
                    <a:pt x="12" y="0"/>
                  </a:moveTo>
                  <a:lnTo>
                    <a:pt x="12" y="0"/>
                  </a:lnTo>
                  <a:lnTo>
                    <a:pt x="12" y="5"/>
                  </a:lnTo>
                  <a:lnTo>
                    <a:pt x="11" y="11"/>
                  </a:lnTo>
                  <a:lnTo>
                    <a:pt x="9" y="16"/>
                  </a:lnTo>
                  <a:lnTo>
                    <a:pt x="6" y="22"/>
                  </a:lnTo>
                  <a:lnTo>
                    <a:pt x="6" y="22"/>
                  </a:lnTo>
                  <a:lnTo>
                    <a:pt x="2" y="27"/>
                  </a:lnTo>
                  <a:lnTo>
                    <a:pt x="1" y="33"/>
                  </a:lnTo>
                  <a:lnTo>
                    <a:pt x="0" y="37"/>
                  </a:lnTo>
                  <a:lnTo>
                    <a:pt x="1" y="43"/>
                  </a:lnTo>
                  <a:lnTo>
                    <a:pt x="1" y="43"/>
                  </a:lnTo>
                  <a:lnTo>
                    <a:pt x="4" y="49"/>
                  </a:lnTo>
                  <a:lnTo>
                    <a:pt x="5" y="56"/>
                  </a:lnTo>
                  <a:lnTo>
                    <a:pt x="8" y="69"/>
                  </a:lnTo>
                  <a:lnTo>
                    <a:pt x="8" y="69"/>
                  </a:lnTo>
                  <a:lnTo>
                    <a:pt x="11" y="77"/>
                  </a:lnTo>
                  <a:lnTo>
                    <a:pt x="11" y="77"/>
                  </a:lnTo>
                  <a:lnTo>
                    <a:pt x="19" y="79"/>
                  </a:lnTo>
                  <a:lnTo>
                    <a:pt x="22" y="78"/>
                  </a:lnTo>
                  <a:lnTo>
                    <a:pt x="23" y="78"/>
                  </a:lnTo>
                  <a:lnTo>
                    <a:pt x="24" y="76"/>
                  </a:lnTo>
                  <a:lnTo>
                    <a:pt x="24" y="76"/>
                  </a:lnTo>
                  <a:lnTo>
                    <a:pt x="26" y="71"/>
                  </a:lnTo>
                  <a:lnTo>
                    <a:pt x="26" y="68"/>
                  </a:lnTo>
                  <a:lnTo>
                    <a:pt x="28" y="67"/>
                  </a:lnTo>
                  <a:lnTo>
                    <a:pt x="28" y="67"/>
                  </a:lnTo>
                  <a:lnTo>
                    <a:pt x="31" y="65"/>
                  </a:lnTo>
                  <a:lnTo>
                    <a:pt x="36" y="65"/>
                  </a:lnTo>
                  <a:lnTo>
                    <a:pt x="36" y="65"/>
                  </a:lnTo>
                  <a:lnTo>
                    <a:pt x="39" y="66"/>
                  </a:lnTo>
                  <a:lnTo>
                    <a:pt x="43" y="68"/>
                  </a:lnTo>
                  <a:lnTo>
                    <a:pt x="48" y="69"/>
                  </a:lnTo>
                  <a:lnTo>
                    <a:pt x="52" y="70"/>
                  </a:lnTo>
                  <a:lnTo>
                    <a:pt x="52" y="70"/>
                  </a:lnTo>
                  <a:lnTo>
                    <a:pt x="52" y="66"/>
                  </a:lnTo>
                  <a:lnTo>
                    <a:pt x="54" y="63"/>
                  </a:lnTo>
                  <a:lnTo>
                    <a:pt x="54" y="63"/>
                  </a:lnTo>
                  <a:lnTo>
                    <a:pt x="57" y="59"/>
                  </a:lnTo>
                  <a:lnTo>
                    <a:pt x="59" y="55"/>
                  </a:lnTo>
                  <a:lnTo>
                    <a:pt x="59" y="50"/>
                  </a:lnTo>
                  <a:lnTo>
                    <a:pt x="58" y="47"/>
                  </a:lnTo>
                  <a:lnTo>
                    <a:pt x="58" y="47"/>
                  </a:lnTo>
                  <a:lnTo>
                    <a:pt x="54" y="43"/>
                  </a:lnTo>
                  <a:lnTo>
                    <a:pt x="52" y="38"/>
                  </a:lnTo>
                  <a:lnTo>
                    <a:pt x="51" y="34"/>
                  </a:lnTo>
                  <a:lnTo>
                    <a:pt x="50" y="29"/>
                  </a:lnTo>
                  <a:lnTo>
                    <a:pt x="50" y="25"/>
                  </a:lnTo>
                  <a:lnTo>
                    <a:pt x="51" y="21"/>
                  </a:lnTo>
                  <a:lnTo>
                    <a:pt x="53" y="15"/>
                  </a:lnTo>
                  <a:lnTo>
                    <a:pt x="55" y="12"/>
                  </a:lnTo>
                  <a:lnTo>
                    <a:pt x="55" y="12"/>
                  </a:lnTo>
                  <a:lnTo>
                    <a:pt x="51" y="8"/>
                  </a:lnTo>
                  <a:lnTo>
                    <a:pt x="45" y="5"/>
                  </a:lnTo>
                  <a:lnTo>
                    <a:pt x="45" y="5"/>
                  </a:lnTo>
                  <a:lnTo>
                    <a:pt x="39" y="5"/>
                  </a:lnTo>
                  <a:lnTo>
                    <a:pt x="32" y="4"/>
                  </a:lnTo>
                  <a:lnTo>
                    <a:pt x="32" y="4"/>
                  </a:lnTo>
                  <a:lnTo>
                    <a:pt x="12" y="0"/>
                  </a:lnTo>
                  <a:lnTo>
                    <a:pt x="12"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8" name="Freeform 517"/>
            <p:cNvSpPr>
              <a:spLocks/>
            </p:cNvSpPr>
            <p:nvPr/>
          </p:nvSpPr>
          <p:spPr bwMode="gray">
            <a:xfrm>
              <a:off x="2925264" y="4395055"/>
              <a:ext cx="64775" cy="93602"/>
            </a:xfrm>
            <a:custGeom>
              <a:avLst/>
              <a:gdLst/>
              <a:ahLst/>
              <a:cxnLst>
                <a:cxn ang="0">
                  <a:pos x="5" y="0"/>
                </a:cxn>
                <a:cxn ang="0">
                  <a:pos x="1" y="9"/>
                </a:cxn>
                <a:cxn ang="0">
                  <a:pos x="0" y="17"/>
                </a:cxn>
                <a:cxn ang="0">
                  <a:pos x="2" y="26"/>
                </a:cxn>
                <a:cxn ang="0">
                  <a:pos x="8" y="35"/>
                </a:cxn>
                <a:cxn ang="0">
                  <a:pos x="9" y="38"/>
                </a:cxn>
                <a:cxn ang="0">
                  <a:pos x="7" y="47"/>
                </a:cxn>
                <a:cxn ang="0">
                  <a:pos x="4" y="51"/>
                </a:cxn>
                <a:cxn ang="0">
                  <a:pos x="2" y="58"/>
                </a:cxn>
                <a:cxn ang="0">
                  <a:pos x="4" y="59"/>
                </a:cxn>
                <a:cxn ang="0">
                  <a:pos x="7" y="64"/>
                </a:cxn>
                <a:cxn ang="0">
                  <a:pos x="9" y="66"/>
                </a:cxn>
                <a:cxn ang="0">
                  <a:pos x="12" y="66"/>
                </a:cxn>
                <a:cxn ang="0">
                  <a:pos x="14" y="63"/>
                </a:cxn>
                <a:cxn ang="0">
                  <a:pos x="22" y="59"/>
                </a:cxn>
                <a:cxn ang="0">
                  <a:pos x="33" y="57"/>
                </a:cxn>
                <a:cxn ang="0">
                  <a:pos x="35" y="55"/>
                </a:cxn>
                <a:cxn ang="0">
                  <a:pos x="37" y="48"/>
                </a:cxn>
                <a:cxn ang="0">
                  <a:pos x="39" y="44"/>
                </a:cxn>
                <a:cxn ang="0">
                  <a:pos x="41" y="33"/>
                </a:cxn>
                <a:cxn ang="0">
                  <a:pos x="43" y="22"/>
                </a:cxn>
                <a:cxn ang="0">
                  <a:pos x="44" y="17"/>
                </a:cxn>
                <a:cxn ang="0">
                  <a:pos x="45" y="15"/>
                </a:cxn>
                <a:cxn ang="0">
                  <a:pos x="43" y="10"/>
                </a:cxn>
                <a:cxn ang="0">
                  <a:pos x="42" y="9"/>
                </a:cxn>
                <a:cxn ang="0">
                  <a:pos x="37" y="10"/>
                </a:cxn>
                <a:cxn ang="0">
                  <a:pos x="34" y="10"/>
                </a:cxn>
                <a:cxn ang="0">
                  <a:pos x="34" y="7"/>
                </a:cxn>
                <a:cxn ang="0">
                  <a:pos x="23" y="4"/>
                </a:cxn>
                <a:cxn ang="0">
                  <a:pos x="13" y="0"/>
                </a:cxn>
                <a:cxn ang="0">
                  <a:pos x="10" y="0"/>
                </a:cxn>
                <a:cxn ang="0">
                  <a:pos x="5" y="0"/>
                </a:cxn>
              </a:cxnLst>
              <a:rect l="0" t="0" r="r" b="b"/>
              <a:pathLst>
                <a:path w="45" h="66">
                  <a:moveTo>
                    <a:pt x="5" y="0"/>
                  </a:moveTo>
                  <a:lnTo>
                    <a:pt x="5" y="0"/>
                  </a:lnTo>
                  <a:lnTo>
                    <a:pt x="3" y="3"/>
                  </a:lnTo>
                  <a:lnTo>
                    <a:pt x="1" y="9"/>
                  </a:lnTo>
                  <a:lnTo>
                    <a:pt x="0" y="13"/>
                  </a:lnTo>
                  <a:lnTo>
                    <a:pt x="0" y="17"/>
                  </a:lnTo>
                  <a:lnTo>
                    <a:pt x="1" y="22"/>
                  </a:lnTo>
                  <a:lnTo>
                    <a:pt x="2" y="26"/>
                  </a:lnTo>
                  <a:lnTo>
                    <a:pt x="4" y="31"/>
                  </a:lnTo>
                  <a:lnTo>
                    <a:pt x="8" y="35"/>
                  </a:lnTo>
                  <a:lnTo>
                    <a:pt x="8" y="35"/>
                  </a:lnTo>
                  <a:lnTo>
                    <a:pt x="9" y="38"/>
                  </a:lnTo>
                  <a:lnTo>
                    <a:pt x="9" y="43"/>
                  </a:lnTo>
                  <a:lnTo>
                    <a:pt x="7" y="47"/>
                  </a:lnTo>
                  <a:lnTo>
                    <a:pt x="4" y="51"/>
                  </a:lnTo>
                  <a:lnTo>
                    <a:pt x="4" y="51"/>
                  </a:lnTo>
                  <a:lnTo>
                    <a:pt x="2" y="54"/>
                  </a:lnTo>
                  <a:lnTo>
                    <a:pt x="2" y="58"/>
                  </a:lnTo>
                  <a:lnTo>
                    <a:pt x="2" y="58"/>
                  </a:lnTo>
                  <a:lnTo>
                    <a:pt x="4" y="59"/>
                  </a:lnTo>
                  <a:lnTo>
                    <a:pt x="5" y="62"/>
                  </a:lnTo>
                  <a:lnTo>
                    <a:pt x="7" y="64"/>
                  </a:lnTo>
                  <a:lnTo>
                    <a:pt x="9" y="66"/>
                  </a:lnTo>
                  <a:lnTo>
                    <a:pt x="9" y="66"/>
                  </a:lnTo>
                  <a:lnTo>
                    <a:pt x="11" y="66"/>
                  </a:lnTo>
                  <a:lnTo>
                    <a:pt x="12" y="66"/>
                  </a:lnTo>
                  <a:lnTo>
                    <a:pt x="12" y="66"/>
                  </a:lnTo>
                  <a:lnTo>
                    <a:pt x="14" y="63"/>
                  </a:lnTo>
                  <a:lnTo>
                    <a:pt x="18" y="62"/>
                  </a:lnTo>
                  <a:lnTo>
                    <a:pt x="22" y="59"/>
                  </a:lnTo>
                  <a:lnTo>
                    <a:pt x="29" y="59"/>
                  </a:lnTo>
                  <a:lnTo>
                    <a:pt x="33" y="57"/>
                  </a:lnTo>
                  <a:lnTo>
                    <a:pt x="33" y="57"/>
                  </a:lnTo>
                  <a:lnTo>
                    <a:pt x="35" y="55"/>
                  </a:lnTo>
                  <a:lnTo>
                    <a:pt x="36" y="52"/>
                  </a:lnTo>
                  <a:lnTo>
                    <a:pt x="37" y="48"/>
                  </a:lnTo>
                  <a:lnTo>
                    <a:pt x="39" y="44"/>
                  </a:lnTo>
                  <a:lnTo>
                    <a:pt x="39" y="44"/>
                  </a:lnTo>
                  <a:lnTo>
                    <a:pt x="40" y="38"/>
                  </a:lnTo>
                  <a:lnTo>
                    <a:pt x="41" y="33"/>
                  </a:lnTo>
                  <a:lnTo>
                    <a:pt x="42" y="27"/>
                  </a:lnTo>
                  <a:lnTo>
                    <a:pt x="43" y="22"/>
                  </a:lnTo>
                  <a:lnTo>
                    <a:pt x="43" y="22"/>
                  </a:lnTo>
                  <a:lnTo>
                    <a:pt x="44" y="17"/>
                  </a:lnTo>
                  <a:lnTo>
                    <a:pt x="44" y="16"/>
                  </a:lnTo>
                  <a:lnTo>
                    <a:pt x="45" y="15"/>
                  </a:lnTo>
                  <a:lnTo>
                    <a:pt x="45" y="15"/>
                  </a:lnTo>
                  <a:lnTo>
                    <a:pt x="43" y="10"/>
                  </a:lnTo>
                  <a:lnTo>
                    <a:pt x="43" y="10"/>
                  </a:lnTo>
                  <a:lnTo>
                    <a:pt x="42" y="9"/>
                  </a:lnTo>
                  <a:lnTo>
                    <a:pt x="40" y="10"/>
                  </a:lnTo>
                  <a:lnTo>
                    <a:pt x="37" y="10"/>
                  </a:lnTo>
                  <a:lnTo>
                    <a:pt x="34" y="10"/>
                  </a:lnTo>
                  <a:lnTo>
                    <a:pt x="34" y="10"/>
                  </a:lnTo>
                  <a:lnTo>
                    <a:pt x="34" y="7"/>
                  </a:lnTo>
                  <a:lnTo>
                    <a:pt x="34" y="7"/>
                  </a:lnTo>
                  <a:lnTo>
                    <a:pt x="29" y="6"/>
                  </a:lnTo>
                  <a:lnTo>
                    <a:pt x="23" y="4"/>
                  </a:lnTo>
                  <a:lnTo>
                    <a:pt x="13" y="0"/>
                  </a:lnTo>
                  <a:lnTo>
                    <a:pt x="13" y="0"/>
                  </a:lnTo>
                  <a:lnTo>
                    <a:pt x="12" y="0"/>
                  </a:lnTo>
                  <a:lnTo>
                    <a:pt x="10" y="0"/>
                  </a:lnTo>
                  <a:lnTo>
                    <a:pt x="8" y="0"/>
                  </a:lnTo>
                  <a:lnTo>
                    <a:pt x="5" y="0"/>
                  </a:lnTo>
                  <a:lnTo>
                    <a:pt x="5"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19" name="Freeform 518"/>
            <p:cNvSpPr>
              <a:spLocks/>
            </p:cNvSpPr>
            <p:nvPr/>
          </p:nvSpPr>
          <p:spPr bwMode="gray">
            <a:xfrm>
              <a:off x="2503031" y="4020645"/>
              <a:ext cx="62375" cy="55201"/>
            </a:xfrm>
            <a:custGeom>
              <a:avLst/>
              <a:gdLst/>
              <a:ahLst/>
              <a:cxnLst>
                <a:cxn ang="0">
                  <a:pos x="37" y="38"/>
                </a:cxn>
                <a:cxn ang="0">
                  <a:pos x="37" y="38"/>
                </a:cxn>
                <a:cxn ang="0">
                  <a:pos x="39" y="37"/>
                </a:cxn>
                <a:cxn ang="0">
                  <a:pos x="41" y="35"/>
                </a:cxn>
                <a:cxn ang="0">
                  <a:pos x="41" y="33"/>
                </a:cxn>
                <a:cxn ang="0">
                  <a:pos x="41" y="30"/>
                </a:cxn>
                <a:cxn ang="0">
                  <a:pos x="41" y="30"/>
                </a:cxn>
                <a:cxn ang="0">
                  <a:pos x="38" y="26"/>
                </a:cxn>
                <a:cxn ang="0">
                  <a:pos x="37" y="25"/>
                </a:cxn>
                <a:cxn ang="0">
                  <a:pos x="38" y="23"/>
                </a:cxn>
                <a:cxn ang="0">
                  <a:pos x="38" y="23"/>
                </a:cxn>
                <a:cxn ang="0">
                  <a:pos x="41" y="18"/>
                </a:cxn>
                <a:cxn ang="0">
                  <a:pos x="42" y="14"/>
                </a:cxn>
                <a:cxn ang="0">
                  <a:pos x="43" y="8"/>
                </a:cxn>
                <a:cxn ang="0">
                  <a:pos x="43" y="3"/>
                </a:cxn>
                <a:cxn ang="0">
                  <a:pos x="43" y="3"/>
                </a:cxn>
                <a:cxn ang="0">
                  <a:pos x="37" y="3"/>
                </a:cxn>
                <a:cxn ang="0">
                  <a:pos x="33" y="2"/>
                </a:cxn>
                <a:cxn ang="0">
                  <a:pos x="33" y="2"/>
                </a:cxn>
                <a:cxn ang="0">
                  <a:pos x="27" y="0"/>
                </a:cxn>
                <a:cxn ang="0">
                  <a:pos x="20" y="0"/>
                </a:cxn>
                <a:cxn ang="0">
                  <a:pos x="17" y="1"/>
                </a:cxn>
                <a:cxn ang="0">
                  <a:pos x="15" y="2"/>
                </a:cxn>
                <a:cxn ang="0">
                  <a:pos x="14" y="4"/>
                </a:cxn>
                <a:cxn ang="0">
                  <a:pos x="15" y="7"/>
                </a:cxn>
                <a:cxn ang="0">
                  <a:pos x="15" y="7"/>
                </a:cxn>
                <a:cxn ang="0">
                  <a:pos x="16" y="9"/>
                </a:cxn>
                <a:cxn ang="0">
                  <a:pos x="18" y="11"/>
                </a:cxn>
                <a:cxn ang="0">
                  <a:pos x="23" y="14"/>
                </a:cxn>
                <a:cxn ang="0">
                  <a:pos x="25" y="15"/>
                </a:cxn>
                <a:cxn ang="0">
                  <a:pos x="26" y="17"/>
                </a:cxn>
                <a:cxn ang="0">
                  <a:pos x="27" y="18"/>
                </a:cxn>
                <a:cxn ang="0">
                  <a:pos x="25" y="21"/>
                </a:cxn>
                <a:cxn ang="0">
                  <a:pos x="25" y="21"/>
                </a:cxn>
                <a:cxn ang="0">
                  <a:pos x="23" y="23"/>
                </a:cxn>
                <a:cxn ang="0">
                  <a:pos x="21" y="23"/>
                </a:cxn>
                <a:cxn ang="0">
                  <a:pos x="14" y="23"/>
                </a:cxn>
                <a:cxn ang="0">
                  <a:pos x="7" y="23"/>
                </a:cxn>
                <a:cxn ang="0">
                  <a:pos x="4" y="23"/>
                </a:cxn>
                <a:cxn ang="0">
                  <a:pos x="1" y="25"/>
                </a:cxn>
                <a:cxn ang="0">
                  <a:pos x="1" y="25"/>
                </a:cxn>
                <a:cxn ang="0">
                  <a:pos x="0" y="26"/>
                </a:cxn>
                <a:cxn ang="0">
                  <a:pos x="0" y="27"/>
                </a:cxn>
                <a:cxn ang="0">
                  <a:pos x="2" y="30"/>
                </a:cxn>
                <a:cxn ang="0">
                  <a:pos x="4" y="32"/>
                </a:cxn>
                <a:cxn ang="0">
                  <a:pos x="7" y="33"/>
                </a:cxn>
                <a:cxn ang="0">
                  <a:pos x="7" y="33"/>
                </a:cxn>
                <a:cxn ang="0">
                  <a:pos x="15" y="33"/>
                </a:cxn>
                <a:cxn ang="0">
                  <a:pos x="23" y="33"/>
                </a:cxn>
                <a:cxn ang="0">
                  <a:pos x="31" y="35"/>
                </a:cxn>
                <a:cxn ang="0">
                  <a:pos x="37" y="38"/>
                </a:cxn>
                <a:cxn ang="0">
                  <a:pos x="37" y="38"/>
                </a:cxn>
              </a:cxnLst>
              <a:rect l="0" t="0" r="r" b="b"/>
              <a:pathLst>
                <a:path w="43" h="38">
                  <a:moveTo>
                    <a:pt x="37" y="38"/>
                  </a:moveTo>
                  <a:lnTo>
                    <a:pt x="37" y="38"/>
                  </a:lnTo>
                  <a:lnTo>
                    <a:pt x="39" y="37"/>
                  </a:lnTo>
                  <a:lnTo>
                    <a:pt x="41" y="35"/>
                  </a:lnTo>
                  <a:lnTo>
                    <a:pt x="41" y="33"/>
                  </a:lnTo>
                  <a:lnTo>
                    <a:pt x="41" y="30"/>
                  </a:lnTo>
                  <a:lnTo>
                    <a:pt x="41" y="30"/>
                  </a:lnTo>
                  <a:lnTo>
                    <a:pt x="38" y="26"/>
                  </a:lnTo>
                  <a:lnTo>
                    <a:pt x="37" y="25"/>
                  </a:lnTo>
                  <a:lnTo>
                    <a:pt x="38" y="23"/>
                  </a:lnTo>
                  <a:lnTo>
                    <a:pt x="38" y="23"/>
                  </a:lnTo>
                  <a:lnTo>
                    <a:pt x="41" y="18"/>
                  </a:lnTo>
                  <a:lnTo>
                    <a:pt x="42" y="14"/>
                  </a:lnTo>
                  <a:lnTo>
                    <a:pt x="43" y="8"/>
                  </a:lnTo>
                  <a:lnTo>
                    <a:pt x="43" y="3"/>
                  </a:lnTo>
                  <a:lnTo>
                    <a:pt x="43" y="3"/>
                  </a:lnTo>
                  <a:lnTo>
                    <a:pt x="37" y="3"/>
                  </a:lnTo>
                  <a:lnTo>
                    <a:pt x="33" y="2"/>
                  </a:lnTo>
                  <a:lnTo>
                    <a:pt x="33" y="2"/>
                  </a:lnTo>
                  <a:lnTo>
                    <a:pt x="27" y="0"/>
                  </a:lnTo>
                  <a:lnTo>
                    <a:pt x="20" y="0"/>
                  </a:lnTo>
                  <a:lnTo>
                    <a:pt x="17" y="1"/>
                  </a:lnTo>
                  <a:lnTo>
                    <a:pt x="15" y="2"/>
                  </a:lnTo>
                  <a:lnTo>
                    <a:pt x="14" y="4"/>
                  </a:lnTo>
                  <a:lnTo>
                    <a:pt x="15" y="7"/>
                  </a:lnTo>
                  <a:lnTo>
                    <a:pt x="15" y="7"/>
                  </a:lnTo>
                  <a:lnTo>
                    <a:pt x="16" y="9"/>
                  </a:lnTo>
                  <a:lnTo>
                    <a:pt x="18" y="11"/>
                  </a:lnTo>
                  <a:lnTo>
                    <a:pt x="23" y="14"/>
                  </a:lnTo>
                  <a:lnTo>
                    <a:pt x="25" y="15"/>
                  </a:lnTo>
                  <a:lnTo>
                    <a:pt x="26" y="17"/>
                  </a:lnTo>
                  <a:lnTo>
                    <a:pt x="27" y="18"/>
                  </a:lnTo>
                  <a:lnTo>
                    <a:pt x="25" y="21"/>
                  </a:lnTo>
                  <a:lnTo>
                    <a:pt x="25" y="21"/>
                  </a:lnTo>
                  <a:lnTo>
                    <a:pt x="23" y="23"/>
                  </a:lnTo>
                  <a:lnTo>
                    <a:pt x="21" y="23"/>
                  </a:lnTo>
                  <a:lnTo>
                    <a:pt x="14" y="23"/>
                  </a:lnTo>
                  <a:lnTo>
                    <a:pt x="7" y="23"/>
                  </a:lnTo>
                  <a:lnTo>
                    <a:pt x="4" y="23"/>
                  </a:lnTo>
                  <a:lnTo>
                    <a:pt x="1" y="25"/>
                  </a:lnTo>
                  <a:lnTo>
                    <a:pt x="1" y="25"/>
                  </a:lnTo>
                  <a:lnTo>
                    <a:pt x="0" y="26"/>
                  </a:lnTo>
                  <a:lnTo>
                    <a:pt x="0" y="27"/>
                  </a:lnTo>
                  <a:lnTo>
                    <a:pt x="2" y="30"/>
                  </a:lnTo>
                  <a:lnTo>
                    <a:pt x="4" y="32"/>
                  </a:lnTo>
                  <a:lnTo>
                    <a:pt x="7" y="33"/>
                  </a:lnTo>
                  <a:lnTo>
                    <a:pt x="7" y="33"/>
                  </a:lnTo>
                  <a:lnTo>
                    <a:pt x="15" y="33"/>
                  </a:lnTo>
                  <a:lnTo>
                    <a:pt x="23" y="33"/>
                  </a:lnTo>
                  <a:lnTo>
                    <a:pt x="31" y="35"/>
                  </a:lnTo>
                  <a:lnTo>
                    <a:pt x="37" y="38"/>
                  </a:lnTo>
                  <a:lnTo>
                    <a:pt x="37" y="3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0" name="Freeform 519"/>
            <p:cNvSpPr>
              <a:spLocks/>
            </p:cNvSpPr>
            <p:nvPr/>
          </p:nvSpPr>
          <p:spPr bwMode="gray">
            <a:xfrm>
              <a:off x="2258327" y="4251051"/>
              <a:ext cx="69573" cy="69601"/>
            </a:xfrm>
            <a:custGeom>
              <a:avLst/>
              <a:gdLst/>
              <a:ahLst/>
              <a:cxnLst>
                <a:cxn ang="0">
                  <a:pos x="31" y="2"/>
                </a:cxn>
                <a:cxn ang="0">
                  <a:pos x="31" y="2"/>
                </a:cxn>
                <a:cxn ang="0">
                  <a:pos x="33" y="5"/>
                </a:cxn>
                <a:cxn ang="0">
                  <a:pos x="35" y="7"/>
                </a:cxn>
                <a:cxn ang="0">
                  <a:pos x="37" y="11"/>
                </a:cxn>
                <a:cxn ang="0">
                  <a:pos x="38" y="18"/>
                </a:cxn>
                <a:cxn ang="0">
                  <a:pos x="38" y="18"/>
                </a:cxn>
                <a:cxn ang="0">
                  <a:pos x="40" y="19"/>
                </a:cxn>
                <a:cxn ang="0">
                  <a:pos x="42" y="20"/>
                </a:cxn>
                <a:cxn ang="0">
                  <a:pos x="42" y="20"/>
                </a:cxn>
                <a:cxn ang="0">
                  <a:pos x="44" y="20"/>
                </a:cxn>
                <a:cxn ang="0">
                  <a:pos x="48" y="21"/>
                </a:cxn>
                <a:cxn ang="0">
                  <a:pos x="48" y="21"/>
                </a:cxn>
                <a:cxn ang="0">
                  <a:pos x="44" y="28"/>
                </a:cxn>
                <a:cxn ang="0">
                  <a:pos x="44" y="31"/>
                </a:cxn>
                <a:cxn ang="0">
                  <a:pos x="45" y="33"/>
                </a:cxn>
                <a:cxn ang="0">
                  <a:pos x="45" y="33"/>
                </a:cxn>
                <a:cxn ang="0">
                  <a:pos x="49" y="40"/>
                </a:cxn>
                <a:cxn ang="0">
                  <a:pos x="50" y="43"/>
                </a:cxn>
                <a:cxn ang="0">
                  <a:pos x="48" y="47"/>
                </a:cxn>
                <a:cxn ang="0">
                  <a:pos x="48" y="47"/>
                </a:cxn>
                <a:cxn ang="0">
                  <a:pos x="43" y="47"/>
                </a:cxn>
                <a:cxn ang="0">
                  <a:pos x="39" y="48"/>
                </a:cxn>
                <a:cxn ang="0">
                  <a:pos x="39" y="48"/>
                </a:cxn>
                <a:cxn ang="0">
                  <a:pos x="37" y="48"/>
                </a:cxn>
                <a:cxn ang="0">
                  <a:pos x="35" y="47"/>
                </a:cxn>
                <a:cxn ang="0">
                  <a:pos x="33" y="43"/>
                </a:cxn>
                <a:cxn ang="0">
                  <a:pos x="33" y="39"/>
                </a:cxn>
                <a:cxn ang="0">
                  <a:pos x="32" y="34"/>
                </a:cxn>
                <a:cxn ang="0">
                  <a:pos x="32" y="34"/>
                </a:cxn>
                <a:cxn ang="0">
                  <a:pos x="31" y="33"/>
                </a:cxn>
                <a:cxn ang="0">
                  <a:pos x="30" y="32"/>
                </a:cxn>
                <a:cxn ang="0">
                  <a:pos x="30" y="32"/>
                </a:cxn>
                <a:cxn ang="0">
                  <a:pos x="27" y="31"/>
                </a:cxn>
                <a:cxn ang="0">
                  <a:pos x="24" y="29"/>
                </a:cxn>
                <a:cxn ang="0">
                  <a:pos x="22" y="27"/>
                </a:cxn>
                <a:cxn ang="0">
                  <a:pos x="20" y="26"/>
                </a:cxn>
                <a:cxn ang="0">
                  <a:pos x="20" y="26"/>
                </a:cxn>
                <a:cxn ang="0">
                  <a:pos x="19" y="26"/>
                </a:cxn>
                <a:cxn ang="0">
                  <a:pos x="18" y="27"/>
                </a:cxn>
                <a:cxn ang="0">
                  <a:pos x="18" y="29"/>
                </a:cxn>
                <a:cxn ang="0">
                  <a:pos x="17" y="29"/>
                </a:cxn>
                <a:cxn ang="0">
                  <a:pos x="17" y="29"/>
                </a:cxn>
                <a:cxn ang="0">
                  <a:pos x="12" y="30"/>
                </a:cxn>
                <a:cxn ang="0">
                  <a:pos x="8" y="28"/>
                </a:cxn>
                <a:cxn ang="0">
                  <a:pos x="6" y="26"/>
                </a:cxn>
                <a:cxn ang="0">
                  <a:pos x="3" y="21"/>
                </a:cxn>
                <a:cxn ang="0">
                  <a:pos x="3" y="21"/>
                </a:cxn>
                <a:cxn ang="0">
                  <a:pos x="2" y="13"/>
                </a:cxn>
                <a:cxn ang="0">
                  <a:pos x="0" y="5"/>
                </a:cxn>
                <a:cxn ang="0">
                  <a:pos x="0" y="5"/>
                </a:cxn>
                <a:cxn ang="0">
                  <a:pos x="2" y="2"/>
                </a:cxn>
                <a:cxn ang="0">
                  <a:pos x="3" y="0"/>
                </a:cxn>
                <a:cxn ang="0">
                  <a:pos x="3" y="0"/>
                </a:cxn>
                <a:cxn ang="0">
                  <a:pos x="11" y="1"/>
                </a:cxn>
                <a:cxn ang="0">
                  <a:pos x="18" y="2"/>
                </a:cxn>
                <a:cxn ang="0">
                  <a:pos x="24" y="3"/>
                </a:cxn>
                <a:cxn ang="0">
                  <a:pos x="28" y="3"/>
                </a:cxn>
                <a:cxn ang="0">
                  <a:pos x="31" y="2"/>
                </a:cxn>
                <a:cxn ang="0">
                  <a:pos x="31" y="2"/>
                </a:cxn>
              </a:cxnLst>
              <a:rect l="0" t="0" r="r" b="b"/>
              <a:pathLst>
                <a:path w="50" h="48">
                  <a:moveTo>
                    <a:pt x="31" y="2"/>
                  </a:moveTo>
                  <a:lnTo>
                    <a:pt x="31" y="2"/>
                  </a:lnTo>
                  <a:lnTo>
                    <a:pt x="33" y="5"/>
                  </a:lnTo>
                  <a:lnTo>
                    <a:pt x="35" y="7"/>
                  </a:lnTo>
                  <a:lnTo>
                    <a:pt x="37" y="11"/>
                  </a:lnTo>
                  <a:lnTo>
                    <a:pt x="38" y="18"/>
                  </a:lnTo>
                  <a:lnTo>
                    <a:pt x="38" y="18"/>
                  </a:lnTo>
                  <a:lnTo>
                    <a:pt x="40" y="19"/>
                  </a:lnTo>
                  <a:lnTo>
                    <a:pt x="42" y="20"/>
                  </a:lnTo>
                  <a:lnTo>
                    <a:pt x="42" y="20"/>
                  </a:lnTo>
                  <a:lnTo>
                    <a:pt x="44" y="20"/>
                  </a:lnTo>
                  <a:lnTo>
                    <a:pt x="48" y="21"/>
                  </a:lnTo>
                  <a:lnTo>
                    <a:pt x="48" y="21"/>
                  </a:lnTo>
                  <a:lnTo>
                    <a:pt x="44" y="28"/>
                  </a:lnTo>
                  <a:lnTo>
                    <a:pt x="44" y="31"/>
                  </a:lnTo>
                  <a:lnTo>
                    <a:pt x="45" y="33"/>
                  </a:lnTo>
                  <a:lnTo>
                    <a:pt x="45" y="33"/>
                  </a:lnTo>
                  <a:lnTo>
                    <a:pt x="49" y="40"/>
                  </a:lnTo>
                  <a:lnTo>
                    <a:pt x="50" y="43"/>
                  </a:lnTo>
                  <a:lnTo>
                    <a:pt x="48" y="47"/>
                  </a:lnTo>
                  <a:lnTo>
                    <a:pt x="48" y="47"/>
                  </a:lnTo>
                  <a:lnTo>
                    <a:pt x="43" y="47"/>
                  </a:lnTo>
                  <a:lnTo>
                    <a:pt x="39" y="48"/>
                  </a:lnTo>
                  <a:lnTo>
                    <a:pt x="39" y="48"/>
                  </a:lnTo>
                  <a:lnTo>
                    <a:pt x="37" y="48"/>
                  </a:lnTo>
                  <a:lnTo>
                    <a:pt x="35" y="47"/>
                  </a:lnTo>
                  <a:lnTo>
                    <a:pt x="33" y="43"/>
                  </a:lnTo>
                  <a:lnTo>
                    <a:pt x="33" y="39"/>
                  </a:lnTo>
                  <a:lnTo>
                    <a:pt x="32" y="34"/>
                  </a:lnTo>
                  <a:lnTo>
                    <a:pt x="32" y="34"/>
                  </a:lnTo>
                  <a:lnTo>
                    <a:pt x="31" y="33"/>
                  </a:lnTo>
                  <a:lnTo>
                    <a:pt x="30" y="32"/>
                  </a:lnTo>
                  <a:lnTo>
                    <a:pt x="30" y="32"/>
                  </a:lnTo>
                  <a:lnTo>
                    <a:pt x="27" y="31"/>
                  </a:lnTo>
                  <a:lnTo>
                    <a:pt x="24" y="29"/>
                  </a:lnTo>
                  <a:lnTo>
                    <a:pt x="22" y="27"/>
                  </a:lnTo>
                  <a:lnTo>
                    <a:pt x="20" y="26"/>
                  </a:lnTo>
                  <a:lnTo>
                    <a:pt x="20" y="26"/>
                  </a:lnTo>
                  <a:lnTo>
                    <a:pt x="19" y="26"/>
                  </a:lnTo>
                  <a:lnTo>
                    <a:pt x="18" y="27"/>
                  </a:lnTo>
                  <a:lnTo>
                    <a:pt x="18" y="29"/>
                  </a:lnTo>
                  <a:lnTo>
                    <a:pt x="17" y="29"/>
                  </a:lnTo>
                  <a:lnTo>
                    <a:pt x="17" y="29"/>
                  </a:lnTo>
                  <a:lnTo>
                    <a:pt x="12" y="30"/>
                  </a:lnTo>
                  <a:lnTo>
                    <a:pt x="8" y="28"/>
                  </a:lnTo>
                  <a:lnTo>
                    <a:pt x="6" y="26"/>
                  </a:lnTo>
                  <a:lnTo>
                    <a:pt x="3" y="21"/>
                  </a:lnTo>
                  <a:lnTo>
                    <a:pt x="3" y="21"/>
                  </a:lnTo>
                  <a:lnTo>
                    <a:pt x="2" y="13"/>
                  </a:lnTo>
                  <a:lnTo>
                    <a:pt x="0" y="5"/>
                  </a:lnTo>
                  <a:lnTo>
                    <a:pt x="0" y="5"/>
                  </a:lnTo>
                  <a:lnTo>
                    <a:pt x="2" y="2"/>
                  </a:lnTo>
                  <a:lnTo>
                    <a:pt x="3" y="0"/>
                  </a:lnTo>
                  <a:lnTo>
                    <a:pt x="3" y="0"/>
                  </a:lnTo>
                  <a:lnTo>
                    <a:pt x="11" y="1"/>
                  </a:lnTo>
                  <a:lnTo>
                    <a:pt x="18" y="2"/>
                  </a:lnTo>
                  <a:lnTo>
                    <a:pt x="24" y="3"/>
                  </a:lnTo>
                  <a:lnTo>
                    <a:pt x="28" y="3"/>
                  </a:lnTo>
                  <a:lnTo>
                    <a:pt x="31" y="2"/>
                  </a:lnTo>
                  <a:lnTo>
                    <a:pt x="31"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1" name="Freeform 520"/>
            <p:cNvSpPr>
              <a:spLocks/>
            </p:cNvSpPr>
            <p:nvPr/>
          </p:nvSpPr>
          <p:spPr bwMode="gray">
            <a:xfrm>
              <a:off x="2219942" y="4143047"/>
              <a:ext cx="93564" cy="115203"/>
            </a:xfrm>
            <a:custGeom>
              <a:avLst/>
              <a:gdLst/>
              <a:ahLst/>
              <a:cxnLst>
                <a:cxn ang="0">
                  <a:pos x="26" y="81"/>
                </a:cxn>
                <a:cxn ang="0">
                  <a:pos x="29" y="76"/>
                </a:cxn>
                <a:cxn ang="0">
                  <a:pos x="37" y="77"/>
                </a:cxn>
                <a:cxn ang="0">
                  <a:pos x="50" y="79"/>
                </a:cxn>
                <a:cxn ang="0">
                  <a:pos x="57" y="78"/>
                </a:cxn>
                <a:cxn ang="0">
                  <a:pos x="56" y="76"/>
                </a:cxn>
                <a:cxn ang="0">
                  <a:pos x="56" y="73"/>
                </a:cxn>
                <a:cxn ang="0">
                  <a:pos x="58" y="63"/>
                </a:cxn>
                <a:cxn ang="0">
                  <a:pos x="59" y="48"/>
                </a:cxn>
                <a:cxn ang="0">
                  <a:pos x="60" y="46"/>
                </a:cxn>
                <a:cxn ang="0">
                  <a:pos x="61" y="43"/>
                </a:cxn>
                <a:cxn ang="0">
                  <a:pos x="63" y="27"/>
                </a:cxn>
                <a:cxn ang="0">
                  <a:pos x="63" y="11"/>
                </a:cxn>
                <a:cxn ang="0">
                  <a:pos x="65" y="0"/>
                </a:cxn>
                <a:cxn ang="0">
                  <a:pos x="61" y="1"/>
                </a:cxn>
                <a:cxn ang="0">
                  <a:pos x="50" y="8"/>
                </a:cxn>
                <a:cxn ang="0">
                  <a:pos x="47" y="9"/>
                </a:cxn>
                <a:cxn ang="0">
                  <a:pos x="40" y="9"/>
                </a:cxn>
                <a:cxn ang="0">
                  <a:pos x="38" y="11"/>
                </a:cxn>
                <a:cxn ang="0">
                  <a:pos x="29" y="19"/>
                </a:cxn>
                <a:cxn ang="0">
                  <a:pos x="26" y="22"/>
                </a:cxn>
                <a:cxn ang="0">
                  <a:pos x="18" y="24"/>
                </a:cxn>
                <a:cxn ang="0">
                  <a:pos x="10" y="26"/>
                </a:cxn>
                <a:cxn ang="0">
                  <a:pos x="8" y="27"/>
                </a:cxn>
                <a:cxn ang="0">
                  <a:pos x="7" y="32"/>
                </a:cxn>
                <a:cxn ang="0">
                  <a:pos x="3" y="35"/>
                </a:cxn>
                <a:cxn ang="0">
                  <a:pos x="0" y="39"/>
                </a:cxn>
                <a:cxn ang="0">
                  <a:pos x="6" y="48"/>
                </a:cxn>
                <a:cxn ang="0">
                  <a:pos x="10" y="56"/>
                </a:cxn>
                <a:cxn ang="0">
                  <a:pos x="23" y="74"/>
                </a:cxn>
                <a:cxn ang="0">
                  <a:pos x="25" y="77"/>
                </a:cxn>
                <a:cxn ang="0">
                  <a:pos x="26" y="81"/>
                </a:cxn>
              </a:cxnLst>
              <a:rect l="0" t="0" r="r" b="b"/>
              <a:pathLst>
                <a:path w="65" h="81">
                  <a:moveTo>
                    <a:pt x="26" y="81"/>
                  </a:moveTo>
                  <a:lnTo>
                    <a:pt x="26" y="81"/>
                  </a:lnTo>
                  <a:lnTo>
                    <a:pt x="28" y="78"/>
                  </a:lnTo>
                  <a:lnTo>
                    <a:pt x="29" y="76"/>
                  </a:lnTo>
                  <a:lnTo>
                    <a:pt x="29" y="76"/>
                  </a:lnTo>
                  <a:lnTo>
                    <a:pt x="37" y="77"/>
                  </a:lnTo>
                  <a:lnTo>
                    <a:pt x="44" y="78"/>
                  </a:lnTo>
                  <a:lnTo>
                    <a:pt x="50" y="79"/>
                  </a:lnTo>
                  <a:lnTo>
                    <a:pt x="54" y="79"/>
                  </a:lnTo>
                  <a:lnTo>
                    <a:pt x="57" y="78"/>
                  </a:lnTo>
                  <a:lnTo>
                    <a:pt x="57" y="78"/>
                  </a:lnTo>
                  <a:lnTo>
                    <a:pt x="56" y="76"/>
                  </a:lnTo>
                  <a:lnTo>
                    <a:pt x="56" y="76"/>
                  </a:lnTo>
                  <a:lnTo>
                    <a:pt x="56" y="73"/>
                  </a:lnTo>
                  <a:lnTo>
                    <a:pt x="56" y="69"/>
                  </a:lnTo>
                  <a:lnTo>
                    <a:pt x="58" y="63"/>
                  </a:lnTo>
                  <a:lnTo>
                    <a:pt x="59" y="56"/>
                  </a:lnTo>
                  <a:lnTo>
                    <a:pt x="59" y="48"/>
                  </a:lnTo>
                  <a:lnTo>
                    <a:pt x="59" y="48"/>
                  </a:lnTo>
                  <a:lnTo>
                    <a:pt x="60" y="46"/>
                  </a:lnTo>
                  <a:lnTo>
                    <a:pt x="61" y="43"/>
                  </a:lnTo>
                  <a:lnTo>
                    <a:pt x="61" y="43"/>
                  </a:lnTo>
                  <a:lnTo>
                    <a:pt x="63" y="35"/>
                  </a:lnTo>
                  <a:lnTo>
                    <a:pt x="63" y="27"/>
                  </a:lnTo>
                  <a:lnTo>
                    <a:pt x="61" y="20"/>
                  </a:lnTo>
                  <a:lnTo>
                    <a:pt x="63" y="11"/>
                  </a:lnTo>
                  <a:lnTo>
                    <a:pt x="63" y="11"/>
                  </a:lnTo>
                  <a:lnTo>
                    <a:pt x="65" y="0"/>
                  </a:lnTo>
                  <a:lnTo>
                    <a:pt x="65" y="0"/>
                  </a:lnTo>
                  <a:lnTo>
                    <a:pt x="61" y="1"/>
                  </a:lnTo>
                  <a:lnTo>
                    <a:pt x="57" y="2"/>
                  </a:lnTo>
                  <a:lnTo>
                    <a:pt x="50" y="8"/>
                  </a:lnTo>
                  <a:lnTo>
                    <a:pt x="50" y="8"/>
                  </a:lnTo>
                  <a:lnTo>
                    <a:pt x="47" y="9"/>
                  </a:lnTo>
                  <a:lnTo>
                    <a:pt x="44" y="9"/>
                  </a:lnTo>
                  <a:lnTo>
                    <a:pt x="40" y="9"/>
                  </a:lnTo>
                  <a:lnTo>
                    <a:pt x="38" y="11"/>
                  </a:lnTo>
                  <a:lnTo>
                    <a:pt x="38" y="11"/>
                  </a:lnTo>
                  <a:lnTo>
                    <a:pt x="29" y="19"/>
                  </a:lnTo>
                  <a:lnTo>
                    <a:pt x="29" y="19"/>
                  </a:lnTo>
                  <a:lnTo>
                    <a:pt x="26" y="22"/>
                  </a:lnTo>
                  <a:lnTo>
                    <a:pt x="26" y="22"/>
                  </a:lnTo>
                  <a:lnTo>
                    <a:pt x="23" y="23"/>
                  </a:lnTo>
                  <a:lnTo>
                    <a:pt x="18" y="24"/>
                  </a:lnTo>
                  <a:lnTo>
                    <a:pt x="14" y="25"/>
                  </a:lnTo>
                  <a:lnTo>
                    <a:pt x="10" y="26"/>
                  </a:lnTo>
                  <a:lnTo>
                    <a:pt x="10" y="26"/>
                  </a:lnTo>
                  <a:lnTo>
                    <a:pt x="8" y="27"/>
                  </a:lnTo>
                  <a:lnTo>
                    <a:pt x="8" y="30"/>
                  </a:lnTo>
                  <a:lnTo>
                    <a:pt x="7" y="32"/>
                  </a:lnTo>
                  <a:lnTo>
                    <a:pt x="7" y="32"/>
                  </a:lnTo>
                  <a:lnTo>
                    <a:pt x="3" y="35"/>
                  </a:lnTo>
                  <a:lnTo>
                    <a:pt x="0" y="39"/>
                  </a:lnTo>
                  <a:lnTo>
                    <a:pt x="0" y="39"/>
                  </a:lnTo>
                  <a:lnTo>
                    <a:pt x="4" y="43"/>
                  </a:lnTo>
                  <a:lnTo>
                    <a:pt x="6" y="48"/>
                  </a:lnTo>
                  <a:lnTo>
                    <a:pt x="6" y="48"/>
                  </a:lnTo>
                  <a:lnTo>
                    <a:pt x="10" y="56"/>
                  </a:lnTo>
                  <a:lnTo>
                    <a:pt x="13" y="62"/>
                  </a:lnTo>
                  <a:lnTo>
                    <a:pt x="23" y="74"/>
                  </a:lnTo>
                  <a:lnTo>
                    <a:pt x="23" y="74"/>
                  </a:lnTo>
                  <a:lnTo>
                    <a:pt x="25" y="77"/>
                  </a:lnTo>
                  <a:lnTo>
                    <a:pt x="26" y="81"/>
                  </a:lnTo>
                  <a:lnTo>
                    <a:pt x="26" y="8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2" name="Freeform 521"/>
            <p:cNvSpPr>
              <a:spLocks/>
            </p:cNvSpPr>
            <p:nvPr/>
          </p:nvSpPr>
          <p:spPr bwMode="gray">
            <a:xfrm>
              <a:off x="2183957" y="4128647"/>
              <a:ext cx="129549" cy="69603"/>
            </a:xfrm>
            <a:custGeom>
              <a:avLst/>
              <a:gdLst/>
              <a:ahLst/>
              <a:cxnLst>
                <a:cxn ang="0">
                  <a:pos x="26" y="51"/>
                </a:cxn>
                <a:cxn ang="0">
                  <a:pos x="33" y="44"/>
                </a:cxn>
                <a:cxn ang="0">
                  <a:pos x="34" y="42"/>
                </a:cxn>
                <a:cxn ang="0">
                  <a:pos x="36" y="38"/>
                </a:cxn>
                <a:cxn ang="0">
                  <a:pos x="40" y="37"/>
                </a:cxn>
                <a:cxn ang="0">
                  <a:pos x="49" y="35"/>
                </a:cxn>
                <a:cxn ang="0">
                  <a:pos x="52" y="34"/>
                </a:cxn>
                <a:cxn ang="0">
                  <a:pos x="55" y="31"/>
                </a:cxn>
                <a:cxn ang="0">
                  <a:pos x="64" y="23"/>
                </a:cxn>
                <a:cxn ang="0">
                  <a:pos x="70" y="21"/>
                </a:cxn>
                <a:cxn ang="0">
                  <a:pos x="76" y="20"/>
                </a:cxn>
                <a:cxn ang="0">
                  <a:pos x="83" y="14"/>
                </a:cxn>
                <a:cxn ang="0">
                  <a:pos x="91" y="12"/>
                </a:cxn>
                <a:cxn ang="0">
                  <a:pos x="91" y="7"/>
                </a:cxn>
                <a:cxn ang="0">
                  <a:pos x="89" y="2"/>
                </a:cxn>
                <a:cxn ang="0">
                  <a:pos x="85" y="1"/>
                </a:cxn>
                <a:cxn ang="0">
                  <a:pos x="59" y="1"/>
                </a:cxn>
                <a:cxn ang="0">
                  <a:pos x="32" y="0"/>
                </a:cxn>
                <a:cxn ang="0">
                  <a:pos x="29" y="0"/>
                </a:cxn>
                <a:cxn ang="0">
                  <a:pos x="22" y="2"/>
                </a:cxn>
                <a:cxn ang="0">
                  <a:pos x="19" y="2"/>
                </a:cxn>
                <a:cxn ang="0">
                  <a:pos x="10" y="1"/>
                </a:cxn>
                <a:cxn ang="0">
                  <a:pos x="9" y="3"/>
                </a:cxn>
                <a:cxn ang="0">
                  <a:pos x="2" y="11"/>
                </a:cxn>
                <a:cxn ang="0">
                  <a:pos x="0" y="12"/>
                </a:cxn>
                <a:cxn ang="0">
                  <a:pos x="0" y="16"/>
                </a:cxn>
                <a:cxn ang="0">
                  <a:pos x="3" y="24"/>
                </a:cxn>
                <a:cxn ang="0">
                  <a:pos x="6" y="26"/>
                </a:cxn>
                <a:cxn ang="0">
                  <a:pos x="13" y="30"/>
                </a:cxn>
                <a:cxn ang="0">
                  <a:pos x="23" y="32"/>
                </a:cxn>
                <a:cxn ang="0">
                  <a:pos x="24" y="33"/>
                </a:cxn>
                <a:cxn ang="0">
                  <a:pos x="24" y="38"/>
                </a:cxn>
                <a:cxn ang="0">
                  <a:pos x="19" y="46"/>
                </a:cxn>
                <a:cxn ang="0">
                  <a:pos x="26" y="51"/>
                </a:cxn>
              </a:cxnLst>
              <a:rect l="0" t="0" r="r" b="b"/>
              <a:pathLst>
                <a:path w="91" h="51">
                  <a:moveTo>
                    <a:pt x="26" y="51"/>
                  </a:moveTo>
                  <a:lnTo>
                    <a:pt x="26" y="51"/>
                  </a:lnTo>
                  <a:lnTo>
                    <a:pt x="29" y="47"/>
                  </a:lnTo>
                  <a:lnTo>
                    <a:pt x="33" y="44"/>
                  </a:lnTo>
                  <a:lnTo>
                    <a:pt x="33" y="44"/>
                  </a:lnTo>
                  <a:lnTo>
                    <a:pt x="34" y="42"/>
                  </a:lnTo>
                  <a:lnTo>
                    <a:pt x="34" y="39"/>
                  </a:lnTo>
                  <a:lnTo>
                    <a:pt x="36" y="38"/>
                  </a:lnTo>
                  <a:lnTo>
                    <a:pt x="36" y="38"/>
                  </a:lnTo>
                  <a:lnTo>
                    <a:pt x="40" y="37"/>
                  </a:lnTo>
                  <a:lnTo>
                    <a:pt x="44" y="36"/>
                  </a:lnTo>
                  <a:lnTo>
                    <a:pt x="49" y="35"/>
                  </a:lnTo>
                  <a:lnTo>
                    <a:pt x="52" y="34"/>
                  </a:lnTo>
                  <a:lnTo>
                    <a:pt x="52" y="34"/>
                  </a:lnTo>
                  <a:lnTo>
                    <a:pt x="55" y="31"/>
                  </a:lnTo>
                  <a:lnTo>
                    <a:pt x="55" y="31"/>
                  </a:lnTo>
                  <a:lnTo>
                    <a:pt x="64" y="23"/>
                  </a:lnTo>
                  <a:lnTo>
                    <a:pt x="64" y="23"/>
                  </a:lnTo>
                  <a:lnTo>
                    <a:pt x="66" y="21"/>
                  </a:lnTo>
                  <a:lnTo>
                    <a:pt x="70" y="21"/>
                  </a:lnTo>
                  <a:lnTo>
                    <a:pt x="73" y="21"/>
                  </a:lnTo>
                  <a:lnTo>
                    <a:pt x="76" y="20"/>
                  </a:lnTo>
                  <a:lnTo>
                    <a:pt x="76" y="20"/>
                  </a:lnTo>
                  <a:lnTo>
                    <a:pt x="83" y="14"/>
                  </a:lnTo>
                  <a:lnTo>
                    <a:pt x="87" y="13"/>
                  </a:lnTo>
                  <a:lnTo>
                    <a:pt x="91" y="12"/>
                  </a:lnTo>
                  <a:lnTo>
                    <a:pt x="91" y="12"/>
                  </a:lnTo>
                  <a:lnTo>
                    <a:pt x="91" y="7"/>
                  </a:lnTo>
                  <a:lnTo>
                    <a:pt x="91" y="4"/>
                  </a:lnTo>
                  <a:lnTo>
                    <a:pt x="89" y="2"/>
                  </a:lnTo>
                  <a:lnTo>
                    <a:pt x="85" y="1"/>
                  </a:lnTo>
                  <a:lnTo>
                    <a:pt x="85" y="1"/>
                  </a:lnTo>
                  <a:lnTo>
                    <a:pt x="72" y="0"/>
                  </a:lnTo>
                  <a:lnTo>
                    <a:pt x="59" y="1"/>
                  </a:lnTo>
                  <a:lnTo>
                    <a:pt x="45" y="1"/>
                  </a:lnTo>
                  <a:lnTo>
                    <a:pt x="32" y="0"/>
                  </a:lnTo>
                  <a:lnTo>
                    <a:pt x="32" y="0"/>
                  </a:lnTo>
                  <a:lnTo>
                    <a:pt x="29" y="0"/>
                  </a:lnTo>
                  <a:lnTo>
                    <a:pt x="26" y="1"/>
                  </a:lnTo>
                  <a:lnTo>
                    <a:pt x="22" y="2"/>
                  </a:lnTo>
                  <a:lnTo>
                    <a:pt x="19" y="2"/>
                  </a:lnTo>
                  <a:lnTo>
                    <a:pt x="19" y="2"/>
                  </a:lnTo>
                  <a:lnTo>
                    <a:pt x="15" y="2"/>
                  </a:lnTo>
                  <a:lnTo>
                    <a:pt x="10" y="1"/>
                  </a:lnTo>
                  <a:lnTo>
                    <a:pt x="10" y="1"/>
                  </a:lnTo>
                  <a:lnTo>
                    <a:pt x="9" y="3"/>
                  </a:lnTo>
                  <a:lnTo>
                    <a:pt x="7" y="6"/>
                  </a:lnTo>
                  <a:lnTo>
                    <a:pt x="2" y="11"/>
                  </a:lnTo>
                  <a:lnTo>
                    <a:pt x="2" y="11"/>
                  </a:lnTo>
                  <a:lnTo>
                    <a:pt x="0" y="12"/>
                  </a:lnTo>
                  <a:lnTo>
                    <a:pt x="0" y="13"/>
                  </a:lnTo>
                  <a:lnTo>
                    <a:pt x="0" y="16"/>
                  </a:lnTo>
                  <a:lnTo>
                    <a:pt x="1" y="21"/>
                  </a:lnTo>
                  <a:lnTo>
                    <a:pt x="3" y="24"/>
                  </a:lnTo>
                  <a:lnTo>
                    <a:pt x="3" y="24"/>
                  </a:lnTo>
                  <a:lnTo>
                    <a:pt x="6" y="26"/>
                  </a:lnTo>
                  <a:lnTo>
                    <a:pt x="8" y="27"/>
                  </a:lnTo>
                  <a:lnTo>
                    <a:pt x="13" y="30"/>
                  </a:lnTo>
                  <a:lnTo>
                    <a:pt x="19" y="30"/>
                  </a:lnTo>
                  <a:lnTo>
                    <a:pt x="23" y="32"/>
                  </a:lnTo>
                  <a:lnTo>
                    <a:pt x="23" y="32"/>
                  </a:lnTo>
                  <a:lnTo>
                    <a:pt x="24" y="33"/>
                  </a:lnTo>
                  <a:lnTo>
                    <a:pt x="26" y="34"/>
                  </a:lnTo>
                  <a:lnTo>
                    <a:pt x="24" y="38"/>
                  </a:lnTo>
                  <a:lnTo>
                    <a:pt x="22" y="43"/>
                  </a:lnTo>
                  <a:lnTo>
                    <a:pt x="19" y="46"/>
                  </a:lnTo>
                  <a:lnTo>
                    <a:pt x="19" y="46"/>
                  </a:lnTo>
                  <a:lnTo>
                    <a:pt x="26" y="51"/>
                  </a:lnTo>
                  <a:lnTo>
                    <a:pt x="26" y="5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3" name="Freeform 522"/>
            <p:cNvSpPr>
              <a:spLocks/>
            </p:cNvSpPr>
            <p:nvPr/>
          </p:nvSpPr>
          <p:spPr bwMode="gray">
            <a:xfrm>
              <a:off x="2167163" y="4159849"/>
              <a:ext cx="52779" cy="33601"/>
            </a:xfrm>
            <a:custGeom>
              <a:avLst/>
              <a:gdLst/>
              <a:ahLst/>
              <a:cxnLst>
                <a:cxn ang="0">
                  <a:pos x="30" y="23"/>
                </a:cxn>
                <a:cxn ang="0">
                  <a:pos x="30" y="23"/>
                </a:cxn>
                <a:cxn ang="0">
                  <a:pos x="33" y="20"/>
                </a:cxn>
                <a:cxn ang="0">
                  <a:pos x="35" y="15"/>
                </a:cxn>
                <a:cxn ang="0">
                  <a:pos x="37" y="11"/>
                </a:cxn>
                <a:cxn ang="0">
                  <a:pos x="35" y="10"/>
                </a:cxn>
                <a:cxn ang="0">
                  <a:pos x="34" y="9"/>
                </a:cxn>
                <a:cxn ang="0">
                  <a:pos x="34" y="9"/>
                </a:cxn>
                <a:cxn ang="0">
                  <a:pos x="30" y="7"/>
                </a:cxn>
                <a:cxn ang="0">
                  <a:pos x="24" y="7"/>
                </a:cxn>
                <a:cxn ang="0">
                  <a:pos x="19" y="4"/>
                </a:cxn>
                <a:cxn ang="0">
                  <a:pos x="17" y="3"/>
                </a:cxn>
                <a:cxn ang="0">
                  <a:pos x="14" y="1"/>
                </a:cxn>
                <a:cxn ang="0">
                  <a:pos x="14" y="1"/>
                </a:cxn>
                <a:cxn ang="0">
                  <a:pos x="12" y="1"/>
                </a:cxn>
                <a:cxn ang="0">
                  <a:pos x="9" y="1"/>
                </a:cxn>
                <a:cxn ang="0">
                  <a:pos x="7" y="0"/>
                </a:cxn>
                <a:cxn ang="0">
                  <a:pos x="5" y="1"/>
                </a:cxn>
                <a:cxn ang="0">
                  <a:pos x="5" y="1"/>
                </a:cxn>
                <a:cxn ang="0">
                  <a:pos x="3" y="2"/>
                </a:cxn>
                <a:cxn ang="0">
                  <a:pos x="2" y="4"/>
                </a:cxn>
                <a:cxn ang="0">
                  <a:pos x="1" y="8"/>
                </a:cxn>
                <a:cxn ang="0">
                  <a:pos x="1" y="12"/>
                </a:cxn>
                <a:cxn ang="0">
                  <a:pos x="0" y="16"/>
                </a:cxn>
                <a:cxn ang="0">
                  <a:pos x="0" y="16"/>
                </a:cxn>
                <a:cxn ang="0">
                  <a:pos x="2" y="18"/>
                </a:cxn>
                <a:cxn ang="0">
                  <a:pos x="2" y="18"/>
                </a:cxn>
                <a:cxn ang="0">
                  <a:pos x="16" y="20"/>
                </a:cxn>
                <a:cxn ang="0">
                  <a:pos x="23" y="21"/>
                </a:cxn>
                <a:cxn ang="0">
                  <a:pos x="30" y="23"/>
                </a:cxn>
                <a:cxn ang="0">
                  <a:pos x="30" y="23"/>
                </a:cxn>
              </a:cxnLst>
              <a:rect l="0" t="0" r="r" b="b"/>
              <a:pathLst>
                <a:path w="37" h="23">
                  <a:moveTo>
                    <a:pt x="30" y="23"/>
                  </a:moveTo>
                  <a:lnTo>
                    <a:pt x="30" y="23"/>
                  </a:lnTo>
                  <a:lnTo>
                    <a:pt x="33" y="20"/>
                  </a:lnTo>
                  <a:lnTo>
                    <a:pt x="35" y="15"/>
                  </a:lnTo>
                  <a:lnTo>
                    <a:pt x="37" y="11"/>
                  </a:lnTo>
                  <a:lnTo>
                    <a:pt x="35" y="10"/>
                  </a:lnTo>
                  <a:lnTo>
                    <a:pt x="34" y="9"/>
                  </a:lnTo>
                  <a:lnTo>
                    <a:pt x="34" y="9"/>
                  </a:lnTo>
                  <a:lnTo>
                    <a:pt x="30" y="7"/>
                  </a:lnTo>
                  <a:lnTo>
                    <a:pt x="24" y="7"/>
                  </a:lnTo>
                  <a:lnTo>
                    <a:pt x="19" y="4"/>
                  </a:lnTo>
                  <a:lnTo>
                    <a:pt x="17" y="3"/>
                  </a:lnTo>
                  <a:lnTo>
                    <a:pt x="14" y="1"/>
                  </a:lnTo>
                  <a:lnTo>
                    <a:pt x="14" y="1"/>
                  </a:lnTo>
                  <a:lnTo>
                    <a:pt x="12" y="1"/>
                  </a:lnTo>
                  <a:lnTo>
                    <a:pt x="9" y="1"/>
                  </a:lnTo>
                  <a:lnTo>
                    <a:pt x="7" y="0"/>
                  </a:lnTo>
                  <a:lnTo>
                    <a:pt x="5" y="1"/>
                  </a:lnTo>
                  <a:lnTo>
                    <a:pt x="5" y="1"/>
                  </a:lnTo>
                  <a:lnTo>
                    <a:pt x="3" y="2"/>
                  </a:lnTo>
                  <a:lnTo>
                    <a:pt x="2" y="4"/>
                  </a:lnTo>
                  <a:lnTo>
                    <a:pt x="1" y="8"/>
                  </a:lnTo>
                  <a:lnTo>
                    <a:pt x="1" y="12"/>
                  </a:lnTo>
                  <a:lnTo>
                    <a:pt x="0" y="16"/>
                  </a:lnTo>
                  <a:lnTo>
                    <a:pt x="0" y="16"/>
                  </a:lnTo>
                  <a:lnTo>
                    <a:pt x="2" y="18"/>
                  </a:lnTo>
                  <a:lnTo>
                    <a:pt x="2" y="18"/>
                  </a:lnTo>
                  <a:lnTo>
                    <a:pt x="16" y="20"/>
                  </a:lnTo>
                  <a:lnTo>
                    <a:pt x="23" y="21"/>
                  </a:lnTo>
                  <a:lnTo>
                    <a:pt x="30" y="23"/>
                  </a:lnTo>
                  <a:lnTo>
                    <a:pt x="30" y="2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4" name="Freeform 523"/>
            <p:cNvSpPr>
              <a:spLocks/>
            </p:cNvSpPr>
            <p:nvPr/>
          </p:nvSpPr>
          <p:spPr bwMode="gray">
            <a:xfrm>
              <a:off x="2109586" y="4073446"/>
              <a:ext cx="86366" cy="108002"/>
            </a:xfrm>
            <a:custGeom>
              <a:avLst/>
              <a:gdLst/>
              <a:ahLst/>
              <a:cxnLst>
                <a:cxn ang="0">
                  <a:pos x="41" y="77"/>
                </a:cxn>
                <a:cxn ang="0">
                  <a:pos x="42" y="69"/>
                </a:cxn>
                <a:cxn ang="0">
                  <a:pos x="44" y="63"/>
                </a:cxn>
                <a:cxn ang="0">
                  <a:pos x="46" y="62"/>
                </a:cxn>
                <a:cxn ang="0">
                  <a:pos x="50" y="62"/>
                </a:cxn>
                <a:cxn ang="0">
                  <a:pos x="55" y="62"/>
                </a:cxn>
                <a:cxn ang="0">
                  <a:pos x="53" y="59"/>
                </a:cxn>
                <a:cxn ang="0">
                  <a:pos x="52" y="51"/>
                </a:cxn>
                <a:cxn ang="0">
                  <a:pos x="54" y="49"/>
                </a:cxn>
                <a:cxn ang="0">
                  <a:pos x="59" y="44"/>
                </a:cxn>
                <a:cxn ang="0">
                  <a:pos x="62" y="39"/>
                </a:cxn>
                <a:cxn ang="0">
                  <a:pos x="60" y="39"/>
                </a:cxn>
                <a:cxn ang="0">
                  <a:pos x="58" y="39"/>
                </a:cxn>
                <a:cxn ang="0">
                  <a:pos x="55" y="37"/>
                </a:cxn>
                <a:cxn ang="0">
                  <a:pos x="55" y="34"/>
                </a:cxn>
                <a:cxn ang="0">
                  <a:pos x="48" y="35"/>
                </a:cxn>
                <a:cxn ang="0">
                  <a:pos x="49" y="0"/>
                </a:cxn>
                <a:cxn ang="0">
                  <a:pos x="40" y="1"/>
                </a:cxn>
                <a:cxn ang="0">
                  <a:pos x="36" y="0"/>
                </a:cxn>
                <a:cxn ang="0">
                  <a:pos x="30" y="0"/>
                </a:cxn>
                <a:cxn ang="0">
                  <a:pos x="26" y="3"/>
                </a:cxn>
                <a:cxn ang="0">
                  <a:pos x="25" y="6"/>
                </a:cxn>
                <a:cxn ang="0">
                  <a:pos x="26" y="8"/>
                </a:cxn>
                <a:cxn ang="0">
                  <a:pos x="27" y="10"/>
                </a:cxn>
                <a:cxn ang="0">
                  <a:pos x="28" y="18"/>
                </a:cxn>
                <a:cxn ang="0">
                  <a:pos x="29" y="20"/>
                </a:cxn>
                <a:cxn ang="0">
                  <a:pos x="31" y="22"/>
                </a:cxn>
                <a:cxn ang="0">
                  <a:pos x="33" y="24"/>
                </a:cxn>
                <a:cxn ang="0">
                  <a:pos x="32" y="27"/>
                </a:cxn>
                <a:cxn ang="0">
                  <a:pos x="30" y="29"/>
                </a:cxn>
                <a:cxn ang="0">
                  <a:pos x="18" y="31"/>
                </a:cxn>
                <a:cxn ang="0">
                  <a:pos x="15" y="34"/>
                </a:cxn>
                <a:cxn ang="0">
                  <a:pos x="4" y="45"/>
                </a:cxn>
                <a:cxn ang="0">
                  <a:pos x="0" y="49"/>
                </a:cxn>
                <a:cxn ang="0">
                  <a:pos x="9" y="62"/>
                </a:cxn>
                <a:cxn ang="0">
                  <a:pos x="11" y="64"/>
                </a:cxn>
                <a:cxn ang="0">
                  <a:pos x="14" y="65"/>
                </a:cxn>
                <a:cxn ang="0">
                  <a:pos x="23" y="66"/>
                </a:cxn>
                <a:cxn ang="0">
                  <a:pos x="32" y="72"/>
                </a:cxn>
                <a:cxn ang="0">
                  <a:pos x="37" y="74"/>
                </a:cxn>
                <a:cxn ang="0">
                  <a:pos x="41" y="77"/>
                </a:cxn>
              </a:cxnLst>
              <a:rect l="0" t="0" r="r" b="b"/>
              <a:pathLst>
                <a:path w="62" h="77">
                  <a:moveTo>
                    <a:pt x="41" y="77"/>
                  </a:moveTo>
                  <a:lnTo>
                    <a:pt x="41" y="77"/>
                  </a:lnTo>
                  <a:lnTo>
                    <a:pt x="42" y="73"/>
                  </a:lnTo>
                  <a:lnTo>
                    <a:pt x="42" y="69"/>
                  </a:lnTo>
                  <a:lnTo>
                    <a:pt x="43" y="65"/>
                  </a:lnTo>
                  <a:lnTo>
                    <a:pt x="44" y="63"/>
                  </a:lnTo>
                  <a:lnTo>
                    <a:pt x="46" y="62"/>
                  </a:lnTo>
                  <a:lnTo>
                    <a:pt x="46" y="62"/>
                  </a:lnTo>
                  <a:lnTo>
                    <a:pt x="48" y="61"/>
                  </a:lnTo>
                  <a:lnTo>
                    <a:pt x="50" y="62"/>
                  </a:lnTo>
                  <a:lnTo>
                    <a:pt x="53" y="62"/>
                  </a:lnTo>
                  <a:lnTo>
                    <a:pt x="55" y="62"/>
                  </a:lnTo>
                  <a:lnTo>
                    <a:pt x="55" y="62"/>
                  </a:lnTo>
                  <a:lnTo>
                    <a:pt x="53" y="59"/>
                  </a:lnTo>
                  <a:lnTo>
                    <a:pt x="52" y="54"/>
                  </a:lnTo>
                  <a:lnTo>
                    <a:pt x="52" y="51"/>
                  </a:lnTo>
                  <a:lnTo>
                    <a:pt x="52" y="50"/>
                  </a:lnTo>
                  <a:lnTo>
                    <a:pt x="54" y="49"/>
                  </a:lnTo>
                  <a:lnTo>
                    <a:pt x="54" y="49"/>
                  </a:lnTo>
                  <a:lnTo>
                    <a:pt x="59" y="44"/>
                  </a:lnTo>
                  <a:lnTo>
                    <a:pt x="61" y="41"/>
                  </a:lnTo>
                  <a:lnTo>
                    <a:pt x="62" y="39"/>
                  </a:lnTo>
                  <a:lnTo>
                    <a:pt x="62" y="39"/>
                  </a:lnTo>
                  <a:lnTo>
                    <a:pt x="60" y="39"/>
                  </a:lnTo>
                  <a:lnTo>
                    <a:pt x="58" y="39"/>
                  </a:lnTo>
                  <a:lnTo>
                    <a:pt x="58" y="39"/>
                  </a:lnTo>
                  <a:lnTo>
                    <a:pt x="55" y="38"/>
                  </a:lnTo>
                  <a:lnTo>
                    <a:pt x="55" y="37"/>
                  </a:lnTo>
                  <a:lnTo>
                    <a:pt x="55" y="34"/>
                  </a:lnTo>
                  <a:lnTo>
                    <a:pt x="55" y="34"/>
                  </a:lnTo>
                  <a:lnTo>
                    <a:pt x="50" y="34"/>
                  </a:lnTo>
                  <a:lnTo>
                    <a:pt x="48" y="35"/>
                  </a:lnTo>
                  <a:lnTo>
                    <a:pt x="49" y="0"/>
                  </a:lnTo>
                  <a:lnTo>
                    <a:pt x="49" y="0"/>
                  </a:lnTo>
                  <a:lnTo>
                    <a:pt x="44" y="1"/>
                  </a:lnTo>
                  <a:lnTo>
                    <a:pt x="40" y="1"/>
                  </a:lnTo>
                  <a:lnTo>
                    <a:pt x="40" y="1"/>
                  </a:lnTo>
                  <a:lnTo>
                    <a:pt x="36" y="0"/>
                  </a:lnTo>
                  <a:lnTo>
                    <a:pt x="30" y="0"/>
                  </a:lnTo>
                  <a:lnTo>
                    <a:pt x="30" y="0"/>
                  </a:lnTo>
                  <a:lnTo>
                    <a:pt x="27" y="2"/>
                  </a:lnTo>
                  <a:lnTo>
                    <a:pt x="26" y="3"/>
                  </a:lnTo>
                  <a:lnTo>
                    <a:pt x="25" y="6"/>
                  </a:lnTo>
                  <a:lnTo>
                    <a:pt x="25" y="6"/>
                  </a:lnTo>
                  <a:lnTo>
                    <a:pt x="25" y="7"/>
                  </a:lnTo>
                  <a:lnTo>
                    <a:pt x="26" y="8"/>
                  </a:lnTo>
                  <a:lnTo>
                    <a:pt x="27" y="10"/>
                  </a:lnTo>
                  <a:lnTo>
                    <a:pt x="27" y="10"/>
                  </a:lnTo>
                  <a:lnTo>
                    <a:pt x="27" y="16"/>
                  </a:lnTo>
                  <a:lnTo>
                    <a:pt x="28" y="18"/>
                  </a:lnTo>
                  <a:lnTo>
                    <a:pt x="29" y="20"/>
                  </a:lnTo>
                  <a:lnTo>
                    <a:pt x="29" y="20"/>
                  </a:lnTo>
                  <a:lnTo>
                    <a:pt x="30" y="21"/>
                  </a:lnTo>
                  <a:lnTo>
                    <a:pt x="31" y="22"/>
                  </a:lnTo>
                  <a:lnTo>
                    <a:pt x="32" y="22"/>
                  </a:lnTo>
                  <a:lnTo>
                    <a:pt x="33" y="24"/>
                  </a:lnTo>
                  <a:lnTo>
                    <a:pt x="33" y="24"/>
                  </a:lnTo>
                  <a:lnTo>
                    <a:pt x="32" y="27"/>
                  </a:lnTo>
                  <a:lnTo>
                    <a:pt x="30" y="29"/>
                  </a:lnTo>
                  <a:lnTo>
                    <a:pt x="30" y="29"/>
                  </a:lnTo>
                  <a:lnTo>
                    <a:pt x="21" y="30"/>
                  </a:lnTo>
                  <a:lnTo>
                    <a:pt x="18" y="31"/>
                  </a:lnTo>
                  <a:lnTo>
                    <a:pt x="15" y="34"/>
                  </a:lnTo>
                  <a:lnTo>
                    <a:pt x="15" y="34"/>
                  </a:lnTo>
                  <a:lnTo>
                    <a:pt x="8" y="42"/>
                  </a:lnTo>
                  <a:lnTo>
                    <a:pt x="4" y="45"/>
                  </a:lnTo>
                  <a:lnTo>
                    <a:pt x="0" y="49"/>
                  </a:lnTo>
                  <a:lnTo>
                    <a:pt x="0" y="49"/>
                  </a:lnTo>
                  <a:lnTo>
                    <a:pt x="5" y="55"/>
                  </a:lnTo>
                  <a:lnTo>
                    <a:pt x="9" y="62"/>
                  </a:lnTo>
                  <a:lnTo>
                    <a:pt x="9" y="62"/>
                  </a:lnTo>
                  <a:lnTo>
                    <a:pt x="11" y="64"/>
                  </a:lnTo>
                  <a:lnTo>
                    <a:pt x="14" y="65"/>
                  </a:lnTo>
                  <a:lnTo>
                    <a:pt x="14" y="65"/>
                  </a:lnTo>
                  <a:lnTo>
                    <a:pt x="19" y="65"/>
                  </a:lnTo>
                  <a:lnTo>
                    <a:pt x="23" y="66"/>
                  </a:lnTo>
                  <a:lnTo>
                    <a:pt x="28" y="69"/>
                  </a:lnTo>
                  <a:lnTo>
                    <a:pt x="32" y="72"/>
                  </a:lnTo>
                  <a:lnTo>
                    <a:pt x="32" y="72"/>
                  </a:lnTo>
                  <a:lnTo>
                    <a:pt x="37" y="74"/>
                  </a:lnTo>
                  <a:lnTo>
                    <a:pt x="41" y="77"/>
                  </a:lnTo>
                  <a:lnTo>
                    <a:pt x="41" y="7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5" name="Freeform 524"/>
            <p:cNvSpPr>
              <a:spLocks/>
            </p:cNvSpPr>
            <p:nvPr/>
          </p:nvSpPr>
          <p:spPr bwMode="gray">
            <a:xfrm>
              <a:off x="2179159" y="4061445"/>
              <a:ext cx="35985" cy="62402"/>
            </a:xfrm>
            <a:custGeom>
              <a:avLst/>
              <a:gdLst/>
              <a:ahLst/>
              <a:cxnLst>
                <a:cxn ang="0">
                  <a:pos x="7" y="43"/>
                </a:cxn>
                <a:cxn ang="0">
                  <a:pos x="7" y="43"/>
                </a:cxn>
                <a:cxn ang="0">
                  <a:pos x="2" y="43"/>
                </a:cxn>
                <a:cxn ang="0">
                  <a:pos x="0" y="44"/>
                </a:cxn>
                <a:cxn ang="0">
                  <a:pos x="1" y="9"/>
                </a:cxn>
                <a:cxn ang="0">
                  <a:pos x="1" y="9"/>
                </a:cxn>
                <a:cxn ang="0">
                  <a:pos x="4" y="8"/>
                </a:cxn>
                <a:cxn ang="0">
                  <a:pos x="11" y="8"/>
                </a:cxn>
                <a:cxn ang="0">
                  <a:pos x="11" y="8"/>
                </a:cxn>
                <a:cxn ang="0">
                  <a:pos x="13" y="7"/>
                </a:cxn>
                <a:cxn ang="0">
                  <a:pos x="15" y="5"/>
                </a:cxn>
                <a:cxn ang="0">
                  <a:pos x="17" y="1"/>
                </a:cxn>
                <a:cxn ang="0">
                  <a:pos x="21" y="0"/>
                </a:cxn>
                <a:cxn ang="0">
                  <a:pos x="21" y="0"/>
                </a:cxn>
                <a:cxn ang="0">
                  <a:pos x="23" y="0"/>
                </a:cxn>
                <a:cxn ang="0">
                  <a:pos x="26" y="0"/>
                </a:cxn>
                <a:cxn ang="0">
                  <a:pos x="26" y="0"/>
                </a:cxn>
                <a:cxn ang="0">
                  <a:pos x="23" y="4"/>
                </a:cxn>
                <a:cxn ang="0">
                  <a:pos x="21" y="7"/>
                </a:cxn>
                <a:cxn ang="0">
                  <a:pos x="20" y="10"/>
                </a:cxn>
                <a:cxn ang="0">
                  <a:pos x="19" y="15"/>
                </a:cxn>
                <a:cxn ang="0">
                  <a:pos x="19" y="23"/>
                </a:cxn>
                <a:cxn ang="0">
                  <a:pos x="17" y="31"/>
                </a:cxn>
                <a:cxn ang="0">
                  <a:pos x="17" y="31"/>
                </a:cxn>
                <a:cxn ang="0">
                  <a:pos x="16" y="35"/>
                </a:cxn>
                <a:cxn ang="0">
                  <a:pos x="14" y="39"/>
                </a:cxn>
                <a:cxn ang="0">
                  <a:pos x="14" y="39"/>
                </a:cxn>
                <a:cxn ang="0">
                  <a:pos x="12" y="40"/>
                </a:cxn>
                <a:cxn ang="0">
                  <a:pos x="10" y="40"/>
                </a:cxn>
                <a:cxn ang="0">
                  <a:pos x="9" y="40"/>
                </a:cxn>
                <a:cxn ang="0">
                  <a:pos x="7" y="43"/>
                </a:cxn>
                <a:cxn ang="0">
                  <a:pos x="7" y="43"/>
                </a:cxn>
              </a:cxnLst>
              <a:rect l="0" t="0" r="r" b="b"/>
              <a:pathLst>
                <a:path w="26" h="44">
                  <a:moveTo>
                    <a:pt x="7" y="43"/>
                  </a:moveTo>
                  <a:lnTo>
                    <a:pt x="7" y="43"/>
                  </a:lnTo>
                  <a:lnTo>
                    <a:pt x="2" y="43"/>
                  </a:lnTo>
                  <a:lnTo>
                    <a:pt x="0" y="44"/>
                  </a:lnTo>
                  <a:lnTo>
                    <a:pt x="1" y="9"/>
                  </a:lnTo>
                  <a:lnTo>
                    <a:pt x="1" y="9"/>
                  </a:lnTo>
                  <a:lnTo>
                    <a:pt x="4" y="8"/>
                  </a:lnTo>
                  <a:lnTo>
                    <a:pt x="11" y="8"/>
                  </a:lnTo>
                  <a:lnTo>
                    <a:pt x="11" y="8"/>
                  </a:lnTo>
                  <a:lnTo>
                    <a:pt x="13" y="7"/>
                  </a:lnTo>
                  <a:lnTo>
                    <a:pt x="15" y="5"/>
                  </a:lnTo>
                  <a:lnTo>
                    <a:pt x="17" y="1"/>
                  </a:lnTo>
                  <a:lnTo>
                    <a:pt x="21" y="0"/>
                  </a:lnTo>
                  <a:lnTo>
                    <a:pt x="21" y="0"/>
                  </a:lnTo>
                  <a:lnTo>
                    <a:pt x="23" y="0"/>
                  </a:lnTo>
                  <a:lnTo>
                    <a:pt x="26" y="0"/>
                  </a:lnTo>
                  <a:lnTo>
                    <a:pt x="26" y="0"/>
                  </a:lnTo>
                  <a:lnTo>
                    <a:pt x="23" y="4"/>
                  </a:lnTo>
                  <a:lnTo>
                    <a:pt x="21" y="7"/>
                  </a:lnTo>
                  <a:lnTo>
                    <a:pt x="20" y="10"/>
                  </a:lnTo>
                  <a:lnTo>
                    <a:pt x="19" y="15"/>
                  </a:lnTo>
                  <a:lnTo>
                    <a:pt x="19" y="23"/>
                  </a:lnTo>
                  <a:lnTo>
                    <a:pt x="17" y="31"/>
                  </a:lnTo>
                  <a:lnTo>
                    <a:pt x="17" y="31"/>
                  </a:lnTo>
                  <a:lnTo>
                    <a:pt x="16" y="35"/>
                  </a:lnTo>
                  <a:lnTo>
                    <a:pt x="14" y="39"/>
                  </a:lnTo>
                  <a:lnTo>
                    <a:pt x="14" y="39"/>
                  </a:lnTo>
                  <a:lnTo>
                    <a:pt x="12" y="40"/>
                  </a:lnTo>
                  <a:lnTo>
                    <a:pt x="10" y="40"/>
                  </a:lnTo>
                  <a:lnTo>
                    <a:pt x="9" y="40"/>
                  </a:lnTo>
                  <a:lnTo>
                    <a:pt x="7" y="43"/>
                  </a:lnTo>
                  <a:lnTo>
                    <a:pt x="7" y="4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6" name="Freeform 525"/>
            <p:cNvSpPr>
              <a:spLocks/>
            </p:cNvSpPr>
            <p:nvPr/>
          </p:nvSpPr>
          <p:spPr bwMode="gray">
            <a:xfrm>
              <a:off x="1591390" y="3663035"/>
              <a:ext cx="642946" cy="477613"/>
            </a:xfrm>
            <a:custGeom>
              <a:avLst/>
              <a:gdLst/>
              <a:ahLst/>
              <a:cxnLst>
                <a:cxn ang="0">
                  <a:pos x="425" y="287"/>
                </a:cxn>
                <a:cxn ang="0">
                  <a:pos x="396" y="288"/>
                </a:cxn>
                <a:cxn ang="0">
                  <a:pos x="393" y="298"/>
                </a:cxn>
                <a:cxn ang="0">
                  <a:pos x="399" y="312"/>
                </a:cxn>
                <a:cxn ang="0">
                  <a:pos x="370" y="333"/>
                </a:cxn>
                <a:cxn ang="0">
                  <a:pos x="341" y="316"/>
                </a:cxn>
                <a:cxn ang="0">
                  <a:pos x="302" y="323"/>
                </a:cxn>
                <a:cxn ang="0">
                  <a:pos x="272" y="315"/>
                </a:cxn>
                <a:cxn ang="0">
                  <a:pos x="252" y="306"/>
                </a:cxn>
                <a:cxn ang="0">
                  <a:pos x="224" y="286"/>
                </a:cxn>
                <a:cxn ang="0">
                  <a:pos x="186" y="268"/>
                </a:cxn>
                <a:cxn ang="0">
                  <a:pos x="174" y="224"/>
                </a:cxn>
                <a:cxn ang="0">
                  <a:pos x="144" y="173"/>
                </a:cxn>
                <a:cxn ang="0">
                  <a:pos x="120" y="139"/>
                </a:cxn>
                <a:cxn ang="0">
                  <a:pos x="101" y="110"/>
                </a:cxn>
                <a:cxn ang="0">
                  <a:pos x="78" y="80"/>
                </a:cxn>
                <a:cxn ang="0">
                  <a:pos x="65" y="57"/>
                </a:cxn>
                <a:cxn ang="0">
                  <a:pos x="58" y="33"/>
                </a:cxn>
                <a:cxn ang="0">
                  <a:pos x="49" y="29"/>
                </a:cxn>
                <a:cxn ang="0">
                  <a:pos x="35" y="25"/>
                </a:cxn>
                <a:cxn ang="0">
                  <a:pos x="36" y="59"/>
                </a:cxn>
                <a:cxn ang="0">
                  <a:pos x="53" y="84"/>
                </a:cxn>
                <a:cxn ang="0">
                  <a:pos x="62" y="102"/>
                </a:cxn>
                <a:cxn ang="0">
                  <a:pos x="73" y="120"/>
                </a:cxn>
                <a:cxn ang="0">
                  <a:pos x="82" y="134"/>
                </a:cxn>
                <a:cxn ang="0">
                  <a:pos x="100" y="167"/>
                </a:cxn>
                <a:cxn ang="0">
                  <a:pos x="112" y="190"/>
                </a:cxn>
                <a:cxn ang="0">
                  <a:pos x="98" y="180"/>
                </a:cxn>
                <a:cxn ang="0">
                  <a:pos x="77" y="162"/>
                </a:cxn>
                <a:cxn ang="0">
                  <a:pos x="63" y="128"/>
                </a:cxn>
                <a:cxn ang="0">
                  <a:pos x="51" y="120"/>
                </a:cxn>
                <a:cxn ang="0">
                  <a:pos x="41" y="116"/>
                </a:cxn>
                <a:cxn ang="0">
                  <a:pos x="45" y="96"/>
                </a:cxn>
                <a:cxn ang="0">
                  <a:pos x="39" y="86"/>
                </a:cxn>
                <a:cxn ang="0">
                  <a:pos x="27" y="70"/>
                </a:cxn>
                <a:cxn ang="0">
                  <a:pos x="9" y="29"/>
                </a:cxn>
                <a:cxn ang="0">
                  <a:pos x="0" y="1"/>
                </a:cxn>
                <a:cxn ang="0">
                  <a:pos x="37" y="7"/>
                </a:cxn>
                <a:cxn ang="0">
                  <a:pos x="87" y="26"/>
                </a:cxn>
                <a:cxn ang="0">
                  <a:pos x="122" y="28"/>
                </a:cxn>
                <a:cxn ang="0">
                  <a:pos x="162" y="17"/>
                </a:cxn>
                <a:cxn ang="0">
                  <a:pos x="204" y="68"/>
                </a:cxn>
                <a:cxn ang="0">
                  <a:pos x="224" y="57"/>
                </a:cxn>
                <a:cxn ang="0">
                  <a:pos x="247" y="70"/>
                </a:cxn>
                <a:cxn ang="0">
                  <a:pos x="260" y="105"/>
                </a:cxn>
                <a:cxn ang="0">
                  <a:pos x="289" y="128"/>
                </a:cxn>
                <a:cxn ang="0">
                  <a:pos x="296" y="152"/>
                </a:cxn>
                <a:cxn ang="0">
                  <a:pos x="288" y="162"/>
                </a:cxn>
                <a:cxn ang="0">
                  <a:pos x="293" y="169"/>
                </a:cxn>
                <a:cxn ang="0">
                  <a:pos x="290" y="212"/>
                </a:cxn>
                <a:cxn ang="0">
                  <a:pos x="319" y="262"/>
                </a:cxn>
                <a:cxn ang="0">
                  <a:pos x="342" y="280"/>
                </a:cxn>
                <a:cxn ang="0">
                  <a:pos x="360" y="277"/>
                </a:cxn>
                <a:cxn ang="0">
                  <a:pos x="377" y="277"/>
                </a:cxn>
                <a:cxn ang="0">
                  <a:pos x="391" y="278"/>
                </a:cxn>
                <a:cxn ang="0">
                  <a:pos x="396" y="255"/>
                </a:cxn>
                <a:cxn ang="0">
                  <a:pos x="406" y="233"/>
                </a:cxn>
                <a:cxn ang="0">
                  <a:pos x="434" y="225"/>
                </a:cxn>
                <a:cxn ang="0">
                  <a:pos x="447" y="242"/>
                </a:cxn>
                <a:cxn ang="0">
                  <a:pos x="440" y="279"/>
                </a:cxn>
              </a:cxnLst>
              <a:rect l="0" t="0" r="r" b="b"/>
              <a:pathLst>
                <a:path w="454" h="337">
                  <a:moveTo>
                    <a:pt x="440" y="279"/>
                  </a:moveTo>
                  <a:lnTo>
                    <a:pt x="440" y="279"/>
                  </a:lnTo>
                  <a:lnTo>
                    <a:pt x="437" y="279"/>
                  </a:lnTo>
                  <a:lnTo>
                    <a:pt x="435" y="279"/>
                  </a:lnTo>
                  <a:lnTo>
                    <a:pt x="435" y="279"/>
                  </a:lnTo>
                  <a:lnTo>
                    <a:pt x="431" y="280"/>
                  </a:lnTo>
                  <a:lnTo>
                    <a:pt x="429" y="284"/>
                  </a:lnTo>
                  <a:lnTo>
                    <a:pt x="427" y="286"/>
                  </a:lnTo>
                  <a:lnTo>
                    <a:pt x="425" y="287"/>
                  </a:lnTo>
                  <a:lnTo>
                    <a:pt x="425" y="287"/>
                  </a:lnTo>
                  <a:lnTo>
                    <a:pt x="418" y="287"/>
                  </a:lnTo>
                  <a:lnTo>
                    <a:pt x="415" y="288"/>
                  </a:lnTo>
                  <a:lnTo>
                    <a:pt x="415" y="288"/>
                  </a:lnTo>
                  <a:lnTo>
                    <a:pt x="410" y="289"/>
                  </a:lnTo>
                  <a:lnTo>
                    <a:pt x="406" y="289"/>
                  </a:lnTo>
                  <a:lnTo>
                    <a:pt x="406" y="289"/>
                  </a:lnTo>
                  <a:lnTo>
                    <a:pt x="402" y="288"/>
                  </a:lnTo>
                  <a:lnTo>
                    <a:pt x="396" y="288"/>
                  </a:lnTo>
                  <a:lnTo>
                    <a:pt x="396" y="288"/>
                  </a:lnTo>
                  <a:lnTo>
                    <a:pt x="393" y="290"/>
                  </a:lnTo>
                  <a:lnTo>
                    <a:pt x="392" y="291"/>
                  </a:lnTo>
                  <a:lnTo>
                    <a:pt x="391" y="294"/>
                  </a:lnTo>
                  <a:lnTo>
                    <a:pt x="391" y="294"/>
                  </a:lnTo>
                  <a:lnTo>
                    <a:pt x="391" y="295"/>
                  </a:lnTo>
                  <a:lnTo>
                    <a:pt x="392" y="296"/>
                  </a:lnTo>
                  <a:lnTo>
                    <a:pt x="393" y="298"/>
                  </a:lnTo>
                  <a:lnTo>
                    <a:pt x="393" y="298"/>
                  </a:lnTo>
                  <a:lnTo>
                    <a:pt x="393" y="304"/>
                  </a:lnTo>
                  <a:lnTo>
                    <a:pt x="394" y="306"/>
                  </a:lnTo>
                  <a:lnTo>
                    <a:pt x="395" y="308"/>
                  </a:lnTo>
                  <a:lnTo>
                    <a:pt x="395" y="308"/>
                  </a:lnTo>
                  <a:lnTo>
                    <a:pt x="396" y="309"/>
                  </a:lnTo>
                  <a:lnTo>
                    <a:pt x="397" y="310"/>
                  </a:lnTo>
                  <a:lnTo>
                    <a:pt x="398" y="310"/>
                  </a:lnTo>
                  <a:lnTo>
                    <a:pt x="399" y="312"/>
                  </a:lnTo>
                  <a:lnTo>
                    <a:pt x="399" y="312"/>
                  </a:lnTo>
                  <a:lnTo>
                    <a:pt x="398" y="315"/>
                  </a:lnTo>
                  <a:lnTo>
                    <a:pt x="396" y="317"/>
                  </a:lnTo>
                  <a:lnTo>
                    <a:pt x="396" y="317"/>
                  </a:lnTo>
                  <a:lnTo>
                    <a:pt x="387" y="318"/>
                  </a:lnTo>
                  <a:lnTo>
                    <a:pt x="384" y="319"/>
                  </a:lnTo>
                  <a:lnTo>
                    <a:pt x="381" y="322"/>
                  </a:lnTo>
                  <a:lnTo>
                    <a:pt x="381" y="322"/>
                  </a:lnTo>
                  <a:lnTo>
                    <a:pt x="374" y="330"/>
                  </a:lnTo>
                  <a:lnTo>
                    <a:pt x="370" y="333"/>
                  </a:lnTo>
                  <a:lnTo>
                    <a:pt x="366" y="337"/>
                  </a:lnTo>
                  <a:lnTo>
                    <a:pt x="366" y="337"/>
                  </a:lnTo>
                  <a:lnTo>
                    <a:pt x="362" y="330"/>
                  </a:lnTo>
                  <a:lnTo>
                    <a:pt x="357" y="323"/>
                  </a:lnTo>
                  <a:lnTo>
                    <a:pt x="352" y="319"/>
                  </a:lnTo>
                  <a:lnTo>
                    <a:pt x="347" y="317"/>
                  </a:lnTo>
                  <a:lnTo>
                    <a:pt x="344" y="316"/>
                  </a:lnTo>
                  <a:lnTo>
                    <a:pt x="344" y="316"/>
                  </a:lnTo>
                  <a:lnTo>
                    <a:pt x="341" y="316"/>
                  </a:lnTo>
                  <a:lnTo>
                    <a:pt x="338" y="318"/>
                  </a:lnTo>
                  <a:lnTo>
                    <a:pt x="333" y="322"/>
                  </a:lnTo>
                  <a:lnTo>
                    <a:pt x="333" y="322"/>
                  </a:lnTo>
                  <a:lnTo>
                    <a:pt x="330" y="326"/>
                  </a:lnTo>
                  <a:lnTo>
                    <a:pt x="326" y="328"/>
                  </a:lnTo>
                  <a:lnTo>
                    <a:pt x="322" y="329"/>
                  </a:lnTo>
                  <a:lnTo>
                    <a:pt x="319" y="329"/>
                  </a:lnTo>
                  <a:lnTo>
                    <a:pt x="310" y="327"/>
                  </a:lnTo>
                  <a:lnTo>
                    <a:pt x="302" y="323"/>
                  </a:lnTo>
                  <a:lnTo>
                    <a:pt x="302" y="323"/>
                  </a:lnTo>
                  <a:lnTo>
                    <a:pt x="299" y="322"/>
                  </a:lnTo>
                  <a:lnTo>
                    <a:pt x="297" y="322"/>
                  </a:lnTo>
                  <a:lnTo>
                    <a:pt x="291" y="322"/>
                  </a:lnTo>
                  <a:lnTo>
                    <a:pt x="291" y="322"/>
                  </a:lnTo>
                  <a:lnTo>
                    <a:pt x="283" y="320"/>
                  </a:lnTo>
                  <a:lnTo>
                    <a:pt x="277" y="316"/>
                  </a:lnTo>
                  <a:lnTo>
                    <a:pt x="277" y="316"/>
                  </a:lnTo>
                  <a:lnTo>
                    <a:pt x="272" y="315"/>
                  </a:lnTo>
                  <a:lnTo>
                    <a:pt x="268" y="315"/>
                  </a:lnTo>
                  <a:lnTo>
                    <a:pt x="263" y="315"/>
                  </a:lnTo>
                  <a:lnTo>
                    <a:pt x="261" y="314"/>
                  </a:lnTo>
                  <a:lnTo>
                    <a:pt x="259" y="312"/>
                  </a:lnTo>
                  <a:lnTo>
                    <a:pt x="259" y="312"/>
                  </a:lnTo>
                  <a:lnTo>
                    <a:pt x="256" y="309"/>
                  </a:lnTo>
                  <a:lnTo>
                    <a:pt x="254" y="307"/>
                  </a:lnTo>
                  <a:lnTo>
                    <a:pt x="252" y="306"/>
                  </a:lnTo>
                  <a:lnTo>
                    <a:pt x="252" y="306"/>
                  </a:lnTo>
                  <a:lnTo>
                    <a:pt x="245" y="304"/>
                  </a:lnTo>
                  <a:lnTo>
                    <a:pt x="238" y="300"/>
                  </a:lnTo>
                  <a:lnTo>
                    <a:pt x="231" y="295"/>
                  </a:lnTo>
                  <a:lnTo>
                    <a:pt x="229" y="291"/>
                  </a:lnTo>
                  <a:lnTo>
                    <a:pt x="228" y="288"/>
                  </a:lnTo>
                  <a:lnTo>
                    <a:pt x="228" y="288"/>
                  </a:lnTo>
                  <a:lnTo>
                    <a:pt x="226" y="287"/>
                  </a:lnTo>
                  <a:lnTo>
                    <a:pt x="224" y="286"/>
                  </a:lnTo>
                  <a:lnTo>
                    <a:pt x="224" y="286"/>
                  </a:lnTo>
                  <a:lnTo>
                    <a:pt x="212" y="285"/>
                  </a:lnTo>
                  <a:lnTo>
                    <a:pt x="205" y="283"/>
                  </a:lnTo>
                  <a:lnTo>
                    <a:pt x="200" y="279"/>
                  </a:lnTo>
                  <a:lnTo>
                    <a:pt x="200" y="279"/>
                  </a:lnTo>
                  <a:lnTo>
                    <a:pt x="196" y="275"/>
                  </a:lnTo>
                  <a:lnTo>
                    <a:pt x="195" y="272"/>
                  </a:lnTo>
                  <a:lnTo>
                    <a:pt x="193" y="270"/>
                  </a:lnTo>
                  <a:lnTo>
                    <a:pt x="193" y="270"/>
                  </a:lnTo>
                  <a:lnTo>
                    <a:pt x="186" y="268"/>
                  </a:lnTo>
                  <a:lnTo>
                    <a:pt x="181" y="264"/>
                  </a:lnTo>
                  <a:lnTo>
                    <a:pt x="176" y="259"/>
                  </a:lnTo>
                  <a:lnTo>
                    <a:pt x="173" y="254"/>
                  </a:lnTo>
                  <a:lnTo>
                    <a:pt x="171" y="247"/>
                  </a:lnTo>
                  <a:lnTo>
                    <a:pt x="171" y="241"/>
                  </a:lnTo>
                  <a:lnTo>
                    <a:pt x="171" y="234"/>
                  </a:lnTo>
                  <a:lnTo>
                    <a:pt x="173" y="227"/>
                  </a:lnTo>
                  <a:lnTo>
                    <a:pt x="173" y="227"/>
                  </a:lnTo>
                  <a:lnTo>
                    <a:pt x="174" y="224"/>
                  </a:lnTo>
                  <a:lnTo>
                    <a:pt x="174" y="221"/>
                  </a:lnTo>
                  <a:lnTo>
                    <a:pt x="174" y="221"/>
                  </a:lnTo>
                  <a:lnTo>
                    <a:pt x="173" y="217"/>
                  </a:lnTo>
                  <a:lnTo>
                    <a:pt x="171" y="214"/>
                  </a:lnTo>
                  <a:lnTo>
                    <a:pt x="167" y="207"/>
                  </a:lnTo>
                  <a:lnTo>
                    <a:pt x="167" y="207"/>
                  </a:lnTo>
                  <a:lnTo>
                    <a:pt x="162" y="197"/>
                  </a:lnTo>
                  <a:lnTo>
                    <a:pt x="156" y="190"/>
                  </a:lnTo>
                  <a:lnTo>
                    <a:pt x="144" y="173"/>
                  </a:lnTo>
                  <a:lnTo>
                    <a:pt x="144" y="173"/>
                  </a:lnTo>
                  <a:lnTo>
                    <a:pt x="142" y="170"/>
                  </a:lnTo>
                  <a:lnTo>
                    <a:pt x="140" y="165"/>
                  </a:lnTo>
                  <a:lnTo>
                    <a:pt x="140" y="165"/>
                  </a:lnTo>
                  <a:lnTo>
                    <a:pt x="133" y="154"/>
                  </a:lnTo>
                  <a:lnTo>
                    <a:pt x="129" y="149"/>
                  </a:lnTo>
                  <a:lnTo>
                    <a:pt x="124" y="144"/>
                  </a:lnTo>
                  <a:lnTo>
                    <a:pt x="124" y="144"/>
                  </a:lnTo>
                  <a:lnTo>
                    <a:pt x="120" y="139"/>
                  </a:lnTo>
                  <a:lnTo>
                    <a:pt x="118" y="133"/>
                  </a:lnTo>
                  <a:lnTo>
                    <a:pt x="115" y="127"/>
                  </a:lnTo>
                  <a:lnTo>
                    <a:pt x="112" y="121"/>
                  </a:lnTo>
                  <a:lnTo>
                    <a:pt x="112" y="121"/>
                  </a:lnTo>
                  <a:lnTo>
                    <a:pt x="110" y="120"/>
                  </a:lnTo>
                  <a:lnTo>
                    <a:pt x="109" y="119"/>
                  </a:lnTo>
                  <a:lnTo>
                    <a:pt x="109" y="119"/>
                  </a:lnTo>
                  <a:lnTo>
                    <a:pt x="104" y="115"/>
                  </a:lnTo>
                  <a:lnTo>
                    <a:pt x="101" y="110"/>
                  </a:lnTo>
                  <a:lnTo>
                    <a:pt x="101" y="110"/>
                  </a:lnTo>
                  <a:lnTo>
                    <a:pt x="94" y="102"/>
                  </a:lnTo>
                  <a:lnTo>
                    <a:pt x="91" y="99"/>
                  </a:lnTo>
                  <a:lnTo>
                    <a:pt x="87" y="97"/>
                  </a:lnTo>
                  <a:lnTo>
                    <a:pt x="87" y="97"/>
                  </a:lnTo>
                  <a:lnTo>
                    <a:pt x="84" y="95"/>
                  </a:lnTo>
                  <a:lnTo>
                    <a:pt x="82" y="92"/>
                  </a:lnTo>
                  <a:lnTo>
                    <a:pt x="80" y="87"/>
                  </a:lnTo>
                  <a:lnTo>
                    <a:pt x="78" y="80"/>
                  </a:lnTo>
                  <a:lnTo>
                    <a:pt x="76" y="77"/>
                  </a:lnTo>
                  <a:lnTo>
                    <a:pt x="73" y="75"/>
                  </a:lnTo>
                  <a:lnTo>
                    <a:pt x="73" y="75"/>
                  </a:lnTo>
                  <a:lnTo>
                    <a:pt x="70" y="73"/>
                  </a:lnTo>
                  <a:lnTo>
                    <a:pt x="68" y="70"/>
                  </a:lnTo>
                  <a:lnTo>
                    <a:pt x="68" y="70"/>
                  </a:lnTo>
                  <a:lnTo>
                    <a:pt x="67" y="67"/>
                  </a:lnTo>
                  <a:lnTo>
                    <a:pt x="66" y="64"/>
                  </a:lnTo>
                  <a:lnTo>
                    <a:pt x="65" y="57"/>
                  </a:lnTo>
                  <a:lnTo>
                    <a:pt x="62" y="50"/>
                  </a:lnTo>
                  <a:lnTo>
                    <a:pt x="61" y="48"/>
                  </a:lnTo>
                  <a:lnTo>
                    <a:pt x="58" y="46"/>
                  </a:lnTo>
                  <a:lnTo>
                    <a:pt x="58" y="46"/>
                  </a:lnTo>
                  <a:lnTo>
                    <a:pt x="57" y="45"/>
                  </a:lnTo>
                  <a:lnTo>
                    <a:pt x="56" y="43"/>
                  </a:lnTo>
                  <a:lnTo>
                    <a:pt x="57" y="39"/>
                  </a:lnTo>
                  <a:lnTo>
                    <a:pt x="58" y="36"/>
                  </a:lnTo>
                  <a:lnTo>
                    <a:pt x="58" y="33"/>
                  </a:lnTo>
                  <a:lnTo>
                    <a:pt x="58" y="33"/>
                  </a:lnTo>
                  <a:lnTo>
                    <a:pt x="58" y="32"/>
                  </a:lnTo>
                  <a:lnTo>
                    <a:pt x="56" y="31"/>
                  </a:lnTo>
                  <a:lnTo>
                    <a:pt x="56" y="31"/>
                  </a:lnTo>
                  <a:lnTo>
                    <a:pt x="53" y="31"/>
                  </a:lnTo>
                  <a:lnTo>
                    <a:pt x="52" y="32"/>
                  </a:lnTo>
                  <a:lnTo>
                    <a:pt x="51" y="31"/>
                  </a:lnTo>
                  <a:lnTo>
                    <a:pt x="51" y="31"/>
                  </a:lnTo>
                  <a:lnTo>
                    <a:pt x="49" y="29"/>
                  </a:lnTo>
                  <a:lnTo>
                    <a:pt x="47" y="29"/>
                  </a:lnTo>
                  <a:lnTo>
                    <a:pt x="41" y="32"/>
                  </a:lnTo>
                  <a:lnTo>
                    <a:pt x="41" y="32"/>
                  </a:lnTo>
                  <a:lnTo>
                    <a:pt x="39" y="31"/>
                  </a:lnTo>
                  <a:lnTo>
                    <a:pt x="38" y="29"/>
                  </a:lnTo>
                  <a:lnTo>
                    <a:pt x="37" y="27"/>
                  </a:lnTo>
                  <a:lnTo>
                    <a:pt x="36" y="26"/>
                  </a:lnTo>
                  <a:lnTo>
                    <a:pt x="36" y="26"/>
                  </a:lnTo>
                  <a:lnTo>
                    <a:pt x="35" y="25"/>
                  </a:lnTo>
                  <a:lnTo>
                    <a:pt x="34" y="25"/>
                  </a:lnTo>
                  <a:lnTo>
                    <a:pt x="34" y="25"/>
                  </a:lnTo>
                  <a:lnTo>
                    <a:pt x="32" y="31"/>
                  </a:lnTo>
                  <a:lnTo>
                    <a:pt x="32" y="35"/>
                  </a:lnTo>
                  <a:lnTo>
                    <a:pt x="32" y="35"/>
                  </a:lnTo>
                  <a:lnTo>
                    <a:pt x="34" y="42"/>
                  </a:lnTo>
                  <a:lnTo>
                    <a:pt x="35" y="47"/>
                  </a:lnTo>
                  <a:lnTo>
                    <a:pt x="36" y="59"/>
                  </a:lnTo>
                  <a:lnTo>
                    <a:pt x="36" y="59"/>
                  </a:lnTo>
                  <a:lnTo>
                    <a:pt x="37" y="63"/>
                  </a:lnTo>
                  <a:lnTo>
                    <a:pt x="38" y="65"/>
                  </a:lnTo>
                  <a:lnTo>
                    <a:pt x="38" y="65"/>
                  </a:lnTo>
                  <a:lnTo>
                    <a:pt x="41" y="67"/>
                  </a:lnTo>
                  <a:lnTo>
                    <a:pt x="46" y="69"/>
                  </a:lnTo>
                  <a:lnTo>
                    <a:pt x="49" y="71"/>
                  </a:lnTo>
                  <a:lnTo>
                    <a:pt x="51" y="75"/>
                  </a:lnTo>
                  <a:lnTo>
                    <a:pt x="51" y="75"/>
                  </a:lnTo>
                  <a:lnTo>
                    <a:pt x="53" y="84"/>
                  </a:lnTo>
                  <a:lnTo>
                    <a:pt x="52" y="85"/>
                  </a:lnTo>
                  <a:lnTo>
                    <a:pt x="55" y="86"/>
                  </a:lnTo>
                  <a:lnTo>
                    <a:pt x="61" y="92"/>
                  </a:lnTo>
                  <a:lnTo>
                    <a:pt x="61" y="92"/>
                  </a:lnTo>
                  <a:lnTo>
                    <a:pt x="62" y="95"/>
                  </a:lnTo>
                  <a:lnTo>
                    <a:pt x="62" y="97"/>
                  </a:lnTo>
                  <a:lnTo>
                    <a:pt x="62" y="100"/>
                  </a:lnTo>
                  <a:lnTo>
                    <a:pt x="62" y="102"/>
                  </a:lnTo>
                  <a:lnTo>
                    <a:pt x="62" y="102"/>
                  </a:lnTo>
                  <a:lnTo>
                    <a:pt x="65" y="105"/>
                  </a:lnTo>
                  <a:lnTo>
                    <a:pt x="68" y="108"/>
                  </a:lnTo>
                  <a:lnTo>
                    <a:pt x="68" y="108"/>
                  </a:lnTo>
                  <a:lnTo>
                    <a:pt x="69" y="112"/>
                  </a:lnTo>
                  <a:lnTo>
                    <a:pt x="69" y="112"/>
                  </a:lnTo>
                  <a:lnTo>
                    <a:pt x="70" y="115"/>
                  </a:lnTo>
                  <a:lnTo>
                    <a:pt x="72" y="115"/>
                  </a:lnTo>
                  <a:lnTo>
                    <a:pt x="72" y="115"/>
                  </a:lnTo>
                  <a:lnTo>
                    <a:pt x="73" y="120"/>
                  </a:lnTo>
                  <a:lnTo>
                    <a:pt x="76" y="123"/>
                  </a:lnTo>
                  <a:lnTo>
                    <a:pt x="79" y="126"/>
                  </a:lnTo>
                  <a:lnTo>
                    <a:pt x="82" y="127"/>
                  </a:lnTo>
                  <a:lnTo>
                    <a:pt x="82" y="127"/>
                  </a:lnTo>
                  <a:lnTo>
                    <a:pt x="83" y="128"/>
                  </a:lnTo>
                  <a:lnTo>
                    <a:pt x="83" y="130"/>
                  </a:lnTo>
                  <a:lnTo>
                    <a:pt x="82" y="132"/>
                  </a:lnTo>
                  <a:lnTo>
                    <a:pt x="82" y="134"/>
                  </a:lnTo>
                  <a:lnTo>
                    <a:pt x="82" y="134"/>
                  </a:lnTo>
                  <a:lnTo>
                    <a:pt x="87" y="147"/>
                  </a:lnTo>
                  <a:lnTo>
                    <a:pt x="90" y="150"/>
                  </a:lnTo>
                  <a:lnTo>
                    <a:pt x="93" y="153"/>
                  </a:lnTo>
                  <a:lnTo>
                    <a:pt x="93" y="153"/>
                  </a:lnTo>
                  <a:lnTo>
                    <a:pt x="94" y="158"/>
                  </a:lnTo>
                  <a:lnTo>
                    <a:pt x="94" y="161"/>
                  </a:lnTo>
                  <a:lnTo>
                    <a:pt x="94" y="161"/>
                  </a:lnTo>
                  <a:lnTo>
                    <a:pt x="97" y="164"/>
                  </a:lnTo>
                  <a:lnTo>
                    <a:pt x="100" y="167"/>
                  </a:lnTo>
                  <a:lnTo>
                    <a:pt x="103" y="169"/>
                  </a:lnTo>
                  <a:lnTo>
                    <a:pt x="105" y="171"/>
                  </a:lnTo>
                  <a:lnTo>
                    <a:pt x="105" y="171"/>
                  </a:lnTo>
                  <a:lnTo>
                    <a:pt x="110" y="178"/>
                  </a:lnTo>
                  <a:lnTo>
                    <a:pt x="113" y="185"/>
                  </a:lnTo>
                  <a:lnTo>
                    <a:pt x="113" y="185"/>
                  </a:lnTo>
                  <a:lnTo>
                    <a:pt x="114" y="186"/>
                  </a:lnTo>
                  <a:lnTo>
                    <a:pt x="113" y="188"/>
                  </a:lnTo>
                  <a:lnTo>
                    <a:pt x="112" y="190"/>
                  </a:lnTo>
                  <a:lnTo>
                    <a:pt x="105" y="192"/>
                  </a:lnTo>
                  <a:lnTo>
                    <a:pt x="105" y="192"/>
                  </a:lnTo>
                  <a:lnTo>
                    <a:pt x="103" y="192"/>
                  </a:lnTo>
                  <a:lnTo>
                    <a:pt x="102" y="191"/>
                  </a:lnTo>
                  <a:lnTo>
                    <a:pt x="101" y="189"/>
                  </a:lnTo>
                  <a:lnTo>
                    <a:pt x="101" y="186"/>
                  </a:lnTo>
                  <a:lnTo>
                    <a:pt x="101" y="186"/>
                  </a:lnTo>
                  <a:lnTo>
                    <a:pt x="100" y="182"/>
                  </a:lnTo>
                  <a:lnTo>
                    <a:pt x="98" y="180"/>
                  </a:lnTo>
                  <a:lnTo>
                    <a:pt x="94" y="178"/>
                  </a:lnTo>
                  <a:lnTo>
                    <a:pt x="90" y="178"/>
                  </a:lnTo>
                  <a:lnTo>
                    <a:pt x="90" y="178"/>
                  </a:lnTo>
                  <a:lnTo>
                    <a:pt x="89" y="173"/>
                  </a:lnTo>
                  <a:lnTo>
                    <a:pt x="87" y="170"/>
                  </a:lnTo>
                  <a:lnTo>
                    <a:pt x="87" y="170"/>
                  </a:lnTo>
                  <a:lnTo>
                    <a:pt x="81" y="167"/>
                  </a:lnTo>
                  <a:lnTo>
                    <a:pt x="77" y="162"/>
                  </a:lnTo>
                  <a:lnTo>
                    <a:pt x="77" y="162"/>
                  </a:lnTo>
                  <a:lnTo>
                    <a:pt x="74" y="161"/>
                  </a:lnTo>
                  <a:lnTo>
                    <a:pt x="72" y="160"/>
                  </a:lnTo>
                  <a:lnTo>
                    <a:pt x="72" y="160"/>
                  </a:lnTo>
                  <a:lnTo>
                    <a:pt x="71" y="155"/>
                  </a:lnTo>
                  <a:lnTo>
                    <a:pt x="70" y="151"/>
                  </a:lnTo>
                  <a:lnTo>
                    <a:pt x="69" y="141"/>
                  </a:lnTo>
                  <a:lnTo>
                    <a:pt x="68" y="136"/>
                  </a:lnTo>
                  <a:lnTo>
                    <a:pt x="67" y="131"/>
                  </a:lnTo>
                  <a:lnTo>
                    <a:pt x="63" y="128"/>
                  </a:lnTo>
                  <a:lnTo>
                    <a:pt x="59" y="126"/>
                  </a:lnTo>
                  <a:lnTo>
                    <a:pt x="59" y="126"/>
                  </a:lnTo>
                  <a:lnTo>
                    <a:pt x="58" y="125"/>
                  </a:lnTo>
                  <a:lnTo>
                    <a:pt x="58" y="125"/>
                  </a:lnTo>
                  <a:lnTo>
                    <a:pt x="57" y="121"/>
                  </a:lnTo>
                  <a:lnTo>
                    <a:pt x="56" y="119"/>
                  </a:lnTo>
                  <a:lnTo>
                    <a:pt x="55" y="119"/>
                  </a:lnTo>
                  <a:lnTo>
                    <a:pt x="55" y="119"/>
                  </a:lnTo>
                  <a:lnTo>
                    <a:pt x="51" y="120"/>
                  </a:lnTo>
                  <a:lnTo>
                    <a:pt x="49" y="121"/>
                  </a:lnTo>
                  <a:lnTo>
                    <a:pt x="47" y="121"/>
                  </a:lnTo>
                  <a:lnTo>
                    <a:pt x="47" y="121"/>
                  </a:lnTo>
                  <a:lnTo>
                    <a:pt x="46" y="120"/>
                  </a:lnTo>
                  <a:lnTo>
                    <a:pt x="46" y="119"/>
                  </a:lnTo>
                  <a:lnTo>
                    <a:pt x="45" y="117"/>
                  </a:lnTo>
                  <a:lnTo>
                    <a:pt x="45" y="117"/>
                  </a:lnTo>
                  <a:lnTo>
                    <a:pt x="41" y="116"/>
                  </a:lnTo>
                  <a:lnTo>
                    <a:pt x="41" y="116"/>
                  </a:lnTo>
                  <a:lnTo>
                    <a:pt x="38" y="108"/>
                  </a:lnTo>
                  <a:lnTo>
                    <a:pt x="32" y="100"/>
                  </a:lnTo>
                  <a:lnTo>
                    <a:pt x="32" y="100"/>
                  </a:lnTo>
                  <a:lnTo>
                    <a:pt x="36" y="99"/>
                  </a:lnTo>
                  <a:lnTo>
                    <a:pt x="38" y="100"/>
                  </a:lnTo>
                  <a:lnTo>
                    <a:pt x="40" y="99"/>
                  </a:lnTo>
                  <a:lnTo>
                    <a:pt x="42" y="98"/>
                  </a:lnTo>
                  <a:lnTo>
                    <a:pt x="42" y="98"/>
                  </a:lnTo>
                  <a:lnTo>
                    <a:pt x="45" y="96"/>
                  </a:lnTo>
                  <a:lnTo>
                    <a:pt x="45" y="95"/>
                  </a:lnTo>
                  <a:lnTo>
                    <a:pt x="45" y="94"/>
                  </a:lnTo>
                  <a:lnTo>
                    <a:pt x="45" y="94"/>
                  </a:lnTo>
                  <a:lnTo>
                    <a:pt x="42" y="90"/>
                  </a:lnTo>
                  <a:lnTo>
                    <a:pt x="41" y="89"/>
                  </a:lnTo>
                  <a:lnTo>
                    <a:pt x="41" y="89"/>
                  </a:lnTo>
                  <a:lnTo>
                    <a:pt x="40" y="87"/>
                  </a:lnTo>
                  <a:lnTo>
                    <a:pt x="40" y="87"/>
                  </a:lnTo>
                  <a:lnTo>
                    <a:pt x="39" y="86"/>
                  </a:lnTo>
                  <a:lnTo>
                    <a:pt x="38" y="86"/>
                  </a:lnTo>
                  <a:lnTo>
                    <a:pt x="38" y="86"/>
                  </a:lnTo>
                  <a:lnTo>
                    <a:pt x="37" y="81"/>
                  </a:lnTo>
                  <a:lnTo>
                    <a:pt x="35" y="79"/>
                  </a:lnTo>
                  <a:lnTo>
                    <a:pt x="28" y="75"/>
                  </a:lnTo>
                  <a:lnTo>
                    <a:pt x="28" y="75"/>
                  </a:lnTo>
                  <a:lnTo>
                    <a:pt x="27" y="73"/>
                  </a:lnTo>
                  <a:lnTo>
                    <a:pt x="27" y="70"/>
                  </a:lnTo>
                  <a:lnTo>
                    <a:pt x="27" y="70"/>
                  </a:lnTo>
                  <a:lnTo>
                    <a:pt x="26" y="68"/>
                  </a:lnTo>
                  <a:lnTo>
                    <a:pt x="25" y="67"/>
                  </a:lnTo>
                  <a:lnTo>
                    <a:pt x="24" y="66"/>
                  </a:lnTo>
                  <a:lnTo>
                    <a:pt x="23" y="65"/>
                  </a:lnTo>
                  <a:lnTo>
                    <a:pt x="23" y="65"/>
                  </a:lnTo>
                  <a:lnTo>
                    <a:pt x="20" y="56"/>
                  </a:lnTo>
                  <a:lnTo>
                    <a:pt x="17" y="47"/>
                  </a:lnTo>
                  <a:lnTo>
                    <a:pt x="9" y="29"/>
                  </a:lnTo>
                  <a:lnTo>
                    <a:pt x="9" y="29"/>
                  </a:lnTo>
                  <a:lnTo>
                    <a:pt x="9" y="26"/>
                  </a:lnTo>
                  <a:lnTo>
                    <a:pt x="9" y="26"/>
                  </a:lnTo>
                  <a:lnTo>
                    <a:pt x="8" y="23"/>
                  </a:lnTo>
                  <a:lnTo>
                    <a:pt x="6" y="21"/>
                  </a:lnTo>
                  <a:lnTo>
                    <a:pt x="5" y="18"/>
                  </a:lnTo>
                  <a:lnTo>
                    <a:pt x="4" y="15"/>
                  </a:lnTo>
                  <a:lnTo>
                    <a:pt x="4" y="15"/>
                  </a:lnTo>
                  <a:lnTo>
                    <a:pt x="3" y="7"/>
                  </a:lnTo>
                  <a:lnTo>
                    <a:pt x="0" y="1"/>
                  </a:lnTo>
                  <a:lnTo>
                    <a:pt x="0" y="1"/>
                  </a:lnTo>
                  <a:lnTo>
                    <a:pt x="36" y="0"/>
                  </a:lnTo>
                  <a:lnTo>
                    <a:pt x="36" y="0"/>
                  </a:lnTo>
                  <a:lnTo>
                    <a:pt x="38" y="1"/>
                  </a:lnTo>
                  <a:lnTo>
                    <a:pt x="40" y="2"/>
                  </a:lnTo>
                  <a:lnTo>
                    <a:pt x="40" y="4"/>
                  </a:lnTo>
                  <a:lnTo>
                    <a:pt x="38" y="6"/>
                  </a:lnTo>
                  <a:lnTo>
                    <a:pt x="38" y="6"/>
                  </a:lnTo>
                  <a:lnTo>
                    <a:pt x="37" y="7"/>
                  </a:lnTo>
                  <a:lnTo>
                    <a:pt x="37" y="8"/>
                  </a:lnTo>
                  <a:lnTo>
                    <a:pt x="38" y="11"/>
                  </a:lnTo>
                  <a:lnTo>
                    <a:pt x="41" y="12"/>
                  </a:lnTo>
                  <a:lnTo>
                    <a:pt x="41" y="12"/>
                  </a:lnTo>
                  <a:lnTo>
                    <a:pt x="50" y="13"/>
                  </a:lnTo>
                  <a:lnTo>
                    <a:pt x="65" y="17"/>
                  </a:lnTo>
                  <a:lnTo>
                    <a:pt x="78" y="23"/>
                  </a:lnTo>
                  <a:lnTo>
                    <a:pt x="87" y="26"/>
                  </a:lnTo>
                  <a:lnTo>
                    <a:pt x="87" y="26"/>
                  </a:lnTo>
                  <a:lnTo>
                    <a:pt x="95" y="29"/>
                  </a:lnTo>
                  <a:lnTo>
                    <a:pt x="100" y="29"/>
                  </a:lnTo>
                  <a:lnTo>
                    <a:pt x="102" y="29"/>
                  </a:lnTo>
                  <a:lnTo>
                    <a:pt x="102" y="29"/>
                  </a:lnTo>
                  <a:lnTo>
                    <a:pt x="110" y="28"/>
                  </a:lnTo>
                  <a:lnTo>
                    <a:pt x="119" y="29"/>
                  </a:lnTo>
                  <a:lnTo>
                    <a:pt x="119" y="29"/>
                  </a:lnTo>
                  <a:lnTo>
                    <a:pt x="121" y="28"/>
                  </a:lnTo>
                  <a:lnTo>
                    <a:pt x="122" y="28"/>
                  </a:lnTo>
                  <a:lnTo>
                    <a:pt x="123" y="26"/>
                  </a:lnTo>
                  <a:lnTo>
                    <a:pt x="123" y="23"/>
                  </a:lnTo>
                  <a:lnTo>
                    <a:pt x="123" y="23"/>
                  </a:lnTo>
                  <a:lnTo>
                    <a:pt x="124" y="21"/>
                  </a:lnTo>
                  <a:lnTo>
                    <a:pt x="125" y="20"/>
                  </a:lnTo>
                  <a:lnTo>
                    <a:pt x="126" y="18"/>
                  </a:lnTo>
                  <a:lnTo>
                    <a:pt x="126" y="18"/>
                  </a:lnTo>
                  <a:lnTo>
                    <a:pt x="162" y="17"/>
                  </a:lnTo>
                  <a:lnTo>
                    <a:pt x="162" y="17"/>
                  </a:lnTo>
                  <a:lnTo>
                    <a:pt x="164" y="17"/>
                  </a:lnTo>
                  <a:lnTo>
                    <a:pt x="165" y="18"/>
                  </a:lnTo>
                  <a:lnTo>
                    <a:pt x="167" y="22"/>
                  </a:lnTo>
                  <a:lnTo>
                    <a:pt x="167" y="22"/>
                  </a:lnTo>
                  <a:lnTo>
                    <a:pt x="181" y="41"/>
                  </a:lnTo>
                  <a:lnTo>
                    <a:pt x="191" y="55"/>
                  </a:lnTo>
                  <a:lnTo>
                    <a:pt x="200" y="65"/>
                  </a:lnTo>
                  <a:lnTo>
                    <a:pt x="200" y="65"/>
                  </a:lnTo>
                  <a:lnTo>
                    <a:pt x="204" y="68"/>
                  </a:lnTo>
                  <a:lnTo>
                    <a:pt x="207" y="69"/>
                  </a:lnTo>
                  <a:lnTo>
                    <a:pt x="209" y="69"/>
                  </a:lnTo>
                  <a:lnTo>
                    <a:pt x="212" y="68"/>
                  </a:lnTo>
                  <a:lnTo>
                    <a:pt x="214" y="65"/>
                  </a:lnTo>
                  <a:lnTo>
                    <a:pt x="216" y="60"/>
                  </a:lnTo>
                  <a:lnTo>
                    <a:pt x="216" y="60"/>
                  </a:lnTo>
                  <a:lnTo>
                    <a:pt x="218" y="58"/>
                  </a:lnTo>
                  <a:lnTo>
                    <a:pt x="221" y="57"/>
                  </a:lnTo>
                  <a:lnTo>
                    <a:pt x="224" y="57"/>
                  </a:lnTo>
                  <a:lnTo>
                    <a:pt x="226" y="58"/>
                  </a:lnTo>
                  <a:lnTo>
                    <a:pt x="226" y="58"/>
                  </a:lnTo>
                  <a:lnTo>
                    <a:pt x="228" y="59"/>
                  </a:lnTo>
                  <a:lnTo>
                    <a:pt x="231" y="60"/>
                  </a:lnTo>
                  <a:lnTo>
                    <a:pt x="238" y="63"/>
                  </a:lnTo>
                  <a:lnTo>
                    <a:pt x="238" y="63"/>
                  </a:lnTo>
                  <a:lnTo>
                    <a:pt x="240" y="64"/>
                  </a:lnTo>
                  <a:lnTo>
                    <a:pt x="244" y="66"/>
                  </a:lnTo>
                  <a:lnTo>
                    <a:pt x="247" y="70"/>
                  </a:lnTo>
                  <a:lnTo>
                    <a:pt x="248" y="75"/>
                  </a:lnTo>
                  <a:lnTo>
                    <a:pt x="248" y="75"/>
                  </a:lnTo>
                  <a:lnTo>
                    <a:pt x="248" y="79"/>
                  </a:lnTo>
                  <a:lnTo>
                    <a:pt x="250" y="85"/>
                  </a:lnTo>
                  <a:lnTo>
                    <a:pt x="252" y="90"/>
                  </a:lnTo>
                  <a:lnTo>
                    <a:pt x="255" y="94"/>
                  </a:lnTo>
                  <a:lnTo>
                    <a:pt x="255" y="94"/>
                  </a:lnTo>
                  <a:lnTo>
                    <a:pt x="258" y="97"/>
                  </a:lnTo>
                  <a:lnTo>
                    <a:pt x="260" y="105"/>
                  </a:lnTo>
                  <a:lnTo>
                    <a:pt x="265" y="117"/>
                  </a:lnTo>
                  <a:lnTo>
                    <a:pt x="265" y="117"/>
                  </a:lnTo>
                  <a:lnTo>
                    <a:pt x="266" y="119"/>
                  </a:lnTo>
                  <a:lnTo>
                    <a:pt x="268" y="122"/>
                  </a:lnTo>
                  <a:lnTo>
                    <a:pt x="270" y="123"/>
                  </a:lnTo>
                  <a:lnTo>
                    <a:pt x="276" y="125"/>
                  </a:lnTo>
                  <a:lnTo>
                    <a:pt x="276" y="125"/>
                  </a:lnTo>
                  <a:lnTo>
                    <a:pt x="281" y="126"/>
                  </a:lnTo>
                  <a:lnTo>
                    <a:pt x="289" y="128"/>
                  </a:lnTo>
                  <a:lnTo>
                    <a:pt x="297" y="131"/>
                  </a:lnTo>
                  <a:lnTo>
                    <a:pt x="297" y="131"/>
                  </a:lnTo>
                  <a:lnTo>
                    <a:pt x="297" y="136"/>
                  </a:lnTo>
                  <a:lnTo>
                    <a:pt x="297" y="140"/>
                  </a:lnTo>
                  <a:lnTo>
                    <a:pt x="297" y="140"/>
                  </a:lnTo>
                  <a:lnTo>
                    <a:pt x="297" y="147"/>
                  </a:lnTo>
                  <a:lnTo>
                    <a:pt x="297" y="151"/>
                  </a:lnTo>
                  <a:lnTo>
                    <a:pt x="297" y="151"/>
                  </a:lnTo>
                  <a:lnTo>
                    <a:pt x="296" y="152"/>
                  </a:lnTo>
                  <a:lnTo>
                    <a:pt x="294" y="152"/>
                  </a:lnTo>
                  <a:lnTo>
                    <a:pt x="293" y="150"/>
                  </a:lnTo>
                  <a:lnTo>
                    <a:pt x="291" y="148"/>
                  </a:lnTo>
                  <a:lnTo>
                    <a:pt x="290" y="147"/>
                  </a:lnTo>
                  <a:lnTo>
                    <a:pt x="289" y="147"/>
                  </a:lnTo>
                  <a:lnTo>
                    <a:pt x="289" y="147"/>
                  </a:lnTo>
                  <a:lnTo>
                    <a:pt x="288" y="149"/>
                  </a:lnTo>
                  <a:lnTo>
                    <a:pt x="288" y="155"/>
                  </a:lnTo>
                  <a:lnTo>
                    <a:pt x="288" y="162"/>
                  </a:lnTo>
                  <a:lnTo>
                    <a:pt x="289" y="169"/>
                  </a:lnTo>
                  <a:lnTo>
                    <a:pt x="289" y="169"/>
                  </a:lnTo>
                  <a:lnTo>
                    <a:pt x="290" y="168"/>
                  </a:lnTo>
                  <a:lnTo>
                    <a:pt x="290" y="167"/>
                  </a:lnTo>
                  <a:lnTo>
                    <a:pt x="291" y="162"/>
                  </a:lnTo>
                  <a:lnTo>
                    <a:pt x="291" y="162"/>
                  </a:lnTo>
                  <a:lnTo>
                    <a:pt x="292" y="164"/>
                  </a:lnTo>
                  <a:lnTo>
                    <a:pt x="293" y="169"/>
                  </a:lnTo>
                  <a:lnTo>
                    <a:pt x="293" y="169"/>
                  </a:lnTo>
                  <a:lnTo>
                    <a:pt x="293" y="179"/>
                  </a:lnTo>
                  <a:lnTo>
                    <a:pt x="293" y="189"/>
                  </a:lnTo>
                  <a:lnTo>
                    <a:pt x="290" y="209"/>
                  </a:lnTo>
                  <a:lnTo>
                    <a:pt x="290" y="209"/>
                  </a:lnTo>
                  <a:lnTo>
                    <a:pt x="290" y="207"/>
                  </a:lnTo>
                  <a:lnTo>
                    <a:pt x="290" y="207"/>
                  </a:lnTo>
                  <a:lnTo>
                    <a:pt x="290" y="210"/>
                  </a:lnTo>
                  <a:lnTo>
                    <a:pt x="290" y="212"/>
                  </a:lnTo>
                  <a:lnTo>
                    <a:pt x="290" y="212"/>
                  </a:lnTo>
                  <a:lnTo>
                    <a:pt x="292" y="213"/>
                  </a:lnTo>
                  <a:lnTo>
                    <a:pt x="293" y="215"/>
                  </a:lnTo>
                  <a:lnTo>
                    <a:pt x="293" y="215"/>
                  </a:lnTo>
                  <a:lnTo>
                    <a:pt x="297" y="227"/>
                  </a:lnTo>
                  <a:lnTo>
                    <a:pt x="301" y="238"/>
                  </a:lnTo>
                  <a:lnTo>
                    <a:pt x="307" y="248"/>
                  </a:lnTo>
                  <a:lnTo>
                    <a:pt x="315" y="257"/>
                  </a:lnTo>
                  <a:lnTo>
                    <a:pt x="315" y="257"/>
                  </a:lnTo>
                  <a:lnTo>
                    <a:pt x="319" y="262"/>
                  </a:lnTo>
                  <a:lnTo>
                    <a:pt x="320" y="264"/>
                  </a:lnTo>
                  <a:lnTo>
                    <a:pt x="322" y="266"/>
                  </a:lnTo>
                  <a:lnTo>
                    <a:pt x="322" y="266"/>
                  </a:lnTo>
                  <a:lnTo>
                    <a:pt x="326" y="270"/>
                  </a:lnTo>
                  <a:lnTo>
                    <a:pt x="326" y="270"/>
                  </a:lnTo>
                  <a:lnTo>
                    <a:pt x="331" y="275"/>
                  </a:lnTo>
                  <a:lnTo>
                    <a:pt x="335" y="279"/>
                  </a:lnTo>
                  <a:lnTo>
                    <a:pt x="339" y="280"/>
                  </a:lnTo>
                  <a:lnTo>
                    <a:pt x="342" y="280"/>
                  </a:lnTo>
                  <a:lnTo>
                    <a:pt x="345" y="280"/>
                  </a:lnTo>
                  <a:lnTo>
                    <a:pt x="349" y="279"/>
                  </a:lnTo>
                  <a:lnTo>
                    <a:pt x="349" y="279"/>
                  </a:lnTo>
                  <a:lnTo>
                    <a:pt x="351" y="279"/>
                  </a:lnTo>
                  <a:lnTo>
                    <a:pt x="354" y="280"/>
                  </a:lnTo>
                  <a:lnTo>
                    <a:pt x="354" y="280"/>
                  </a:lnTo>
                  <a:lnTo>
                    <a:pt x="356" y="278"/>
                  </a:lnTo>
                  <a:lnTo>
                    <a:pt x="360" y="277"/>
                  </a:lnTo>
                  <a:lnTo>
                    <a:pt x="360" y="277"/>
                  </a:lnTo>
                  <a:lnTo>
                    <a:pt x="361" y="277"/>
                  </a:lnTo>
                  <a:lnTo>
                    <a:pt x="363" y="278"/>
                  </a:lnTo>
                  <a:lnTo>
                    <a:pt x="364" y="279"/>
                  </a:lnTo>
                  <a:lnTo>
                    <a:pt x="366" y="279"/>
                  </a:lnTo>
                  <a:lnTo>
                    <a:pt x="366" y="279"/>
                  </a:lnTo>
                  <a:lnTo>
                    <a:pt x="372" y="277"/>
                  </a:lnTo>
                  <a:lnTo>
                    <a:pt x="374" y="276"/>
                  </a:lnTo>
                  <a:lnTo>
                    <a:pt x="377" y="277"/>
                  </a:lnTo>
                  <a:lnTo>
                    <a:pt x="377" y="277"/>
                  </a:lnTo>
                  <a:lnTo>
                    <a:pt x="378" y="279"/>
                  </a:lnTo>
                  <a:lnTo>
                    <a:pt x="380" y="280"/>
                  </a:lnTo>
                  <a:lnTo>
                    <a:pt x="380" y="283"/>
                  </a:lnTo>
                  <a:lnTo>
                    <a:pt x="382" y="283"/>
                  </a:lnTo>
                  <a:lnTo>
                    <a:pt x="382" y="283"/>
                  </a:lnTo>
                  <a:lnTo>
                    <a:pt x="387" y="281"/>
                  </a:lnTo>
                  <a:lnTo>
                    <a:pt x="389" y="279"/>
                  </a:lnTo>
                  <a:lnTo>
                    <a:pt x="391" y="278"/>
                  </a:lnTo>
                  <a:lnTo>
                    <a:pt x="391" y="278"/>
                  </a:lnTo>
                  <a:lnTo>
                    <a:pt x="392" y="273"/>
                  </a:lnTo>
                  <a:lnTo>
                    <a:pt x="393" y="270"/>
                  </a:lnTo>
                  <a:lnTo>
                    <a:pt x="394" y="268"/>
                  </a:lnTo>
                  <a:lnTo>
                    <a:pt x="394" y="268"/>
                  </a:lnTo>
                  <a:lnTo>
                    <a:pt x="395" y="266"/>
                  </a:lnTo>
                  <a:lnTo>
                    <a:pt x="395" y="265"/>
                  </a:lnTo>
                  <a:lnTo>
                    <a:pt x="395" y="260"/>
                  </a:lnTo>
                  <a:lnTo>
                    <a:pt x="395" y="260"/>
                  </a:lnTo>
                  <a:lnTo>
                    <a:pt x="396" y="255"/>
                  </a:lnTo>
                  <a:lnTo>
                    <a:pt x="397" y="251"/>
                  </a:lnTo>
                  <a:lnTo>
                    <a:pt x="399" y="248"/>
                  </a:lnTo>
                  <a:lnTo>
                    <a:pt x="402" y="245"/>
                  </a:lnTo>
                  <a:lnTo>
                    <a:pt x="402" y="245"/>
                  </a:lnTo>
                  <a:lnTo>
                    <a:pt x="403" y="243"/>
                  </a:lnTo>
                  <a:lnTo>
                    <a:pt x="403" y="241"/>
                  </a:lnTo>
                  <a:lnTo>
                    <a:pt x="404" y="236"/>
                  </a:lnTo>
                  <a:lnTo>
                    <a:pt x="404" y="236"/>
                  </a:lnTo>
                  <a:lnTo>
                    <a:pt x="406" y="233"/>
                  </a:lnTo>
                  <a:lnTo>
                    <a:pt x="408" y="231"/>
                  </a:lnTo>
                  <a:lnTo>
                    <a:pt x="408" y="231"/>
                  </a:lnTo>
                  <a:lnTo>
                    <a:pt x="410" y="231"/>
                  </a:lnTo>
                  <a:lnTo>
                    <a:pt x="414" y="231"/>
                  </a:lnTo>
                  <a:lnTo>
                    <a:pt x="416" y="231"/>
                  </a:lnTo>
                  <a:lnTo>
                    <a:pt x="418" y="231"/>
                  </a:lnTo>
                  <a:lnTo>
                    <a:pt x="418" y="231"/>
                  </a:lnTo>
                  <a:lnTo>
                    <a:pt x="426" y="227"/>
                  </a:lnTo>
                  <a:lnTo>
                    <a:pt x="434" y="225"/>
                  </a:lnTo>
                  <a:lnTo>
                    <a:pt x="450" y="224"/>
                  </a:lnTo>
                  <a:lnTo>
                    <a:pt x="450" y="224"/>
                  </a:lnTo>
                  <a:lnTo>
                    <a:pt x="451" y="224"/>
                  </a:lnTo>
                  <a:lnTo>
                    <a:pt x="452" y="226"/>
                  </a:lnTo>
                  <a:lnTo>
                    <a:pt x="454" y="228"/>
                  </a:lnTo>
                  <a:lnTo>
                    <a:pt x="452" y="231"/>
                  </a:lnTo>
                  <a:lnTo>
                    <a:pt x="452" y="231"/>
                  </a:lnTo>
                  <a:lnTo>
                    <a:pt x="449" y="236"/>
                  </a:lnTo>
                  <a:lnTo>
                    <a:pt x="447" y="242"/>
                  </a:lnTo>
                  <a:lnTo>
                    <a:pt x="446" y="247"/>
                  </a:lnTo>
                  <a:lnTo>
                    <a:pt x="445" y="253"/>
                  </a:lnTo>
                  <a:lnTo>
                    <a:pt x="445" y="264"/>
                  </a:lnTo>
                  <a:lnTo>
                    <a:pt x="445" y="276"/>
                  </a:lnTo>
                  <a:lnTo>
                    <a:pt x="445" y="276"/>
                  </a:lnTo>
                  <a:lnTo>
                    <a:pt x="445" y="277"/>
                  </a:lnTo>
                  <a:lnTo>
                    <a:pt x="442" y="278"/>
                  </a:lnTo>
                  <a:lnTo>
                    <a:pt x="442" y="278"/>
                  </a:lnTo>
                  <a:lnTo>
                    <a:pt x="440" y="279"/>
                  </a:lnTo>
                  <a:lnTo>
                    <a:pt x="440" y="27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7" name="Freeform 526"/>
            <p:cNvSpPr>
              <a:spLocks/>
            </p:cNvSpPr>
            <p:nvPr/>
          </p:nvSpPr>
          <p:spPr bwMode="gray">
            <a:xfrm>
              <a:off x="2786119" y="3243025"/>
              <a:ext cx="31188" cy="55201"/>
            </a:xfrm>
            <a:custGeom>
              <a:avLst/>
              <a:gdLst/>
              <a:ahLst/>
              <a:cxnLst>
                <a:cxn ang="0">
                  <a:pos x="10" y="16"/>
                </a:cxn>
                <a:cxn ang="0">
                  <a:pos x="10" y="16"/>
                </a:cxn>
                <a:cxn ang="0">
                  <a:pos x="8" y="18"/>
                </a:cxn>
                <a:cxn ang="0">
                  <a:pos x="8" y="23"/>
                </a:cxn>
                <a:cxn ang="0">
                  <a:pos x="7" y="26"/>
                </a:cxn>
                <a:cxn ang="0">
                  <a:pos x="8" y="28"/>
                </a:cxn>
                <a:cxn ang="0">
                  <a:pos x="8" y="28"/>
                </a:cxn>
                <a:cxn ang="0">
                  <a:pos x="11" y="28"/>
                </a:cxn>
                <a:cxn ang="0">
                  <a:pos x="12" y="27"/>
                </a:cxn>
                <a:cxn ang="0">
                  <a:pos x="14" y="25"/>
                </a:cxn>
                <a:cxn ang="0">
                  <a:pos x="16" y="23"/>
                </a:cxn>
                <a:cxn ang="0">
                  <a:pos x="17" y="21"/>
                </a:cxn>
                <a:cxn ang="0">
                  <a:pos x="18" y="23"/>
                </a:cxn>
                <a:cxn ang="0">
                  <a:pos x="18" y="23"/>
                </a:cxn>
                <a:cxn ang="0">
                  <a:pos x="21" y="25"/>
                </a:cxn>
                <a:cxn ang="0">
                  <a:pos x="22" y="27"/>
                </a:cxn>
                <a:cxn ang="0">
                  <a:pos x="22" y="30"/>
                </a:cxn>
                <a:cxn ang="0">
                  <a:pos x="21" y="32"/>
                </a:cxn>
                <a:cxn ang="0">
                  <a:pos x="21" y="32"/>
                </a:cxn>
                <a:cxn ang="0">
                  <a:pos x="15" y="38"/>
                </a:cxn>
                <a:cxn ang="0">
                  <a:pos x="11" y="39"/>
                </a:cxn>
                <a:cxn ang="0">
                  <a:pos x="7" y="39"/>
                </a:cxn>
                <a:cxn ang="0">
                  <a:pos x="7" y="39"/>
                </a:cxn>
                <a:cxn ang="0">
                  <a:pos x="3" y="38"/>
                </a:cxn>
                <a:cxn ang="0">
                  <a:pos x="1" y="36"/>
                </a:cxn>
                <a:cxn ang="0">
                  <a:pos x="0" y="34"/>
                </a:cxn>
                <a:cxn ang="0">
                  <a:pos x="0" y="30"/>
                </a:cxn>
                <a:cxn ang="0">
                  <a:pos x="0" y="24"/>
                </a:cxn>
                <a:cxn ang="0">
                  <a:pos x="0" y="17"/>
                </a:cxn>
                <a:cxn ang="0">
                  <a:pos x="0" y="17"/>
                </a:cxn>
                <a:cxn ang="0">
                  <a:pos x="0" y="15"/>
                </a:cxn>
                <a:cxn ang="0">
                  <a:pos x="1" y="11"/>
                </a:cxn>
                <a:cxn ang="0">
                  <a:pos x="2" y="7"/>
                </a:cxn>
                <a:cxn ang="0">
                  <a:pos x="2" y="7"/>
                </a:cxn>
                <a:cxn ang="0">
                  <a:pos x="4" y="7"/>
                </a:cxn>
                <a:cxn ang="0">
                  <a:pos x="4" y="7"/>
                </a:cxn>
                <a:cxn ang="0">
                  <a:pos x="5" y="4"/>
                </a:cxn>
                <a:cxn ang="0">
                  <a:pos x="7" y="2"/>
                </a:cxn>
                <a:cxn ang="0">
                  <a:pos x="10" y="0"/>
                </a:cxn>
                <a:cxn ang="0">
                  <a:pos x="12" y="2"/>
                </a:cxn>
                <a:cxn ang="0">
                  <a:pos x="12" y="2"/>
                </a:cxn>
                <a:cxn ang="0">
                  <a:pos x="13" y="5"/>
                </a:cxn>
                <a:cxn ang="0">
                  <a:pos x="14" y="9"/>
                </a:cxn>
                <a:cxn ang="0">
                  <a:pos x="13" y="14"/>
                </a:cxn>
                <a:cxn ang="0">
                  <a:pos x="10" y="16"/>
                </a:cxn>
                <a:cxn ang="0">
                  <a:pos x="10" y="16"/>
                </a:cxn>
              </a:cxnLst>
              <a:rect l="0" t="0" r="r" b="b"/>
              <a:pathLst>
                <a:path w="22" h="39">
                  <a:moveTo>
                    <a:pt x="10" y="16"/>
                  </a:moveTo>
                  <a:lnTo>
                    <a:pt x="10" y="16"/>
                  </a:lnTo>
                  <a:lnTo>
                    <a:pt x="8" y="18"/>
                  </a:lnTo>
                  <a:lnTo>
                    <a:pt x="8" y="23"/>
                  </a:lnTo>
                  <a:lnTo>
                    <a:pt x="7" y="26"/>
                  </a:lnTo>
                  <a:lnTo>
                    <a:pt x="8" y="28"/>
                  </a:lnTo>
                  <a:lnTo>
                    <a:pt x="8" y="28"/>
                  </a:lnTo>
                  <a:lnTo>
                    <a:pt x="11" y="28"/>
                  </a:lnTo>
                  <a:lnTo>
                    <a:pt x="12" y="27"/>
                  </a:lnTo>
                  <a:lnTo>
                    <a:pt x="14" y="25"/>
                  </a:lnTo>
                  <a:lnTo>
                    <a:pt x="16" y="23"/>
                  </a:lnTo>
                  <a:lnTo>
                    <a:pt x="17" y="21"/>
                  </a:lnTo>
                  <a:lnTo>
                    <a:pt x="18" y="23"/>
                  </a:lnTo>
                  <a:lnTo>
                    <a:pt x="18" y="23"/>
                  </a:lnTo>
                  <a:lnTo>
                    <a:pt x="21" y="25"/>
                  </a:lnTo>
                  <a:lnTo>
                    <a:pt x="22" y="27"/>
                  </a:lnTo>
                  <a:lnTo>
                    <a:pt x="22" y="30"/>
                  </a:lnTo>
                  <a:lnTo>
                    <a:pt x="21" y="32"/>
                  </a:lnTo>
                  <a:lnTo>
                    <a:pt x="21" y="32"/>
                  </a:lnTo>
                  <a:lnTo>
                    <a:pt x="15" y="38"/>
                  </a:lnTo>
                  <a:lnTo>
                    <a:pt x="11" y="39"/>
                  </a:lnTo>
                  <a:lnTo>
                    <a:pt x="7" y="39"/>
                  </a:lnTo>
                  <a:lnTo>
                    <a:pt x="7" y="39"/>
                  </a:lnTo>
                  <a:lnTo>
                    <a:pt x="3" y="38"/>
                  </a:lnTo>
                  <a:lnTo>
                    <a:pt x="1" y="36"/>
                  </a:lnTo>
                  <a:lnTo>
                    <a:pt x="0" y="34"/>
                  </a:lnTo>
                  <a:lnTo>
                    <a:pt x="0" y="30"/>
                  </a:lnTo>
                  <a:lnTo>
                    <a:pt x="0" y="24"/>
                  </a:lnTo>
                  <a:lnTo>
                    <a:pt x="0" y="17"/>
                  </a:lnTo>
                  <a:lnTo>
                    <a:pt x="0" y="17"/>
                  </a:lnTo>
                  <a:lnTo>
                    <a:pt x="0" y="15"/>
                  </a:lnTo>
                  <a:lnTo>
                    <a:pt x="1" y="11"/>
                  </a:lnTo>
                  <a:lnTo>
                    <a:pt x="2" y="7"/>
                  </a:lnTo>
                  <a:lnTo>
                    <a:pt x="2" y="7"/>
                  </a:lnTo>
                  <a:lnTo>
                    <a:pt x="4" y="7"/>
                  </a:lnTo>
                  <a:lnTo>
                    <a:pt x="4" y="7"/>
                  </a:lnTo>
                  <a:lnTo>
                    <a:pt x="5" y="4"/>
                  </a:lnTo>
                  <a:lnTo>
                    <a:pt x="7" y="2"/>
                  </a:lnTo>
                  <a:lnTo>
                    <a:pt x="10" y="0"/>
                  </a:lnTo>
                  <a:lnTo>
                    <a:pt x="12" y="2"/>
                  </a:lnTo>
                  <a:lnTo>
                    <a:pt x="12" y="2"/>
                  </a:lnTo>
                  <a:lnTo>
                    <a:pt x="13" y="5"/>
                  </a:lnTo>
                  <a:lnTo>
                    <a:pt x="14" y="9"/>
                  </a:lnTo>
                  <a:lnTo>
                    <a:pt x="13" y="14"/>
                  </a:lnTo>
                  <a:lnTo>
                    <a:pt x="10" y="16"/>
                  </a:lnTo>
                  <a:lnTo>
                    <a:pt x="10"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8" name="Freeform 527"/>
            <p:cNvSpPr>
              <a:spLocks/>
            </p:cNvSpPr>
            <p:nvPr/>
          </p:nvSpPr>
          <p:spPr bwMode="gray">
            <a:xfrm>
              <a:off x="2826904" y="3106220"/>
              <a:ext cx="146342" cy="165605"/>
            </a:xfrm>
            <a:custGeom>
              <a:avLst/>
              <a:gdLst/>
              <a:ahLst/>
              <a:cxnLst>
                <a:cxn ang="0">
                  <a:pos x="87" y="117"/>
                </a:cxn>
                <a:cxn ang="0">
                  <a:pos x="91" y="113"/>
                </a:cxn>
                <a:cxn ang="0">
                  <a:pos x="99" y="96"/>
                </a:cxn>
                <a:cxn ang="0">
                  <a:pos x="98" y="87"/>
                </a:cxn>
                <a:cxn ang="0">
                  <a:pos x="102" y="75"/>
                </a:cxn>
                <a:cxn ang="0">
                  <a:pos x="99" y="72"/>
                </a:cxn>
                <a:cxn ang="0">
                  <a:pos x="90" y="78"/>
                </a:cxn>
                <a:cxn ang="0">
                  <a:pos x="91" y="71"/>
                </a:cxn>
                <a:cxn ang="0">
                  <a:pos x="87" y="70"/>
                </a:cxn>
                <a:cxn ang="0">
                  <a:pos x="82" y="70"/>
                </a:cxn>
                <a:cxn ang="0">
                  <a:pos x="81" y="58"/>
                </a:cxn>
                <a:cxn ang="0">
                  <a:pos x="78" y="54"/>
                </a:cxn>
                <a:cxn ang="0">
                  <a:pos x="80" y="48"/>
                </a:cxn>
                <a:cxn ang="0">
                  <a:pos x="74" y="48"/>
                </a:cxn>
                <a:cxn ang="0">
                  <a:pos x="70" y="48"/>
                </a:cxn>
                <a:cxn ang="0">
                  <a:pos x="66" y="51"/>
                </a:cxn>
                <a:cxn ang="0">
                  <a:pos x="61" y="54"/>
                </a:cxn>
                <a:cxn ang="0">
                  <a:pos x="56" y="52"/>
                </a:cxn>
                <a:cxn ang="0">
                  <a:pos x="50" y="52"/>
                </a:cxn>
                <a:cxn ang="0">
                  <a:pos x="52" y="47"/>
                </a:cxn>
                <a:cxn ang="0">
                  <a:pos x="49" y="37"/>
                </a:cxn>
                <a:cxn ang="0">
                  <a:pos x="42" y="41"/>
                </a:cxn>
                <a:cxn ang="0">
                  <a:pos x="37" y="43"/>
                </a:cxn>
                <a:cxn ang="0">
                  <a:pos x="38" y="29"/>
                </a:cxn>
                <a:cxn ang="0">
                  <a:pos x="47" y="22"/>
                </a:cxn>
                <a:cxn ang="0">
                  <a:pos x="50" y="12"/>
                </a:cxn>
                <a:cxn ang="0">
                  <a:pos x="58" y="8"/>
                </a:cxn>
                <a:cxn ang="0">
                  <a:pos x="61" y="2"/>
                </a:cxn>
                <a:cxn ang="0">
                  <a:pos x="53" y="2"/>
                </a:cxn>
                <a:cxn ang="0">
                  <a:pos x="47" y="1"/>
                </a:cxn>
                <a:cxn ang="0">
                  <a:pos x="36" y="8"/>
                </a:cxn>
                <a:cxn ang="0">
                  <a:pos x="25" y="22"/>
                </a:cxn>
                <a:cxn ang="0">
                  <a:pos x="20" y="43"/>
                </a:cxn>
                <a:cxn ang="0">
                  <a:pos x="16" y="47"/>
                </a:cxn>
                <a:cxn ang="0">
                  <a:pos x="7" y="63"/>
                </a:cxn>
                <a:cxn ang="0">
                  <a:pos x="3" y="69"/>
                </a:cxn>
                <a:cxn ang="0">
                  <a:pos x="6" y="74"/>
                </a:cxn>
                <a:cxn ang="0">
                  <a:pos x="0" y="86"/>
                </a:cxn>
                <a:cxn ang="0">
                  <a:pos x="4" y="92"/>
                </a:cxn>
                <a:cxn ang="0">
                  <a:pos x="16" y="86"/>
                </a:cxn>
                <a:cxn ang="0">
                  <a:pos x="34" y="89"/>
                </a:cxn>
                <a:cxn ang="0">
                  <a:pos x="39" y="89"/>
                </a:cxn>
                <a:cxn ang="0">
                  <a:pos x="48" y="84"/>
                </a:cxn>
                <a:cxn ang="0">
                  <a:pos x="51" y="90"/>
                </a:cxn>
                <a:cxn ang="0">
                  <a:pos x="57" y="91"/>
                </a:cxn>
                <a:cxn ang="0">
                  <a:pos x="66" y="87"/>
                </a:cxn>
                <a:cxn ang="0">
                  <a:pos x="64" y="91"/>
                </a:cxn>
                <a:cxn ang="0">
                  <a:pos x="56" y="101"/>
                </a:cxn>
                <a:cxn ang="0">
                  <a:pos x="47" y="105"/>
                </a:cxn>
                <a:cxn ang="0">
                  <a:pos x="45" y="108"/>
                </a:cxn>
                <a:cxn ang="0">
                  <a:pos x="55" y="110"/>
                </a:cxn>
                <a:cxn ang="0">
                  <a:pos x="67" y="99"/>
                </a:cxn>
                <a:cxn ang="0">
                  <a:pos x="80" y="86"/>
                </a:cxn>
                <a:cxn ang="0">
                  <a:pos x="81" y="90"/>
                </a:cxn>
                <a:cxn ang="0">
                  <a:pos x="73" y="102"/>
                </a:cxn>
                <a:cxn ang="0">
                  <a:pos x="77" y="106"/>
                </a:cxn>
                <a:cxn ang="0">
                  <a:pos x="82" y="102"/>
                </a:cxn>
                <a:cxn ang="0">
                  <a:pos x="85" y="107"/>
                </a:cxn>
              </a:cxnLst>
              <a:rect l="0" t="0" r="r" b="b"/>
              <a:pathLst>
                <a:path w="103" h="117">
                  <a:moveTo>
                    <a:pt x="84" y="113"/>
                  </a:moveTo>
                  <a:lnTo>
                    <a:pt x="84" y="113"/>
                  </a:lnTo>
                  <a:lnTo>
                    <a:pt x="85" y="116"/>
                  </a:lnTo>
                  <a:lnTo>
                    <a:pt x="87" y="117"/>
                  </a:lnTo>
                  <a:lnTo>
                    <a:pt x="88" y="117"/>
                  </a:lnTo>
                  <a:lnTo>
                    <a:pt x="88" y="117"/>
                  </a:lnTo>
                  <a:lnTo>
                    <a:pt x="90" y="116"/>
                  </a:lnTo>
                  <a:lnTo>
                    <a:pt x="91" y="113"/>
                  </a:lnTo>
                  <a:lnTo>
                    <a:pt x="91" y="113"/>
                  </a:lnTo>
                  <a:lnTo>
                    <a:pt x="92" y="107"/>
                  </a:lnTo>
                  <a:lnTo>
                    <a:pt x="95" y="102"/>
                  </a:lnTo>
                  <a:lnTo>
                    <a:pt x="99" y="96"/>
                  </a:lnTo>
                  <a:lnTo>
                    <a:pt x="103" y="92"/>
                  </a:lnTo>
                  <a:lnTo>
                    <a:pt x="103" y="92"/>
                  </a:lnTo>
                  <a:lnTo>
                    <a:pt x="99" y="89"/>
                  </a:lnTo>
                  <a:lnTo>
                    <a:pt x="98" y="87"/>
                  </a:lnTo>
                  <a:lnTo>
                    <a:pt x="99" y="84"/>
                  </a:lnTo>
                  <a:lnTo>
                    <a:pt x="99" y="84"/>
                  </a:lnTo>
                  <a:lnTo>
                    <a:pt x="102" y="79"/>
                  </a:lnTo>
                  <a:lnTo>
                    <a:pt x="102" y="75"/>
                  </a:lnTo>
                  <a:lnTo>
                    <a:pt x="102" y="74"/>
                  </a:lnTo>
                  <a:lnTo>
                    <a:pt x="101" y="73"/>
                  </a:lnTo>
                  <a:lnTo>
                    <a:pt x="101" y="73"/>
                  </a:lnTo>
                  <a:lnTo>
                    <a:pt x="99" y="72"/>
                  </a:lnTo>
                  <a:lnTo>
                    <a:pt x="95" y="73"/>
                  </a:lnTo>
                  <a:lnTo>
                    <a:pt x="91" y="78"/>
                  </a:lnTo>
                  <a:lnTo>
                    <a:pt x="91" y="78"/>
                  </a:lnTo>
                  <a:lnTo>
                    <a:pt x="90" y="78"/>
                  </a:lnTo>
                  <a:lnTo>
                    <a:pt x="89" y="76"/>
                  </a:lnTo>
                  <a:lnTo>
                    <a:pt x="89" y="76"/>
                  </a:lnTo>
                  <a:lnTo>
                    <a:pt x="90" y="73"/>
                  </a:lnTo>
                  <a:lnTo>
                    <a:pt x="91" y="71"/>
                  </a:lnTo>
                  <a:lnTo>
                    <a:pt x="89" y="70"/>
                  </a:lnTo>
                  <a:lnTo>
                    <a:pt x="89" y="70"/>
                  </a:lnTo>
                  <a:lnTo>
                    <a:pt x="88" y="70"/>
                  </a:lnTo>
                  <a:lnTo>
                    <a:pt x="87" y="70"/>
                  </a:lnTo>
                  <a:lnTo>
                    <a:pt x="85" y="71"/>
                  </a:lnTo>
                  <a:lnTo>
                    <a:pt x="83" y="71"/>
                  </a:lnTo>
                  <a:lnTo>
                    <a:pt x="83" y="71"/>
                  </a:lnTo>
                  <a:lnTo>
                    <a:pt x="82" y="70"/>
                  </a:lnTo>
                  <a:lnTo>
                    <a:pt x="81" y="68"/>
                  </a:lnTo>
                  <a:lnTo>
                    <a:pt x="81" y="64"/>
                  </a:lnTo>
                  <a:lnTo>
                    <a:pt x="81" y="61"/>
                  </a:lnTo>
                  <a:lnTo>
                    <a:pt x="81" y="58"/>
                  </a:lnTo>
                  <a:lnTo>
                    <a:pt x="81" y="58"/>
                  </a:lnTo>
                  <a:lnTo>
                    <a:pt x="79" y="55"/>
                  </a:lnTo>
                  <a:lnTo>
                    <a:pt x="78" y="55"/>
                  </a:lnTo>
                  <a:lnTo>
                    <a:pt x="78" y="54"/>
                  </a:lnTo>
                  <a:lnTo>
                    <a:pt x="78" y="54"/>
                  </a:lnTo>
                  <a:lnTo>
                    <a:pt x="78" y="52"/>
                  </a:lnTo>
                  <a:lnTo>
                    <a:pt x="79" y="50"/>
                  </a:lnTo>
                  <a:lnTo>
                    <a:pt x="80" y="48"/>
                  </a:lnTo>
                  <a:lnTo>
                    <a:pt x="79" y="47"/>
                  </a:lnTo>
                  <a:lnTo>
                    <a:pt x="79" y="47"/>
                  </a:lnTo>
                  <a:lnTo>
                    <a:pt x="77" y="47"/>
                  </a:lnTo>
                  <a:lnTo>
                    <a:pt x="74" y="48"/>
                  </a:lnTo>
                  <a:lnTo>
                    <a:pt x="73" y="49"/>
                  </a:lnTo>
                  <a:lnTo>
                    <a:pt x="71" y="49"/>
                  </a:lnTo>
                  <a:lnTo>
                    <a:pt x="71" y="49"/>
                  </a:lnTo>
                  <a:lnTo>
                    <a:pt x="70" y="48"/>
                  </a:lnTo>
                  <a:lnTo>
                    <a:pt x="69" y="47"/>
                  </a:lnTo>
                  <a:lnTo>
                    <a:pt x="69" y="47"/>
                  </a:lnTo>
                  <a:lnTo>
                    <a:pt x="69" y="47"/>
                  </a:lnTo>
                  <a:lnTo>
                    <a:pt x="66" y="51"/>
                  </a:lnTo>
                  <a:lnTo>
                    <a:pt x="64" y="53"/>
                  </a:lnTo>
                  <a:lnTo>
                    <a:pt x="63" y="54"/>
                  </a:lnTo>
                  <a:lnTo>
                    <a:pt x="63" y="54"/>
                  </a:lnTo>
                  <a:lnTo>
                    <a:pt x="61" y="54"/>
                  </a:lnTo>
                  <a:lnTo>
                    <a:pt x="60" y="54"/>
                  </a:lnTo>
                  <a:lnTo>
                    <a:pt x="57" y="52"/>
                  </a:lnTo>
                  <a:lnTo>
                    <a:pt x="57" y="52"/>
                  </a:lnTo>
                  <a:lnTo>
                    <a:pt x="56" y="52"/>
                  </a:lnTo>
                  <a:lnTo>
                    <a:pt x="53" y="53"/>
                  </a:lnTo>
                  <a:lnTo>
                    <a:pt x="51" y="53"/>
                  </a:lnTo>
                  <a:lnTo>
                    <a:pt x="50" y="52"/>
                  </a:lnTo>
                  <a:lnTo>
                    <a:pt x="50" y="52"/>
                  </a:lnTo>
                  <a:lnTo>
                    <a:pt x="49" y="51"/>
                  </a:lnTo>
                  <a:lnTo>
                    <a:pt x="50" y="49"/>
                  </a:lnTo>
                  <a:lnTo>
                    <a:pt x="52" y="47"/>
                  </a:lnTo>
                  <a:lnTo>
                    <a:pt x="52" y="47"/>
                  </a:lnTo>
                  <a:lnTo>
                    <a:pt x="53" y="43"/>
                  </a:lnTo>
                  <a:lnTo>
                    <a:pt x="53" y="41"/>
                  </a:lnTo>
                  <a:lnTo>
                    <a:pt x="52" y="39"/>
                  </a:lnTo>
                  <a:lnTo>
                    <a:pt x="49" y="37"/>
                  </a:lnTo>
                  <a:lnTo>
                    <a:pt x="49" y="37"/>
                  </a:lnTo>
                  <a:lnTo>
                    <a:pt x="48" y="38"/>
                  </a:lnTo>
                  <a:lnTo>
                    <a:pt x="46" y="38"/>
                  </a:lnTo>
                  <a:lnTo>
                    <a:pt x="42" y="41"/>
                  </a:lnTo>
                  <a:lnTo>
                    <a:pt x="39" y="44"/>
                  </a:lnTo>
                  <a:lnTo>
                    <a:pt x="38" y="44"/>
                  </a:lnTo>
                  <a:lnTo>
                    <a:pt x="37" y="43"/>
                  </a:lnTo>
                  <a:lnTo>
                    <a:pt x="37" y="43"/>
                  </a:lnTo>
                  <a:lnTo>
                    <a:pt x="36" y="39"/>
                  </a:lnTo>
                  <a:lnTo>
                    <a:pt x="35" y="34"/>
                  </a:lnTo>
                  <a:lnTo>
                    <a:pt x="36" y="30"/>
                  </a:lnTo>
                  <a:lnTo>
                    <a:pt x="38" y="29"/>
                  </a:lnTo>
                  <a:lnTo>
                    <a:pt x="39" y="28"/>
                  </a:lnTo>
                  <a:lnTo>
                    <a:pt x="39" y="28"/>
                  </a:lnTo>
                  <a:lnTo>
                    <a:pt x="43" y="26"/>
                  </a:lnTo>
                  <a:lnTo>
                    <a:pt x="47" y="22"/>
                  </a:lnTo>
                  <a:lnTo>
                    <a:pt x="49" y="18"/>
                  </a:lnTo>
                  <a:lnTo>
                    <a:pt x="49" y="13"/>
                  </a:lnTo>
                  <a:lnTo>
                    <a:pt x="49" y="13"/>
                  </a:lnTo>
                  <a:lnTo>
                    <a:pt x="50" y="12"/>
                  </a:lnTo>
                  <a:lnTo>
                    <a:pt x="51" y="11"/>
                  </a:lnTo>
                  <a:lnTo>
                    <a:pt x="53" y="10"/>
                  </a:lnTo>
                  <a:lnTo>
                    <a:pt x="56" y="9"/>
                  </a:lnTo>
                  <a:lnTo>
                    <a:pt x="58" y="8"/>
                  </a:lnTo>
                  <a:lnTo>
                    <a:pt x="58" y="8"/>
                  </a:lnTo>
                  <a:lnTo>
                    <a:pt x="59" y="6"/>
                  </a:lnTo>
                  <a:lnTo>
                    <a:pt x="60" y="3"/>
                  </a:lnTo>
                  <a:lnTo>
                    <a:pt x="61" y="2"/>
                  </a:lnTo>
                  <a:lnTo>
                    <a:pt x="60" y="0"/>
                  </a:lnTo>
                  <a:lnTo>
                    <a:pt x="60" y="0"/>
                  </a:lnTo>
                  <a:lnTo>
                    <a:pt x="58" y="1"/>
                  </a:lnTo>
                  <a:lnTo>
                    <a:pt x="53" y="2"/>
                  </a:lnTo>
                  <a:lnTo>
                    <a:pt x="53" y="2"/>
                  </a:lnTo>
                  <a:lnTo>
                    <a:pt x="50" y="1"/>
                  </a:lnTo>
                  <a:lnTo>
                    <a:pt x="47" y="1"/>
                  </a:lnTo>
                  <a:lnTo>
                    <a:pt x="47" y="1"/>
                  </a:lnTo>
                  <a:lnTo>
                    <a:pt x="43" y="5"/>
                  </a:lnTo>
                  <a:lnTo>
                    <a:pt x="40" y="7"/>
                  </a:lnTo>
                  <a:lnTo>
                    <a:pt x="40" y="7"/>
                  </a:lnTo>
                  <a:lnTo>
                    <a:pt x="36" y="8"/>
                  </a:lnTo>
                  <a:lnTo>
                    <a:pt x="32" y="9"/>
                  </a:lnTo>
                  <a:lnTo>
                    <a:pt x="32" y="9"/>
                  </a:lnTo>
                  <a:lnTo>
                    <a:pt x="28" y="15"/>
                  </a:lnTo>
                  <a:lnTo>
                    <a:pt x="25" y="22"/>
                  </a:lnTo>
                  <a:lnTo>
                    <a:pt x="23" y="32"/>
                  </a:lnTo>
                  <a:lnTo>
                    <a:pt x="21" y="41"/>
                  </a:lnTo>
                  <a:lnTo>
                    <a:pt x="21" y="41"/>
                  </a:lnTo>
                  <a:lnTo>
                    <a:pt x="20" y="43"/>
                  </a:lnTo>
                  <a:lnTo>
                    <a:pt x="19" y="44"/>
                  </a:lnTo>
                  <a:lnTo>
                    <a:pt x="17" y="45"/>
                  </a:lnTo>
                  <a:lnTo>
                    <a:pt x="16" y="47"/>
                  </a:lnTo>
                  <a:lnTo>
                    <a:pt x="16" y="47"/>
                  </a:lnTo>
                  <a:lnTo>
                    <a:pt x="16" y="50"/>
                  </a:lnTo>
                  <a:lnTo>
                    <a:pt x="15" y="53"/>
                  </a:lnTo>
                  <a:lnTo>
                    <a:pt x="11" y="59"/>
                  </a:lnTo>
                  <a:lnTo>
                    <a:pt x="7" y="63"/>
                  </a:lnTo>
                  <a:lnTo>
                    <a:pt x="2" y="66"/>
                  </a:lnTo>
                  <a:lnTo>
                    <a:pt x="2" y="66"/>
                  </a:lnTo>
                  <a:lnTo>
                    <a:pt x="2" y="68"/>
                  </a:lnTo>
                  <a:lnTo>
                    <a:pt x="3" y="69"/>
                  </a:lnTo>
                  <a:lnTo>
                    <a:pt x="3" y="69"/>
                  </a:lnTo>
                  <a:lnTo>
                    <a:pt x="6" y="71"/>
                  </a:lnTo>
                  <a:lnTo>
                    <a:pt x="7" y="72"/>
                  </a:lnTo>
                  <a:lnTo>
                    <a:pt x="6" y="74"/>
                  </a:lnTo>
                  <a:lnTo>
                    <a:pt x="6" y="74"/>
                  </a:lnTo>
                  <a:lnTo>
                    <a:pt x="4" y="78"/>
                  </a:lnTo>
                  <a:lnTo>
                    <a:pt x="0" y="82"/>
                  </a:lnTo>
                  <a:lnTo>
                    <a:pt x="0" y="86"/>
                  </a:lnTo>
                  <a:lnTo>
                    <a:pt x="0" y="91"/>
                  </a:lnTo>
                  <a:lnTo>
                    <a:pt x="0" y="91"/>
                  </a:lnTo>
                  <a:lnTo>
                    <a:pt x="3" y="92"/>
                  </a:lnTo>
                  <a:lnTo>
                    <a:pt x="4" y="92"/>
                  </a:lnTo>
                  <a:lnTo>
                    <a:pt x="4" y="92"/>
                  </a:lnTo>
                  <a:lnTo>
                    <a:pt x="9" y="89"/>
                  </a:lnTo>
                  <a:lnTo>
                    <a:pt x="13" y="86"/>
                  </a:lnTo>
                  <a:lnTo>
                    <a:pt x="16" y="86"/>
                  </a:lnTo>
                  <a:lnTo>
                    <a:pt x="16" y="86"/>
                  </a:lnTo>
                  <a:lnTo>
                    <a:pt x="21" y="86"/>
                  </a:lnTo>
                  <a:lnTo>
                    <a:pt x="27" y="87"/>
                  </a:lnTo>
                  <a:lnTo>
                    <a:pt x="34" y="89"/>
                  </a:lnTo>
                  <a:lnTo>
                    <a:pt x="39" y="89"/>
                  </a:lnTo>
                  <a:lnTo>
                    <a:pt x="39" y="89"/>
                  </a:lnTo>
                  <a:lnTo>
                    <a:pt x="39" y="89"/>
                  </a:lnTo>
                  <a:lnTo>
                    <a:pt x="39" y="89"/>
                  </a:lnTo>
                  <a:lnTo>
                    <a:pt x="41" y="87"/>
                  </a:lnTo>
                  <a:lnTo>
                    <a:pt x="43" y="86"/>
                  </a:lnTo>
                  <a:lnTo>
                    <a:pt x="48" y="84"/>
                  </a:lnTo>
                  <a:lnTo>
                    <a:pt x="48" y="84"/>
                  </a:lnTo>
                  <a:lnTo>
                    <a:pt x="49" y="84"/>
                  </a:lnTo>
                  <a:lnTo>
                    <a:pt x="49" y="85"/>
                  </a:lnTo>
                  <a:lnTo>
                    <a:pt x="50" y="87"/>
                  </a:lnTo>
                  <a:lnTo>
                    <a:pt x="51" y="90"/>
                  </a:lnTo>
                  <a:lnTo>
                    <a:pt x="52" y="92"/>
                  </a:lnTo>
                  <a:lnTo>
                    <a:pt x="52" y="92"/>
                  </a:lnTo>
                  <a:lnTo>
                    <a:pt x="55" y="92"/>
                  </a:lnTo>
                  <a:lnTo>
                    <a:pt x="57" y="91"/>
                  </a:lnTo>
                  <a:lnTo>
                    <a:pt x="61" y="87"/>
                  </a:lnTo>
                  <a:lnTo>
                    <a:pt x="61" y="87"/>
                  </a:lnTo>
                  <a:lnTo>
                    <a:pt x="63" y="86"/>
                  </a:lnTo>
                  <a:lnTo>
                    <a:pt x="66" y="87"/>
                  </a:lnTo>
                  <a:lnTo>
                    <a:pt x="66" y="87"/>
                  </a:lnTo>
                  <a:lnTo>
                    <a:pt x="67" y="89"/>
                  </a:lnTo>
                  <a:lnTo>
                    <a:pt x="67" y="90"/>
                  </a:lnTo>
                  <a:lnTo>
                    <a:pt x="64" y="91"/>
                  </a:lnTo>
                  <a:lnTo>
                    <a:pt x="64" y="91"/>
                  </a:lnTo>
                  <a:lnTo>
                    <a:pt x="61" y="94"/>
                  </a:lnTo>
                  <a:lnTo>
                    <a:pt x="59" y="97"/>
                  </a:lnTo>
                  <a:lnTo>
                    <a:pt x="56" y="101"/>
                  </a:lnTo>
                  <a:lnTo>
                    <a:pt x="53" y="104"/>
                  </a:lnTo>
                  <a:lnTo>
                    <a:pt x="53" y="104"/>
                  </a:lnTo>
                  <a:lnTo>
                    <a:pt x="50" y="104"/>
                  </a:lnTo>
                  <a:lnTo>
                    <a:pt x="47" y="105"/>
                  </a:lnTo>
                  <a:lnTo>
                    <a:pt x="47" y="105"/>
                  </a:lnTo>
                  <a:lnTo>
                    <a:pt x="45" y="106"/>
                  </a:lnTo>
                  <a:lnTo>
                    <a:pt x="45" y="107"/>
                  </a:lnTo>
                  <a:lnTo>
                    <a:pt x="45" y="108"/>
                  </a:lnTo>
                  <a:lnTo>
                    <a:pt x="45" y="108"/>
                  </a:lnTo>
                  <a:lnTo>
                    <a:pt x="47" y="111"/>
                  </a:lnTo>
                  <a:lnTo>
                    <a:pt x="49" y="111"/>
                  </a:lnTo>
                  <a:lnTo>
                    <a:pt x="55" y="110"/>
                  </a:lnTo>
                  <a:lnTo>
                    <a:pt x="59" y="107"/>
                  </a:lnTo>
                  <a:lnTo>
                    <a:pt x="62" y="104"/>
                  </a:lnTo>
                  <a:lnTo>
                    <a:pt x="62" y="104"/>
                  </a:lnTo>
                  <a:lnTo>
                    <a:pt x="67" y="99"/>
                  </a:lnTo>
                  <a:lnTo>
                    <a:pt x="70" y="93"/>
                  </a:lnTo>
                  <a:lnTo>
                    <a:pt x="74" y="89"/>
                  </a:lnTo>
                  <a:lnTo>
                    <a:pt x="77" y="86"/>
                  </a:lnTo>
                  <a:lnTo>
                    <a:pt x="80" y="86"/>
                  </a:lnTo>
                  <a:lnTo>
                    <a:pt x="80" y="86"/>
                  </a:lnTo>
                  <a:lnTo>
                    <a:pt x="81" y="86"/>
                  </a:lnTo>
                  <a:lnTo>
                    <a:pt x="81" y="87"/>
                  </a:lnTo>
                  <a:lnTo>
                    <a:pt x="81" y="90"/>
                  </a:lnTo>
                  <a:lnTo>
                    <a:pt x="81" y="90"/>
                  </a:lnTo>
                  <a:lnTo>
                    <a:pt x="79" y="94"/>
                  </a:lnTo>
                  <a:lnTo>
                    <a:pt x="76" y="99"/>
                  </a:lnTo>
                  <a:lnTo>
                    <a:pt x="73" y="102"/>
                  </a:lnTo>
                  <a:lnTo>
                    <a:pt x="74" y="104"/>
                  </a:lnTo>
                  <a:lnTo>
                    <a:pt x="76" y="106"/>
                  </a:lnTo>
                  <a:lnTo>
                    <a:pt x="76" y="106"/>
                  </a:lnTo>
                  <a:lnTo>
                    <a:pt x="77" y="106"/>
                  </a:lnTo>
                  <a:lnTo>
                    <a:pt x="78" y="106"/>
                  </a:lnTo>
                  <a:lnTo>
                    <a:pt x="79" y="104"/>
                  </a:lnTo>
                  <a:lnTo>
                    <a:pt x="81" y="102"/>
                  </a:lnTo>
                  <a:lnTo>
                    <a:pt x="82" y="102"/>
                  </a:lnTo>
                  <a:lnTo>
                    <a:pt x="83" y="103"/>
                  </a:lnTo>
                  <a:lnTo>
                    <a:pt x="83" y="103"/>
                  </a:lnTo>
                  <a:lnTo>
                    <a:pt x="85" y="104"/>
                  </a:lnTo>
                  <a:lnTo>
                    <a:pt x="85" y="107"/>
                  </a:lnTo>
                  <a:lnTo>
                    <a:pt x="84" y="113"/>
                  </a:lnTo>
                  <a:lnTo>
                    <a:pt x="84" y="1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29" name="Freeform 528"/>
            <p:cNvSpPr>
              <a:spLocks/>
            </p:cNvSpPr>
            <p:nvPr/>
          </p:nvSpPr>
          <p:spPr bwMode="gray">
            <a:xfrm>
              <a:off x="2150371" y="1896588"/>
              <a:ext cx="623754" cy="324009"/>
            </a:xfrm>
            <a:custGeom>
              <a:avLst/>
              <a:gdLst/>
              <a:ahLst/>
              <a:cxnLst>
                <a:cxn ang="0">
                  <a:pos x="366" y="76"/>
                </a:cxn>
                <a:cxn ang="0">
                  <a:pos x="332" y="87"/>
                </a:cxn>
                <a:cxn ang="0">
                  <a:pos x="304" y="96"/>
                </a:cxn>
                <a:cxn ang="0">
                  <a:pos x="299" y="103"/>
                </a:cxn>
                <a:cxn ang="0">
                  <a:pos x="284" y="114"/>
                </a:cxn>
                <a:cxn ang="0">
                  <a:pos x="255" y="109"/>
                </a:cxn>
                <a:cxn ang="0">
                  <a:pos x="261" y="119"/>
                </a:cxn>
                <a:cxn ang="0">
                  <a:pos x="214" y="116"/>
                </a:cxn>
                <a:cxn ang="0">
                  <a:pos x="225" y="127"/>
                </a:cxn>
                <a:cxn ang="0">
                  <a:pos x="204" y="126"/>
                </a:cxn>
                <a:cxn ang="0">
                  <a:pos x="211" y="136"/>
                </a:cxn>
                <a:cxn ang="0">
                  <a:pos x="219" y="145"/>
                </a:cxn>
                <a:cxn ang="0">
                  <a:pos x="244" y="149"/>
                </a:cxn>
                <a:cxn ang="0">
                  <a:pos x="221" y="161"/>
                </a:cxn>
                <a:cxn ang="0">
                  <a:pos x="198" y="160"/>
                </a:cxn>
                <a:cxn ang="0">
                  <a:pos x="159" y="184"/>
                </a:cxn>
                <a:cxn ang="0">
                  <a:pos x="148" y="188"/>
                </a:cxn>
                <a:cxn ang="0">
                  <a:pos x="199" y="208"/>
                </a:cxn>
                <a:cxn ang="0">
                  <a:pos x="158" y="226"/>
                </a:cxn>
                <a:cxn ang="0">
                  <a:pos x="125" y="217"/>
                </a:cxn>
                <a:cxn ang="0">
                  <a:pos x="103" y="214"/>
                </a:cxn>
                <a:cxn ang="0">
                  <a:pos x="91" y="217"/>
                </a:cxn>
                <a:cxn ang="0">
                  <a:pos x="60" y="219"/>
                </a:cxn>
                <a:cxn ang="0">
                  <a:pos x="33" y="216"/>
                </a:cxn>
                <a:cxn ang="0">
                  <a:pos x="47" y="200"/>
                </a:cxn>
                <a:cxn ang="0">
                  <a:pos x="47" y="177"/>
                </a:cxn>
                <a:cxn ang="0">
                  <a:pos x="86" y="185"/>
                </a:cxn>
                <a:cxn ang="0">
                  <a:pos x="115" y="163"/>
                </a:cxn>
                <a:cxn ang="0">
                  <a:pos x="80" y="164"/>
                </a:cxn>
                <a:cxn ang="0">
                  <a:pos x="59" y="167"/>
                </a:cxn>
                <a:cxn ang="0">
                  <a:pos x="56" y="150"/>
                </a:cxn>
                <a:cxn ang="0">
                  <a:pos x="74" y="145"/>
                </a:cxn>
                <a:cxn ang="0">
                  <a:pos x="97" y="143"/>
                </a:cxn>
                <a:cxn ang="0">
                  <a:pos x="112" y="132"/>
                </a:cxn>
                <a:cxn ang="0">
                  <a:pos x="71" y="129"/>
                </a:cxn>
                <a:cxn ang="0">
                  <a:pos x="56" y="100"/>
                </a:cxn>
                <a:cxn ang="0">
                  <a:pos x="109" y="97"/>
                </a:cxn>
                <a:cxn ang="0">
                  <a:pos x="134" y="123"/>
                </a:cxn>
                <a:cxn ang="0">
                  <a:pos x="136" y="103"/>
                </a:cxn>
                <a:cxn ang="0">
                  <a:pos x="141" y="93"/>
                </a:cxn>
                <a:cxn ang="0">
                  <a:pos x="203" y="79"/>
                </a:cxn>
                <a:cxn ang="0">
                  <a:pos x="181" y="72"/>
                </a:cxn>
                <a:cxn ang="0">
                  <a:pos x="162" y="79"/>
                </a:cxn>
                <a:cxn ang="0">
                  <a:pos x="45" y="81"/>
                </a:cxn>
                <a:cxn ang="0">
                  <a:pos x="54" y="69"/>
                </a:cxn>
                <a:cxn ang="0">
                  <a:pos x="26" y="64"/>
                </a:cxn>
                <a:cxn ang="0">
                  <a:pos x="11" y="60"/>
                </a:cxn>
                <a:cxn ang="0">
                  <a:pos x="10" y="42"/>
                </a:cxn>
                <a:cxn ang="0">
                  <a:pos x="71" y="34"/>
                </a:cxn>
                <a:cxn ang="0">
                  <a:pos x="140" y="20"/>
                </a:cxn>
                <a:cxn ang="0">
                  <a:pos x="219" y="12"/>
                </a:cxn>
                <a:cxn ang="0">
                  <a:pos x="286" y="3"/>
                </a:cxn>
                <a:cxn ang="0">
                  <a:pos x="351" y="8"/>
                </a:cxn>
                <a:cxn ang="0">
                  <a:pos x="382" y="12"/>
                </a:cxn>
                <a:cxn ang="0">
                  <a:pos x="420" y="18"/>
                </a:cxn>
                <a:cxn ang="0">
                  <a:pos x="440" y="31"/>
                </a:cxn>
                <a:cxn ang="0">
                  <a:pos x="392" y="45"/>
                </a:cxn>
                <a:cxn ang="0">
                  <a:pos x="341" y="54"/>
                </a:cxn>
                <a:cxn ang="0">
                  <a:pos x="326" y="65"/>
                </a:cxn>
                <a:cxn ang="0">
                  <a:pos x="390" y="60"/>
                </a:cxn>
                <a:cxn ang="0">
                  <a:pos x="404" y="64"/>
                </a:cxn>
              </a:cxnLst>
              <a:rect l="0" t="0" r="r" b="b"/>
              <a:pathLst>
                <a:path w="440" h="228">
                  <a:moveTo>
                    <a:pt x="404" y="64"/>
                  </a:moveTo>
                  <a:lnTo>
                    <a:pt x="404" y="64"/>
                  </a:lnTo>
                  <a:lnTo>
                    <a:pt x="399" y="66"/>
                  </a:lnTo>
                  <a:lnTo>
                    <a:pt x="392" y="67"/>
                  </a:lnTo>
                  <a:lnTo>
                    <a:pt x="386" y="69"/>
                  </a:lnTo>
                  <a:lnTo>
                    <a:pt x="379" y="72"/>
                  </a:lnTo>
                  <a:lnTo>
                    <a:pt x="379" y="72"/>
                  </a:lnTo>
                  <a:lnTo>
                    <a:pt x="377" y="72"/>
                  </a:lnTo>
                  <a:lnTo>
                    <a:pt x="374" y="72"/>
                  </a:lnTo>
                  <a:lnTo>
                    <a:pt x="371" y="72"/>
                  </a:lnTo>
                  <a:lnTo>
                    <a:pt x="368" y="73"/>
                  </a:lnTo>
                  <a:lnTo>
                    <a:pt x="368" y="73"/>
                  </a:lnTo>
                  <a:lnTo>
                    <a:pt x="366" y="76"/>
                  </a:lnTo>
                  <a:lnTo>
                    <a:pt x="364" y="80"/>
                  </a:lnTo>
                  <a:lnTo>
                    <a:pt x="360" y="83"/>
                  </a:lnTo>
                  <a:lnTo>
                    <a:pt x="359" y="83"/>
                  </a:lnTo>
                  <a:lnTo>
                    <a:pt x="357" y="83"/>
                  </a:lnTo>
                  <a:lnTo>
                    <a:pt x="357" y="83"/>
                  </a:lnTo>
                  <a:lnTo>
                    <a:pt x="354" y="82"/>
                  </a:lnTo>
                  <a:lnTo>
                    <a:pt x="353" y="82"/>
                  </a:lnTo>
                  <a:lnTo>
                    <a:pt x="350" y="82"/>
                  </a:lnTo>
                  <a:lnTo>
                    <a:pt x="350" y="82"/>
                  </a:lnTo>
                  <a:lnTo>
                    <a:pt x="346" y="84"/>
                  </a:lnTo>
                  <a:lnTo>
                    <a:pt x="340" y="85"/>
                  </a:lnTo>
                  <a:lnTo>
                    <a:pt x="336" y="86"/>
                  </a:lnTo>
                  <a:lnTo>
                    <a:pt x="332" y="87"/>
                  </a:lnTo>
                  <a:lnTo>
                    <a:pt x="332" y="87"/>
                  </a:lnTo>
                  <a:lnTo>
                    <a:pt x="328" y="88"/>
                  </a:lnTo>
                  <a:lnTo>
                    <a:pt x="325" y="90"/>
                  </a:lnTo>
                  <a:lnTo>
                    <a:pt x="323" y="88"/>
                  </a:lnTo>
                  <a:lnTo>
                    <a:pt x="319" y="87"/>
                  </a:lnTo>
                  <a:lnTo>
                    <a:pt x="319" y="87"/>
                  </a:lnTo>
                  <a:lnTo>
                    <a:pt x="317" y="87"/>
                  </a:lnTo>
                  <a:lnTo>
                    <a:pt x="316" y="87"/>
                  </a:lnTo>
                  <a:lnTo>
                    <a:pt x="316" y="87"/>
                  </a:lnTo>
                  <a:lnTo>
                    <a:pt x="314" y="92"/>
                  </a:lnTo>
                  <a:lnTo>
                    <a:pt x="312" y="94"/>
                  </a:lnTo>
                  <a:lnTo>
                    <a:pt x="308" y="96"/>
                  </a:lnTo>
                  <a:lnTo>
                    <a:pt x="304" y="96"/>
                  </a:lnTo>
                  <a:lnTo>
                    <a:pt x="304" y="96"/>
                  </a:lnTo>
                  <a:lnTo>
                    <a:pt x="307" y="100"/>
                  </a:lnTo>
                  <a:lnTo>
                    <a:pt x="308" y="102"/>
                  </a:lnTo>
                  <a:lnTo>
                    <a:pt x="307" y="104"/>
                  </a:lnTo>
                  <a:lnTo>
                    <a:pt x="307" y="104"/>
                  </a:lnTo>
                  <a:lnTo>
                    <a:pt x="307" y="105"/>
                  </a:lnTo>
                  <a:lnTo>
                    <a:pt x="305" y="105"/>
                  </a:lnTo>
                  <a:lnTo>
                    <a:pt x="302" y="105"/>
                  </a:lnTo>
                  <a:lnTo>
                    <a:pt x="302" y="105"/>
                  </a:lnTo>
                  <a:lnTo>
                    <a:pt x="301" y="103"/>
                  </a:lnTo>
                  <a:lnTo>
                    <a:pt x="299" y="103"/>
                  </a:lnTo>
                  <a:lnTo>
                    <a:pt x="299" y="103"/>
                  </a:lnTo>
                  <a:lnTo>
                    <a:pt x="299" y="103"/>
                  </a:lnTo>
                  <a:lnTo>
                    <a:pt x="297" y="104"/>
                  </a:lnTo>
                  <a:lnTo>
                    <a:pt x="295" y="104"/>
                  </a:lnTo>
                  <a:lnTo>
                    <a:pt x="291" y="104"/>
                  </a:lnTo>
                  <a:lnTo>
                    <a:pt x="291" y="104"/>
                  </a:lnTo>
                  <a:lnTo>
                    <a:pt x="291" y="105"/>
                  </a:lnTo>
                  <a:lnTo>
                    <a:pt x="290" y="105"/>
                  </a:lnTo>
                  <a:lnTo>
                    <a:pt x="290" y="105"/>
                  </a:lnTo>
                  <a:lnTo>
                    <a:pt x="292" y="109"/>
                  </a:lnTo>
                  <a:lnTo>
                    <a:pt x="292" y="112"/>
                  </a:lnTo>
                  <a:lnTo>
                    <a:pt x="292" y="113"/>
                  </a:lnTo>
                  <a:lnTo>
                    <a:pt x="292" y="113"/>
                  </a:lnTo>
                  <a:lnTo>
                    <a:pt x="287" y="114"/>
                  </a:lnTo>
                  <a:lnTo>
                    <a:pt x="284" y="114"/>
                  </a:lnTo>
                  <a:lnTo>
                    <a:pt x="280" y="115"/>
                  </a:lnTo>
                  <a:lnTo>
                    <a:pt x="276" y="117"/>
                  </a:lnTo>
                  <a:lnTo>
                    <a:pt x="276" y="117"/>
                  </a:lnTo>
                  <a:lnTo>
                    <a:pt x="274" y="117"/>
                  </a:lnTo>
                  <a:lnTo>
                    <a:pt x="274" y="117"/>
                  </a:lnTo>
                  <a:lnTo>
                    <a:pt x="271" y="114"/>
                  </a:lnTo>
                  <a:lnTo>
                    <a:pt x="266" y="113"/>
                  </a:lnTo>
                  <a:lnTo>
                    <a:pt x="266" y="113"/>
                  </a:lnTo>
                  <a:lnTo>
                    <a:pt x="262" y="112"/>
                  </a:lnTo>
                  <a:lnTo>
                    <a:pt x="257" y="109"/>
                  </a:lnTo>
                  <a:lnTo>
                    <a:pt x="257" y="109"/>
                  </a:lnTo>
                  <a:lnTo>
                    <a:pt x="256" y="109"/>
                  </a:lnTo>
                  <a:lnTo>
                    <a:pt x="255" y="109"/>
                  </a:lnTo>
                  <a:lnTo>
                    <a:pt x="254" y="111"/>
                  </a:lnTo>
                  <a:lnTo>
                    <a:pt x="255" y="112"/>
                  </a:lnTo>
                  <a:lnTo>
                    <a:pt x="255" y="112"/>
                  </a:lnTo>
                  <a:lnTo>
                    <a:pt x="256" y="113"/>
                  </a:lnTo>
                  <a:lnTo>
                    <a:pt x="259" y="114"/>
                  </a:lnTo>
                  <a:lnTo>
                    <a:pt x="261" y="114"/>
                  </a:lnTo>
                  <a:lnTo>
                    <a:pt x="263" y="115"/>
                  </a:lnTo>
                  <a:lnTo>
                    <a:pt x="263" y="115"/>
                  </a:lnTo>
                  <a:lnTo>
                    <a:pt x="264" y="117"/>
                  </a:lnTo>
                  <a:lnTo>
                    <a:pt x="264" y="118"/>
                  </a:lnTo>
                  <a:lnTo>
                    <a:pt x="263" y="119"/>
                  </a:lnTo>
                  <a:lnTo>
                    <a:pt x="263" y="119"/>
                  </a:lnTo>
                  <a:lnTo>
                    <a:pt x="261" y="119"/>
                  </a:lnTo>
                  <a:lnTo>
                    <a:pt x="260" y="118"/>
                  </a:lnTo>
                  <a:lnTo>
                    <a:pt x="259" y="118"/>
                  </a:lnTo>
                  <a:lnTo>
                    <a:pt x="256" y="118"/>
                  </a:lnTo>
                  <a:lnTo>
                    <a:pt x="256" y="118"/>
                  </a:lnTo>
                  <a:lnTo>
                    <a:pt x="253" y="121"/>
                  </a:lnTo>
                  <a:lnTo>
                    <a:pt x="249" y="122"/>
                  </a:lnTo>
                  <a:lnTo>
                    <a:pt x="240" y="122"/>
                  </a:lnTo>
                  <a:lnTo>
                    <a:pt x="231" y="121"/>
                  </a:lnTo>
                  <a:lnTo>
                    <a:pt x="223" y="117"/>
                  </a:lnTo>
                  <a:lnTo>
                    <a:pt x="223" y="117"/>
                  </a:lnTo>
                  <a:lnTo>
                    <a:pt x="219" y="117"/>
                  </a:lnTo>
                  <a:lnTo>
                    <a:pt x="214" y="116"/>
                  </a:lnTo>
                  <a:lnTo>
                    <a:pt x="214" y="116"/>
                  </a:lnTo>
                  <a:lnTo>
                    <a:pt x="211" y="115"/>
                  </a:lnTo>
                  <a:lnTo>
                    <a:pt x="209" y="115"/>
                  </a:lnTo>
                  <a:lnTo>
                    <a:pt x="208" y="115"/>
                  </a:lnTo>
                  <a:lnTo>
                    <a:pt x="208" y="115"/>
                  </a:lnTo>
                  <a:lnTo>
                    <a:pt x="208" y="117"/>
                  </a:lnTo>
                  <a:lnTo>
                    <a:pt x="208" y="118"/>
                  </a:lnTo>
                  <a:lnTo>
                    <a:pt x="208" y="118"/>
                  </a:lnTo>
                  <a:lnTo>
                    <a:pt x="211" y="121"/>
                  </a:lnTo>
                  <a:lnTo>
                    <a:pt x="214" y="122"/>
                  </a:lnTo>
                  <a:lnTo>
                    <a:pt x="218" y="123"/>
                  </a:lnTo>
                  <a:lnTo>
                    <a:pt x="221" y="125"/>
                  </a:lnTo>
                  <a:lnTo>
                    <a:pt x="221" y="125"/>
                  </a:lnTo>
                  <a:lnTo>
                    <a:pt x="225" y="127"/>
                  </a:lnTo>
                  <a:lnTo>
                    <a:pt x="231" y="128"/>
                  </a:lnTo>
                  <a:lnTo>
                    <a:pt x="235" y="129"/>
                  </a:lnTo>
                  <a:lnTo>
                    <a:pt x="240" y="130"/>
                  </a:lnTo>
                  <a:lnTo>
                    <a:pt x="240" y="130"/>
                  </a:lnTo>
                  <a:lnTo>
                    <a:pt x="242" y="132"/>
                  </a:lnTo>
                  <a:lnTo>
                    <a:pt x="242" y="134"/>
                  </a:lnTo>
                  <a:lnTo>
                    <a:pt x="242" y="134"/>
                  </a:lnTo>
                  <a:lnTo>
                    <a:pt x="233" y="133"/>
                  </a:lnTo>
                  <a:lnTo>
                    <a:pt x="224" y="132"/>
                  </a:lnTo>
                  <a:lnTo>
                    <a:pt x="215" y="130"/>
                  </a:lnTo>
                  <a:lnTo>
                    <a:pt x="208" y="128"/>
                  </a:lnTo>
                  <a:lnTo>
                    <a:pt x="208" y="128"/>
                  </a:lnTo>
                  <a:lnTo>
                    <a:pt x="204" y="126"/>
                  </a:lnTo>
                  <a:lnTo>
                    <a:pt x="202" y="124"/>
                  </a:lnTo>
                  <a:lnTo>
                    <a:pt x="202" y="124"/>
                  </a:lnTo>
                  <a:lnTo>
                    <a:pt x="200" y="124"/>
                  </a:lnTo>
                  <a:lnTo>
                    <a:pt x="199" y="124"/>
                  </a:lnTo>
                  <a:lnTo>
                    <a:pt x="197" y="127"/>
                  </a:lnTo>
                  <a:lnTo>
                    <a:pt x="197" y="127"/>
                  </a:lnTo>
                  <a:lnTo>
                    <a:pt x="197" y="129"/>
                  </a:lnTo>
                  <a:lnTo>
                    <a:pt x="198" y="132"/>
                  </a:lnTo>
                  <a:lnTo>
                    <a:pt x="198" y="132"/>
                  </a:lnTo>
                  <a:lnTo>
                    <a:pt x="201" y="134"/>
                  </a:lnTo>
                  <a:lnTo>
                    <a:pt x="204" y="136"/>
                  </a:lnTo>
                  <a:lnTo>
                    <a:pt x="211" y="136"/>
                  </a:lnTo>
                  <a:lnTo>
                    <a:pt x="211" y="136"/>
                  </a:lnTo>
                  <a:lnTo>
                    <a:pt x="210" y="138"/>
                  </a:lnTo>
                  <a:lnTo>
                    <a:pt x="208" y="139"/>
                  </a:lnTo>
                  <a:lnTo>
                    <a:pt x="204" y="140"/>
                  </a:lnTo>
                  <a:lnTo>
                    <a:pt x="202" y="142"/>
                  </a:lnTo>
                  <a:lnTo>
                    <a:pt x="202" y="142"/>
                  </a:lnTo>
                  <a:lnTo>
                    <a:pt x="201" y="144"/>
                  </a:lnTo>
                  <a:lnTo>
                    <a:pt x="201" y="145"/>
                  </a:lnTo>
                  <a:lnTo>
                    <a:pt x="203" y="146"/>
                  </a:lnTo>
                  <a:lnTo>
                    <a:pt x="203" y="146"/>
                  </a:lnTo>
                  <a:lnTo>
                    <a:pt x="208" y="147"/>
                  </a:lnTo>
                  <a:lnTo>
                    <a:pt x="211" y="147"/>
                  </a:lnTo>
                  <a:lnTo>
                    <a:pt x="219" y="145"/>
                  </a:lnTo>
                  <a:lnTo>
                    <a:pt x="219" y="145"/>
                  </a:lnTo>
                  <a:lnTo>
                    <a:pt x="221" y="146"/>
                  </a:lnTo>
                  <a:lnTo>
                    <a:pt x="222" y="146"/>
                  </a:lnTo>
                  <a:lnTo>
                    <a:pt x="222" y="146"/>
                  </a:lnTo>
                  <a:lnTo>
                    <a:pt x="225" y="143"/>
                  </a:lnTo>
                  <a:lnTo>
                    <a:pt x="228" y="143"/>
                  </a:lnTo>
                  <a:lnTo>
                    <a:pt x="229" y="143"/>
                  </a:lnTo>
                  <a:lnTo>
                    <a:pt x="229" y="143"/>
                  </a:lnTo>
                  <a:lnTo>
                    <a:pt x="235" y="146"/>
                  </a:lnTo>
                  <a:lnTo>
                    <a:pt x="240" y="147"/>
                  </a:lnTo>
                  <a:lnTo>
                    <a:pt x="243" y="148"/>
                  </a:lnTo>
                  <a:lnTo>
                    <a:pt x="243" y="148"/>
                  </a:lnTo>
                  <a:lnTo>
                    <a:pt x="244" y="148"/>
                  </a:lnTo>
                  <a:lnTo>
                    <a:pt x="244" y="149"/>
                  </a:lnTo>
                  <a:lnTo>
                    <a:pt x="243" y="151"/>
                  </a:lnTo>
                  <a:lnTo>
                    <a:pt x="243" y="151"/>
                  </a:lnTo>
                  <a:lnTo>
                    <a:pt x="242" y="151"/>
                  </a:lnTo>
                  <a:lnTo>
                    <a:pt x="241" y="151"/>
                  </a:lnTo>
                  <a:lnTo>
                    <a:pt x="239" y="151"/>
                  </a:lnTo>
                  <a:lnTo>
                    <a:pt x="239" y="151"/>
                  </a:lnTo>
                  <a:lnTo>
                    <a:pt x="235" y="154"/>
                  </a:lnTo>
                  <a:lnTo>
                    <a:pt x="232" y="155"/>
                  </a:lnTo>
                  <a:lnTo>
                    <a:pt x="225" y="157"/>
                  </a:lnTo>
                  <a:lnTo>
                    <a:pt x="225" y="157"/>
                  </a:lnTo>
                  <a:lnTo>
                    <a:pt x="224" y="158"/>
                  </a:lnTo>
                  <a:lnTo>
                    <a:pt x="222" y="160"/>
                  </a:lnTo>
                  <a:lnTo>
                    <a:pt x="221" y="161"/>
                  </a:lnTo>
                  <a:lnTo>
                    <a:pt x="218" y="161"/>
                  </a:lnTo>
                  <a:lnTo>
                    <a:pt x="218" y="161"/>
                  </a:lnTo>
                  <a:lnTo>
                    <a:pt x="215" y="161"/>
                  </a:lnTo>
                  <a:lnTo>
                    <a:pt x="214" y="161"/>
                  </a:lnTo>
                  <a:lnTo>
                    <a:pt x="214" y="161"/>
                  </a:lnTo>
                  <a:lnTo>
                    <a:pt x="211" y="163"/>
                  </a:lnTo>
                  <a:lnTo>
                    <a:pt x="208" y="163"/>
                  </a:lnTo>
                  <a:lnTo>
                    <a:pt x="204" y="161"/>
                  </a:lnTo>
                  <a:lnTo>
                    <a:pt x="202" y="160"/>
                  </a:lnTo>
                  <a:lnTo>
                    <a:pt x="202" y="160"/>
                  </a:lnTo>
                  <a:lnTo>
                    <a:pt x="199" y="160"/>
                  </a:lnTo>
                  <a:lnTo>
                    <a:pt x="198" y="160"/>
                  </a:lnTo>
                  <a:lnTo>
                    <a:pt x="198" y="160"/>
                  </a:lnTo>
                  <a:lnTo>
                    <a:pt x="198" y="160"/>
                  </a:lnTo>
                  <a:lnTo>
                    <a:pt x="198" y="171"/>
                  </a:lnTo>
                  <a:lnTo>
                    <a:pt x="197" y="177"/>
                  </a:lnTo>
                  <a:lnTo>
                    <a:pt x="194" y="181"/>
                  </a:lnTo>
                  <a:lnTo>
                    <a:pt x="194" y="181"/>
                  </a:lnTo>
                  <a:lnTo>
                    <a:pt x="193" y="182"/>
                  </a:lnTo>
                  <a:lnTo>
                    <a:pt x="190" y="182"/>
                  </a:lnTo>
                  <a:lnTo>
                    <a:pt x="183" y="182"/>
                  </a:lnTo>
                  <a:lnTo>
                    <a:pt x="183" y="182"/>
                  </a:lnTo>
                  <a:lnTo>
                    <a:pt x="177" y="182"/>
                  </a:lnTo>
                  <a:lnTo>
                    <a:pt x="170" y="185"/>
                  </a:lnTo>
                  <a:lnTo>
                    <a:pt x="162" y="185"/>
                  </a:lnTo>
                  <a:lnTo>
                    <a:pt x="159" y="184"/>
                  </a:lnTo>
                  <a:lnTo>
                    <a:pt x="156" y="182"/>
                  </a:lnTo>
                  <a:lnTo>
                    <a:pt x="156" y="182"/>
                  </a:lnTo>
                  <a:lnTo>
                    <a:pt x="149" y="177"/>
                  </a:lnTo>
                  <a:lnTo>
                    <a:pt x="146" y="175"/>
                  </a:lnTo>
                  <a:lnTo>
                    <a:pt x="141" y="174"/>
                  </a:lnTo>
                  <a:lnTo>
                    <a:pt x="141" y="174"/>
                  </a:lnTo>
                  <a:lnTo>
                    <a:pt x="141" y="176"/>
                  </a:lnTo>
                  <a:lnTo>
                    <a:pt x="141" y="176"/>
                  </a:lnTo>
                  <a:lnTo>
                    <a:pt x="143" y="176"/>
                  </a:lnTo>
                  <a:lnTo>
                    <a:pt x="143" y="177"/>
                  </a:lnTo>
                  <a:lnTo>
                    <a:pt x="143" y="177"/>
                  </a:lnTo>
                  <a:lnTo>
                    <a:pt x="146" y="182"/>
                  </a:lnTo>
                  <a:lnTo>
                    <a:pt x="148" y="188"/>
                  </a:lnTo>
                  <a:lnTo>
                    <a:pt x="150" y="190"/>
                  </a:lnTo>
                  <a:lnTo>
                    <a:pt x="152" y="191"/>
                  </a:lnTo>
                  <a:lnTo>
                    <a:pt x="156" y="192"/>
                  </a:lnTo>
                  <a:lnTo>
                    <a:pt x="159" y="191"/>
                  </a:lnTo>
                  <a:lnTo>
                    <a:pt x="159" y="191"/>
                  </a:lnTo>
                  <a:lnTo>
                    <a:pt x="169" y="190"/>
                  </a:lnTo>
                  <a:lnTo>
                    <a:pt x="173" y="190"/>
                  </a:lnTo>
                  <a:lnTo>
                    <a:pt x="178" y="192"/>
                  </a:lnTo>
                  <a:lnTo>
                    <a:pt x="178" y="192"/>
                  </a:lnTo>
                  <a:lnTo>
                    <a:pt x="188" y="201"/>
                  </a:lnTo>
                  <a:lnTo>
                    <a:pt x="193" y="206"/>
                  </a:lnTo>
                  <a:lnTo>
                    <a:pt x="199" y="208"/>
                  </a:lnTo>
                  <a:lnTo>
                    <a:pt x="199" y="208"/>
                  </a:lnTo>
                  <a:lnTo>
                    <a:pt x="199" y="209"/>
                  </a:lnTo>
                  <a:lnTo>
                    <a:pt x="198" y="210"/>
                  </a:lnTo>
                  <a:lnTo>
                    <a:pt x="198" y="210"/>
                  </a:lnTo>
                  <a:lnTo>
                    <a:pt x="189" y="212"/>
                  </a:lnTo>
                  <a:lnTo>
                    <a:pt x="182" y="217"/>
                  </a:lnTo>
                  <a:lnTo>
                    <a:pt x="175" y="221"/>
                  </a:lnTo>
                  <a:lnTo>
                    <a:pt x="168" y="224"/>
                  </a:lnTo>
                  <a:lnTo>
                    <a:pt x="168" y="224"/>
                  </a:lnTo>
                  <a:lnTo>
                    <a:pt x="164" y="227"/>
                  </a:lnTo>
                  <a:lnTo>
                    <a:pt x="161" y="228"/>
                  </a:lnTo>
                  <a:lnTo>
                    <a:pt x="159" y="227"/>
                  </a:lnTo>
                  <a:lnTo>
                    <a:pt x="159" y="227"/>
                  </a:lnTo>
                  <a:lnTo>
                    <a:pt x="158" y="226"/>
                  </a:lnTo>
                  <a:lnTo>
                    <a:pt x="157" y="223"/>
                  </a:lnTo>
                  <a:lnTo>
                    <a:pt x="157" y="220"/>
                  </a:lnTo>
                  <a:lnTo>
                    <a:pt x="156" y="217"/>
                  </a:lnTo>
                  <a:lnTo>
                    <a:pt x="155" y="217"/>
                  </a:lnTo>
                  <a:lnTo>
                    <a:pt x="152" y="216"/>
                  </a:lnTo>
                  <a:lnTo>
                    <a:pt x="152" y="216"/>
                  </a:lnTo>
                  <a:lnTo>
                    <a:pt x="149" y="217"/>
                  </a:lnTo>
                  <a:lnTo>
                    <a:pt x="146" y="216"/>
                  </a:lnTo>
                  <a:lnTo>
                    <a:pt x="146" y="216"/>
                  </a:lnTo>
                  <a:lnTo>
                    <a:pt x="135" y="213"/>
                  </a:lnTo>
                  <a:lnTo>
                    <a:pt x="130" y="213"/>
                  </a:lnTo>
                  <a:lnTo>
                    <a:pt x="127" y="214"/>
                  </a:lnTo>
                  <a:lnTo>
                    <a:pt x="125" y="217"/>
                  </a:lnTo>
                  <a:lnTo>
                    <a:pt x="125" y="217"/>
                  </a:lnTo>
                  <a:lnTo>
                    <a:pt x="123" y="217"/>
                  </a:lnTo>
                  <a:lnTo>
                    <a:pt x="123" y="217"/>
                  </a:lnTo>
                  <a:lnTo>
                    <a:pt x="123" y="218"/>
                  </a:lnTo>
                  <a:lnTo>
                    <a:pt x="123" y="218"/>
                  </a:lnTo>
                  <a:lnTo>
                    <a:pt x="122" y="218"/>
                  </a:lnTo>
                  <a:lnTo>
                    <a:pt x="119" y="218"/>
                  </a:lnTo>
                  <a:lnTo>
                    <a:pt x="119" y="218"/>
                  </a:lnTo>
                  <a:lnTo>
                    <a:pt x="118" y="216"/>
                  </a:lnTo>
                  <a:lnTo>
                    <a:pt x="117" y="214"/>
                  </a:lnTo>
                  <a:lnTo>
                    <a:pt x="113" y="214"/>
                  </a:lnTo>
                  <a:lnTo>
                    <a:pt x="107" y="214"/>
                  </a:lnTo>
                  <a:lnTo>
                    <a:pt x="103" y="214"/>
                  </a:lnTo>
                  <a:lnTo>
                    <a:pt x="103" y="214"/>
                  </a:lnTo>
                  <a:lnTo>
                    <a:pt x="102" y="213"/>
                  </a:lnTo>
                  <a:lnTo>
                    <a:pt x="101" y="212"/>
                  </a:lnTo>
                  <a:lnTo>
                    <a:pt x="99" y="209"/>
                  </a:lnTo>
                  <a:lnTo>
                    <a:pt x="99" y="209"/>
                  </a:lnTo>
                  <a:lnTo>
                    <a:pt x="96" y="208"/>
                  </a:lnTo>
                  <a:lnTo>
                    <a:pt x="94" y="209"/>
                  </a:lnTo>
                  <a:lnTo>
                    <a:pt x="91" y="210"/>
                  </a:lnTo>
                  <a:lnTo>
                    <a:pt x="88" y="212"/>
                  </a:lnTo>
                  <a:lnTo>
                    <a:pt x="88" y="212"/>
                  </a:lnTo>
                  <a:lnTo>
                    <a:pt x="88" y="213"/>
                  </a:lnTo>
                  <a:lnTo>
                    <a:pt x="89" y="214"/>
                  </a:lnTo>
                  <a:lnTo>
                    <a:pt x="91" y="217"/>
                  </a:lnTo>
                  <a:lnTo>
                    <a:pt x="92" y="218"/>
                  </a:lnTo>
                  <a:lnTo>
                    <a:pt x="92" y="218"/>
                  </a:lnTo>
                  <a:lnTo>
                    <a:pt x="91" y="220"/>
                  </a:lnTo>
                  <a:lnTo>
                    <a:pt x="89" y="221"/>
                  </a:lnTo>
                  <a:lnTo>
                    <a:pt x="88" y="221"/>
                  </a:lnTo>
                  <a:lnTo>
                    <a:pt x="87" y="221"/>
                  </a:lnTo>
                  <a:lnTo>
                    <a:pt x="87" y="221"/>
                  </a:lnTo>
                  <a:lnTo>
                    <a:pt x="81" y="219"/>
                  </a:lnTo>
                  <a:lnTo>
                    <a:pt x="74" y="219"/>
                  </a:lnTo>
                  <a:lnTo>
                    <a:pt x="62" y="221"/>
                  </a:lnTo>
                  <a:lnTo>
                    <a:pt x="62" y="221"/>
                  </a:lnTo>
                  <a:lnTo>
                    <a:pt x="61" y="220"/>
                  </a:lnTo>
                  <a:lnTo>
                    <a:pt x="60" y="219"/>
                  </a:lnTo>
                  <a:lnTo>
                    <a:pt x="57" y="217"/>
                  </a:lnTo>
                  <a:lnTo>
                    <a:pt x="57" y="217"/>
                  </a:lnTo>
                  <a:lnTo>
                    <a:pt x="55" y="217"/>
                  </a:lnTo>
                  <a:lnTo>
                    <a:pt x="53" y="218"/>
                  </a:lnTo>
                  <a:lnTo>
                    <a:pt x="51" y="219"/>
                  </a:lnTo>
                  <a:lnTo>
                    <a:pt x="47" y="219"/>
                  </a:lnTo>
                  <a:lnTo>
                    <a:pt x="47" y="219"/>
                  </a:lnTo>
                  <a:lnTo>
                    <a:pt x="44" y="218"/>
                  </a:lnTo>
                  <a:lnTo>
                    <a:pt x="42" y="219"/>
                  </a:lnTo>
                  <a:lnTo>
                    <a:pt x="39" y="219"/>
                  </a:lnTo>
                  <a:lnTo>
                    <a:pt x="35" y="218"/>
                  </a:lnTo>
                  <a:lnTo>
                    <a:pt x="35" y="218"/>
                  </a:lnTo>
                  <a:lnTo>
                    <a:pt x="33" y="216"/>
                  </a:lnTo>
                  <a:lnTo>
                    <a:pt x="33" y="212"/>
                  </a:lnTo>
                  <a:lnTo>
                    <a:pt x="33" y="209"/>
                  </a:lnTo>
                  <a:lnTo>
                    <a:pt x="34" y="206"/>
                  </a:lnTo>
                  <a:lnTo>
                    <a:pt x="34" y="206"/>
                  </a:lnTo>
                  <a:lnTo>
                    <a:pt x="35" y="206"/>
                  </a:lnTo>
                  <a:lnTo>
                    <a:pt x="35" y="206"/>
                  </a:lnTo>
                  <a:lnTo>
                    <a:pt x="38" y="208"/>
                  </a:lnTo>
                  <a:lnTo>
                    <a:pt x="38" y="208"/>
                  </a:lnTo>
                  <a:lnTo>
                    <a:pt x="41" y="205"/>
                  </a:lnTo>
                  <a:lnTo>
                    <a:pt x="43" y="200"/>
                  </a:lnTo>
                  <a:lnTo>
                    <a:pt x="43" y="200"/>
                  </a:lnTo>
                  <a:lnTo>
                    <a:pt x="44" y="200"/>
                  </a:lnTo>
                  <a:lnTo>
                    <a:pt x="47" y="200"/>
                  </a:lnTo>
                  <a:lnTo>
                    <a:pt x="51" y="200"/>
                  </a:lnTo>
                  <a:lnTo>
                    <a:pt x="54" y="199"/>
                  </a:lnTo>
                  <a:lnTo>
                    <a:pt x="54" y="199"/>
                  </a:lnTo>
                  <a:lnTo>
                    <a:pt x="55" y="196"/>
                  </a:lnTo>
                  <a:lnTo>
                    <a:pt x="55" y="196"/>
                  </a:lnTo>
                  <a:lnTo>
                    <a:pt x="50" y="193"/>
                  </a:lnTo>
                  <a:lnTo>
                    <a:pt x="45" y="190"/>
                  </a:lnTo>
                  <a:lnTo>
                    <a:pt x="43" y="186"/>
                  </a:lnTo>
                  <a:lnTo>
                    <a:pt x="42" y="184"/>
                  </a:lnTo>
                  <a:lnTo>
                    <a:pt x="43" y="180"/>
                  </a:lnTo>
                  <a:lnTo>
                    <a:pt x="43" y="180"/>
                  </a:lnTo>
                  <a:lnTo>
                    <a:pt x="44" y="178"/>
                  </a:lnTo>
                  <a:lnTo>
                    <a:pt x="47" y="177"/>
                  </a:lnTo>
                  <a:lnTo>
                    <a:pt x="54" y="175"/>
                  </a:lnTo>
                  <a:lnTo>
                    <a:pt x="54" y="175"/>
                  </a:lnTo>
                  <a:lnTo>
                    <a:pt x="56" y="174"/>
                  </a:lnTo>
                  <a:lnTo>
                    <a:pt x="60" y="175"/>
                  </a:lnTo>
                  <a:lnTo>
                    <a:pt x="60" y="175"/>
                  </a:lnTo>
                  <a:lnTo>
                    <a:pt x="64" y="176"/>
                  </a:lnTo>
                  <a:lnTo>
                    <a:pt x="70" y="179"/>
                  </a:lnTo>
                  <a:lnTo>
                    <a:pt x="74" y="182"/>
                  </a:lnTo>
                  <a:lnTo>
                    <a:pt x="78" y="186"/>
                  </a:lnTo>
                  <a:lnTo>
                    <a:pt x="78" y="186"/>
                  </a:lnTo>
                  <a:lnTo>
                    <a:pt x="81" y="186"/>
                  </a:lnTo>
                  <a:lnTo>
                    <a:pt x="83" y="186"/>
                  </a:lnTo>
                  <a:lnTo>
                    <a:pt x="86" y="185"/>
                  </a:lnTo>
                  <a:lnTo>
                    <a:pt x="86" y="185"/>
                  </a:lnTo>
                  <a:lnTo>
                    <a:pt x="89" y="185"/>
                  </a:lnTo>
                  <a:lnTo>
                    <a:pt x="94" y="185"/>
                  </a:lnTo>
                  <a:lnTo>
                    <a:pt x="94" y="185"/>
                  </a:lnTo>
                  <a:lnTo>
                    <a:pt x="101" y="184"/>
                  </a:lnTo>
                  <a:lnTo>
                    <a:pt x="106" y="181"/>
                  </a:lnTo>
                  <a:lnTo>
                    <a:pt x="107" y="179"/>
                  </a:lnTo>
                  <a:lnTo>
                    <a:pt x="108" y="177"/>
                  </a:lnTo>
                  <a:lnTo>
                    <a:pt x="108" y="177"/>
                  </a:lnTo>
                  <a:lnTo>
                    <a:pt x="108" y="175"/>
                  </a:lnTo>
                  <a:lnTo>
                    <a:pt x="109" y="171"/>
                  </a:lnTo>
                  <a:lnTo>
                    <a:pt x="113" y="166"/>
                  </a:lnTo>
                  <a:lnTo>
                    <a:pt x="115" y="163"/>
                  </a:lnTo>
                  <a:lnTo>
                    <a:pt x="116" y="161"/>
                  </a:lnTo>
                  <a:lnTo>
                    <a:pt x="115" y="161"/>
                  </a:lnTo>
                  <a:lnTo>
                    <a:pt x="115" y="161"/>
                  </a:lnTo>
                  <a:lnTo>
                    <a:pt x="106" y="165"/>
                  </a:lnTo>
                  <a:lnTo>
                    <a:pt x="106" y="165"/>
                  </a:lnTo>
                  <a:lnTo>
                    <a:pt x="102" y="170"/>
                  </a:lnTo>
                  <a:lnTo>
                    <a:pt x="98" y="172"/>
                  </a:lnTo>
                  <a:lnTo>
                    <a:pt x="93" y="172"/>
                  </a:lnTo>
                  <a:lnTo>
                    <a:pt x="87" y="171"/>
                  </a:lnTo>
                  <a:lnTo>
                    <a:pt x="87" y="171"/>
                  </a:lnTo>
                  <a:lnTo>
                    <a:pt x="83" y="169"/>
                  </a:lnTo>
                  <a:lnTo>
                    <a:pt x="80" y="167"/>
                  </a:lnTo>
                  <a:lnTo>
                    <a:pt x="80" y="164"/>
                  </a:lnTo>
                  <a:lnTo>
                    <a:pt x="81" y="159"/>
                  </a:lnTo>
                  <a:lnTo>
                    <a:pt x="81" y="159"/>
                  </a:lnTo>
                  <a:lnTo>
                    <a:pt x="80" y="158"/>
                  </a:lnTo>
                  <a:lnTo>
                    <a:pt x="78" y="159"/>
                  </a:lnTo>
                  <a:lnTo>
                    <a:pt x="78" y="159"/>
                  </a:lnTo>
                  <a:lnTo>
                    <a:pt x="75" y="163"/>
                  </a:lnTo>
                  <a:lnTo>
                    <a:pt x="72" y="165"/>
                  </a:lnTo>
                  <a:lnTo>
                    <a:pt x="72" y="165"/>
                  </a:lnTo>
                  <a:lnTo>
                    <a:pt x="68" y="166"/>
                  </a:lnTo>
                  <a:lnTo>
                    <a:pt x="65" y="166"/>
                  </a:lnTo>
                  <a:lnTo>
                    <a:pt x="62" y="166"/>
                  </a:lnTo>
                  <a:lnTo>
                    <a:pt x="59" y="167"/>
                  </a:lnTo>
                  <a:lnTo>
                    <a:pt x="59" y="167"/>
                  </a:lnTo>
                  <a:lnTo>
                    <a:pt x="52" y="169"/>
                  </a:lnTo>
                  <a:lnTo>
                    <a:pt x="49" y="170"/>
                  </a:lnTo>
                  <a:lnTo>
                    <a:pt x="45" y="169"/>
                  </a:lnTo>
                  <a:lnTo>
                    <a:pt x="45" y="169"/>
                  </a:lnTo>
                  <a:lnTo>
                    <a:pt x="43" y="168"/>
                  </a:lnTo>
                  <a:lnTo>
                    <a:pt x="42" y="167"/>
                  </a:lnTo>
                  <a:lnTo>
                    <a:pt x="42" y="165"/>
                  </a:lnTo>
                  <a:lnTo>
                    <a:pt x="42" y="163"/>
                  </a:lnTo>
                  <a:lnTo>
                    <a:pt x="49" y="154"/>
                  </a:lnTo>
                  <a:lnTo>
                    <a:pt x="49" y="154"/>
                  </a:lnTo>
                  <a:lnTo>
                    <a:pt x="50" y="153"/>
                  </a:lnTo>
                  <a:lnTo>
                    <a:pt x="52" y="151"/>
                  </a:lnTo>
                  <a:lnTo>
                    <a:pt x="56" y="150"/>
                  </a:lnTo>
                  <a:lnTo>
                    <a:pt x="56" y="150"/>
                  </a:lnTo>
                  <a:lnTo>
                    <a:pt x="57" y="149"/>
                  </a:lnTo>
                  <a:lnTo>
                    <a:pt x="59" y="147"/>
                  </a:lnTo>
                  <a:lnTo>
                    <a:pt x="61" y="144"/>
                  </a:lnTo>
                  <a:lnTo>
                    <a:pt x="61" y="144"/>
                  </a:lnTo>
                  <a:lnTo>
                    <a:pt x="62" y="142"/>
                  </a:lnTo>
                  <a:lnTo>
                    <a:pt x="64" y="142"/>
                  </a:lnTo>
                  <a:lnTo>
                    <a:pt x="64" y="142"/>
                  </a:lnTo>
                  <a:lnTo>
                    <a:pt x="67" y="145"/>
                  </a:lnTo>
                  <a:lnTo>
                    <a:pt x="70" y="146"/>
                  </a:lnTo>
                  <a:lnTo>
                    <a:pt x="72" y="146"/>
                  </a:lnTo>
                  <a:lnTo>
                    <a:pt x="72" y="146"/>
                  </a:lnTo>
                  <a:lnTo>
                    <a:pt x="74" y="145"/>
                  </a:lnTo>
                  <a:lnTo>
                    <a:pt x="75" y="143"/>
                  </a:lnTo>
                  <a:lnTo>
                    <a:pt x="75" y="143"/>
                  </a:lnTo>
                  <a:lnTo>
                    <a:pt x="77" y="143"/>
                  </a:lnTo>
                  <a:lnTo>
                    <a:pt x="80" y="144"/>
                  </a:lnTo>
                  <a:lnTo>
                    <a:pt x="82" y="145"/>
                  </a:lnTo>
                  <a:lnTo>
                    <a:pt x="84" y="145"/>
                  </a:lnTo>
                  <a:lnTo>
                    <a:pt x="84" y="145"/>
                  </a:lnTo>
                  <a:lnTo>
                    <a:pt x="87" y="144"/>
                  </a:lnTo>
                  <a:lnTo>
                    <a:pt x="91" y="144"/>
                  </a:lnTo>
                  <a:lnTo>
                    <a:pt x="93" y="144"/>
                  </a:lnTo>
                  <a:lnTo>
                    <a:pt x="96" y="144"/>
                  </a:lnTo>
                  <a:lnTo>
                    <a:pt x="96" y="144"/>
                  </a:lnTo>
                  <a:lnTo>
                    <a:pt x="97" y="143"/>
                  </a:lnTo>
                  <a:lnTo>
                    <a:pt x="98" y="140"/>
                  </a:lnTo>
                  <a:lnTo>
                    <a:pt x="98" y="140"/>
                  </a:lnTo>
                  <a:lnTo>
                    <a:pt x="101" y="140"/>
                  </a:lnTo>
                  <a:lnTo>
                    <a:pt x="104" y="142"/>
                  </a:lnTo>
                  <a:lnTo>
                    <a:pt x="105" y="142"/>
                  </a:lnTo>
                  <a:lnTo>
                    <a:pt x="107" y="140"/>
                  </a:lnTo>
                  <a:lnTo>
                    <a:pt x="107" y="140"/>
                  </a:lnTo>
                  <a:lnTo>
                    <a:pt x="112" y="137"/>
                  </a:lnTo>
                  <a:lnTo>
                    <a:pt x="113" y="135"/>
                  </a:lnTo>
                  <a:lnTo>
                    <a:pt x="113" y="133"/>
                  </a:lnTo>
                  <a:lnTo>
                    <a:pt x="113" y="133"/>
                  </a:lnTo>
                  <a:lnTo>
                    <a:pt x="112" y="132"/>
                  </a:lnTo>
                  <a:lnTo>
                    <a:pt x="112" y="132"/>
                  </a:lnTo>
                  <a:lnTo>
                    <a:pt x="106" y="135"/>
                  </a:lnTo>
                  <a:lnTo>
                    <a:pt x="101" y="137"/>
                  </a:lnTo>
                  <a:lnTo>
                    <a:pt x="95" y="137"/>
                  </a:lnTo>
                  <a:lnTo>
                    <a:pt x="89" y="136"/>
                  </a:lnTo>
                  <a:lnTo>
                    <a:pt x="89" y="136"/>
                  </a:lnTo>
                  <a:lnTo>
                    <a:pt x="85" y="135"/>
                  </a:lnTo>
                  <a:lnTo>
                    <a:pt x="81" y="135"/>
                  </a:lnTo>
                  <a:lnTo>
                    <a:pt x="76" y="136"/>
                  </a:lnTo>
                  <a:lnTo>
                    <a:pt x="73" y="135"/>
                  </a:lnTo>
                  <a:lnTo>
                    <a:pt x="73" y="135"/>
                  </a:lnTo>
                  <a:lnTo>
                    <a:pt x="72" y="134"/>
                  </a:lnTo>
                  <a:lnTo>
                    <a:pt x="71" y="133"/>
                  </a:lnTo>
                  <a:lnTo>
                    <a:pt x="71" y="129"/>
                  </a:lnTo>
                  <a:lnTo>
                    <a:pt x="72" y="125"/>
                  </a:lnTo>
                  <a:lnTo>
                    <a:pt x="72" y="122"/>
                  </a:lnTo>
                  <a:lnTo>
                    <a:pt x="72" y="122"/>
                  </a:lnTo>
                  <a:lnTo>
                    <a:pt x="68" y="119"/>
                  </a:lnTo>
                  <a:lnTo>
                    <a:pt x="66" y="119"/>
                  </a:lnTo>
                  <a:lnTo>
                    <a:pt x="63" y="119"/>
                  </a:lnTo>
                  <a:lnTo>
                    <a:pt x="60" y="119"/>
                  </a:lnTo>
                  <a:lnTo>
                    <a:pt x="60" y="119"/>
                  </a:lnTo>
                  <a:lnTo>
                    <a:pt x="59" y="117"/>
                  </a:lnTo>
                  <a:lnTo>
                    <a:pt x="56" y="115"/>
                  </a:lnTo>
                  <a:lnTo>
                    <a:pt x="55" y="109"/>
                  </a:lnTo>
                  <a:lnTo>
                    <a:pt x="55" y="104"/>
                  </a:lnTo>
                  <a:lnTo>
                    <a:pt x="56" y="100"/>
                  </a:lnTo>
                  <a:lnTo>
                    <a:pt x="56" y="100"/>
                  </a:lnTo>
                  <a:lnTo>
                    <a:pt x="59" y="97"/>
                  </a:lnTo>
                  <a:lnTo>
                    <a:pt x="62" y="95"/>
                  </a:lnTo>
                  <a:lnTo>
                    <a:pt x="66" y="95"/>
                  </a:lnTo>
                  <a:lnTo>
                    <a:pt x="71" y="96"/>
                  </a:lnTo>
                  <a:lnTo>
                    <a:pt x="80" y="97"/>
                  </a:lnTo>
                  <a:lnTo>
                    <a:pt x="85" y="98"/>
                  </a:lnTo>
                  <a:lnTo>
                    <a:pt x="89" y="97"/>
                  </a:lnTo>
                  <a:lnTo>
                    <a:pt x="89" y="97"/>
                  </a:lnTo>
                  <a:lnTo>
                    <a:pt x="99" y="96"/>
                  </a:lnTo>
                  <a:lnTo>
                    <a:pt x="104" y="96"/>
                  </a:lnTo>
                  <a:lnTo>
                    <a:pt x="109" y="97"/>
                  </a:lnTo>
                  <a:lnTo>
                    <a:pt x="109" y="97"/>
                  </a:lnTo>
                  <a:lnTo>
                    <a:pt x="112" y="98"/>
                  </a:lnTo>
                  <a:lnTo>
                    <a:pt x="114" y="101"/>
                  </a:lnTo>
                  <a:lnTo>
                    <a:pt x="116" y="106"/>
                  </a:lnTo>
                  <a:lnTo>
                    <a:pt x="116" y="106"/>
                  </a:lnTo>
                  <a:lnTo>
                    <a:pt x="118" y="111"/>
                  </a:lnTo>
                  <a:lnTo>
                    <a:pt x="119" y="113"/>
                  </a:lnTo>
                  <a:lnTo>
                    <a:pt x="122" y="115"/>
                  </a:lnTo>
                  <a:lnTo>
                    <a:pt x="122" y="115"/>
                  </a:lnTo>
                  <a:lnTo>
                    <a:pt x="125" y="115"/>
                  </a:lnTo>
                  <a:lnTo>
                    <a:pt x="128" y="116"/>
                  </a:lnTo>
                  <a:lnTo>
                    <a:pt x="128" y="116"/>
                  </a:lnTo>
                  <a:lnTo>
                    <a:pt x="131" y="121"/>
                  </a:lnTo>
                  <a:lnTo>
                    <a:pt x="134" y="123"/>
                  </a:lnTo>
                  <a:lnTo>
                    <a:pt x="137" y="124"/>
                  </a:lnTo>
                  <a:lnTo>
                    <a:pt x="137" y="124"/>
                  </a:lnTo>
                  <a:lnTo>
                    <a:pt x="143" y="124"/>
                  </a:lnTo>
                  <a:lnTo>
                    <a:pt x="148" y="124"/>
                  </a:lnTo>
                  <a:lnTo>
                    <a:pt x="154" y="122"/>
                  </a:lnTo>
                  <a:lnTo>
                    <a:pt x="158" y="118"/>
                  </a:lnTo>
                  <a:lnTo>
                    <a:pt x="158" y="118"/>
                  </a:lnTo>
                  <a:lnTo>
                    <a:pt x="151" y="116"/>
                  </a:lnTo>
                  <a:lnTo>
                    <a:pt x="144" y="114"/>
                  </a:lnTo>
                  <a:lnTo>
                    <a:pt x="140" y="113"/>
                  </a:lnTo>
                  <a:lnTo>
                    <a:pt x="138" y="109"/>
                  </a:lnTo>
                  <a:lnTo>
                    <a:pt x="136" y="107"/>
                  </a:lnTo>
                  <a:lnTo>
                    <a:pt x="136" y="103"/>
                  </a:lnTo>
                  <a:lnTo>
                    <a:pt x="136" y="103"/>
                  </a:lnTo>
                  <a:lnTo>
                    <a:pt x="136" y="102"/>
                  </a:lnTo>
                  <a:lnTo>
                    <a:pt x="134" y="101"/>
                  </a:lnTo>
                  <a:lnTo>
                    <a:pt x="131" y="100"/>
                  </a:lnTo>
                  <a:lnTo>
                    <a:pt x="131" y="100"/>
                  </a:lnTo>
                  <a:lnTo>
                    <a:pt x="130" y="98"/>
                  </a:lnTo>
                  <a:lnTo>
                    <a:pt x="131" y="95"/>
                  </a:lnTo>
                  <a:lnTo>
                    <a:pt x="133" y="94"/>
                  </a:lnTo>
                  <a:lnTo>
                    <a:pt x="135" y="93"/>
                  </a:lnTo>
                  <a:lnTo>
                    <a:pt x="135" y="93"/>
                  </a:lnTo>
                  <a:lnTo>
                    <a:pt x="138" y="93"/>
                  </a:lnTo>
                  <a:lnTo>
                    <a:pt x="141" y="93"/>
                  </a:lnTo>
                  <a:lnTo>
                    <a:pt x="141" y="93"/>
                  </a:lnTo>
                  <a:lnTo>
                    <a:pt x="148" y="91"/>
                  </a:lnTo>
                  <a:lnTo>
                    <a:pt x="156" y="90"/>
                  </a:lnTo>
                  <a:lnTo>
                    <a:pt x="169" y="90"/>
                  </a:lnTo>
                  <a:lnTo>
                    <a:pt x="169" y="90"/>
                  </a:lnTo>
                  <a:lnTo>
                    <a:pt x="172" y="88"/>
                  </a:lnTo>
                  <a:lnTo>
                    <a:pt x="176" y="86"/>
                  </a:lnTo>
                  <a:lnTo>
                    <a:pt x="179" y="84"/>
                  </a:lnTo>
                  <a:lnTo>
                    <a:pt x="181" y="82"/>
                  </a:lnTo>
                  <a:lnTo>
                    <a:pt x="181" y="82"/>
                  </a:lnTo>
                  <a:lnTo>
                    <a:pt x="187" y="81"/>
                  </a:lnTo>
                  <a:lnTo>
                    <a:pt x="192" y="81"/>
                  </a:lnTo>
                  <a:lnTo>
                    <a:pt x="198" y="81"/>
                  </a:lnTo>
                  <a:lnTo>
                    <a:pt x="203" y="79"/>
                  </a:lnTo>
                  <a:lnTo>
                    <a:pt x="203" y="79"/>
                  </a:lnTo>
                  <a:lnTo>
                    <a:pt x="204" y="77"/>
                  </a:lnTo>
                  <a:lnTo>
                    <a:pt x="204" y="76"/>
                  </a:lnTo>
                  <a:lnTo>
                    <a:pt x="204" y="74"/>
                  </a:lnTo>
                  <a:lnTo>
                    <a:pt x="203" y="74"/>
                  </a:lnTo>
                  <a:lnTo>
                    <a:pt x="203" y="74"/>
                  </a:lnTo>
                  <a:lnTo>
                    <a:pt x="198" y="73"/>
                  </a:lnTo>
                  <a:lnTo>
                    <a:pt x="191" y="74"/>
                  </a:lnTo>
                  <a:lnTo>
                    <a:pt x="186" y="75"/>
                  </a:lnTo>
                  <a:lnTo>
                    <a:pt x="182" y="75"/>
                  </a:lnTo>
                  <a:lnTo>
                    <a:pt x="180" y="74"/>
                  </a:lnTo>
                  <a:lnTo>
                    <a:pt x="180" y="74"/>
                  </a:lnTo>
                  <a:lnTo>
                    <a:pt x="181" y="72"/>
                  </a:lnTo>
                  <a:lnTo>
                    <a:pt x="181" y="72"/>
                  </a:lnTo>
                  <a:lnTo>
                    <a:pt x="192" y="67"/>
                  </a:lnTo>
                  <a:lnTo>
                    <a:pt x="197" y="65"/>
                  </a:lnTo>
                  <a:lnTo>
                    <a:pt x="197" y="64"/>
                  </a:lnTo>
                  <a:lnTo>
                    <a:pt x="197" y="64"/>
                  </a:lnTo>
                  <a:lnTo>
                    <a:pt x="197" y="64"/>
                  </a:lnTo>
                  <a:lnTo>
                    <a:pt x="192" y="62"/>
                  </a:lnTo>
                  <a:lnTo>
                    <a:pt x="188" y="61"/>
                  </a:lnTo>
                  <a:lnTo>
                    <a:pt x="183" y="62"/>
                  </a:lnTo>
                  <a:lnTo>
                    <a:pt x="179" y="64"/>
                  </a:lnTo>
                  <a:lnTo>
                    <a:pt x="170" y="71"/>
                  </a:lnTo>
                  <a:lnTo>
                    <a:pt x="162" y="79"/>
                  </a:lnTo>
                  <a:lnTo>
                    <a:pt x="162" y="79"/>
                  </a:lnTo>
                  <a:lnTo>
                    <a:pt x="159" y="80"/>
                  </a:lnTo>
                  <a:lnTo>
                    <a:pt x="155" y="81"/>
                  </a:lnTo>
                  <a:lnTo>
                    <a:pt x="155" y="81"/>
                  </a:lnTo>
                  <a:lnTo>
                    <a:pt x="128" y="84"/>
                  </a:lnTo>
                  <a:lnTo>
                    <a:pt x="102" y="86"/>
                  </a:lnTo>
                  <a:lnTo>
                    <a:pt x="102" y="86"/>
                  </a:lnTo>
                  <a:lnTo>
                    <a:pt x="77" y="86"/>
                  </a:lnTo>
                  <a:lnTo>
                    <a:pt x="65" y="86"/>
                  </a:lnTo>
                  <a:lnTo>
                    <a:pt x="53" y="85"/>
                  </a:lnTo>
                  <a:lnTo>
                    <a:pt x="53" y="85"/>
                  </a:lnTo>
                  <a:lnTo>
                    <a:pt x="47" y="83"/>
                  </a:lnTo>
                  <a:lnTo>
                    <a:pt x="45" y="82"/>
                  </a:lnTo>
                  <a:lnTo>
                    <a:pt x="45" y="81"/>
                  </a:lnTo>
                  <a:lnTo>
                    <a:pt x="45" y="80"/>
                  </a:lnTo>
                  <a:lnTo>
                    <a:pt x="45" y="80"/>
                  </a:lnTo>
                  <a:lnTo>
                    <a:pt x="49" y="76"/>
                  </a:lnTo>
                  <a:lnTo>
                    <a:pt x="53" y="74"/>
                  </a:lnTo>
                  <a:lnTo>
                    <a:pt x="57" y="71"/>
                  </a:lnTo>
                  <a:lnTo>
                    <a:pt x="61" y="66"/>
                  </a:lnTo>
                  <a:lnTo>
                    <a:pt x="61" y="66"/>
                  </a:lnTo>
                  <a:lnTo>
                    <a:pt x="60" y="66"/>
                  </a:lnTo>
                  <a:lnTo>
                    <a:pt x="60" y="66"/>
                  </a:lnTo>
                  <a:lnTo>
                    <a:pt x="57" y="66"/>
                  </a:lnTo>
                  <a:lnTo>
                    <a:pt x="57" y="66"/>
                  </a:lnTo>
                  <a:lnTo>
                    <a:pt x="55" y="67"/>
                  </a:lnTo>
                  <a:lnTo>
                    <a:pt x="54" y="69"/>
                  </a:lnTo>
                  <a:lnTo>
                    <a:pt x="54" y="69"/>
                  </a:lnTo>
                  <a:lnTo>
                    <a:pt x="47" y="70"/>
                  </a:lnTo>
                  <a:lnTo>
                    <a:pt x="42" y="72"/>
                  </a:lnTo>
                  <a:lnTo>
                    <a:pt x="38" y="74"/>
                  </a:lnTo>
                  <a:lnTo>
                    <a:pt x="31" y="76"/>
                  </a:lnTo>
                  <a:lnTo>
                    <a:pt x="31" y="76"/>
                  </a:lnTo>
                  <a:lnTo>
                    <a:pt x="29" y="76"/>
                  </a:lnTo>
                  <a:lnTo>
                    <a:pt x="25" y="74"/>
                  </a:lnTo>
                  <a:lnTo>
                    <a:pt x="22" y="72"/>
                  </a:lnTo>
                  <a:lnTo>
                    <a:pt x="20" y="69"/>
                  </a:lnTo>
                  <a:lnTo>
                    <a:pt x="20" y="69"/>
                  </a:lnTo>
                  <a:lnTo>
                    <a:pt x="23" y="66"/>
                  </a:lnTo>
                  <a:lnTo>
                    <a:pt x="26" y="64"/>
                  </a:lnTo>
                  <a:lnTo>
                    <a:pt x="32" y="58"/>
                  </a:lnTo>
                  <a:lnTo>
                    <a:pt x="32" y="58"/>
                  </a:lnTo>
                  <a:lnTo>
                    <a:pt x="31" y="56"/>
                  </a:lnTo>
                  <a:lnTo>
                    <a:pt x="30" y="56"/>
                  </a:lnTo>
                  <a:lnTo>
                    <a:pt x="30" y="56"/>
                  </a:lnTo>
                  <a:lnTo>
                    <a:pt x="28" y="58"/>
                  </a:lnTo>
                  <a:lnTo>
                    <a:pt x="25" y="60"/>
                  </a:lnTo>
                  <a:lnTo>
                    <a:pt x="22" y="61"/>
                  </a:lnTo>
                  <a:lnTo>
                    <a:pt x="20" y="61"/>
                  </a:lnTo>
                  <a:lnTo>
                    <a:pt x="20" y="61"/>
                  </a:lnTo>
                  <a:lnTo>
                    <a:pt x="15" y="59"/>
                  </a:lnTo>
                  <a:lnTo>
                    <a:pt x="13" y="59"/>
                  </a:lnTo>
                  <a:lnTo>
                    <a:pt x="11" y="60"/>
                  </a:lnTo>
                  <a:lnTo>
                    <a:pt x="11" y="60"/>
                  </a:lnTo>
                  <a:lnTo>
                    <a:pt x="8" y="60"/>
                  </a:lnTo>
                  <a:lnTo>
                    <a:pt x="4" y="60"/>
                  </a:lnTo>
                  <a:lnTo>
                    <a:pt x="4" y="60"/>
                  </a:lnTo>
                  <a:lnTo>
                    <a:pt x="3" y="60"/>
                  </a:lnTo>
                  <a:lnTo>
                    <a:pt x="2" y="60"/>
                  </a:lnTo>
                  <a:lnTo>
                    <a:pt x="1" y="56"/>
                  </a:lnTo>
                  <a:lnTo>
                    <a:pt x="0" y="50"/>
                  </a:lnTo>
                  <a:lnTo>
                    <a:pt x="0" y="50"/>
                  </a:lnTo>
                  <a:lnTo>
                    <a:pt x="1" y="46"/>
                  </a:lnTo>
                  <a:lnTo>
                    <a:pt x="3" y="44"/>
                  </a:lnTo>
                  <a:lnTo>
                    <a:pt x="7" y="43"/>
                  </a:lnTo>
                  <a:lnTo>
                    <a:pt x="10" y="42"/>
                  </a:lnTo>
                  <a:lnTo>
                    <a:pt x="10" y="42"/>
                  </a:lnTo>
                  <a:lnTo>
                    <a:pt x="13" y="43"/>
                  </a:lnTo>
                  <a:lnTo>
                    <a:pt x="15" y="42"/>
                  </a:lnTo>
                  <a:lnTo>
                    <a:pt x="15" y="42"/>
                  </a:lnTo>
                  <a:lnTo>
                    <a:pt x="29" y="40"/>
                  </a:lnTo>
                  <a:lnTo>
                    <a:pt x="41" y="40"/>
                  </a:lnTo>
                  <a:lnTo>
                    <a:pt x="41" y="40"/>
                  </a:lnTo>
                  <a:lnTo>
                    <a:pt x="45" y="40"/>
                  </a:lnTo>
                  <a:lnTo>
                    <a:pt x="49" y="39"/>
                  </a:lnTo>
                  <a:lnTo>
                    <a:pt x="49" y="39"/>
                  </a:lnTo>
                  <a:lnTo>
                    <a:pt x="56" y="38"/>
                  </a:lnTo>
                  <a:lnTo>
                    <a:pt x="63" y="37"/>
                  </a:lnTo>
                  <a:lnTo>
                    <a:pt x="71" y="34"/>
                  </a:lnTo>
                  <a:lnTo>
                    <a:pt x="77" y="34"/>
                  </a:lnTo>
                  <a:lnTo>
                    <a:pt x="77" y="34"/>
                  </a:lnTo>
                  <a:lnTo>
                    <a:pt x="87" y="35"/>
                  </a:lnTo>
                  <a:lnTo>
                    <a:pt x="96" y="35"/>
                  </a:lnTo>
                  <a:lnTo>
                    <a:pt x="106" y="34"/>
                  </a:lnTo>
                  <a:lnTo>
                    <a:pt x="114" y="32"/>
                  </a:lnTo>
                  <a:lnTo>
                    <a:pt x="114" y="32"/>
                  </a:lnTo>
                  <a:lnTo>
                    <a:pt x="118" y="29"/>
                  </a:lnTo>
                  <a:lnTo>
                    <a:pt x="123" y="24"/>
                  </a:lnTo>
                  <a:lnTo>
                    <a:pt x="123" y="24"/>
                  </a:lnTo>
                  <a:lnTo>
                    <a:pt x="127" y="23"/>
                  </a:lnTo>
                  <a:lnTo>
                    <a:pt x="131" y="22"/>
                  </a:lnTo>
                  <a:lnTo>
                    <a:pt x="140" y="20"/>
                  </a:lnTo>
                  <a:lnTo>
                    <a:pt x="140" y="20"/>
                  </a:lnTo>
                  <a:lnTo>
                    <a:pt x="146" y="19"/>
                  </a:lnTo>
                  <a:lnTo>
                    <a:pt x="150" y="19"/>
                  </a:lnTo>
                  <a:lnTo>
                    <a:pt x="156" y="18"/>
                  </a:lnTo>
                  <a:lnTo>
                    <a:pt x="161" y="17"/>
                  </a:lnTo>
                  <a:lnTo>
                    <a:pt x="161" y="17"/>
                  </a:lnTo>
                  <a:lnTo>
                    <a:pt x="169" y="16"/>
                  </a:lnTo>
                  <a:lnTo>
                    <a:pt x="178" y="16"/>
                  </a:lnTo>
                  <a:lnTo>
                    <a:pt x="186" y="16"/>
                  </a:lnTo>
                  <a:lnTo>
                    <a:pt x="194" y="16"/>
                  </a:lnTo>
                  <a:lnTo>
                    <a:pt x="194" y="16"/>
                  </a:lnTo>
                  <a:lnTo>
                    <a:pt x="207" y="14"/>
                  </a:lnTo>
                  <a:lnTo>
                    <a:pt x="219" y="12"/>
                  </a:lnTo>
                  <a:lnTo>
                    <a:pt x="231" y="11"/>
                  </a:lnTo>
                  <a:lnTo>
                    <a:pt x="243" y="11"/>
                  </a:lnTo>
                  <a:lnTo>
                    <a:pt x="243" y="11"/>
                  </a:lnTo>
                  <a:lnTo>
                    <a:pt x="252" y="11"/>
                  </a:lnTo>
                  <a:lnTo>
                    <a:pt x="256" y="11"/>
                  </a:lnTo>
                  <a:lnTo>
                    <a:pt x="261" y="10"/>
                  </a:lnTo>
                  <a:lnTo>
                    <a:pt x="261" y="10"/>
                  </a:lnTo>
                  <a:lnTo>
                    <a:pt x="266" y="8"/>
                  </a:lnTo>
                  <a:lnTo>
                    <a:pt x="272" y="7"/>
                  </a:lnTo>
                  <a:lnTo>
                    <a:pt x="284" y="3"/>
                  </a:lnTo>
                  <a:lnTo>
                    <a:pt x="284" y="3"/>
                  </a:lnTo>
                  <a:lnTo>
                    <a:pt x="285" y="3"/>
                  </a:lnTo>
                  <a:lnTo>
                    <a:pt x="286" y="3"/>
                  </a:lnTo>
                  <a:lnTo>
                    <a:pt x="286" y="3"/>
                  </a:lnTo>
                  <a:lnTo>
                    <a:pt x="291" y="9"/>
                  </a:lnTo>
                  <a:lnTo>
                    <a:pt x="293" y="10"/>
                  </a:lnTo>
                  <a:lnTo>
                    <a:pt x="294" y="10"/>
                  </a:lnTo>
                  <a:lnTo>
                    <a:pt x="295" y="9"/>
                  </a:lnTo>
                  <a:lnTo>
                    <a:pt x="295" y="9"/>
                  </a:lnTo>
                  <a:lnTo>
                    <a:pt x="303" y="3"/>
                  </a:lnTo>
                  <a:lnTo>
                    <a:pt x="306" y="1"/>
                  </a:lnTo>
                  <a:lnTo>
                    <a:pt x="308" y="0"/>
                  </a:lnTo>
                  <a:lnTo>
                    <a:pt x="308" y="0"/>
                  </a:lnTo>
                  <a:lnTo>
                    <a:pt x="324" y="3"/>
                  </a:lnTo>
                  <a:lnTo>
                    <a:pt x="337" y="7"/>
                  </a:lnTo>
                  <a:lnTo>
                    <a:pt x="351" y="8"/>
                  </a:lnTo>
                  <a:lnTo>
                    <a:pt x="368" y="8"/>
                  </a:lnTo>
                  <a:lnTo>
                    <a:pt x="368" y="8"/>
                  </a:lnTo>
                  <a:lnTo>
                    <a:pt x="368" y="10"/>
                  </a:lnTo>
                  <a:lnTo>
                    <a:pt x="367" y="10"/>
                  </a:lnTo>
                  <a:lnTo>
                    <a:pt x="364" y="11"/>
                  </a:lnTo>
                  <a:lnTo>
                    <a:pt x="359" y="12"/>
                  </a:lnTo>
                  <a:lnTo>
                    <a:pt x="358" y="13"/>
                  </a:lnTo>
                  <a:lnTo>
                    <a:pt x="357" y="14"/>
                  </a:lnTo>
                  <a:lnTo>
                    <a:pt x="357" y="14"/>
                  </a:lnTo>
                  <a:lnTo>
                    <a:pt x="364" y="16"/>
                  </a:lnTo>
                  <a:lnTo>
                    <a:pt x="369" y="14"/>
                  </a:lnTo>
                  <a:lnTo>
                    <a:pt x="382" y="12"/>
                  </a:lnTo>
                  <a:lnTo>
                    <a:pt x="382" y="12"/>
                  </a:lnTo>
                  <a:lnTo>
                    <a:pt x="388" y="10"/>
                  </a:lnTo>
                  <a:lnTo>
                    <a:pt x="391" y="10"/>
                  </a:lnTo>
                  <a:lnTo>
                    <a:pt x="393" y="11"/>
                  </a:lnTo>
                  <a:lnTo>
                    <a:pt x="393" y="11"/>
                  </a:lnTo>
                  <a:lnTo>
                    <a:pt x="396" y="13"/>
                  </a:lnTo>
                  <a:lnTo>
                    <a:pt x="399" y="16"/>
                  </a:lnTo>
                  <a:lnTo>
                    <a:pt x="402" y="16"/>
                  </a:lnTo>
                  <a:lnTo>
                    <a:pt x="404" y="14"/>
                  </a:lnTo>
                  <a:lnTo>
                    <a:pt x="404" y="14"/>
                  </a:lnTo>
                  <a:lnTo>
                    <a:pt x="412" y="13"/>
                  </a:lnTo>
                  <a:lnTo>
                    <a:pt x="416" y="14"/>
                  </a:lnTo>
                  <a:lnTo>
                    <a:pt x="420" y="18"/>
                  </a:lnTo>
                  <a:lnTo>
                    <a:pt x="420" y="18"/>
                  </a:lnTo>
                  <a:lnTo>
                    <a:pt x="421" y="18"/>
                  </a:lnTo>
                  <a:lnTo>
                    <a:pt x="422" y="18"/>
                  </a:lnTo>
                  <a:lnTo>
                    <a:pt x="422" y="18"/>
                  </a:lnTo>
                  <a:lnTo>
                    <a:pt x="423" y="21"/>
                  </a:lnTo>
                  <a:lnTo>
                    <a:pt x="425" y="23"/>
                  </a:lnTo>
                  <a:lnTo>
                    <a:pt x="429" y="27"/>
                  </a:lnTo>
                  <a:lnTo>
                    <a:pt x="434" y="28"/>
                  </a:lnTo>
                  <a:lnTo>
                    <a:pt x="440" y="29"/>
                  </a:lnTo>
                  <a:lnTo>
                    <a:pt x="440" y="29"/>
                  </a:lnTo>
                  <a:lnTo>
                    <a:pt x="440" y="30"/>
                  </a:lnTo>
                  <a:lnTo>
                    <a:pt x="440" y="30"/>
                  </a:lnTo>
                  <a:lnTo>
                    <a:pt x="440" y="31"/>
                  </a:lnTo>
                  <a:lnTo>
                    <a:pt x="440" y="31"/>
                  </a:lnTo>
                  <a:lnTo>
                    <a:pt x="435" y="33"/>
                  </a:lnTo>
                  <a:lnTo>
                    <a:pt x="432" y="35"/>
                  </a:lnTo>
                  <a:lnTo>
                    <a:pt x="425" y="41"/>
                  </a:lnTo>
                  <a:lnTo>
                    <a:pt x="425" y="41"/>
                  </a:lnTo>
                  <a:lnTo>
                    <a:pt x="420" y="43"/>
                  </a:lnTo>
                  <a:lnTo>
                    <a:pt x="414" y="44"/>
                  </a:lnTo>
                  <a:lnTo>
                    <a:pt x="409" y="46"/>
                  </a:lnTo>
                  <a:lnTo>
                    <a:pt x="404" y="49"/>
                  </a:lnTo>
                  <a:lnTo>
                    <a:pt x="404" y="49"/>
                  </a:lnTo>
                  <a:lnTo>
                    <a:pt x="401" y="49"/>
                  </a:lnTo>
                  <a:lnTo>
                    <a:pt x="398" y="48"/>
                  </a:lnTo>
                  <a:lnTo>
                    <a:pt x="392" y="45"/>
                  </a:lnTo>
                  <a:lnTo>
                    <a:pt x="392" y="45"/>
                  </a:lnTo>
                  <a:lnTo>
                    <a:pt x="388" y="44"/>
                  </a:lnTo>
                  <a:lnTo>
                    <a:pt x="385" y="45"/>
                  </a:lnTo>
                  <a:lnTo>
                    <a:pt x="380" y="46"/>
                  </a:lnTo>
                  <a:lnTo>
                    <a:pt x="376" y="49"/>
                  </a:lnTo>
                  <a:lnTo>
                    <a:pt x="376" y="49"/>
                  </a:lnTo>
                  <a:lnTo>
                    <a:pt x="371" y="50"/>
                  </a:lnTo>
                  <a:lnTo>
                    <a:pt x="367" y="51"/>
                  </a:lnTo>
                  <a:lnTo>
                    <a:pt x="357" y="50"/>
                  </a:lnTo>
                  <a:lnTo>
                    <a:pt x="347" y="50"/>
                  </a:lnTo>
                  <a:lnTo>
                    <a:pt x="343" y="51"/>
                  </a:lnTo>
                  <a:lnTo>
                    <a:pt x="338" y="53"/>
                  </a:lnTo>
                  <a:lnTo>
                    <a:pt x="338" y="53"/>
                  </a:lnTo>
                  <a:lnTo>
                    <a:pt x="341" y="54"/>
                  </a:lnTo>
                  <a:lnTo>
                    <a:pt x="345" y="55"/>
                  </a:lnTo>
                  <a:lnTo>
                    <a:pt x="351" y="56"/>
                  </a:lnTo>
                  <a:lnTo>
                    <a:pt x="359" y="56"/>
                  </a:lnTo>
                  <a:lnTo>
                    <a:pt x="366" y="58"/>
                  </a:lnTo>
                  <a:lnTo>
                    <a:pt x="366" y="58"/>
                  </a:lnTo>
                  <a:lnTo>
                    <a:pt x="365" y="59"/>
                  </a:lnTo>
                  <a:lnTo>
                    <a:pt x="365" y="59"/>
                  </a:lnTo>
                  <a:lnTo>
                    <a:pt x="365" y="59"/>
                  </a:lnTo>
                  <a:lnTo>
                    <a:pt x="345" y="59"/>
                  </a:lnTo>
                  <a:lnTo>
                    <a:pt x="335" y="61"/>
                  </a:lnTo>
                  <a:lnTo>
                    <a:pt x="330" y="62"/>
                  </a:lnTo>
                  <a:lnTo>
                    <a:pt x="326" y="65"/>
                  </a:lnTo>
                  <a:lnTo>
                    <a:pt x="326" y="65"/>
                  </a:lnTo>
                  <a:lnTo>
                    <a:pt x="326" y="65"/>
                  </a:lnTo>
                  <a:lnTo>
                    <a:pt x="327" y="67"/>
                  </a:lnTo>
                  <a:lnTo>
                    <a:pt x="328" y="69"/>
                  </a:lnTo>
                  <a:lnTo>
                    <a:pt x="330" y="69"/>
                  </a:lnTo>
                  <a:lnTo>
                    <a:pt x="330" y="69"/>
                  </a:lnTo>
                  <a:lnTo>
                    <a:pt x="340" y="70"/>
                  </a:lnTo>
                  <a:lnTo>
                    <a:pt x="340" y="70"/>
                  </a:lnTo>
                  <a:lnTo>
                    <a:pt x="357" y="69"/>
                  </a:lnTo>
                  <a:lnTo>
                    <a:pt x="372" y="65"/>
                  </a:lnTo>
                  <a:lnTo>
                    <a:pt x="372" y="65"/>
                  </a:lnTo>
                  <a:lnTo>
                    <a:pt x="381" y="63"/>
                  </a:lnTo>
                  <a:lnTo>
                    <a:pt x="390" y="60"/>
                  </a:lnTo>
                  <a:lnTo>
                    <a:pt x="390" y="60"/>
                  </a:lnTo>
                  <a:lnTo>
                    <a:pt x="396" y="59"/>
                  </a:lnTo>
                  <a:lnTo>
                    <a:pt x="396" y="59"/>
                  </a:lnTo>
                  <a:lnTo>
                    <a:pt x="401" y="59"/>
                  </a:lnTo>
                  <a:lnTo>
                    <a:pt x="402" y="58"/>
                  </a:lnTo>
                  <a:lnTo>
                    <a:pt x="404" y="58"/>
                  </a:lnTo>
                  <a:lnTo>
                    <a:pt x="404" y="58"/>
                  </a:lnTo>
                  <a:lnTo>
                    <a:pt x="406" y="56"/>
                  </a:lnTo>
                  <a:lnTo>
                    <a:pt x="408" y="58"/>
                  </a:lnTo>
                  <a:lnTo>
                    <a:pt x="409" y="60"/>
                  </a:lnTo>
                  <a:lnTo>
                    <a:pt x="409" y="60"/>
                  </a:lnTo>
                  <a:lnTo>
                    <a:pt x="409" y="62"/>
                  </a:lnTo>
                  <a:lnTo>
                    <a:pt x="408" y="63"/>
                  </a:lnTo>
                  <a:lnTo>
                    <a:pt x="404" y="64"/>
                  </a:lnTo>
                  <a:lnTo>
                    <a:pt x="404" y="6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0" name="Freeform 529"/>
            <p:cNvSpPr>
              <a:spLocks/>
            </p:cNvSpPr>
            <p:nvPr/>
          </p:nvSpPr>
          <p:spPr bwMode="gray">
            <a:xfrm>
              <a:off x="2435857" y="2167796"/>
              <a:ext cx="4798" cy="0"/>
            </a:xfrm>
            <a:custGeom>
              <a:avLst/>
              <a:gdLst/>
              <a:ahLst/>
              <a:cxnLst>
                <a:cxn ang="0">
                  <a:pos x="2" y="1"/>
                </a:cxn>
                <a:cxn ang="0">
                  <a:pos x="2" y="1"/>
                </a:cxn>
                <a:cxn ang="0">
                  <a:pos x="2" y="2"/>
                </a:cxn>
                <a:cxn ang="0">
                  <a:pos x="1" y="2"/>
                </a:cxn>
                <a:cxn ang="0">
                  <a:pos x="1" y="2"/>
                </a:cxn>
                <a:cxn ang="0">
                  <a:pos x="0" y="2"/>
                </a:cxn>
                <a:cxn ang="0">
                  <a:pos x="0" y="1"/>
                </a:cxn>
                <a:cxn ang="0">
                  <a:pos x="0" y="1"/>
                </a:cxn>
                <a:cxn ang="0">
                  <a:pos x="1" y="0"/>
                </a:cxn>
                <a:cxn ang="0">
                  <a:pos x="2" y="1"/>
                </a:cxn>
                <a:cxn ang="0">
                  <a:pos x="2" y="1"/>
                </a:cxn>
              </a:cxnLst>
              <a:rect l="0" t="0" r="r" b="b"/>
              <a:pathLst>
                <a:path w="2" h="2">
                  <a:moveTo>
                    <a:pt x="2" y="1"/>
                  </a:moveTo>
                  <a:lnTo>
                    <a:pt x="2" y="1"/>
                  </a:lnTo>
                  <a:lnTo>
                    <a:pt x="2" y="2"/>
                  </a:lnTo>
                  <a:lnTo>
                    <a:pt x="1" y="2"/>
                  </a:lnTo>
                  <a:lnTo>
                    <a:pt x="1" y="2"/>
                  </a:lnTo>
                  <a:lnTo>
                    <a:pt x="0" y="2"/>
                  </a:lnTo>
                  <a:lnTo>
                    <a:pt x="0" y="1"/>
                  </a:lnTo>
                  <a:lnTo>
                    <a:pt x="0" y="1"/>
                  </a:lnTo>
                  <a:lnTo>
                    <a:pt x="1" y="0"/>
                  </a:lnTo>
                  <a:lnTo>
                    <a:pt x="2" y="1"/>
                  </a:lnTo>
                  <a:lnTo>
                    <a:pt x="2"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1" name="Freeform 530"/>
            <p:cNvSpPr>
              <a:spLocks/>
            </p:cNvSpPr>
            <p:nvPr/>
          </p:nvSpPr>
          <p:spPr bwMode="gray">
            <a:xfrm>
              <a:off x="2075999" y="1980591"/>
              <a:ext cx="153539" cy="153604"/>
            </a:xfrm>
            <a:custGeom>
              <a:avLst/>
              <a:gdLst/>
              <a:ahLst/>
              <a:cxnLst>
                <a:cxn ang="0">
                  <a:pos x="57" y="107"/>
                </a:cxn>
                <a:cxn ang="0">
                  <a:pos x="70" y="91"/>
                </a:cxn>
                <a:cxn ang="0">
                  <a:pos x="73" y="94"/>
                </a:cxn>
                <a:cxn ang="0">
                  <a:pos x="78" y="100"/>
                </a:cxn>
                <a:cxn ang="0">
                  <a:pos x="82" y="97"/>
                </a:cxn>
                <a:cxn ang="0">
                  <a:pos x="89" y="94"/>
                </a:cxn>
                <a:cxn ang="0">
                  <a:pos x="107" y="79"/>
                </a:cxn>
                <a:cxn ang="0">
                  <a:pos x="107" y="75"/>
                </a:cxn>
                <a:cxn ang="0">
                  <a:pos x="97" y="58"/>
                </a:cxn>
                <a:cxn ang="0">
                  <a:pos x="91" y="58"/>
                </a:cxn>
                <a:cxn ang="0">
                  <a:pos x="85" y="56"/>
                </a:cxn>
                <a:cxn ang="0">
                  <a:pos x="89" y="49"/>
                </a:cxn>
                <a:cxn ang="0">
                  <a:pos x="81" y="29"/>
                </a:cxn>
                <a:cxn ang="0">
                  <a:pos x="77" y="31"/>
                </a:cxn>
                <a:cxn ang="0">
                  <a:pos x="72" y="33"/>
                </a:cxn>
                <a:cxn ang="0">
                  <a:pos x="65" y="28"/>
                </a:cxn>
                <a:cxn ang="0">
                  <a:pos x="45" y="13"/>
                </a:cxn>
                <a:cxn ang="0">
                  <a:pos x="36" y="3"/>
                </a:cxn>
                <a:cxn ang="0">
                  <a:pos x="28" y="0"/>
                </a:cxn>
                <a:cxn ang="0">
                  <a:pos x="24" y="1"/>
                </a:cxn>
                <a:cxn ang="0">
                  <a:pos x="25" y="8"/>
                </a:cxn>
                <a:cxn ang="0">
                  <a:pos x="15" y="15"/>
                </a:cxn>
                <a:cxn ang="0">
                  <a:pos x="14" y="25"/>
                </a:cxn>
                <a:cxn ang="0">
                  <a:pos x="21" y="27"/>
                </a:cxn>
                <a:cxn ang="0">
                  <a:pos x="22" y="33"/>
                </a:cxn>
                <a:cxn ang="0">
                  <a:pos x="13" y="34"/>
                </a:cxn>
                <a:cxn ang="0">
                  <a:pos x="3" y="33"/>
                </a:cxn>
                <a:cxn ang="0">
                  <a:pos x="3" y="38"/>
                </a:cxn>
                <a:cxn ang="0">
                  <a:pos x="11" y="39"/>
                </a:cxn>
                <a:cxn ang="0">
                  <a:pos x="15" y="39"/>
                </a:cxn>
                <a:cxn ang="0">
                  <a:pos x="13" y="47"/>
                </a:cxn>
                <a:cxn ang="0">
                  <a:pos x="2" y="48"/>
                </a:cxn>
                <a:cxn ang="0">
                  <a:pos x="0" y="50"/>
                </a:cxn>
                <a:cxn ang="0">
                  <a:pos x="4" y="67"/>
                </a:cxn>
                <a:cxn ang="0">
                  <a:pos x="8" y="67"/>
                </a:cxn>
                <a:cxn ang="0">
                  <a:pos x="18" y="64"/>
                </a:cxn>
                <a:cxn ang="0">
                  <a:pos x="24" y="69"/>
                </a:cxn>
                <a:cxn ang="0">
                  <a:pos x="39" y="70"/>
                </a:cxn>
                <a:cxn ang="0">
                  <a:pos x="36" y="77"/>
                </a:cxn>
                <a:cxn ang="0">
                  <a:pos x="15" y="80"/>
                </a:cxn>
                <a:cxn ang="0">
                  <a:pos x="14" y="83"/>
                </a:cxn>
                <a:cxn ang="0">
                  <a:pos x="21" y="94"/>
                </a:cxn>
                <a:cxn ang="0">
                  <a:pos x="24" y="95"/>
                </a:cxn>
                <a:cxn ang="0">
                  <a:pos x="31" y="96"/>
                </a:cxn>
                <a:cxn ang="0">
                  <a:pos x="29" y="104"/>
                </a:cxn>
                <a:cxn ang="0">
                  <a:pos x="40" y="109"/>
                </a:cxn>
                <a:cxn ang="0">
                  <a:pos x="42" y="107"/>
                </a:cxn>
                <a:cxn ang="0">
                  <a:pos x="50" y="106"/>
                </a:cxn>
              </a:cxnLst>
              <a:rect l="0" t="0" r="r" b="b"/>
              <a:pathLst>
                <a:path w="108" h="109">
                  <a:moveTo>
                    <a:pt x="50" y="106"/>
                  </a:moveTo>
                  <a:lnTo>
                    <a:pt x="50" y="106"/>
                  </a:lnTo>
                  <a:lnTo>
                    <a:pt x="53" y="107"/>
                  </a:lnTo>
                  <a:lnTo>
                    <a:pt x="57" y="107"/>
                  </a:lnTo>
                  <a:lnTo>
                    <a:pt x="60" y="106"/>
                  </a:lnTo>
                  <a:lnTo>
                    <a:pt x="63" y="104"/>
                  </a:lnTo>
                  <a:lnTo>
                    <a:pt x="66" y="99"/>
                  </a:lnTo>
                  <a:lnTo>
                    <a:pt x="70" y="91"/>
                  </a:lnTo>
                  <a:lnTo>
                    <a:pt x="70" y="91"/>
                  </a:lnTo>
                  <a:lnTo>
                    <a:pt x="71" y="90"/>
                  </a:lnTo>
                  <a:lnTo>
                    <a:pt x="71" y="90"/>
                  </a:lnTo>
                  <a:lnTo>
                    <a:pt x="73" y="94"/>
                  </a:lnTo>
                  <a:lnTo>
                    <a:pt x="74" y="97"/>
                  </a:lnTo>
                  <a:lnTo>
                    <a:pt x="76" y="100"/>
                  </a:lnTo>
                  <a:lnTo>
                    <a:pt x="76" y="100"/>
                  </a:lnTo>
                  <a:lnTo>
                    <a:pt x="78" y="100"/>
                  </a:lnTo>
                  <a:lnTo>
                    <a:pt x="78" y="100"/>
                  </a:lnTo>
                  <a:lnTo>
                    <a:pt x="79" y="99"/>
                  </a:lnTo>
                  <a:lnTo>
                    <a:pt x="82" y="97"/>
                  </a:lnTo>
                  <a:lnTo>
                    <a:pt x="82" y="97"/>
                  </a:lnTo>
                  <a:lnTo>
                    <a:pt x="86" y="96"/>
                  </a:lnTo>
                  <a:lnTo>
                    <a:pt x="88" y="96"/>
                  </a:lnTo>
                  <a:lnTo>
                    <a:pt x="89" y="94"/>
                  </a:lnTo>
                  <a:lnTo>
                    <a:pt x="89" y="94"/>
                  </a:lnTo>
                  <a:lnTo>
                    <a:pt x="93" y="89"/>
                  </a:lnTo>
                  <a:lnTo>
                    <a:pt x="96" y="85"/>
                  </a:lnTo>
                  <a:lnTo>
                    <a:pt x="102" y="81"/>
                  </a:lnTo>
                  <a:lnTo>
                    <a:pt x="107" y="79"/>
                  </a:lnTo>
                  <a:lnTo>
                    <a:pt x="107" y="79"/>
                  </a:lnTo>
                  <a:lnTo>
                    <a:pt x="108" y="79"/>
                  </a:lnTo>
                  <a:lnTo>
                    <a:pt x="108" y="78"/>
                  </a:lnTo>
                  <a:lnTo>
                    <a:pt x="107" y="75"/>
                  </a:lnTo>
                  <a:lnTo>
                    <a:pt x="104" y="69"/>
                  </a:lnTo>
                  <a:lnTo>
                    <a:pt x="104" y="69"/>
                  </a:lnTo>
                  <a:lnTo>
                    <a:pt x="100" y="64"/>
                  </a:lnTo>
                  <a:lnTo>
                    <a:pt x="97" y="58"/>
                  </a:lnTo>
                  <a:lnTo>
                    <a:pt x="97" y="58"/>
                  </a:lnTo>
                  <a:lnTo>
                    <a:pt x="96" y="56"/>
                  </a:lnTo>
                  <a:lnTo>
                    <a:pt x="94" y="57"/>
                  </a:lnTo>
                  <a:lnTo>
                    <a:pt x="91" y="58"/>
                  </a:lnTo>
                  <a:lnTo>
                    <a:pt x="88" y="58"/>
                  </a:lnTo>
                  <a:lnTo>
                    <a:pt x="88" y="58"/>
                  </a:lnTo>
                  <a:lnTo>
                    <a:pt x="86" y="57"/>
                  </a:lnTo>
                  <a:lnTo>
                    <a:pt x="85" y="56"/>
                  </a:lnTo>
                  <a:lnTo>
                    <a:pt x="85" y="55"/>
                  </a:lnTo>
                  <a:lnTo>
                    <a:pt x="85" y="55"/>
                  </a:lnTo>
                  <a:lnTo>
                    <a:pt x="88" y="53"/>
                  </a:lnTo>
                  <a:lnTo>
                    <a:pt x="89" y="49"/>
                  </a:lnTo>
                  <a:lnTo>
                    <a:pt x="89" y="46"/>
                  </a:lnTo>
                  <a:lnTo>
                    <a:pt x="88" y="43"/>
                  </a:lnTo>
                  <a:lnTo>
                    <a:pt x="85" y="36"/>
                  </a:lnTo>
                  <a:lnTo>
                    <a:pt x="81" y="29"/>
                  </a:lnTo>
                  <a:lnTo>
                    <a:pt x="81" y="29"/>
                  </a:lnTo>
                  <a:lnTo>
                    <a:pt x="81" y="29"/>
                  </a:lnTo>
                  <a:lnTo>
                    <a:pt x="79" y="29"/>
                  </a:lnTo>
                  <a:lnTo>
                    <a:pt x="77" y="31"/>
                  </a:lnTo>
                  <a:lnTo>
                    <a:pt x="75" y="33"/>
                  </a:lnTo>
                  <a:lnTo>
                    <a:pt x="73" y="34"/>
                  </a:lnTo>
                  <a:lnTo>
                    <a:pt x="73" y="34"/>
                  </a:lnTo>
                  <a:lnTo>
                    <a:pt x="72" y="33"/>
                  </a:lnTo>
                  <a:lnTo>
                    <a:pt x="71" y="32"/>
                  </a:lnTo>
                  <a:lnTo>
                    <a:pt x="71" y="27"/>
                  </a:lnTo>
                  <a:lnTo>
                    <a:pt x="71" y="27"/>
                  </a:lnTo>
                  <a:lnTo>
                    <a:pt x="65" y="28"/>
                  </a:lnTo>
                  <a:lnTo>
                    <a:pt x="61" y="28"/>
                  </a:lnTo>
                  <a:lnTo>
                    <a:pt x="56" y="26"/>
                  </a:lnTo>
                  <a:lnTo>
                    <a:pt x="52" y="22"/>
                  </a:lnTo>
                  <a:lnTo>
                    <a:pt x="45" y="13"/>
                  </a:lnTo>
                  <a:lnTo>
                    <a:pt x="39" y="3"/>
                  </a:lnTo>
                  <a:lnTo>
                    <a:pt x="39" y="3"/>
                  </a:lnTo>
                  <a:lnTo>
                    <a:pt x="38" y="2"/>
                  </a:lnTo>
                  <a:lnTo>
                    <a:pt x="36" y="3"/>
                  </a:lnTo>
                  <a:lnTo>
                    <a:pt x="34" y="3"/>
                  </a:lnTo>
                  <a:lnTo>
                    <a:pt x="34" y="3"/>
                  </a:lnTo>
                  <a:lnTo>
                    <a:pt x="31" y="2"/>
                  </a:lnTo>
                  <a:lnTo>
                    <a:pt x="28" y="0"/>
                  </a:lnTo>
                  <a:lnTo>
                    <a:pt x="28" y="0"/>
                  </a:lnTo>
                  <a:lnTo>
                    <a:pt x="26" y="0"/>
                  </a:lnTo>
                  <a:lnTo>
                    <a:pt x="24" y="0"/>
                  </a:lnTo>
                  <a:lnTo>
                    <a:pt x="24" y="1"/>
                  </a:lnTo>
                  <a:lnTo>
                    <a:pt x="23" y="1"/>
                  </a:lnTo>
                  <a:lnTo>
                    <a:pt x="23" y="1"/>
                  </a:lnTo>
                  <a:lnTo>
                    <a:pt x="25" y="6"/>
                  </a:lnTo>
                  <a:lnTo>
                    <a:pt x="25" y="8"/>
                  </a:lnTo>
                  <a:lnTo>
                    <a:pt x="24" y="10"/>
                  </a:lnTo>
                  <a:lnTo>
                    <a:pt x="24" y="10"/>
                  </a:lnTo>
                  <a:lnTo>
                    <a:pt x="20" y="12"/>
                  </a:lnTo>
                  <a:lnTo>
                    <a:pt x="15" y="15"/>
                  </a:lnTo>
                  <a:lnTo>
                    <a:pt x="13" y="20"/>
                  </a:lnTo>
                  <a:lnTo>
                    <a:pt x="13" y="24"/>
                  </a:lnTo>
                  <a:lnTo>
                    <a:pt x="13" y="24"/>
                  </a:lnTo>
                  <a:lnTo>
                    <a:pt x="14" y="25"/>
                  </a:lnTo>
                  <a:lnTo>
                    <a:pt x="17" y="26"/>
                  </a:lnTo>
                  <a:lnTo>
                    <a:pt x="20" y="26"/>
                  </a:lnTo>
                  <a:lnTo>
                    <a:pt x="20" y="26"/>
                  </a:lnTo>
                  <a:lnTo>
                    <a:pt x="21" y="27"/>
                  </a:lnTo>
                  <a:lnTo>
                    <a:pt x="22" y="29"/>
                  </a:lnTo>
                  <a:lnTo>
                    <a:pt x="23" y="32"/>
                  </a:lnTo>
                  <a:lnTo>
                    <a:pt x="22" y="33"/>
                  </a:lnTo>
                  <a:lnTo>
                    <a:pt x="22" y="33"/>
                  </a:lnTo>
                  <a:lnTo>
                    <a:pt x="20" y="34"/>
                  </a:lnTo>
                  <a:lnTo>
                    <a:pt x="18" y="34"/>
                  </a:lnTo>
                  <a:lnTo>
                    <a:pt x="13" y="34"/>
                  </a:lnTo>
                  <a:lnTo>
                    <a:pt x="13" y="34"/>
                  </a:lnTo>
                  <a:lnTo>
                    <a:pt x="11" y="34"/>
                  </a:lnTo>
                  <a:lnTo>
                    <a:pt x="9" y="33"/>
                  </a:lnTo>
                  <a:lnTo>
                    <a:pt x="5" y="33"/>
                  </a:lnTo>
                  <a:lnTo>
                    <a:pt x="3" y="33"/>
                  </a:lnTo>
                  <a:lnTo>
                    <a:pt x="3" y="33"/>
                  </a:lnTo>
                  <a:lnTo>
                    <a:pt x="2" y="34"/>
                  </a:lnTo>
                  <a:lnTo>
                    <a:pt x="2" y="35"/>
                  </a:lnTo>
                  <a:lnTo>
                    <a:pt x="3" y="38"/>
                  </a:lnTo>
                  <a:lnTo>
                    <a:pt x="3" y="38"/>
                  </a:lnTo>
                  <a:lnTo>
                    <a:pt x="5" y="39"/>
                  </a:lnTo>
                  <a:lnTo>
                    <a:pt x="8" y="39"/>
                  </a:lnTo>
                  <a:lnTo>
                    <a:pt x="11" y="39"/>
                  </a:lnTo>
                  <a:lnTo>
                    <a:pt x="13" y="38"/>
                  </a:lnTo>
                  <a:lnTo>
                    <a:pt x="13" y="38"/>
                  </a:lnTo>
                  <a:lnTo>
                    <a:pt x="14" y="39"/>
                  </a:lnTo>
                  <a:lnTo>
                    <a:pt x="15" y="39"/>
                  </a:lnTo>
                  <a:lnTo>
                    <a:pt x="15" y="43"/>
                  </a:lnTo>
                  <a:lnTo>
                    <a:pt x="15" y="45"/>
                  </a:lnTo>
                  <a:lnTo>
                    <a:pt x="13" y="47"/>
                  </a:lnTo>
                  <a:lnTo>
                    <a:pt x="13" y="47"/>
                  </a:lnTo>
                  <a:lnTo>
                    <a:pt x="11" y="48"/>
                  </a:lnTo>
                  <a:lnTo>
                    <a:pt x="8" y="49"/>
                  </a:lnTo>
                  <a:lnTo>
                    <a:pt x="3" y="49"/>
                  </a:lnTo>
                  <a:lnTo>
                    <a:pt x="2" y="48"/>
                  </a:lnTo>
                  <a:lnTo>
                    <a:pt x="1" y="47"/>
                  </a:lnTo>
                  <a:lnTo>
                    <a:pt x="1" y="47"/>
                  </a:lnTo>
                  <a:lnTo>
                    <a:pt x="0" y="48"/>
                  </a:lnTo>
                  <a:lnTo>
                    <a:pt x="0" y="50"/>
                  </a:lnTo>
                  <a:lnTo>
                    <a:pt x="0" y="50"/>
                  </a:lnTo>
                  <a:lnTo>
                    <a:pt x="3" y="58"/>
                  </a:lnTo>
                  <a:lnTo>
                    <a:pt x="5" y="63"/>
                  </a:lnTo>
                  <a:lnTo>
                    <a:pt x="4" y="67"/>
                  </a:lnTo>
                  <a:lnTo>
                    <a:pt x="4" y="67"/>
                  </a:lnTo>
                  <a:lnTo>
                    <a:pt x="7" y="67"/>
                  </a:lnTo>
                  <a:lnTo>
                    <a:pt x="8" y="67"/>
                  </a:lnTo>
                  <a:lnTo>
                    <a:pt x="8" y="67"/>
                  </a:lnTo>
                  <a:lnTo>
                    <a:pt x="13" y="65"/>
                  </a:lnTo>
                  <a:lnTo>
                    <a:pt x="15" y="64"/>
                  </a:lnTo>
                  <a:lnTo>
                    <a:pt x="18" y="64"/>
                  </a:lnTo>
                  <a:lnTo>
                    <a:pt x="18" y="64"/>
                  </a:lnTo>
                  <a:lnTo>
                    <a:pt x="20" y="65"/>
                  </a:lnTo>
                  <a:lnTo>
                    <a:pt x="21" y="67"/>
                  </a:lnTo>
                  <a:lnTo>
                    <a:pt x="22" y="68"/>
                  </a:lnTo>
                  <a:lnTo>
                    <a:pt x="24" y="69"/>
                  </a:lnTo>
                  <a:lnTo>
                    <a:pt x="24" y="69"/>
                  </a:lnTo>
                  <a:lnTo>
                    <a:pt x="34" y="69"/>
                  </a:lnTo>
                  <a:lnTo>
                    <a:pt x="36" y="69"/>
                  </a:lnTo>
                  <a:lnTo>
                    <a:pt x="39" y="70"/>
                  </a:lnTo>
                  <a:lnTo>
                    <a:pt x="39" y="73"/>
                  </a:lnTo>
                  <a:lnTo>
                    <a:pt x="39" y="75"/>
                  </a:lnTo>
                  <a:lnTo>
                    <a:pt x="39" y="75"/>
                  </a:lnTo>
                  <a:lnTo>
                    <a:pt x="36" y="77"/>
                  </a:lnTo>
                  <a:lnTo>
                    <a:pt x="34" y="78"/>
                  </a:lnTo>
                  <a:lnTo>
                    <a:pt x="29" y="78"/>
                  </a:lnTo>
                  <a:lnTo>
                    <a:pt x="22" y="78"/>
                  </a:lnTo>
                  <a:lnTo>
                    <a:pt x="15" y="80"/>
                  </a:lnTo>
                  <a:lnTo>
                    <a:pt x="15" y="80"/>
                  </a:lnTo>
                  <a:lnTo>
                    <a:pt x="14" y="80"/>
                  </a:lnTo>
                  <a:lnTo>
                    <a:pt x="14" y="83"/>
                  </a:lnTo>
                  <a:lnTo>
                    <a:pt x="14" y="83"/>
                  </a:lnTo>
                  <a:lnTo>
                    <a:pt x="18" y="87"/>
                  </a:lnTo>
                  <a:lnTo>
                    <a:pt x="19" y="91"/>
                  </a:lnTo>
                  <a:lnTo>
                    <a:pt x="19" y="91"/>
                  </a:lnTo>
                  <a:lnTo>
                    <a:pt x="21" y="94"/>
                  </a:lnTo>
                  <a:lnTo>
                    <a:pt x="24" y="94"/>
                  </a:lnTo>
                  <a:lnTo>
                    <a:pt x="24" y="94"/>
                  </a:lnTo>
                  <a:lnTo>
                    <a:pt x="24" y="95"/>
                  </a:lnTo>
                  <a:lnTo>
                    <a:pt x="24" y="95"/>
                  </a:lnTo>
                  <a:lnTo>
                    <a:pt x="30" y="95"/>
                  </a:lnTo>
                  <a:lnTo>
                    <a:pt x="30" y="95"/>
                  </a:lnTo>
                  <a:lnTo>
                    <a:pt x="31" y="96"/>
                  </a:lnTo>
                  <a:lnTo>
                    <a:pt x="31" y="96"/>
                  </a:lnTo>
                  <a:lnTo>
                    <a:pt x="29" y="98"/>
                  </a:lnTo>
                  <a:lnTo>
                    <a:pt x="28" y="100"/>
                  </a:lnTo>
                  <a:lnTo>
                    <a:pt x="28" y="100"/>
                  </a:lnTo>
                  <a:lnTo>
                    <a:pt x="29" y="104"/>
                  </a:lnTo>
                  <a:lnTo>
                    <a:pt x="32" y="108"/>
                  </a:lnTo>
                  <a:lnTo>
                    <a:pt x="35" y="109"/>
                  </a:lnTo>
                  <a:lnTo>
                    <a:pt x="38" y="109"/>
                  </a:lnTo>
                  <a:lnTo>
                    <a:pt x="40" y="109"/>
                  </a:lnTo>
                  <a:lnTo>
                    <a:pt x="40" y="109"/>
                  </a:lnTo>
                  <a:lnTo>
                    <a:pt x="40" y="108"/>
                  </a:lnTo>
                  <a:lnTo>
                    <a:pt x="40" y="108"/>
                  </a:lnTo>
                  <a:lnTo>
                    <a:pt x="42" y="107"/>
                  </a:lnTo>
                  <a:lnTo>
                    <a:pt x="44" y="107"/>
                  </a:lnTo>
                  <a:lnTo>
                    <a:pt x="47" y="107"/>
                  </a:lnTo>
                  <a:lnTo>
                    <a:pt x="50" y="106"/>
                  </a:lnTo>
                  <a:lnTo>
                    <a:pt x="50" y="106"/>
                  </a:lnTo>
                  <a:lnTo>
                    <a:pt x="50" y="106"/>
                  </a:lnTo>
                  <a:lnTo>
                    <a:pt x="50" y="10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2" name="Freeform 531"/>
            <p:cNvSpPr>
              <a:spLocks/>
            </p:cNvSpPr>
            <p:nvPr/>
          </p:nvSpPr>
          <p:spPr bwMode="gray">
            <a:xfrm>
              <a:off x="2152769" y="2153396"/>
              <a:ext cx="28789" cy="16800"/>
            </a:xfrm>
            <a:custGeom>
              <a:avLst/>
              <a:gdLst/>
              <a:ahLst/>
              <a:cxnLst>
                <a:cxn ang="0">
                  <a:pos x="14" y="13"/>
                </a:cxn>
                <a:cxn ang="0">
                  <a:pos x="14" y="13"/>
                </a:cxn>
                <a:cxn ang="0">
                  <a:pos x="17" y="12"/>
                </a:cxn>
                <a:cxn ang="0">
                  <a:pos x="19" y="11"/>
                </a:cxn>
                <a:cxn ang="0">
                  <a:pos x="20" y="9"/>
                </a:cxn>
                <a:cxn ang="0">
                  <a:pos x="19" y="8"/>
                </a:cxn>
                <a:cxn ang="0">
                  <a:pos x="19" y="8"/>
                </a:cxn>
                <a:cxn ang="0">
                  <a:pos x="13" y="5"/>
                </a:cxn>
                <a:cxn ang="0">
                  <a:pos x="10" y="2"/>
                </a:cxn>
                <a:cxn ang="0">
                  <a:pos x="7" y="0"/>
                </a:cxn>
                <a:cxn ang="0">
                  <a:pos x="7" y="0"/>
                </a:cxn>
                <a:cxn ang="0">
                  <a:pos x="6" y="0"/>
                </a:cxn>
                <a:cxn ang="0">
                  <a:pos x="2" y="1"/>
                </a:cxn>
                <a:cxn ang="0">
                  <a:pos x="1" y="2"/>
                </a:cxn>
                <a:cxn ang="0">
                  <a:pos x="0" y="4"/>
                </a:cxn>
                <a:cxn ang="0">
                  <a:pos x="1" y="5"/>
                </a:cxn>
                <a:cxn ang="0">
                  <a:pos x="1" y="5"/>
                </a:cxn>
                <a:cxn ang="0">
                  <a:pos x="3" y="9"/>
                </a:cxn>
                <a:cxn ang="0">
                  <a:pos x="7" y="13"/>
                </a:cxn>
                <a:cxn ang="0">
                  <a:pos x="7" y="13"/>
                </a:cxn>
                <a:cxn ang="0">
                  <a:pos x="9" y="13"/>
                </a:cxn>
                <a:cxn ang="0">
                  <a:pos x="10" y="13"/>
                </a:cxn>
                <a:cxn ang="0">
                  <a:pos x="14" y="13"/>
                </a:cxn>
                <a:cxn ang="0">
                  <a:pos x="14" y="13"/>
                </a:cxn>
              </a:cxnLst>
              <a:rect l="0" t="0" r="r" b="b"/>
              <a:pathLst>
                <a:path w="20" h="13">
                  <a:moveTo>
                    <a:pt x="14" y="13"/>
                  </a:moveTo>
                  <a:lnTo>
                    <a:pt x="14" y="13"/>
                  </a:lnTo>
                  <a:lnTo>
                    <a:pt x="17" y="12"/>
                  </a:lnTo>
                  <a:lnTo>
                    <a:pt x="19" y="11"/>
                  </a:lnTo>
                  <a:lnTo>
                    <a:pt x="20" y="9"/>
                  </a:lnTo>
                  <a:lnTo>
                    <a:pt x="19" y="8"/>
                  </a:lnTo>
                  <a:lnTo>
                    <a:pt x="19" y="8"/>
                  </a:lnTo>
                  <a:lnTo>
                    <a:pt x="13" y="5"/>
                  </a:lnTo>
                  <a:lnTo>
                    <a:pt x="10" y="2"/>
                  </a:lnTo>
                  <a:lnTo>
                    <a:pt x="7" y="0"/>
                  </a:lnTo>
                  <a:lnTo>
                    <a:pt x="7" y="0"/>
                  </a:lnTo>
                  <a:lnTo>
                    <a:pt x="6" y="0"/>
                  </a:lnTo>
                  <a:lnTo>
                    <a:pt x="2" y="1"/>
                  </a:lnTo>
                  <a:lnTo>
                    <a:pt x="1" y="2"/>
                  </a:lnTo>
                  <a:lnTo>
                    <a:pt x="0" y="4"/>
                  </a:lnTo>
                  <a:lnTo>
                    <a:pt x="1" y="5"/>
                  </a:lnTo>
                  <a:lnTo>
                    <a:pt x="1" y="5"/>
                  </a:lnTo>
                  <a:lnTo>
                    <a:pt x="3" y="9"/>
                  </a:lnTo>
                  <a:lnTo>
                    <a:pt x="7" y="13"/>
                  </a:lnTo>
                  <a:lnTo>
                    <a:pt x="7" y="13"/>
                  </a:lnTo>
                  <a:lnTo>
                    <a:pt x="9" y="13"/>
                  </a:lnTo>
                  <a:lnTo>
                    <a:pt x="10" y="13"/>
                  </a:lnTo>
                  <a:lnTo>
                    <a:pt x="14" y="13"/>
                  </a:lnTo>
                  <a:lnTo>
                    <a:pt x="14"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3" name="Freeform 532"/>
            <p:cNvSpPr>
              <a:spLocks/>
            </p:cNvSpPr>
            <p:nvPr/>
          </p:nvSpPr>
          <p:spPr bwMode="gray">
            <a:xfrm>
              <a:off x="2037614" y="2148596"/>
              <a:ext cx="50381" cy="19201"/>
            </a:xfrm>
            <a:custGeom>
              <a:avLst/>
              <a:gdLst/>
              <a:ahLst/>
              <a:cxnLst>
                <a:cxn ang="0">
                  <a:pos x="36" y="8"/>
                </a:cxn>
                <a:cxn ang="0">
                  <a:pos x="36" y="8"/>
                </a:cxn>
                <a:cxn ang="0">
                  <a:pos x="37" y="5"/>
                </a:cxn>
                <a:cxn ang="0">
                  <a:pos x="37" y="4"/>
                </a:cxn>
                <a:cxn ang="0">
                  <a:pos x="37" y="3"/>
                </a:cxn>
                <a:cxn ang="0">
                  <a:pos x="37" y="3"/>
                </a:cxn>
                <a:cxn ang="0">
                  <a:pos x="36" y="1"/>
                </a:cxn>
                <a:cxn ang="0">
                  <a:pos x="34" y="0"/>
                </a:cxn>
                <a:cxn ang="0">
                  <a:pos x="30" y="1"/>
                </a:cxn>
                <a:cxn ang="0">
                  <a:pos x="26" y="2"/>
                </a:cxn>
                <a:cxn ang="0">
                  <a:pos x="23" y="3"/>
                </a:cxn>
                <a:cxn ang="0">
                  <a:pos x="23" y="3"/>
                </a:cxn>
                <a:cxn ang="0">
                  <a:pos x="20" y="2"/>
                </a:cxn>
                <a:cxn ang="0">
                  <a:pos x="18" y="1"/>
                </a:cxn>
                <a:cxn ang="0">
                  <a:pos x="16" y="0"/>
                </a:cxn>
                <a:cxn ang="0">
                  <a:pos x="14" y="0"/>
                </a:cxn>
                <a:cxn ang="0">
                  <a:pos x="14" y="0"/>
                </a:cxn>
                <a:cxn ang="0">
                  <a:pos x="2" y="9"/>
                </a:cxn>
                <a:cxn ang="0">
                  <a:pos x="2" y="9"/>
                </a:cxn>
                <a:cxn ang="0">
                  <a:pos x="0" y="10"/>
                </a:cxn>
                <a:cxn ang="0">
                  <a:pos x="0" y="11"/>
                </a:cxn>
                <a:cxn ang="0">
                  <a:pos x="0" y="12"/>
                </a:cxn>
                <a:cxn ang="0">
                  <a:pos x="3" y="13"/>
                </a:cxn>
                <a:cxn ang="0">
                  <a:pos x="3" y="13"/>
                </a:cxn>
                <a:cxn ang="0">
                  <a:pos x="9" y="12"/>
                </a:cxn>
                <a:cxn ang="0">
                  <a:pos x="17" y="11"/>
                </a:cxn>
                <a:cxn ang="0">
                  <a:pos x="24" y="10"/>
                </a:cxn>
                <a:cxn ang="0">
                  <a:pos x="27" y="10"/>
                </a:cxn>
                <a:cxn ang="0">
                  <a:pos x="30" y="11"/>
                </a:cxn>
                <a:cxn ang="0">
                  <a:pos x="30" y="11"/>
                </a:cxn>
                <a:cxn ang="0">
                  <a:pos x="31" y="11"/>
                </a:cxn>
                <a:cxn ang="0">
                  <a:pos x="32" y="10"/>
                </a:cxn>
                <a:cxn ang="0">
                  <a:pos x="36" y="8"/>
                </a:cxn>
                <a:cxn ang="0">
                  <a:pos x="36" y="8"/>
                </a:cxn>
              </a:cxnLst>
              <a:rect l="0" t="0" r="r" b="b"/>
              <a:pathLst>
                <a:path w="37" h="13">
                  <a:moveTo>
                    <a:pt x="36" y="8"/>
                  </a:moveTo>
                  <a:lnTo>
                    <a:pt x="36" y="8"/>
                  </a:lnTo>
                  <a:lnTo>
                    <a:pt x="37" y="5"/>
                  </a:lnTo>
                  <a:lnTo>
                    <a:pt x="37" y="4"/>
                  </a:lnTo>
                  <a:lnTo>
                    <a:pt x="37" y="3"/>
                  </a:lnTo>
                  <a:lnTo>
                    <a:pt x="37" y="3"/>
                  </a:lnTo>
                  <a:lnTo>
                    <a:pt x="36" y="1"/>
                  </a:lnTo>
                  <a:lnTo>
                    <a:pt x="34" y="0"/>
                  </a:lnTo>
                  <a:lnTo>
                    <a:pt x="30" y="1"/>
                  </a:lnTo>
                  <a:lnTo>
                    <a:pt x="26" y="2"/>
                  </a:lnTo>
                  <a:lnTo>
                    <a:pt x="23" y="3"/>
                  </a:lnTo>
                  <a:lnTo>
                    <a:pt x="23" y="3"/>
                  </a:lnTo>
                  <a:lnTo>
                    <a:pt x="20" y="2"/>
                  </a:lnTo>
                  <a:lnTo>
                    <a:pt x="18" y="1"/>
                  </a:lnTo>
                  <a:lnTo>
                    <a:pt x="16" y="0"/>
                  </a:lnTo>
                  <a:lnTo>
                    <a:pt x="14" y="0"/>
                  </a:lnTo>
                  <a:lnTo>
                    <a:pt x="14" y="0"/>
                  </a:lnTo>
                  <a:lnTo>
                    <a:pt x="2" y="9"/>
                  </a:lnTo>
                  <a:lnTo>
                    <a:pt x="2" y="9"/>
                  </a:lnTo>
                  <a:lnTo>
                    <a:pt x="0" y="10"/>
                  </a:lnTo>
                  <a:lnTo>
                    <a:pt x="0" y="11"/>
                  </a:lnTo>
                  <a:lnTo>
                    <a:pt x="0" y="12"/>
                  </a:lnTo>
                  <a:lnTo>
                    <a:pt x="3" y="13"/>
                  </a:lnTo>
                  <a:lnTo>
                    <a:pt x="3" y="13"/>
                  </a:lnTo>
                  <a:lnTo>
                    <a:pt x="9" y="12"/>
                  </a:lnTo>
                  <a:lnTo>
                    <a:pt x="17" y="11"/>
                  </a:lnTo>
                  <a:lnTo>
                    <a:pt x="24" y="10"/>
                  </a:lnTo>
                  <a:lnTo>
                    <a:pt x="27" y="10"/>
                  </a:lnTo>
                  <a:lnTo>
                    <a:pt x="30" y="11"/>
                  </a:lnTo>
                  <a:lnTo>
                    <a:pt x="30" y="11"/>
                  </a:lnTo>
                  <a:lnTo>
                    <a:pt x="31" y="11"/>
                  </a:lnTo>
                  <a:lnTo>
                    <a:pt x="32" y="10"/>
                  </a:lnTo>
                  <a:lnTo>
                    <a:pt x="36" y="8"/>
                  </a:lnTo>
                  <a:lnTo>
                    <a:pt x="36"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4" name="Freeform 533"/>
            <p:cNvSpPr>
              <a:spLocks/>
            </p:cNvSpPr>
            <p:nvPr/>
          </p:nvSpPr>
          <p:spPr bwMode="gray">
            <a:xfrm>
              <a:off x="1968042" y="2040592"/>
              <a:ext cx="21591" cy="28801"/>
            </a:xfrm>
            <a:custGeom>
              <a:avLst/>
              <a:gdLst/>
              <a:ahLst/>
              <a:cxnLst>
                <a:cxn ang="0">
                  <a:pos x="2" y="9"/>
                </a:cxn>
                <a:cxn ang="0">
                  <a:pos x="2" y="9"/>
                </a:cxn>
                <a:cxn ang="0">
                  <a:pos x="1" y="6"/>
                </a:cxn>
                <a:cxn ang="0">
                  <a:pos x="0" y="4"/>
                </a:cxn>
                <a:cxn ang="0">
                  <a:pos x="0" y="2"/>
                </a:cxn>
                <a:cxn ang="0">
                  <a:pos x="2" y="0"/>
                </a:cxn>
                <a:cxn ang="0">
                  <a:pos x="2" y="0"/>
                </a:cxn>
                <a:cxn ang="0">
                  <a:pos x="8" y="0"/>
                </a:cxn>
                <a:cxn ang="0">
                  <a:pos x="11" y="0"/>
                </a:cxn>
                <a:cxn ang="0">
                  <a:pos x="12" y="2"/>
                </a:cxn>
                <a:cxn ang="0">
                  <a:pos x="12" y="2"/>
                </a:cxn>
                <a:cxn ang="0">
                  <a:pos x="14" y="6"/>
                </a:cxn>
                <a:cxn ang="0">
                  <a:pos x="15" y="12"/>
                </a:cxn>
                <a:cxn ang="0">
                  <a:pos x="14" y="15"/>
                </a:cxn>
                <a:cxn ang="0">
                  <a:pos x="12" y="17"/>
                </a:cxn>
                <a:cxn ang="0">
                  <a:pos x="10" y="17"/>
                </a:cxn>
                <a:cxn ang="0">
                  <a:pos x="10" y="17"/>
                </a:cxn>
                <a:cxn ang="0">
                  <a:pos x="9" y="19"/>
                </a:cxn>
                <a:cxn ang="0">
                  <a:pos x="6" y="17"/>
                </a:cxn>
                <a:cxn ang="0">
                  <a:pos x="5" y="15"/>
                </a:cxn>
                <a:cxn ang="0">
                  <a:pos x="2" y="9"/>
                </a:cxn>
                <a:cxn ang="0">
                  <a:pos x="2" y="9"/>
                </a:cxn>
              </a:cxnLst>
              <a:rect l="0" t="0" r="r" b="b"/>
              <a:pathLst>
                <a:path w="15" h="19">
                  <a:moveTo>
                    <a:pt x="2" y="9"/>
                  </a:moveTo>
                  <a:lnTo>
                    <a:pt x="2" y="9"/>
                  </a:lnTo>
                  <a:lnTo>
                    <a:pt x="1" y="6"/>
                  </a:lnTo>
                  <a:lnTo>
                    <a:pt x="0" y="4"/>
                  </a:lnTo>
                  <a:lnTo>
                    <a:pt x="0" y="2"/>
                  </a:lnTo>
                  <a:lnTo>
                    <a:pt x="2" y="0"/>
                  </a:lnTo>
                  <a:lnTo>
                    <a:pt x="2" y="0"/>
                  </a:lnTo>
                  <a:lnTo>
                    <a:pt x="8" y="0"/>
                  </a:lnTo>
                  <a:lnTo>
                    <a:pt x="11" y="0"/>
                  </a:lnTo>
                  <a:lnTo>
                    <a:pt x="12" y="2"/>
                  </a:lnTo>
                  <a:lnTo>
                    <a:pt x="12" y="2"/>
                  </a:lnTo>
                  <a:lnTo>
                    <a:pt x="14" y="6"/>
                  </a:lnTo>
                  <a:lnTo>
                    <a:pt x="15" y="12"/>
                  </a:lnTo>
                  <a:lnTo>
                    <a:pt x="14" y="15"/>
                  </a:lnTo>
                  <a:lnTo>
                    <a:pt x="12" y="17"/>
                  </a:lnTo>
                  <a:lnTo>
                    <a:pt x="10" y="17"/>
                  </a:lnTo>
                  <a:lnTo>
                    <a:pt x="10" y="17"/>
                  </a:lnTo>
                  <a:lnTo>
                    <a:pt x="9" y="19"/>
                  </a:lnTo>
                  <a:lnTo>
                    <a:pt x="6" y="17"/>
                  </a:lnTo>
                  <a:lnTo>
                    <a:pt x="5" y="15"/>
                  </a:lnTo>
                  <a:lnTo>
                    <a:pt x="2" y="9"/>
                  </a:lnTo>
                  <a:lnTo>
                    <a:pt x="2"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5" name="Freeform 534"/>
            <p:cNvSpPr>
              <a:spLocks/>
            </p:cNvSpPr>
            <p:nvPr/>
          </p:nvSpPr>
          <p:spPr bwMode="gray">
            <a:xfrm>
              <a:off x="1886475" y="2143796"/>
              <a:ext cx="38385" cy="24001"/>
            </a:xfrm>
            <a:custGeom>
              <a:avLst/>
              <a:gdLst/>
              <a:ahLst/>
              <a:cxnLst>
                <a:cxn ang="0">
                  <a:pos x="13" y="16"/>
                </a:cxn>
                <a:cxn ang="0">
                  <a:pos x="13" y="16"/>
                </a:cxn>
                <a:cxn ang="0">
                  <a:pos x="9" y="16"/>
                </a:cxn>
                <a:cxn ang="0">
                  <a:pos x="6" y="15"/>
                </a:cxn>
                <a:cxn ang="0">
                  <a:pos x="2" y="13"/>
                </a:cxn>
                <a:cxn ang="0">
                  <a:pos x="0" y="10"/>
                </a:cxn>
                <a:cxn ang="0">
                  <a:pos x="0" y="10"/>
                </a:cxn>
                <a:cxn ang="0">
                  <a:pos x="0" y="6"/>
                </a:cxn>
                <a:cxn ang="0">
                  <a:pos x="1" y="4"/>
                </a:cxn>
                <a:cxn ang="0">
                  <a:pos x="2" y="2"/>
                </a:cxn>
                <a:cxn ang="0">
                  <a:pos x="5" y="1"/>
                </a:cxn>
                <a:cxn ang="0">
                  <a:pos x="5" y="1"/>
                </a:cxn>
                <a:cxn ang="0">
                  <a:pos x="11" y="0"/>
                </a:cxn>
                <a:cxn ang="0">
                  <a:pos x="17" y="1"/>
                </a:cxn>
                <a:cxn ang="0">
                  <a:pos x="22" y="4"/>
                </a:cxn>
                <a:cxn ang="0">
                  <a:pos x="26" y="8"/>
                </a:cxn>
                <a:cxn ang="0">
                  <a:pos x="26" y="8"/>
                </a:cxn>
                <a:cxn ang="0">
                  <a:pos x="27" y="11"/>
                </a:cxn>
                <a:cxn ang="0">
                  <a:pos x="27" y="13"/>
                </a:cxn>
                <a:cxn ang="0">
                  <a:pos x="26" y="14"/>
                </a:cxn>
                <a:cxn ang="0">
                  <a:pos x="23" y="15"/>
                </a:cxn>
                <a:cxn ang="0">
                  <a:pos x="19" y="16"/>
                </a:cxn>
                <a:cxn ang="0">
                  <a:pos x="13" y="16"/>
                </a:cxn>
                <a:cxn ang="0">
                  <a:pos x="13" y="16"/>
                </a:cxn>
              </a:cxnLst>
              <a:rect l="0" t="0" r="r" b="b"/>
              <a:pathLst>
                <a:path w="27" h="16">
                  <a:moveTo>
                    <a:pt x="13" y="16"/>
                  </a:moveTo>
                  <a:lnTo>
                    <a:pt x="13" y="16"/>
                  </a:lnTo>
                  <a:lnTo>
                    <a:pt x="9" y="16"/>
                  </a:lnTo>
                  <a:lnTo>
                    <a:pt x="6" y="15"/>
                  </a:lnTo>
                  <a:lnTo>
                    <a:pt x="2" y="13"/>
                  </a:lnTo>
                  <a:lnTo>
                    <a:pt x="0" y="10"/>
                  </a:lnTo>
                  <a:lnTo>
                    <a:pt x="0" y="10"/>
                  </a:lnTo>
                  <a:lnTo>
                    <a:pt x="0" y="6"/>
                  </a:lnTo>
                  <a:lnTo>
                    <a:pt x="1" y="4"/>
                  </a:lnTo>
                  <a:lnTo>
                    <a:pt x="2" y="2"/>
                  </a:lnTo>
                  <a:lnTo>
                    <a:pt x="5" y="1"/>
                  </a:lnTo>
                  <a:lnTo>
                    <a:pt x="5" y="1"/>
                  </a:lnTo>
                  <a:lnTo>
                    <a:pt x="11" y="0"/>
                  </a:lnTo>
                  <a:lnTo>
                    <a:pt x="17" y="1"/>
                  </a:lnTo>
                  <a:lnTo>
                    <a:pt x="22" y="4"/>
                  </a:lnTo>
                  <a:lnTo>
                    <a:pt x="26" y="8"/>
                  </a:lnTo>
                  <a:lnTo>
                    <a:pt x="26" y="8"/>
                  </a:lnTo>
                  <a:lnTo>
                    <a:pt x="27" y="11"/>
                  </a:lnTo>
                  <a:lnTo>
                    <a:pt x="27" y="13"/>
                  </a:lnTo>
                  <a:lnTo>
                    <a:pt x="26" y="14"/>
                  </a:lnTo>
                  <a:lnTo>
                    <a:pt x="23" y="15"/>
                  </a:lnTo>
                  <a:lnTo>
                    <a:pt x="19" y="16"/>
                  </a:lnTo>
                  <a:lnTo>
                    <a:pt x="13" y="16"/>
                  </a:lnTo>
                  <a:lnTo>
                    <a:pt x="13"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6" name="Freeform 535"/>
            <p:cNvSpPr>
              <a:spLocks/>
            </p:cNvSpPr>
            <p:nvPr/>
          </p:nvSpPr>
          <p:spPr bwMode="gray">
            <a:xfrm>
              <a:off x="2018422" y="2230198"/>
              <a:ext cx="16794" cy="19201"/>
            </a:xfrm>
            <a:custGeom>
              <a:avLst/>
              <a:gdLst/>
              <a:ahLst/>
              <a:cxnLst>
                <a:cxn ang="0">
                  <a:pos x="10" y="9"/>
                </a:cxn>
                <a:cxn ang="0">
                  <a:pos x="10" y="9"/>
                </a:cxn>
                <a:cxn ang="0">
                  <a:pos x="9" y="13"/>
                </a:cxn>
                <a:cxn ang="0">
                  <a:pos x="8" y="14"/>
                </a:cxn>
                <a:cxn ang="0">
                  <a:pos x="7" y="14"/>
                </a:cxn>
                <a:cxn ang="0">
                  <a:pos x="7" y="14"/>
                </a:cxn>
                <a:cxn ang="0">
                  <a:pos x="4" y="14"/>
                </a:cxn>
                <a:cxn ang="0">
                  <a:pos x="1" y="13"/>
                </a:cxn>
                <a:cxn ang="0">
                  <a:pos x="0" y="10"/>
                </a:cxn>
                <a:cxn ang="0">
                  <a:pos x="0" y="8"/>
                </a:cxn>
                <a:cxn ang="0">
                  <a:pos x="0" y="8"/>
                </a:cxn>
                <a:cxn ang="0">
                  <a:pos x="1" y="5"/>
                </a:cxn>
                <a:cxn ang="0">
                  <a:pos x="4" y="3"/>
                </a:cxn>
                <a:cxn ang="0">
                  <a:pos x="8" y="0"/>
                </a:cxn>
                <a:cxn ang="0">
                  <a:pos x="11" y="0"/>
                </a:cxn>
                <a:cxn ang="0">
                  <a:pos x="11" y="0"/>
                </a:cxn>
                <a:cxn ang="0">
                  <a:pos x="13" y="3"/>
                </a:cxn>
                <a:cxn ang="0">
                  <a:pos x="13" y="5"/>
                </a:cxn>
                <a:cxn ang="0">
                  <a:pos x="10" y="9"/>
                </a:cxn>
                <a:cxn ang="0">
                  <a:pos x="10" y="9"/>
                </a:cxn>
              </a:cxnLst>
              <a:rect l="0" t="0" r="r" b="b"/>
              <a:pathLst>
                <a:path w="13" h="14">
                  <a:moveTo>
                    <a:pt x="10" y="9"/>
                  </a:moveTo>
                  <a:lnTo>
                    <a:pt x="10" y="9"/>
                  </a:lnTo>
                  <a:lnTo>
                    <a:pt x="9" y="13"/>
                  </a:lnTo>
                  <a:lnTo>
                    <a:pt x="8" y="14"/>
                  </a:lnTo>
                  <a:lnTo>
                    <a:pt x="7" y="14"/>
                  </a:lnTo>
                  <a:lnTo>
                    <a:pt x="7" y="14"/>
                  </a:lnTo>
                  <a:lnTo>
                    <a:pt x="4" y="14"/>
                  </a:lnTo>
                  <a:lnTo>
                    <a:pt x="1" y="13"/>
                  </a:lnTo>
                  <a:lnTo>
                    <a:pt x="0" y="10"/>
                  </a:lnTo>
                  <a:lnTo>
                    <a:pt x="0" y="8"/>
                  </a:lnTo>
                  <a:lnTo>
                    <a:pt x="0" y="8"/>
                  </a:lnTo>
                  <a:lnTo>
                    <a:pt x="1" y="5"/>
                  </a:lnTo>
                  <a:lnTo>
                    <a:pt x="4" y="3"/>
                  </a:lnTo>
                  <a:lnTo>
                    <a:pt x="8" y="0"/>
                  </a:lnTo>
                  <a:lnTo>
                    <a:pt x="11" y="0"/>
                  </a:lnTo>
                  <a:lnTo>
                    <a:pt x="11" y="0"/>
                  </a:lnTo>
                  <a:lnTo>
                    <a:pt x="13" y="3"/>
                  </a:lnTo>
                  <a:lnTo>
                    <a:pt x="13" y="5"/>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7" name="Freeform 536"/>
            <p:cNvSpPr>
              <a:spLocks/>
            </p:cNvSpPr>
            <p:nvPr/>
          </p:nvSpPr>
          <p:spPr bwMode="gray">
            <a:xfrm>
              <a:off x="1876878" y="2225398"/>
              <a:ext cx="19192" cy="16800"/>
            </a:xfrm>
            <a:custGeom>
              <a:avLst/>
              <a:gdLst/>
              <a:ahLst/>
              <a:cxnLst>
                <a:cxn ang="0">
                  <a:pos x="8" y="8"/>
                </a:cxn>
                <a:cxn ang="0">
                  <a:pos x="8" y="8"/>
                </a:cxn>
                <a:cxn ang="0">
                  <a:pos x="7" y="9"/>
                </a:cxn>
                <a:cxn ang="0">
                  <a:pos x="6" y="10"/>
                </a:cxn>
                <a:cxn ang="0">
                  <a:pos x="5" y="11"/>
                </a:cxn>
                <a:cxn ang="0">
                  <a:pos x="3" y="10"/>
                </a:cxn>
                <a:cxn ang="0">
                  <a:pos x="3" y="10"/>
                </a:cxn>
                <a:cxn ang="0">
                  <a:pos x="1" y="9"/>
                </a:cxn>
                <a:cxn ang="0">
                  <a:pos x="0" y="8"/>
                </a:cxn>
                <a:cxn ang="0">
                  <a:pos x="0" y="6"/>
                </a:cxn>
                <a:cxn ang="0">
                  <a:pos x="0" y="6"/>
                </a:cxn>
                <a:cxn ang="0">
                  <a:pos x="2" y="3"/>
                </a:cxn>
                <a:cxn ang="0">
                  <a:pos x="5" y="1"/>
                </a:cxn>
                <a:cxn ang="0">
                  <a:pos x="8" y="0"/>
                </a:cxn>
                <a:cxn ang="0">
                  <a:pos x="12" y="0"/>
                </a:cxn>
                <a:cxn ang="0">
                  <a:pos x="12" y="0"/>
                </a:cxn>
                <a:cxn ang="0">
                  <a:pos x="13" y="0"/>
                </a:cxn>
                <a:cxn ang="0">
                  <a:pos x="14" y="0"/>
                </a:cxn>
                <a:cxn ang="0">
                  <a:pos x="12" y="2"/>
                </a:cxn>
                <a:cxn ang="0">
                  <a:pos x="10" y="6"/>
                </a:cxn>
                <a:cxn ang="0">
                  <a:pos x="8" y="8"/>
                </a:cxn>
                <a:cxn ang="0">
                  <a:pos x="8" y="8"/>
                </a:cxn>
              </a:cxnLst>
              <a:rect l="0" t="0" r="r" b="b"/>
              <a:pathLst>
                <a:path w="14" h="11">
                  <a:moveTo>
                    <a:pt x="8" y="8"/>
                  </a:moveTo>
                  <a:lnTo>
                    <a:pt x="8" y="8"/>
                  </a:lnTo>
                  <a:lnTo>
                    <a:pt x="7" y="9"/>
                  </a:lnTo>
                  <a:lnTo>
                    <a:pt x="6" y="10"/>
                  </a:lnTo>
                  <a:lnTo>
                    <a:pt x="5" y="11"/>
                  </a:lnTo>
                  <a:lnTo>
                    <a:pt x="3" y="10"/>
                  </a:lnTo>
                  <a:lnTo>
                    <a:pt x="3" y="10"/>
                  </a:lnTo>
                  <a:lnTo>
                    <a:pt x="1" y="9"/>
                  </a:lnTo>
                  <a:lnTo>
                    <a:pt x="0" y="8"/>
                  </a:lnTo>
                  <a:lnTo>
                    <a:pt x="0" y="6"/>
                  </a:lnTo>
                  <a:lnTo>
                    <a:pt x="0" y="6"/>
                  </a:lnTo>
                  <a:lnTo>
                    <a:pt x="2" y="3"/>
                  </a:lnTo>
                  <a:lnTo>
                    <a:pt x="5" y="1"/>
                  </a:lnTo>
                  <a:lnTo>
                    <a:pt x="8" y="0"/>
                  </a:lnTo>
                  <a:lnTo>
                    <a:pt x="12" y="0"/>
                  </a:lnTo>
                  <a:lnTo>
                    <a:pt x="12" y="0"/>
                  </a:lnTo>
                  <a:lnTo>
                    <a:pt x="13" y="0"/>
                  </a:lnTo>
                  <a:lnTo>
                    <a:pt x="14" y="0"/>
                  </a:lnTo>
                  <a:lnTo>
                    <a:pt x="12" y="2"/>
                  </a:lnTo>
                  <a:lnTo>
                    <a:pt x="10" y="6"/>
                  </a:lnTo>
                  <a:lnTo>
                    <a:pt x="8" y="8"/>
                  </a:lnTo>
                  <a:lnTo>
                    <a:pt x="8"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8" name="Freeform 537"/>
            <p:cNvSpPr>
              <a:spLocks/>
            </p:cNvSpPr>
            <p:nvPr/>
          </p:nvSpPr>
          <p:spPr bwMode="gray">
            <a:xfrm>
              <a:off x="1850488" y="2196597"/>
              <a:ext cx="31188" cy="21600"/>
            </a:xfrm>
            <a:custGeom>
              <a:avLst/>
              <a:gdLst/>
              <a:ahLst/>
              <a:cxnLst>
                <a:cxn ang="0">
                  <a:pos x="11" y="12"/>
                </a:cxn>
                <a:cxn ang="0">
                  <a:pos x="11" y="12"/>
                </a:cxn>
                <a:cxn ang="0">
                  <a:pos x="7" y="16"/>
                </a:cxn>
                <a:cxn ang="0">
                  <a:pos x="4" y="16"/>
                </a:cxn>
                <a:cxn ang="0">
                  <a:pos x="2" y="15"/>
                </a:cxn>
                <a:cxn ang="0">
                  <a:pos x="2" y="15"/>
                </a:cxn>
                <a:cxn ang="0">
                  <a:pos x="0" y="13"/>
                </a:cxn>
                <a:cxn ang="0">
                  <a:pos x="0" y="11"/>
                </a:cxn>
                <a:cxn ang="0">
                  <a:pos x="0" y="9"/>
                </a:cxn>
                <a:cxn ang="0">
                  <a:pos x="1" y="7"/>
                </a:cxn>
                <a:cxn ang="0">
                  <a:pos x="1" y="7"/>
                </a:cxn>
                <a:cxn ang="0">
                  <a:pos x="5" y="3"/>
                </a:cxn>
                <a:cxn ang="0">
                  <a:pos x="10" y="1"/>
                </a:cxn>
                <a:cxn ang="0">
                  <a:pos x="15" y="0"/>
                </a:cxn>
                <a:cxn ang="0">
                  <a:pos x="20" y="1"/>
                </a:cxn>
                <a:cxn ang="0">
                  <a:pos x="20" y="1"/>
                </a:cxn>
                <a:cxn ang="0">
                  <a:pos x="22" y="3"/>
                </a:cxn>
                <a:cxn ang="0">
                  <a:pos x="22" y="5"/>
                </a:cxn>
                <a:cxn ang="0">
                  <a:pos x="22" y="7"/>
                </a:cxn>
                <a:cxn ang="0">
                  <a:pos x="20" y="8"/>
                </a:cxn>
                <a:cxn ang="0">
                  <a:pos x="11" y="12"/>
                </a:cxn>
                <a:cxn ang="0">
                  <a:pos x="11" y="12"/>
                </a:cxn>
              </a:cxnLst>
              <a:rect l="0" t="0" r="r" b="b"/>
              <a:pathLst>
                <a:path w="22" h="16">
                  <a:moveTo>
                    <a:pt x="11" y="12"/>
                  </a:moveTo>
                  <a:lnTo>
                    <a:pt x="11" y="12"/>
                  </a:lnTo>
                  <a:lnTo>
                    <a:pt x="7" y="16"/>
                  </a:lnTo>
                  <a:lnTo>
                    <a:pt x="4" y="16"/>
                  </a:lnTo>
                  <a:lnTo>
                    <a:pt x="2" y="15"/>
                  </a:lnTo>
                  <a:lnTo>
                    <a:pt x="2" y="15"/>
                  </a:lnTo>
                  <a:lnTo>
                    <a:pt x="0" y="13"/>
                  </a:lnTo>
                  <a:lnTo>
                    <a:pt x="0" y="11"/>
                  </a:lnTo>
                  <a:lnTo>
                    <a:pt x="0" y="9"/>
                  </a:lnTo>
                  <a:lnTo>
                    <a:pt x="1" y="7"/>
                  </a:lnTo>
                  <a:lnTo>
                    <a:pt x="1" y="7"/>
                  </a:lnTo>
                  <a:lnTo>
                    <a:pt x="5" y="3"/>
                  </a:lnTo>
                  <a:lnTo>
                    <a:pt x="10" y="1"/>
                  </a:lnTo>
                  <a:lnTo>
                    <a:pt x="15" y="0"/>
                  </a:lnTo>
                  <a:lnTo>
                    <a:pt x="20" y="1"/>
                  </a:lnTo>
                  <a:lnTo>
                    <a:pt x="20" y="1"/>
                  </a:lnTo>
                  <a:lnTo>
                    <a:pt x="22" y="3"/>
                  </a:lnTo>
                  <a:lnTo>
                    <a:pt x="22" y="5"/>
                  </a:lnTo>
                  <a:lnTo>
                    <a:pt x="22" y="7"/>
                  </a:lnTo>
                  <a:lnTo>
                    <a:pt x="20" y="8"/>
                  </a:lnTo>
                  <a:lnTo>
                    <a:pt x="11" y="12"/>
                  </a:lnTo>
                  <a:lnTo>
                    <a:pt x="11"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39" name="Freeform 538"/>
            <p:cNvSpPr>
              <a:spLocks/>
            </p:cNvSpPr>
            <p:nvPr/>
          </p:nvSpPr>
          <p:spPr bwMode="gray">
            <a:xfrm>
              <a:off x="1840892" y="2174996"/>
              <a:ext cx="23991" cy="21601"/>
            </a:xfrm>
            <a:custGeom>
              <a:avLst/>
              <a:gdLst/>
              <a:ahLst/>
              <a:cxnLst>
                <a:cxn ang="0">
                  <a:pos x="9" y="15"/>
                </a:cxn>
                <a:cxn ang="0">
                  <a:pos x="9" y="15"/>
                </a:cxn>
                <a:cxn ang="0">
                  <a:pos x="7" y="16"/>
                </a:cxn>
                <a:cxn ang="0">
                  <a:pos x="5" y="15"/>
                </a:cxn>
                <a:cxn ang="0">
                  <a:pos x="5" y="15"/>
                </a:cxn>
                <a:cxn ang="0">
                  <a:pos x="2" y="14"/>
                </a:cxn>
                <a:cxn ang="0">
                  <a:pos x="1" y="12"/>
                </a:cxn>
                <a:cxn ang="0">
                  <a:pos x="0" y="9"/>
                </a:cxn>
                <a:cxn ang="0">
                  <a:pos x="1" y="6"/>
                </a:cxn>
                <a:cxn ang="0">
                  <a:pos x="1" y="6"/>
                </a:cxn>
                <a:cxn ang="0">
                  <a:pos x="2" y="3"/>
                </a:cxn>
                <a:cxn ang="0">
                  <a:pos x="5" y="1"/>
                </a:cxn>
                <a:cxn ang="0">
                  <a:pos x="7" y="0"/>
                </a:cxn>
                <a:cxn ang="0">
                  <a:pos x="10" y="1"/>
                </a:cxn>
                <a:cxn ang="0">
                  <a:pos x="10" y="1"/>
                </a:cxn>
                <a:cxn ang="0">
                  <a:pos x="12" y="2"/>
                </a:cxn>
                <a:cxn ang="0">
                  <a:pos x="14" y="3"/>
                </a:cxn>
                <a:cxn ang="0">
                  <a:pos x="15" y="5"/>
                </a:cxn>
                <a:cxn ang="0">
                  <a:pos x="16" y="7"/>
                </a:cxn>
                <a:cxn ang="0">
                  <a:pos x="15" y="10"/>
                </a:cxn>
                <a:cxn ang="0">
                  <a:pos x="14" y="12"/>
                </a:cxn>
                <a:cxn ang="0">
                  <a:pos x="12" y="14"/>
                </a:cxn>
                <a:cxn ang="0">
                  <a:pos x="9" y="15"/>
                </a:cxn>
                <a:cxn ang="0">
                  <a:pos x="9" y="15"/>
                </a:cxn>
              </a:cxnLst>
              <a:rect l="0" t="0" r="r" b="b"/>
              <a:pathLst>
                <a:path w="16" h="16">
                  <a:moveTo>
                    <a:pt x="9" y="15"/>
                  </a:moveTo>
                  <a:lnTo>
                    <a:pt x="9" y="15"/>
                  </a:lnTo>
                  <a:lnTo>
                    <a:pt x="7" y="16"/>
                  </a:lnTo>
                  <a:lnTo>
                    <a:pt x="5" y="15"/>
                  </a:lnTo>
                  <a:lnTo>
                    <a:pt x="5" y="15"/>
                  </a:lnTo>
                  <a:lnTo>
                    <a:pt x="2" y="14"/>
                  </a:lnTo>
                  <a:lnTo>
                    <a:pt x="1" y="12"/>
                  </a:lnTo>
                  <a:lnTo>
                    <a:pt x="0" y="9"/>
                  </a:lnTo>
                  <a:lnTo>
                    <a:pt x="1" y="6"/>
                  </a:lnTo>
                  <a:lnTo>
                    <a:pt x="1" y="6"/>
                  </a:lnTo>
                  <a:lnTo>
                    <a:pt x="2" y="3"/>
                  </a:lnTo>
                  <a:lnTo>
                    <a:pt x="5" y="1"/>
                  </a:lnTo>
                  <a:lnTo>
                    <a:pt x="7" y="0"/>
                  </a:lnTo>
                  <a:lnTo>
                    <a:pt x="10" y="1"/>
                  </a:lnTo>
                  <a:lnTo>
                    <a:pt x="10" y="1"/>
                  </a:lnTo>
                  <a:lnTo>
                    <a:pt x="12" y="2"/>
                  </a:lnTo>
                  <a:lnTo>
                    <a:pt x="14" y="3"/>
                  </a:lnTo>
                  <a:lnTo>
                    <a:pt x="15" y="5"/>
                  </a:lnTo>
                  <a:lnTo>
                    <a:pt x="16" y="7"/>
                  </a:lnTo>
                  <a:lnTo>
                    <a:pt x="15" y="10"/>
                  </a:lnTo>
                  <a:lnTo>
                    <a:pt x="14" y="12"/>
                  </a:lnTo>
                  <a:lnTo>
                    <a:pt x="12" y="14"/>
                  </a:lnTo>
                  <a:lnTo>
                    <a:pt x="9" y="15"/>
                  </a:lnTo>
                  <a:lnTo>
                    <a:pt x="9"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0" name="Freeform 539"/>
            <p:cNvSpPr>
              <a:spLocks/>
            </p:cNvSpPr>
            <p:nvPr/>
          </p:nvSpPr>
          <p:spPr bwMode="gray">
            <a:xfrm>
              <a:off x="1984835" y="2098194"/>
              <a:ext cx="71972" cy="55202"/>
            </a:xfrm>
            <a:custGeom>
              <a:avLst/>
              <a:gdLst/>
              <a:ahLst/>
              <a:cxnLst>
                <a:cxn ang="0">
                  <a:pos x="37" y="12"/>
                </a:cxn>
                <a:cxn ang="0">
                  <a:pos x="37" y="12"/>
                </a:cxn>
                <a:cxn ang="0">
                  <a:pos x="32" y="9"/>
                </a:cxn>
                <a:cxn ang="0">
                  <a:pos x="27" y="6"/>
                </a:cxn>
                <a:cxn ang="0">
                  <a:pos x="27" y="6"/>
                </a:cxn>
                <a:cxn ang="0">
                  <a:pos x="20" y="5"/>
                </a:cxn>
                <a:cxn ang="0">
                  <a:pos x="16" y="4"/>
                </a:cxn>
                <a:cxn ang="0">
                  <a:pos x="12" y="2"/>
                </a:cxn>
                <a:cxn ang="0">
                  <a:pos x="12" y="2"/>
                </a:cxn>
                <a:cxn ang="0">
                  <a:pos x="10" y="0"/>
                </a:cxn>
                <a:cxn ang="0">
                  <a:pos x="5" y="1"/>
                </a:cxn>
                <a:cxn ang="0">
                  <a:pos x="3" y="2"/>
                </a:cxn>
                <a:cxn ang="0">
                  <a:pos x="1" y="4"/>
                </a:cxn>
                <a:cxn ang="0">
                  <a:pos x="1" y="4"/>
                </a:cxn>
                <a:cxn ang="0">
                  <a:pos x="0" y="11"/>
                </a:cxn>
                <a:cxn ang="0">
                  <a:pos x="0" y="14"/>
                </a:cxn>
                <a:cxn ang="0">
                  <a:pos x="2" y="17"/>
                </a:cxn>
                <a:cxn ang="0">
                  <a:pos x="2" y="17"/>
                </a:cxn>
                <a:cxn ang="0">
                  <a:pos x="4" y="19"/>
                </a:cxn>
                <a:cxn ang="0">
                  <a:pos x="6" y="23"/>
                </a:cxn>
                <a:cxn ang="0">
                  <a:pos x="8" y="26"/>
                </a:cxn>
                <a:cxn ang="0">
                  <a:pos x="8" y="28"/>
                </a:cxn>
                <a:cxn ang="0">
                  <a:pos x="8" y="28"/>
                </a:cxn>
                <a:cxn ang="0">
                  <a:pos x="9" y="32"/>
                </a:cxn>
                <a:cxn ang="0">
                  <a:pos x="11" y="35"/>
                </a:cxn>
                <a:cxn ang="0">
                  <a:pos x="14" y="36"/>
                </a:cxn>
                <a:cxn ang="0">
                  <a:pos x="18" y="37"/>
                </a:cxn>
                <a:cxn ang="0">
                  <a:pos x="21" y="38"/>
                </a:cxn>
                <a:cxn ang="0">
                  <a:pos x="25" y="38"/>
                </a:cxn>
                <a:cxn ang="0">
                  <a:pos x="29" y="37"/>
                </a:cxn>
                <a:cxn ang="0">
                  <a:pos x="32" y="35"/>
                </a:cxn>
                <a:cxn ang="0">
                  <a:pos x="32" y="35"/>
                </a:cxn>
                <a:cxn ang="0">
                  <a:pos x="33" y="35"/>
                </a:cxn>
                <a:cxn ang="0">
                  <a:pos x="34" y="35"/>
                </a:cxn>
                <a:cxn ang="0">
                  <a:pos x="37" y="37"/>
                </a:cxn>
                <a:cxn ang="0">
                  <a:pos x="37" y="37"/>
                </a:cxn>
                <a:cxn ang="0">
                  <a:pos x="39" y="37"/>
                </a:cxn>
                <a:cxn ang="0">
                  <a:pos x="39" y="37"/>
                </a:cxn>
                <a:cxn ang="0">
                  <a:pos x="40" y="35"/>
                </a:cxn>
                <a:cxn ang="0">
                  <a:pos x="41" y="33"/>
                </a:cxn>
                <a:cxn ang="0">
                  <a:pos x="45" y="30"/>
                </a:cxn>
                <a:cxn ang="0">
                  <a:pos x="48" y="29"/>
                </a:cxn>
                <a:cxn ang="0">
                  <a:pos x="50" y="28"/>
                </a:cxn>
                <a:cxn ang="0">
                  <a:pos x="51" y="26"/>
                </a:cxn>
                <a:cxn ang="0">
                  <a:pos x="51" y="26"/>
                </a:cxn>
                <a:cxn ang="0">
                  <a:pos x="51" y="23"/>
                </a:cxn>
                <a:cxn ang="0">
                  <a:pos x="48" y="19"/>
                </a:cxn>
                <a:cxn ang="0">
                  <a:pos x="47" y="15"/>
                </a:cxn>
                <a:cxn ang="0">
                  <a:pos x="48" y="12"/>
                </a:cxn>
                <a:cxn ang="0">
                  <a:pos x="48" y="12"/>
                </a:cxn>
                <a:cxn ang="0">
                  <a:pos x="45" y="11"/>
                </a:cxn>
                <a:cxn ang="0">
                  <a:pos x="45" y="11"/>
                </a:cxn>
                <a:cxn ang="0">
                  <a:pos x="41" y="12"/>
                </a:cxn>
                <a:cxn ang="0">
                  <a:pos x="40" y="13"/>
                </a:cxn>
                <a:cxn ang="0">
                  <a:pos x="37" y="12"/>
                </a:cxn>
                <a:cxn ang="0">
                  <a:pos x="37" y="12"/>
                </a:cxn>
              </a:cxnLst>
              <a:rect l="0" t="0" r="r" b="b"/>
              <a:pathLst>
                <a:path w="51" h="38">
                  <a:moveTo>
                    <a:pt x="37" y="12"/>
                  </a:moveTo>
                  <a:lnTo>
                    <a:pt x="37" y="12"/>
                  </a:lnTo>
                  <a:lnTo>
                    <a:pt x="32" y="9"/>
                  </a:lnTo>
                  <a:lnTo>
                    <a:pt x="27" y="6"/>
                  </a:lnTo>
                  <a:lnTo>
                    <a:pt x="27" y="6"/>
                  </a:lnTo>
                  <a:lnTo>
                    <a:pt x="20" y="5"/>
                  </a:lnTo>
                  <a:lnTo>
                    <a:pt x="16" y="4"/>
                  </a:lnTo>
                  <a:lnTo>
                    <a:pt x="12" y="2"/>
                  </a:lnTo>
                  <a:lnTo>
                    <a:pt x="12" y="2"/>
                  </a:lnTo>
                  <a:lnTo>
                    <a:pt x="10" y="0"/>
                  </a:lnTo>
                  <a:lnTo>
                    <a:pt x="5" y="1"/>
                  </a:lnTo>
                  <a:lnTo>
                    <a:pt x="3" y="2"/>
                  </a:lnTo>
                  <a:lnTo>
                    <a:pt x="1" y="4"/>
                  </a:lnTo>
                  <a:lnTo>
                    <a:pt x="1" y="4"/>
                  </a:lnTo>
                  <a:lnTo>
                    <a:pt x="0" y="11"/>
                  </a:lnTo>
                  <a:lnTo>
                    <a:pt x="0" y="14"/>
                  </a:lnTo>
                  <a:lnTo>
                    <a:pt x="2" y="17"/>
                  </a:lnTo>
                  <a:lnTo>
                    <a:pt x="2" y="17"/>
                  </a:lnTo>
                  <a:lnTo>
                    <a:pt x="4" y="19"/>
                  </a:lnTo>
                  <a:lnTo>
                    <a:pt x="6" y="23"/>
                  </a:lnTo>
                  <a:lnTo>
                    <a:pt x="8" y="26"/>
                  </a:lnTo>
                  <a:lnTo>
                    <a:pt x="8" y="28"/>
                  </a:lnTo>
                  <a:lnTo>
                    <a:pt x="8" y="28"/>
                  </a:lnTo>
                  <a:lnTo>
                    <a:pt x="9" y="32"/>
                  </a:lnTo>
                  <a:lnTo>
                    <a:pt x="11" y="35"/>
                  </a:lnTo>
                  <a:lnTo>
                    <a:pt x="14" y="36"/>
                  </a:lnTo>
                  <a:lnTo>
                    <a:pt x="18" y="37"/>
                  </a:lnTo>
                  <a:lnTo>
                    <a:pt x="21" y="38"/>
                  </a:lnTo>
                  <a:lnTo>
                    <a:pt x="25" y="38"/>
                  </a:lnTo>
                  <a:lnTo>
                    <a:pt x="29" y="37"/>
                  </a:lnTo>
                  <a:lnTo>
                    <a:pt x="32" y="35"/>
                  </a:lnTo>
                  <a:lnTo>
                    <a:pt x="32" y="35"/>
                  </a:lnTo>
                  <a:lnTo>
                    <a:pt x="33" y="35"/>
                  </a:lnTo>
                  <a:lnTo>
                    <a:pt x="34" y="35"/>
                  </a:lnTo>
                  <a:lnTo>
                    <a:pt x="37" y="37"/>
                  </a:lnTo>
                  <a:lnTo>
                    <a:pt x="37" y="37"/>
                  </a:lnTo>
                  <a:lnTo>
                    <a:pt x="39" y="37"/>
                  </a:lnTo>
                  <a:lnTo>
                    <a:pt x="39" y="37"/>
                  </a:lnTo>
                  <a:lnTo>
                    <a:pt x="40" y="35"/>
                  </a:lnTo>
                  <a:lnTo>
                    <a:pt x="41" y="33"/>
                  </a:lnTo>
                  <a:lnTo>
                    <a:pt x="45" y="30"/>
                  </a:lnTo>
                  <a:lnTo>
                    <a:pt x="48" y="29"/>
                  </a:lnTo>
                  <a:lnTo>
                    <a:pt x="50" y="28"/>
                  </a:lnTo>
                  <a:lnTo>
                    <a:pt x="51" y="26"/>
                  </a:lnTo>
                  <a:lnTo>
                    <a:pt x="51" y="26"/>
                  </a:lnTo>
                  <a:lnTo>
                    <a:pt x="51" y="23"/>
                  </a:lnTo>
                  <a:lnTo>
                    <a:pt x="48" y="19"/>
                  </a:lnTo>
                  <a:lnTo>
                    <a:pt x="47" y="15"/>
                  </a:lnTo>
                  <a:lnTo>
                    <a:pt x="48" y="12"/>
                  </a:lnTo>
                  <a:lnTo>
                    <a:pt x="48" y="12"/>
                  </a:lnTo>
                  <a:lnTo>
                    <a:pt x="45" y="11"/>
                  </a:lnTo>
                  <a:lnTo>
                    <a:pt x="45" y="11"/>
                  </a:lnTo>
                  <a:lnTo>
                    <a:pt x="41" y="12"/>
                  </a:lnTo>
                  <a:lnTo>
                    <a:pt x="40" y="13"/>
                  </a:lnTo>
                  <a:lnTo>
                    <a:pt x="37" y="12"/>
                  </a:lnTo>
                  <a:lnTo>
                    <a:pt x="37" y="1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1" name="Freeform 540"/>
            <p:cNvSpPr>
              <a:spLocks/>
            </p:cNvSpPr>
            <p:nvPr/>
          </p:nvSpPr>
          <p:spPr bwMode="gray">
            <a:xfrm>
              <a:off x="1840892" y="2054992"/>
              <a:ext cx="139145" cy="98403"/>
            </a:xfrm>
            <a:custGeom>
              <a:avLst/>
              <a:gdLst/>
              <a:ahLst/>
              <a:cxnLst>
                <a:cxn ang="0">
                  <a:pos x="39" y="16"/>
                </a:cxn>
                <a:cxn ang="0">
                  <a:pos x="35" y="17"/>
                </a:cxn>
                <a:cxn ang="0">
                  <a:pos x="28" y="12"/>
                </a:cxn>
                <a:cxn ang="0">
                  <a:pos x="23" y="10"/>
                </a:cxn>
                <a:cxn ang="0">
                  <a:pos x="14" y="2"/>
                </a:cxn>
                <a:cxn ang="0">
                  <a:pos x="11" y="1"/>
                </a:cxn>
                <a:cxn ang="0">
                  <a:pos x="8" y="1"/>
                </a:cxn>
                <a:cxn ang="0">
                  <a:pos x="7" y="4"/>
                </a:cxn>
                <a:cxn ang="0">
                  <a:pos x="7" y="5"/>
                </a:cxn>
                <a:cxn ang="0">
                  <a:pos x="2" y="8"/>
                </a:cxn>
                <a:cxn ang="0">
                  <a:pos x="0" y="13"/>
                </a:cxn>
                <a:cxn ang="0">
                  <a:pos x="2" y="23"/>
                </a:cxn>
                <a:cxn ang="0">
                  <a:pos x="4" y="24"/>
                </a:cxn>
                <a:cxn ang="0">
                  <a:pos x="9" y="26"/>
                </a:cxn>
                <a:cxn ang="0">
                  <a:pos x="19" y="25"/>
                </a:cxn>
                <a:cxn ang="0">
                  <a:pos x="19" y="31"/>
                </a:cxn>
                <a:cxn ang="0">
                  <a:pos x="20" y="33"/>
                </a:cxn>
                <a:cxn ang="0">
                  <a:pos x="19" y="35"/>
                </a:cxn>
                <a:cxn ang="0">
                  <a:pos x="16" y="34"/>
                </a:cxn>
                <a:cxn ang="0">
                  <a:pos x="10" y="34"/>
                </a:cxn>
                <a:cxn ang="0">
                  <a:pos x="9" y="37"/>
                </a:cxn>
                <a:cxn ang="0">
                  <a:pos x="9" y="39"/>
                </a:cxn>
                <a:cxn ang="0">
                  <a:pos x="16" y="46"/>
                </a:cxn>
                <a:cxn ang="0">
                  <a:pos x="19" y="48"/>
                </a:cxn>
                <a:cxn ang="0">
                  <a:pos x="22" y="48"/>
                </a:cxn>
                <a:cxn ang="0">
                  <a:pos x="27" y="45"/>
                </a:cxn>
                <a:cxn ang="0">
                  <a:pos x="36" y="43"/>
                </a:cxn>
                <a:cxn ang="0">
                  <a:pos x="40" y="46"/>
                </a:cxn>
                <a:cxn ang="0">
                  <a:pos x="41" y="45"/>
                </a:cxn>
                <a:cxn ang="0">
                  <a:pos x="43" y="45"/>
                </a:cxn>
                <a:cxn ang="0">
                  <a:pos x="46" y="47"/>
                </a:cxn>
                <a:cxn ang="0">
                  <a:pos x="54" y="46"/>
                </a:cxn>
                <a:cxn ang="0">
                  <a:pos x="57" y="46"/>
                </a:cxn>
                <a:cxn ang="0">
                  <a:pos x="61" y="48"/>
                </a:cxn>
                <a:cxn ang="0">
                  <a:pos x="64" y="61"/>
                </a:cxn>
                <a:cxn ang="0">
                  <a:pos x="67" y="63"/>
                </a:cxn>
                <a:cxn ang="0">
                  <a:pos x="71" y="61"/>
                </a:cxn>
                <a:cxn ang="0">
                  <a:pos x="78" y="59"/>
                </a:cxn>
                <a:cxn ang="0">
                  <a:pos x="81" y="60"/>
                </a:cxn>
                <a:cxn ang="0">
                  <a:pos x="91" y="69"/>
                </a:cxn>
                <a:cxn ang="0">
                  <a:pos x="95" y="68"/>
                </a:cxn>
                <a:cxn ang="0">
                  <a:pos x="98" y="66"/>
                </a:cxn>
                <a:cxn ang="0">
                  <a:pos x="98" y="64"/>
                </a:cxn>
                <a:cxn ang="0">
                  <a:pos x="93" y="63"/>
                </a:cxn>
                <a:cxn ang="0">
                  <a:pos x="90" y="57"/>
                </a:cxn>
                <a:cxn ang="0">
                  <a:pos x="90" y="46"/>
                </a:cxn>
                <a:cxn ang="0">
                  <a:pos x="90" y="39"/>
                </a:cxn>
                <a:cxn ang="0">
                  <a:pos x="88" y="36"/>
                </a:cxn>
                <a:cxn ang="0">
                  <a:pos x="81" y="32"/>
                </a:cxn>
                <a:cxn ang="0">
                  <a:pos x="78" y="28"/>
                </a:cxn>
                <a:cxn ang="0">
                  <a:pos x="74" y="27"/>
                </a:cxn>
                <a:cxn ang="0">
                  <a:pos x="71" y="29"/>
                </a:cxn>
                <a:cxn ang="0">
                  <a:pos x="65" y="28"/>
                </a:cxn>
                <a:cxn ang="0">
                  <a:pos x="62" y="25"/>
                </a:cxn>
                <a:cxn ang="0">
                  <a:pos x="60" y="26"/>
                </a:cxn>
                <a:cxn ang="0">
                  <a:pos x="57" y="27"/>
                </a:cxn>
                <a:cxn ang="0">
                  <a:pos x="54" y="25"/>
                </a:cxn>
                <a:cxn ang="0">
                  <a:pos x="51" y="17"/>
                </a:cxn>
                <a:cxn ang="0">
                  <a:pos x="48" y="15"/>
                </a:cxn>
                <a:cxn ang="0">
                  <a:pos x="39" y="16"/>
                </a:cxn>
              </a:cxnLst>
              <a:rect l="0" t="0" r="r" b="b"/>
              <a:pathLst>
                <a:path w="99" h="69">
                  <a:moveTo>
                    <a:pt x="39" y="16"/>
                  </a:moveTo>
                  <a:lnTo>
                    <a:pt x="39" y="16"/>
                  </a:lnTo>
                  <a:lnTo>
                    <a:pt x="37" y="17"/>
                  </a:lnTo>
                  <a:lnTo>
                    <a:pt x="35" y="17"/>
                  </a:lnTo>
                  <a:lnTo>
                    <a:pt x="31" y="15"/>
                  </a:lnTo>
                  <a:lnTo>
                    <a:pt x="28" y="12"/>
                  </a:lnTo>
                  <a:lnTo>
                    <a:pt x="23" y="10"/>
                  </a:lnTo>
                  <a:lnTo>
                    <a:pt x="23" y="10"/>
                  </a:lnTo>
                  <a:lnTo>
                    <a:pt x="18" y="6"/>
                  </a:lnTo>
                  <a:lnTo>
                    <a:pt x="14" y="2"/>
                  </a:lnTo>
                  <a:lnTo>
                    <a:pt x="14" y="2"/>
                  </a:lnTo>
                  <a:lnTo>
                    <a:pt x="11" y="1"/>
                  </a:lnTo>
                  <a:lnTo>
                    <a:pt x="9" y="0"/>
                  </a:lnTo>
                  <a:lnTo>
                    <a:pt x="8" y="1"/>
                  </a:lnTo>
                  <a:lnTo>
                    <a:pt x="8" y="1"/>
                  </a:lnTo>
                  <a:lnTo>
                    <a:pt x="7" y="4"/>
                  </a:lnTo>
                  <a:lnTo>
                    <a:pt x="7" y="5"/>
                  </a:lnTo>
                  <a:lnTo>
                    <a:pt x="7" y="5"/>
                  </a:lnTo>
                  <a:lnTo>
                    <a:pt x="4" y="7"/>
                  </a:lnTo>
                  <a:lnTo>
                    <a:pt x="2" y="8"/>
                  </a:lnTo>
                  <a:lnTo>
                    <a:pt x="1" y="11"/>
                  </a:lnTo>
                  <a:lnTo>
                    <a:pt x="0" y="13"/>
                  </a:lnTo>
                  <a:lnTo>
                    <a:pt x="1" y="17"/>
                  </a:lnTo>
                  <a:lnTo>
                    <a:pt x="2" y="23"/>
                  </a:lnTo>
                  <a:lnTo>
                    <a:pt x="2" y="23"/>
                  </a:lnTo>
                  <a:lnTo>
                    <a:pt x="4" y="24"/>
                  </a:lnTo>
                  <a:lnTo>
                    <a:pt x="6" y="25"/>
                  </a:lnTo>
                  <a:lnTo>
                    <a:pt x="9" y="26"/>
                  </a:lnTo>
                  <a:lnTo>
                    <a:pt x="19" y="25"/>
                  </a:lnTo>
                  <a:lnTo>
                    <a:pt x="19" y="25"/>
                  </a:lnTo>
                  <a:lnTo>
                    <a:pt x="18" y="29"/>
                  </a:lnTo>
                  <a:lnTo>
                    <a:pt x="19" y="31"/>
                  </a:lnTo>
                  <a:lnTo>
                    <a:pt x="20" y="33"/>
                  </a:lnTo>
                  <a:lnTo>
                    <a:pt x="20" y="33"/>
                  </a:lnTo>
                  <a:lnTo>
                    <a:pt x="20" y="34"/>
                  </a:lnTo>
                  <a:lnTo>
                    <a:pt x="19" y="35"/>
                  </a:lnTo>
                  <a:lnTo>
                    <a:pt x="19" y="35"/>
                  </a:lnTo>
                  <a:lnTo>
                    <a:pt x="16" y="34"/>
                  </a:lnTo>
                  <a:lnTo>
                    <a:pt x="11" y="34"/>
                  </a:lnTo>
                  <a:lnTo>
                    <a:pt x="10" y="34"/>
                  </a:lnTo>
                  <a:lnTo>
                    <a:pt x="9" y="35"/>
                  </a:lnTo>
                  <a:lnTo>
                    <a:pt x="9" y="37"/>
                  </a:lnTo>
                  <a:lnTo>
                    <a:pt x="9" y="39"/>
                  </a:lnTo>
                  <a:lnTo>
                    <a:pt x="9" y="39"/>
                  </a:lnTo>
                  <a:lnTo>
                    <a:pt x="12" y="43"/>
                  </a:lnTo>
                  <a:lnTo>
                    <a:pt x="16" y="46"/>
                  </a:lnTo>
                  <a:lnTo>
                    <a:pt x="16" y="46"/>
                  </a:lnTo>
                  <a:lnTo>
                    <a:pt x="19" y="48"/>
                  </a:lnTo>
                  <a:lnTo>
                    <a:pt x="20" y="48"/>
                  </a:lnTo>
                  <a:lnTo>
                    <a:pt x="22" y="48"/>
                  </a:lnTo>
                  <a:lnTo>
                    <a:pt x="22" y="48"/>
                  </a:lnTo>
                  <a:lnTo>
                    <a:pt x="27" y="45"/>
                  </a:lnTo>
                  <a:lnTo>
                    <a:pt x="31" y="44"/>
                  </a:lnTo>
                  <a:lnTo>
                    <a:pt x="36" y="43"/>
                  </a:lnTo>
                  <a:lnTo>
                    <a:pt x="38" y="44"/>
                  </a:lnTo>
                  <a:lnTo>
                    <a:pt x="40" y="46"/>
                  </a:lnTo>
                  <a:lnTo>
                    <a:pt x="40" y="46"/>
                  </a:lnTo>
                  <a:lnTo>
                    <a:pt x="41" y="45"/>
                  </a:lnTo>
                  <a:lnTo>
                    <a:pt x="42" y="44"/>
                  </a:lnTo>
                  <a:lnTo>
                    <a:pt x="43" y="45"/>
                  </a:lnTo>
                  <a:lnTo>
                    <a:pt x="43" y="45"/>
                  </a:lnTo>
                  <a:lnTo>
                    <a:pt x="46" y="47"/>
                  </a:lnTo>
                  <a:lnTo>
                    <a:pt x="49" y="48"/>
                  </a:lnTo>
                  <a:lnTo>
                    <a:pt x="54" y="46"/>
                  </a:lnTo>
                  <a:lnTo>
                    <a:pt x="54" y="46"/>
                  </a:lnTo>
                  <a:lnTo>
                    <a:pt x="57" y="46"/>
                  </a:lnTo>
                  <a:lnTo>
                    <a:pt x="59" y="47"/>
                  </a:lnTo>
                  <a:lnTo>
                    <a:pt x="61" y="48"/>
                  </a:lnTo>
                  <a:lnTo>
                    <a:pt x="62" y="52"/>
                  </a:lnTo>
                  <a:lnTo>
                    <a:pt x="64" y="61"/>
                  </a:lnTo>
                  <a:lnTo>
                    <a:pt x="64" y="61"/>
                  </a:lnTo>
                  <a:lnTo>
                    <a:pt x="67" y="63"/>
                  </a:lnTo>
                  <a:lnTo>
                    <a:pt x="67" y="63"/>
                  </a:lnTo>
                  <a:lnTo>
                    <a:pt x="71" y="61"/>
                  </a:lnTo>
                  <a:lnTo>
                    <a:pt x="74" y="60"/>
                  </a:lnTo>
                  <a:lnTo>
                    <a:pt x="78" y="59"/>
                  </a:lnTo>
                  <a:lnTo>
                    <a:pt x="81" y="60"/>
                  </a:lnTo>
                  <a:lnTo>
                    <a:pt x="81" y="60"/>
                  </a:lnTo>
                  <a:lnTo>
                    <a:pt x="86" y="67"/>
                  </a:lnTo>
                  <a:lnTo>
                    <a:pt x="91" y="69"/>
                  </a:lnTo>
                  <a:lnTo>
                    <a:pt x="93" y="69"/>
                  </a:lnTo>
                  <a:lnTo>
                    <a:pt x="95" y="68"/>
                  </a:lnTo>
                  <a:lnTo>
                    <a:pt x="95" y="68"/>
                  </a:lnTo>
                  <a:lnTo>
                    <a:pt x="98" y="66"/>
                  </a:lnTo>
                  <a:lnTo>
                    <a:pt x="99" y="65"/>
                  </a:lnTo>
                  <a:lnTo>
                    <a:pt x="98" y="64"/>
                  </a:lnTo>
                  <a:lnTo>
                    <a:pt x="98" y="64"/>
                  </a:lnTo>
                  <a:lnTo>
                    <a:pt x="93" y="63"/>
                  </a:lnTo>
                  <a:lnTo>
                    <a:pt x="91" y="60"/>
                  </a:lnTo>
                  <a:lnTo>
                    <a:pt x="90" y="57"/>
                  </a:lnTo>
                  <a:lnTo>
                    <a:pt x="89" y="54"/>
                  </a:lnTo>
                  <a:lnTo>
                    <a:pt x="90" y="46"/>
                  </a:lnTo>
                  <a:lnTo>
                    <a:pt x="90" y="43"/>
                  </a:lnTo>
                  <a:lnTo>
                    <a:pt x="90" y="39"/>
                  </a:lnTo>
                  <a:lnTo>
                    <a:pt x="90" y="39"/>
                  </a:lnTo>
                  <a:lnTo>
                    <a:pt x="88" y="36"/>
                  </a:lnTo>
                  <a:lnTo>
                    <a:pt x="84" y="34"/>
                  </a:lnTo>
                  <a:lnTo>
                    <a:pt x="81" y="32"/>
                  </a:lnTo>
                  <a:lnTo>
                    <a:pt x="78" y="28"/>
                  </a:lnTo>
                  <a:lnTo>
                    <a:pt x="78" y="28"/>
                  </a:lnTo>
                  <a:lnTo>
                    <a:pt x="77" y="27"/>
                  </a:lnTo>
                  <a:lnTo>
                    <a:pt x="74" y="27"/>
                  </a:lnTo>
                  <a:lnTo>
                    <a:pt x="74" y="27"/>
                  </a:lnTo>
                  <a:lnTo>
                    <a:pt x="71" y="29"/>
                  </a:lnTo>
                  <a:lnTo>
                    <a:pt x="68" y="29"/>
                  </a:lnTo>
                  <a:lnTo>
                    <a:pt x="65" y="28"/>
                  </a:lnTo>
                  <a:lnTo>
                    <a:pt x="62" y="25"/>
                  </a:lnTo>
                  <a:lnTo>
                    <a:pt x="62" y="25"/>
                  </a:lnTo>
                  <a:lnTo>
                    <a:pt x="61" y="25"/>
                  </a:lnTo>
                  <a:lnTo>
                    <a:pt x="60" y="26"/>
                  </a:lnTo>
                  <a:lnTo>
                    <a:pt x="59" y="27"/>
                  </a:lnTo>
                  <a:lnTo>
                    <a:pt x="57" y="27"/>
                  </a:lnTo>
                  <a:lnTo>
                    <a:pt x="57" y="27"/>
                  </a:lnTo>
                  <a:lnTo>
                    <a:pt x="54" y="25"/>
                  </a:lnTo>
                  <a:lnTo>
                    <a:pt x="53" y="23"/>
                  </a:lnTo>
                  <a:lnTo>
                    <a:pt x="51" y="17"/>
                  </a:lnTo>
                  <a:lnTo>
                    <a:pt x="50" y="16"/>
                  </a:lnTo>
                  <a:lnTo>
                    <a:pt x="48" y="15"/>
                  </a:lnTo>
                  <a:lnTo>
                    <a:pt x="44" y="15"/>
                  </a:lnTo>
                  <a:lnTo>
                    <a:pt x="39" y="16"/>
                  </a:lnTo>
                  <a:lnTo>
                    <a:pt x="39"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2" name="Freeform 541"/>
            <p:cNvSpPr>
              <a:spLocks/>
            </p:cNvSpPr>
            <p:nvPr/>
          </p:nvSpPr>
          <p:spPr bwMode="gray">
            <a:xfrm>
              <a:off x="1814503" y="2124595"/>
              <a:ext cx="26389" cy="43201"/>
            </a:xfrm>
            <a:custGeom>
              <a:avLst/>
              <a:gdLst/>
              <a:ahLst/>
              <a:cxnLst>
                <a:cxn ang="0">
                  <a:pos x="14" y="14"/>
                </a:cxn>
                <a:cxn ang="0">
                  <a:pos x="14" y="14"/>
                </a:cxn>
                <a:cxn ang="0">
                  <a:pos x="17" y="16"/>
                </a:cxn>
                <a:cxn ang="0">
                  <a:pos x="18" y="18"/>
                </a:cxn>
                <a:cxn ang="0">
                  <a:pos x="18" y="18"/>
                </a:cxn>
                <a:cxn ang="0">
                  <a:pos x="18" y="22"/>
                </a:cxn>
                <a:cxn ang="0">
                  <a:pos x="17" y="28"/>
                </a:cxn>
                <a:cxn ang="0">
                  <a:pos x="14" y="30"/>
                </a:cxn>
                <a:cxn ang="0">
                  <a:pos x="13" y="31"/>
                </a:cxn>
                <a:cxn ang="0">
                  <a:pos x="10" y="30"/>
                </a:cxn>
                <a:cxn ang="0">
                  <a:pos x="10" y="30"/>
                </a:cxn>
                <a:cxn ang="0">
                  <a:pos x="5" y="26"/>
                </a:cxn>
                <a:cxn ang="0">
                  <a:pos x="2" y="18"/>
                </a:cxn>
                <a:cxn ang="0">
                  <a:pos x="0" y="15"/>
                </a:cxn>
                <a:cxn ang="0">
                  <a:pos x="0" y="10"/>
                </a:cxn>
                <a:cxn ang="0">
                  <a:pos x="2" y="6"/>
                </a:cxn>
                <a:cxn ang="0">
                  <a:pos x="3" y="3"/>
                </a:cxn>
                <a:cxn ang="0">
                  <a:pos x="3" y="3"/>
                </a:cxn>
                <a:cxn ang="0">
                  <a:pos x="5" y="0"/>
                </a:cxn>
                <a:cxn ang="0">
                  <a:pos x="6" y="0"/>
                </a:cxn>
                <a:cxn ang="0">
                  <a:pos x="7" y="0"/>
                </a:cxn>
                <a:cxn ang="0">
                  <a:pos x="7" y="0"/>
                </a:cxn>
                <a:cxn ang="0">
                  <a:pos x="9" y="1"/>
                </a:cxn>
                <a:cxn ang="0">
                  <a:pos x="10" y="4"/>
                </a:cxn>
                <a:cxn ang="0">
                  <a:pos x="12" y="10"/>
                </a:cxn>
                <a:cxn ang="0">
                  <a:pos x="12" y="10"/>
                </a:cxn>
                <a:cxn ang="0">
                  <a:pos x="13" y="11"/>
                </a:cxn>
                <a:cxn ang="0">
                  <a:pos x="14" y="14"/>
                </a:cxn>
                <a:cxn ang="0">
                  <a:pos x="14" y="14"/>
                </a:cxn>
              </a:cxnLst>
              <a:rect l="0" t="0" r="r" b="b"/>
              <a:pathLst>
                <a:path w="18" h="31">
                  <a:moveTo>
                    <a:pt x="14" y="14"/>
                  </a:moveTo>
                  <a:lnTo>
                    <a:pt x="14" y="14"/>
                  </a:lnTo>
                  <a:lnTo>
                    <a:pt x="17" y="16"/>
                  </a:lnTo>
                  <a:lnTo>
                    <a:pt x="18" y="18"/>
                  </a:lnTo>
                  <a:lnTo>
                    <a:pt x="18" y="18"/>
                  </a:lnTo>
                  <a:lnTo>
                    <a:pt x="18" y="22"/>
                  </a:lnTo>
                  <a:lnTo>
                    <a:pt x="17" y="28"/>
                  </a:lnTo>
                  <a:lnTo>
                    <a:pt x="14" y="30"/>
                  </a:lnTo>
                  <a:lnTo>
                    <a:pt x="13" y="31"/>
                  </a:lnTo>
                  <a:lnTo>
                    <a:pt x="10" y="30"/>
                  </a:lnTo>
                  <a:lnTo>
                    <a:pt x="10" y="30"/>
                  </a:lnTo>
                  <a:lnTo>
                    <a:pt x="5" y="26"/>
                  </a:lnTo>
                  <a:lnTo>
                    <a:pt x="2" y="18"/>
                  </a:lnTo>
                  <a:lnTo>
                    <a:pt x="0" y="15"/>
                  </a:lnTo>
                  <a:lnTo>
                    <a:pt x="0" y="10"/>
                  </a:lnTo>
                  <a:lnTo>
                    <a:pt x="2" y="6"/>
                  </a:lnTo>
                  <a:lnTo>
                    <a:pt x="3" y="3"/>
                  </a:lnTo>
                  <a:lnTo>
                    <a:pt x="3" y="3"/>
                  </a:lnTo>
                  <a:lnTo>
                    <a:pt x="5" y="0"/>
                  </a:lnTo>
                  <a:lnTo>
                    <a:pt x="6" y="0"/>
                  </a:lnTo>
                  <a:lnTo>
                    <a:pt x="7" y="0"/>
                  </a:lnTo>
                  <a:lnTo>
                    <a:pt x="7" y="0"/>
                  </a:lnTo>
                  <a:lnTo>
                    <a:pt x="9" y="1"/>
                  </a:lnTo>
                  <a:lnTo>
                    <a:pt x="10" y="4"/>
                  </a:lnTo>
                  <a:lnTo>
                    <a:pt x="12" y="10"/>
                  </a:lnTo>
                  <a:lnTo>
                    <a:pt x="12" y="10"/>
                  </a:lnTo>
                  <a:lnTo>
                    <a:pt x="13" y="11"/>
                  </a:lnTo>
                  <a:lnTo>
                    <a:pt x="14" y="14"/>
                  </a:lnTo>
                  <a:lnTo>
                    <a:pt x="14"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3" name="Freeform 542"/>
            <p:cNvSpPr>
              <a:spLocks/>
            </p:cNvSpPr>
            <p:nvPr/>
          </p:nvSpPr>
          <p:spPr bwMode="gray">
            <a:xfrm>
              <a:off x="1641771" y="2102994"/>
              <a:ext cx="26389" cy="33601"/>
            </a:xfrm>
            <a:custGeom>
              <a:avLst/>
              <a:gdLst/>
              <a:ahLst/>
              <a:cxnLst>
                <a:cxn ang="0">
                  <a:pos x="16" y="9"/>
                </a:cxn>
                <a:cxn ang="0">
                  <a:pos x="16" y="9"/>
                </a:cxn>
                <a:cxn ang="0">
                  <a:pos x="19" y="11"/>
                </a:cxn>
                <a:cxn ang="0">
                  <a:pos x="19" y="14"/>
                </a:cxn>
                <a:cxn ang="0">
                  <a:pos x="17" y="18"/>
                </a:cxn>
                <a:cxn ang="0">
                  <a:pos x="15" y="20"/>
                </a:cxn>
                <a:cxn ang="0">
                  <a:pos x="15" y="20"/>
                </a:cxn>
                <a:cxn ang="0">
                  <a:pos x="12" y="22"/>
                </a:cxn>
                <a:cxn ang="0">
                  <a:pos x="8" y="23"/>
                </a:cxn>
                <a:cxn ang="0">
                  <a:pos x="4" y="22"/>
                </a:cxn>
                <a:cxn ang="0">
                  <a:pos x="3" y="21"/>
                </a:cxn>
                <a:cxn ang="0">
                  <a:pos x="2" y="20"/>
                </a:cxn>
                <a:cxn ang="0">
                  <a:pos x="2" y="20"/>
                </a:cxn>
                <a:cxn ang="0">
                  <a:pos x="0" y="13"/>
                </a:cxn>
                <a:cxn ang="0">
                  <a:pos x="1" y="7"/>
                </a:cxn>
                <a:cxn ang="0">
                  <a:pos x="2" y="3"/>
                </a:cxn>
                <a:cxn ang="0">
                  <a:pos x="4" y="1"/>
                </a:cxn>
                <a:cxn ang="0">
                  <a:pos x="6" y="0"/>
                </a:cxn>
                <a:cxn ang="0">
                  <a:pos x="11" y="1"/>
                </a:cxn>
                <a:cxn ang="0">
                  <a:pos x="11" y="1"/>
                </a:cxn>
                <a:cxn ang="0">
                  <a:pos x="13" y="2"/>
                </a:cxn>
                <a:cxn ang="0">
                  <a:pos x="14" y="4"/>
                </a:cxn>
                <a:cxn ang="0">
                  <a:pos x="15" y="7"/>
                </a:cxn>
                <a:cxn ang="0">
                  <a:pos x="16" y="9"/>
                </a:cxn>
                <a:cxn ang="0">
                  <a:pos x="16" y="9"/>
                </a:cxn>
              </a:cxnLst>
              <a:rect l="0" t="0" r="r" b="b"/>
              <a:pathLst>
                <a:path w="19" h="23">
                  <a:moveTo>
                    <a:pt x="16" y="9"/>
                  </a:moveTo>
                  <a:lnTo>
                    <a:pt x="16" y="9"/>
                  </a:lnTo>
                  <a:lnTo>
                    <a:pt x="19" y="11"/>
                  </a:lnTo>
                  <a:lnTo>
                    <a:pt x="19" y="14"/>
                  </a:lnTo>
                  <a:lnTo>
                    <a:pt x="17" y="18"/>
                  </a:lnTo>
                  <a:lnTo>
                    <a:pt x="15" y="20"/>
                  </a:lnTo>
                  <a:lnTo>
                    <a:pt x="15" y="20"/>
                  </a:lnTo>
                  <a:lnTo>
                    <a:pt x="12" y="22"/>
                  </a:lnTo>
                  <a:lnTo>
                    <a:pt x="8" y="23"/>
                  </a:lnTo>
                  <a:lnTo>
                    <a:pt x="4" y="22"/>
                  </a:lnTo>
                  <a:lnTo>
                    <a:pt x="3" y="21"/>
                  </a:lnTo>
                  <a:lnTo>
                    <a:pt x="2" y="20"/>
                  </a:lnTo>
                  <a:lnTo>
                    <a:pt x="2" y="20"/>
                  </a:lnTo>
                  <a:lnTo>
                    <a:pt x="0" y="13"/>
                  </a:lnTo>
                  <a:lnTo>
                    <a:pt x="1" y="7"/>
                  </a:lnTo>
                  <a:lnTo>
                    <a:pt x="2" y="3"/>
                  </a:lnTo>
                  <a:lnTo>
                    <a:pt x="4" y="1"/>
                  </a:lnTo>
                  <a:lnTo>
                    <a:pt x="6" y="0"/>
                  </a:lnTo>
                  <a:lnTo>
                    <a:pt x="11" y="1"/>
                  </a:lnTo>
                  <a:lnTo>
                    <a:pt x="11" y="1"/>
                  </a:lnTo>
                  <a:lnTo>
                    <a:pt x="13" y="2"/>
                  </a:lnTo>
                  <a:lnTo>
                    <a:pt x="14" y="4"/>
                  </a:lnTo>
                  <a:lnTo>
                    <a:pt x="15" y="7"/>
                  </a:lnTo>
                  <a:lnTo>
                    <a:pt x="16" y="9"/>
                  </a:lnTo>
                  <a:lnTo>
                    <a:pt x="16"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4" name="Freeform 543"/>
            <p:cNvSpPr>
              <a:spLocks/>
            </p:cNvSpPr>
            <p:nvPr/>
          </p:nvSpPr>
          <p:spPr bwMode="gray">
            <a:xfrm>
              <a:off x="1687352" y="2074193"/>
              <a:ext cx="86366" cy="36002"/>
            </a:xfrm>
            <a:custGeom>
              <a:avLst/>
              <a:gdLst/>
              <a:ahLst/>
              <a:cxnLst>
                <a:cxn ang="0">
                  <a:pos x="59" y="21"/>
                </a:cxn>
                <a:cxn ang="0">
                  <a:pos x="59" y="21"/>
                </a:cxn>
                <a:cxn ang="0">
                  <a:pos x="60" y="16"/>
                </a:cxn>
                <a:cxn ang="0">
                  <a:pos x="60" y="14"/>
                </a:cxn>
                <a:cxn ang="0">
                  <a:pos x="59" y="13"/>
                </a:cxn>
                <a:cxn ang="0">
                  <a:pos x="59" y="13"/>
                </a:cxn>
                <a:cxn ang="0">
                  <a:pos x="51" y="9"/>
                </a:cxn>
                <a:cxn ang="0">
                  <a:pos x="46" y="5"/>
                </a:cxn>
                <a:cxn ang="0">
                  <a:pos x="43" y="2"/>
                </a:cxn>
                <a:cxn ang="0">
                  <a:pos x="43" y="2"/>
                </a:cxn>
                <a:cxn ang="0">
                  <a:pos x="40" y="0"/>
                </a:cxn>
                <a:cxn ang="0">
                  <a:pos x="38" y="0"/>
                </a:cxn>
                <a:cxn ang="0">
                  <a:pos x="36" y="1"/>
                </a:cxn>
                <a:cxn ang="0">
                  <a:pos x="36" y="1"/>
                </a:cxn>
                <a:cxn ang="0">
                  <a:pos x="33" y="4"/>
                </a:cxn>
                <a:cxn ang="0">
                  <a:pos x="31" y="5"/>
                </a:cxn>
                <a:cxn ang="0">
                  <a:pos x="24" y="6"/>
                </a:cxn>
                <a:cxn ang="0">
                  <a:pos x="24" y="6"/>
                </a:cxn>
                <a:cxn ang="0">
                  <a:pos x="19" y="8"/>
                </a:cxn>
                <a:cxn ang="0">
                  <a:pos x="13" y="11"/>
                </a:cxn>
                <a:cxn ang="0">
                  <a:pos x="2" y="16"/>
                </a:cxn>
                <a:cxn ang="0">
                  <a:pos x="2" y="16"/>
                </a:cxn>
                <a:cxn ang="0">
                  <a:pos x="0" y="19"/>
                </a:cxn>
                <a:cxn ang="0">
                  <a:pos x="0" y="21"/>
                </a:cxn>
                <a:cxn ang="0">
                  <a:pos x="1" y="22"/>
                </a:cxn>
                <a:cxn ang="0">
                  <a:pos x="1" y="22"/>
                </a:cxn>
                <a:cxn ang="0">
                  <a:pos x="3" y="22"/>
                </a:cxn>
                <a:cxn ang="0">
                  <a:pos x="3" y="22"/>
                </a:cxn>
                <a:cxn ang="0">
                  <a:pos x="9" y="19"/>
                </a:cxn>
                <a:cxn ang="0">
                  <a:pos x="12" y="18"/>
                </a:cxn>
                <a:cxn ang="0">
                  <a:pos x="15" y="20"/>
                </a:cxn>
                <a:cxn ang="0">
                  <a:pos x="15" y="20"/>
                </a:cxn>
                <a:cxn ang="0">
                  <a:pos x="18" y="23"/>
                </a:cxn>
                <a:cxn ang="0">
                  <a:pos x="19" y="24"/>
                </a:cxn>
                <a:cxn ang="0">
                  <a:pos x="20" y="25"/>
                </a:cxn>
                <a:cxn ang="0">
                  <a:pos x="20" y="25"/>
                </a:cxn>
                <a:cxn ang="0">
                  <a:pos x="23" y="25"/>
                </a:cxn>
                <a:cxn ang="0">
                  <a:pos x="25" y="24"/>
                </a:cxn>
                <a:cxn ang="0">
                  <a:pos x="30" y="20"/>
                </a:cxn>
                <a:cxn ang="0">
                  <a:pos x="30" y="20"/>
                </a:cxn>
                <a:cxn ang="0">
                  <a:pos x="31" y="20"/>
                </a:cxn>
                <a:cxn ang="0">
                  <a:pos x="32" y="20"/>
                </a:cxn>
                <a:cxn ang="0">
                  <a:pos x="32" y="20"/>
                </a:cxn>
                <a:cxn ang="0">
                  <a:pos x="34" y="22"/>
                </a:cxn>
                <a:cxn ang="0">
                  <a:pos x="38" y="24"/>
                </a:cxn>
                <a:cxn ang="0">
                  <a:pos x="41" y="24"/>
                </a:cxn>
                <a:cxn ang="0">
                  <a:pos x="44" y="24"/>
                </a:cxn>
                <a:cxn ang="0">
                  <a:pos x="44" y="24"/>
                </a:cxn>
                <a:cxn ang="0">
                  <a:pos x="47" y="24"/>
                </a:cxn>
                <a:cxn ang="0">
                  <a:pos x="51" y="25"/>
                </a:cxn>
                <a:cxn ang="0">
                  <a:pos x="56" y="27"/>
                </a:cxn>
                <a:cxn ang="0">
                  <a:pos x="56" y="27"/>
                </a:cxn>
                <a:cxn ang="0">
                  <a:pos x="57" y="24"/>
                </a:cxn>
                <a:cxn ang="0">
                  <a:pos x="59" y="21"/>
                </a:cxn>
                <a:cxn ang="0">
                  <a:pos x="59" y="21"/>
                </a:cxn>
              </a:cxnLst>
              <a:rect l="0" t="0" r="r" b="b"/>
              <a:pathLst>
                <a:path w="60" h="27">
                  <a:moveTo>
                    <a:pt x="59" y="21"/>
                  </a:moveTo>
                  <a:lnTo>
                    <a:pt x="59" y="21"/>
                  </a:lnTo>
                  <a:lnTo>
                    <a:pt x="60" y="16"/>
                  </a:lnTo>
                  <a:lnTo>
                    <a:pt x="60" y="14"/>
                  </a:lnTo>
                  <a:lnTo>
                    <a:pt x="59" y="13"/>
                  </a:lnTo>
                  <a:lnTo>
                    <a:pt x="59" y="13"/>
                  </a:lnTo>
                  <a:lnTo>
                    <a:pt x="51" y="9"/>
                  </a:lnTo>
                  <a:lnTo>
                    <a:pt x="46" y="5"/>
                  </a:lnTo>
                  <a:lnTo>
                    <a:pt x="43" y="2"/>
                  </a:lnTo>
                  <a:lnTo>
                    <a:pt x="43" y="2"/>
                  </a:lnTo>
                  <a:lnTo>
                    <a:pt x="40" y="0"/>
                  </a:lnTo>
                  <a:lnTo>
                    <a:pt x="38" y="0"/>
                  </a:lnTo>
                  <a:lnTo>
                    <a:pt x="36" y="1"/>
                  </a:lnTo>
                  <a:lnTo>
                    <a:pt x="36" y="1"/>
                  </a:lnTo>
                  <a:lnTo>
                    <a:pt x="33" y="4"/>
                  </a:lnTo>
                  <a:lnTo>
                    <a:pt x="31" y="5"/>
                  </a:lnTo>
                  <a:lnTo>
                    <a:pt x="24" y="6"/>
                  </a:lnTo>
                  <a:lnTo>
                    <a:pt x="24" y="6"/>
                  </a:lnTo>
                  <a:lnTo>
                    <a:pt x="19" y="8"/>
                  </a:lnTo>
                  <a:lnTo>
                    <a:pt x="13" y="11"/>
                  </a:lnTo>
                  <a:lnTo>
                    <a:pt x="2" y="16"/>
                  </a:lnTo>
                  <a:lnTo>
                    <a:pt x="2" y="16"/>
                  </a:lnTo>
                  <a:lnTo>
                    <a:pt x="0" y="19"/>
                  </a:lnTo>
                  <a:lnTo>
                    <a:pt x="0" y="21"/>
                  </a:lnTo>
                  <a:lnTo>
                    <a:pt x="1" y="22"/>
                  </a:lnTo>
                  <a:lnTo>
                    <a:pt x="1" y="22"/>
                  </a:lnTo>
                  <a:lnTo>
                    <a:pt x="3" y="22"/>
                  </a:lnTo>
                  <a:lnTo>
                    <a:pt x="3" y="22"/>
                  </a:lnTo>
                  <a:lnTo>
                    <a:pt x="9" y="19"/>
                  </a:lnTo>
                  <a:lnTo>
                    <a:pt x="12" y="18"/>
                  </a:lnTo>
                  <a:lnTo>
                    <a:pt x="15" y="20"/>
                  </a:lnTo>
                  <a:lnTo>
                    <a:pt x="15" y="20"/>
                  </a:lnTo>
                  <a:lnTo>
                    <a:pt x="18" y="23"/>
                  </a:lnTo>
                  <a:lnTo>
                    <a:pt x="19" y="24"/>
                  </a:lnTo>
                  <a:lnTo>
                    <a:pt x="20" y="25"/>
                  </a:lnTo>
                  <a:lnTo>
                    <a:pt x="20" y="25"/>
                  </a:lnTo>
                  <a:lnTo>
                    <a:pt x="23" y="25"/>
                  </a:lnTo>
                  <a:lnTo>
                    <a:pt x="25" y="24"/>
                  </a:lnTo>
                  <a:lnTo>
                    <a:pt x="30" y="20"/>
                  </a:lnTo>
                  <a:lnTo>
                    <a:pt x="30" y="20"/>
                  </a:lnTo>
                  <a:lnTo>
                    <a:pt x="31" y="20"/>
                  </a:lnTo>
                  <a:lnTo>
                    <a:pt x="32" y="20"/>
                  </a:lnTo>
                  <a:lnTo>
                    <a:pt x="32" y="20"/>
                  </a:lnTo>
                  <a:lnTo>
                    <a:pt x="34" y="22"/>
                  </a:lnTo>
                  <a:lnTo>
                    <a:pt x="38" y="24"/>
                  </a:lnTo>
                  <a:lnTo>
                    <a:pt x="41" y="24"/>
                  </a:lnTo>
                  <a:lnTo>
                    <a:pt x="44" y="24"/>
                  </a:lnTo>
                  <a:lnTo>
                    <a:pt x="44" y="24"/>
                  </a:lnTo>
                  <a:lnTo>
                    <a:pt x="47" y="24"/>
                  </a:lnTo>
                  <a:lnTo>
                    <a:pt x="51" y="25"/>
                  </a:lnTo>
                  <a:lnTo>
                    <a:pt x="56" y="27"/>
                  </a:lnTo>
                  <a:lnTo>
                    <a:pt x="56" y="27"/>
                  </a:lnTo>
                  <a:lnTo>
                    <a:pt x="57" y="24"/>
                  </a:lnTo>
                  <a:lnTo>
                    <a:pt x="59" y="21"/>
                  </a:lnTo>
                  <a:lnTo>
                    <a:pt x="59"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5" name="Freeform 544"/>
            <p:cNvSpPr>
              <a:spLocks/>
            </p:cNvSpPr>
            <p:nvPr/>
          </p:nvSpPr>
          <p:spPr bwMode="gray">
            <a:xfrm>
              <a:off x="1684954" y="2119795"/>
              <a:ext cx="62375" cy="36000"/>
            </a:xfrm>
            <a:custGeom>
              <a:avLst/>
              <a:gdLst/>
              <a:ahLst/>
              <a:cxnLst>
                <a:cxn ang="0">
                  <a:pos x="38" y="22"/>
                </a:cxn>
                <a:cxn ang="0">
                  <a:pos x="38" y="22"/>
                </a:cxn>
                <a:cxn ang="0">
                  <a:pos x="41" y="20"/>
                </a:cxn>
                <a:cxn ang="0">
                  <a:pos x="41" y="19"/>
                </a:cxn>
                <a:cxn ang="0">
                  <a:pos x="41" y="15"/>
                </a:cxn>
                <a:cxn ang="0">
                  <a:pos x="38" y="11"/>
                </a:cxn>
                <a:cxn ang="0">
                  <a:pos x="36" y="9"/>
                </a:cxn>
                <a:cxn ang="0">
                  <a:pos x="36" y="9"/>
                </a:cxn>
                <a:cxn ang="0">
                  <a:pos x="36" y="8"/>
                </a:cxn>
                <a:cxn ang="0">
                  <a:pos x="36" y="7"/>
                </a:cxn>
                <a:cxn ang="0">
                  <a:pos x="36" y="7"/>
                </a:cxn>
                <a:cxn ang="0">
                  <a:pos x="38" y="7"/>
                </a:cxn>
                <a:cxn ang="0">
                  <a:pos x="41" y="7"/>
                </a:cxn>
                <a:cxn ang="0">
                  <a:pos x="42" y="7"/>
                </a:cxn>
                <a:cxn ang="0">
                  <a:pos x="43" y="6"/>
                </a:cxn>
                <a:cxn ang="0">
                  <a:pos x="43" y="6"/>
                </a:cxn>
                <a:cxn ang="0">
                  <a:pos x="42" y="2"/>
                </a:cxn>
                <a:cxn ang="0">
                  <a:pos x="40" y="1"/>
                </a:cxn>
                <a:cxn ang="0">
                  <a:pos x="36" y="0"/>
                </a:cxn>
                <a:cxn ang="0">
                  <a:pos x="33" y="0"/>
                </a:cxn>
                <a:cxn ang="0">
                  <a:pos x="33" y="0"/>
                </a:cxn>
                <a:cxn ang="0">
                  <a:pos x="28" y="1"/>
                </a:cxn>
                <a:cxn ang="0">
                  <a:pos x="24" y="2"/>
                </a:cxn>
                <a:cxn ang="0">
                  <a:pos x="24" y="2"/>
                </a:cxn>
                <a:cxn ang="0">
                  <a:pos x="16" y="0"/>
                </a:cxn>
                <a:cxn ang="0">
                  <a:pos x="9" y="0"/>
                </a:cxn>
                <a:cxn ang="0">
                  <a:pos x="5" y="0"/>
                </a:cxn>
                <a:cxn ang="0">
                  <a:pos x="3" y="1"/>
                </a:cxn>
                <a:cxn ang="0">
                  <a:pos x="1" y="3"/>
                </a:cxn>
                <a:cxn ang="0">
                  <a:pos x="0" y="7"/>
                </a:cxn>
                <a:cxn ang="0">
                  <a:pos x="0" y="7"/>
                </a:cxn>
                <a:cxn ang="0">
                  <a:pos x="0" y="17"/>
                </a:cxn>
                <a:cxn ang="0">
                  <a:pos x="2" y="21"/>
                </a:cxn>
                <a:cxn ang="0">
                  <a:pos x="3" y="24"/>
                </a:cxn>
                <a:cxn ang="0">
                  <a:pos x="3" y="24"/>
                </a:cxn>
                <a:cxn ang="0">
                  <a:pos x="5" y="25"/>
                </a:cxn>
                <a:cxn ang="0">
                  <a:pos x="7" y="25"/>
                </a:cxn>
                <a:cxn ang="0">
                  <a:pos x="12" y="24"/>
                </a:cxn>
                <a:cxn ang="0">
                  <a:pos x="12" y="24"/>
                </a:cxn>
                <a:cxn ang="0">
                  <a:pos x="17" y="23"/>
                </a:cxn>
                <a:cxn ang="0">
                  <a:pos x="24" y="23"/>
                </a:cxn>
                <a:cxn ang="0">
                  <a:pos x="36" y="25"/>
                </a:cxn>
                <a:cxn ang="0">
                  <a:pos x="36" y="25"/>
                </a:cxn>
                <a:cxn ang="0">
                  <a:pos x="37" y="24"/>
                </a:cxn>
                <a:cxn ang="0">
                  <a:pos x="38" y="22"/>
                </a:cxn>
                <a:cxn ang="0">
                  <a:pos x="38" y="22"/>
                </a:cxn>
              </a:cxnLst>
              <a:rect l="0" t="0" r="r" b="b"/>
              <a:pathLst>
                <a:path w="43" h="25">
                  <a:moveTo>
                    <a:pt x="38" y="22"/>
                  </a:moveTo>
                  <a:lnTo>
                    <a:pt x="38" y="22"/>
                  </a:lnTo>
                  <a:lnTo>
                    <a:pt x="41" y="20"/>
                  </a:lnTo>
                  <a:lnTo>
                    <a:pt x="41" y="19"/>
                  </a:lnTo>
                  <a:lnTo>
                    <a:pt x="41" y="15"/>
                  </a:lnTo>
                  <a:lnTo>
                    <a:pt x="38" y="11"/>
                  </a:lnTo>
                  <a:lnTo>
                    <a:pt x="36" y="9"/>
                  </a:lnTo>
                  <a:lnTo>
                    <a:pt x="36" y="9"/>
                  </a:lnTo>
                  <a:lnTo>
                    <a:pt x="36" y="8"/>
                  </a:lnTo>
                  <a:lnTo>
                    <a:pt x="36" y="7"/>
                  </a:lnTo>
                  <a:lnTo>
                    <a:pt x="36" y="7"/>
                  </a:lnTo>
                  <a:lnTo>
                    <a:pt x="38" y="7"/>
                  </a:lnTo>
                  <a:lnTo>
                    <a:pt x="41" y="7"/>
                  </a:lnTo>
                  <a:lnTo>
                    <a:pt x="42" y="7"/>
                  </a:lnTo>
                  <a:lnTo>
                    <a:pt x="43" y="6"/>
                  </a:lnTo>
                  <a:lnTo>
                    <a:pt x="43" y="6"/>
                  </a:lnTo>
                  <a:lnTo>
                    <a:pt x="42" y="2"/>
                  </a:lnTo>
                  <a:lnTo>
                    <a:pt x="40" y="1"/>
                  </a:lnTo>
                  <a:lnTo>
                    <a:pt x="36" y="0"/>
                  </a:lnTo>
                  <a:lnTo>
                    <a:pt x="33" y="0"/>
                  </a:lnTo>
                  <a:lnTo>
                    <a:pt x="33" y="0"/>
                  </a:lnTo>
                  <a:lnTo>
                    <a:pt x="28" y="1"/>
                  </a:lnTo>
                  <a:lnTo>
                    <a:pt x="24" y="2"/>
                  </a:lnTo>
                  <a:lnTo>
                    <a:pt x="24" y="2"/>
                  </a:lnTo>
                  <a:lnTo>
                    <a:pt x="16" y="0"/>
                  </a:lnTo>
                  <a:lnTo>
                    <a:pt x="9" y="0"/>
                  </a:lnTo>
                  <a:lnTo>
                    <a:pt x="5" y="0"/>
                  </a:lnTo>
                  <a:lnTo>
                    <a:pt x="3" y="1"/>
                  </a:lnTo>
                  <a:lnTo>
                    <a:pt x="1" y="3"/>
                  </a:lnTo>
                  <a:lnTo>
                    <a:pt x="0" y="7"/>
                  </a:lnTo>
                  <a:lnTo>
                    <a:pt x="0" y="7"/>
                  </a:lnTo>
                  <a:lnTo>
                    <a:pt x="0" y="17"/>
                  </a:lnTo>
                  <a:lnTo>
                    <a:pt x="2" y="21"/>
                  </a:lnTo>
                  <a:lnTo>
                    <a:pt x="3" y="24"/>
                  </a:lnTo>
                  <a:lnTo>
                    <a:pt x="3" y="24"/>
                  </a:lnTo>
                  <a:lnTo>
                    <a:pt x="5" y="25"/>
                  </a:lnTo>
                  <a:lnTo>
                    <a:pt x="7" y="25"/>
                  </a:lnTo>
                  <a:lnTo>
                    <a:pt x="12" y="24"/>
                  </a:lnTo>
                  <a:lnTo>
                    <a:pt x="12" y="24"/>
                  </a:lnTo>
                  <a:lnTo>
                    <a:pt x="17" y="23"/>
                  </a:lnTo>
                  <a:lnTo>
                    <a:pt x="24" y="23"/>
                  </a:lnTo>
                  <a:lnTo>
                    <a:pt x="36" y="25"/>
                  </a:lnTo>
                  <a:lnTo>
                    <a:pt x="36" y="25"/>
                  </a:lnTo>
                  <a:lnTo>
                    <a:pt x="37" y="24"/>
                  </a:lnTo>
                  <a:lnTo>
                    <a:pt x="38" y="22"/>
                  </a:lnTo>
                  <a:lnTo>
                    <a:pt x="38" y="2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6" name="Freeform 545"/>
            <p:cNvSpPr>
              <a:spLocks/>
            </p:cNvSpPr>
            <p:nvPr/>
          </p:nvSpPr>
          <p:spPr bwMode="gray">
            <a:xfrm>
              <a:off x="1840892" y="2242197"/>
              <a:ext cx="26390" cy="28801"/>
            </a:xfrm>
            <a:custGeom>
              <a:avLst/>
              <a:gdLst/>
              <a:ahLst/>
              <a:cxnLst>
                <a:cxn ang="0">
                  <a:pos x="15" y="7"/>
                </a:cxn>
                <a:cxn ang="0">
                  <a:pos x="15" y="7"/>
                </a:cxn>
                <a:cxn ang="0">
                  <a:pos x="10" y="1"/>
                </a:cxn>
                <a:cxn ang="0">
                  <a:pos x="7" y="0"/>
                </a:cxn>
                <a:cxn ang="0">
                  <a:pos x="6" y="0"/>
                </a:cxn>
                <a:cxn ang="0">
                  <a:pos x="5" y="1"/>
                </a:cxn>
                <a:cxn ang="0">
                  <a:pos x="5" y="1"/>
                </a:cxn>
                <a:cxn ang="0">
                  <a:pos x="2" y="6"/>
                </a:cxn>
                <a:cxn ang="0">
                  <a:pos x="1" y="11"/>
                </a:cxn>
                <a:cxn ang="0">
                  <a:pos x="1" y="11"/>
                </a:cxn>
                <a:cxn ang="0">
                  <a:pos x="1" y="11"/>
                </a:cxn>
                <a:cxn ang="0">
                  <a:pos x="1" y="11"/>
                </a:cxn>
                <a:cxn ang="0">
                  <a:pos x="0" y="14"/>
                </a:cxn>
                <a:cxn ang="0">
                  <a:pos x="0" y="17"/>
                </a:cxn>
                <a:cxn ang="0">
                  <a:pos x="0" y="19"/>
                </a:cxn>
                <a:cxn ang="0">
                  <a:pos x="1" y="20"/>
                </a:cxn>
                <a:cxn ang="0">
                  <a:pos x="2" y="20"/>
                </a:cxn>
                <a:cxn ang="0">
                  <a:pos x="2" y="20"/>
                </a:cxn>
                <a:cxn ang="0">
                  <a:pos x="16" y="16"/>
                </a:cxn>
                <a:cxn ang="0">
                  <a:pos x="16" y="16"/>
                </a:cxn>
                <a:cxn ang="0">
                  <a:pos x="18" y="15"/>
                </a:cxn>
                <a:cxn ang="0">
                  <a:pos x="18" y="12"/>
                </a:cxn>
                <a:cxn ang="0">
                  <a:pos x="17" y="9"/>
                </a:cxn>
                <a:cxn ang="0">
                  <a:pos x="15" y="7"/>
                </a:cxn>
                <a:cxn ang="0">
                  <a:pos x="15" y="7"/>
                </a:cxn>
              </a:cxnLst>
              <a:rect l="0" t="0" r="r" b="b"/>
              <a:pathLst>
                <a:path w="18" h="20">
                  <a:moveTo>
                    <a:pt x="15" y="7"/>
                  </a:moveTo>
                  <a:lnTo>
                    <a:pt x="15" y="7"/>
                  </a:lnTo>
                  <a:lnTo>
                    <a:pt x="10" y="1"/>
                  </a:lnTo>
                  <a:lnTo>
                    <a:pt x="7" y="0"/>
                  </a:lnTo>
                  <a:lnTo>
                    <a:pt x="6" y="0"/>
                  </a:lnTo>
                  <a:lnTo>
                    <a:pt x="5" y="1"/>
                  </a:lnTo>
                  <a:lnTo>
                    <a:pt x="5" y="1"/>
                  </a:lnTo>
                  <a:lnTo>
                    <a:pt x="2" y="6"/>
                  </a:lnTo>
                  <a:lnTo>
                    <a:pt x="1" y="11"/>
                  </a:lnTo>
                  <a:lnTo>
                    <a:pt x="1" y="11"/>
                  </a:lnTo>
                  <a:lnTo>
                    <a:pt x="1" y="11"/>
                  </a:lnTo>
                  <a:lnTo>
                    <a:pt x="1" y="11"/>
                  </a:lnTo>
                  <a:lnTo>
                    <a:pt x="0" y="14"/>
                  </a:lnTo>
                  <a:lnTo>
                    <a:pt x="0" y="17"/>
                  </a:lnTo>
                  <a:lnTo>
                    <a:pt x="0" y="19"/>
                  </a:lnTo>
                  <a:lnTo>
                    <a:pt x="1" y="20"/>
                  </a:lnTo>
                  <a:lnTo>
                    <a:pt x="2" y="20"/>
                  </a:lnTo>
                  <a:lnTo>
                    <a:pt x="2" y="20"/>
                  </a:lnTo>
                  <a:lnTo>
                    <a:pt x="16" y="16"/>
                  </a:lnTo>
                  <a:lnTo>
                    <a:pt x="16" y="16"/>
                  </a:lnTo>
                  <a:lnTo>
                    <a:pt x="18" y="15"/>
                  </a:lnTo>
                  <a:lnTo>
                    <a:pt x="18" y="12"/>
                  </a:lnTo>
                  <a:lnTo>
                    <a:pt x="17" y="9"/>
                  </a:lnTo>
                  <a:lnTo>
                    <a:pt x="15" y="7"/>
                  </a:lnTo>
                  <a:lnTo>
                    <a:pt x="15"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7" name="Freeform 546"/>
            <p:cNvSpPr>
              <a:spLocks/>
            </p:cNvSpPr>
            <p:nvPr/>
          </p:nvSpPr>
          <p:spPr bwMode="gray">
            <a:xfrm>
              <a:off x="2035216" y="2225398"/>
              <a:ext cx="62375" cy="50401"/>
            </a:xfrm>
            <a:custGeom>
              <a:avLst/>
              <a:gdLst/>
              <a:ahLst/>
              <a:cxnLst>
                <a:cxn ang="0">
                  <a:pos x="30" y="11"/>
                </a:cxn>
                <a:cxn ang="0">
                  <a:pos x="30" y="11"/>
                </a:cxn>
                <a:cxn ang="0">
                  <a:pos x="26" y="6"/>
                </a:cxn>
                <a:cxn ang="0">
                  <a:pos x="24" y="2"/>
                </a:cxn>
                <a:cxn ang="0">
                  <a:pos x="20" y="1"/>
                </a:cxn>
                <a:cxn ang="0">
                  <a:pos x="20" y="1"/>
                </a:cxn>
                <a:cxn ang="0">
                  <a:pos x="17" y="0"/>
                </a:cxn>
                <a:cxn ang="0">
                  <a:pos x="15" y="1"/>
                </a:cxn>
                <a:cxn ang="0">
                  <a:pos x="12" y="2"/>
                </a:cxn>
                <a:cxn ang="0">
                  <a:pos x="11" y="5"/>
                </a:cxn>
                <a:cxn ang="0">
                  <a:pos x="11" y="5"/>
                </a:cxn>
                <a:cxn ang="0">
                  <a:pos x="10" y="9"/>
                </a:cxn>
                <a:cxn ang="0">
                  <a:pos x="8" y="12"/>
                </a:cxn>
                <a:cxn ang="0">
                  <a:pos x="3" y="20"/>
                </a:cxn>
                <a:cxn ang="0">
                  <a:pos x="3" y="20"/>
                </a:cxn>
                <a:cxn ang="0">
                  <a:pos x="1" y="22"/>
                </a:cxn>
                <a:cxn ang="0">
                  <a:pos x="0" y="26"/>
                </a:cxn>
                <a:cxn ang="0">
                  <a:pos x="1" y="28"/>
                </a:cxn>
                <a:cxn ang="0">
                  <a:pos x="4" y="29"/>
                </a:cxn>
                <a:cxn ang="0">
                  <a:pos x="4" y="29"/>
                </a:cxn>
                <a:cxn ang="0">
                  <a:pos x="10" y="30"/>
                </a:cxn>
                <a:cxn ang="0">
                  <a:pos x="14" y="30"/>
                </a:cxn>
                <a:cxn ang="0">
                  <a:pos x="17" y="31"/>
                </a:cxn>
                <a:cxn ang="0">
                  <a:pos x="17" y="31"/>
                </a:cxn>
                <a:cxn ang="0">
                  <a:pos x="18" y="31"/>
                </a:cxn>
                <a:cxn ang="0">
                  <a:pos x="19" y="31"/>
                </a:cxn>
                <a:cxn ang="0">
                  <a:pos x="21" y="30"/>
                </a:cxn>
                <a:cxn ang="0">
                  <a:pos x="22" y="30"/>
                </a:cxn>
                <a:cxn ang="0">
                  <a:pos x="22" y="30"/>
                </a:cxn>
                <a:cxn ang="0">
                  <a:pos x="28" y="33"/>
                </a:cxn>
                <a:cxn ang="0">
                  <a:pos x="35" y="36"/>
                </a:cxn>
                <a:cxn ang="0">
                  <a:pos x="38" y="36"/>
                </a:cxn>
                <a:cxn ang="0">
                  <a:pos x="40" y="34"/>
                </a:cxn>
                <a:cxn ang="0">
                  <a:pos x="42" y="33"/>
                </a:cxn>
                <a:cxn ang="0">
                  <a:pos x="43" y="31"/>
                </a:cxn>
                <a:cxn ang="0">
                  <a:pos x="43" y="31"/>
                </a:cxn>
                <a:cxn ang="0">
                  <a:pos x="42" y="27"/>
                </a:cxn>
                <a:cxn ang="0">
                  <a:pos x="41" y="23"/>
                </a:cxn>
                <a:cxn ang="0">
                  <a:pos x="37" y="16"/>
                </a:cxn>
                <a:cxn ang="0">
                  <a:pos x="37" y="16"/>
                </a:cxn>
                <a:cxn ang="0">
                  <a:pos x="36" y="15"/>
                </a:cxn>
                <a:cxn ang="0">
                  <a:pos x="33" y="13"/>
                </a:cxn>
                <a:cxn ang="0">
                  <a:pos x="30" y="11"/>
                </a:cxn>
                <a:cxn ang="0">
                  <a:pos x="30" y="11"/>
                </a:cxn>
              </a:cxnLst>
              <a:rect l="0" t="0" r="r" b="b"/>
              <a:pathLst>
                <a:path w="43" h="36">
                  <a:moveTo>
                    <a:pt x="30" y="11"/>
                  </a:moveTo>
                  <a:lnTo>
                    <a:pt x="30" y="11"/>
                  </a:lnTo>
                  <a:lnTo>
                    <a:pt x="26" y="6"/>
                  </a:lnTo>
                  <a:lnTo>
                    <a:pt x="24" y="2"/>
                  </a:lnTo>
                  <a:lnTo>
                    <a:pt x="20" y="1"/>
                  </a:lnTo>
                  <a:lnTo>
                    <a:pt x="20" y="1"/>
                  </a:lnTo>
                  <a:lnTo>
                    <a:pt x="17" y="0"/>
                  </a:lnTo>
                  <a:lnTo>
                    <a:pt x="15" y="1"/>
                  </a:lnTo>
                  <a:lnTo>
                    <a:pt x="12" y="2"/>
                  </a:lnTo>
                  <a:lnTo>
                    <a:pt x="11" y="5"/>
                  </a:lnTo>
                  <a:lnTo>
                    <a:pt x="11" y="5"/>
                  </a:lnTo>
                  <a:lnTo>
                    <a:pt x="10" y="9"/>
                  </a:lnTo>
                  <a:lnTo>
                    <a:pt x="8" y="12"/>
                  </a:lnTo>
                  <a:lnTo>
                    <a:pt x="3" y="20"/>
                  </a:lnTo>
                  <a:lnTo>
                    <a:pt x="3" y="20"/>
                  </a:lnTo>
                  <a:lnTo>
                    <a:pt x="1" y="22"/>
                  </a:lnTo>
                  <a:lnTo>
                    <a:pt x="0" y="26"/>
                  </a:lnTo>
                  <a:lnTo>
                    <a:pt x="1" y="28"/>
                  </a:lnTo>
                  <a:lnTo>
                    <a:pt x="4" y="29"/>
                  </a:lnTo>
                  <a:lnTo>
                    <a:pt x="4" y="29"/>
                  </a:lnTo>
                  <a:lnTo>
                    <a:pt x="10" y="30"/>
                  </a:lnTo>
                  <a:lnTo>
                    <a:pt x="14" y="30"/>
                  </a:lnTo>
                  <a:lnTo>
                    <a:pt x="17" y="31"/>
                  </a:lnTo>
                  <a:lnTo>
                    <a:pt x="17" y="31"/>
                  </a:lnTo>
                  <a:lnTo>
                    <a:pt x="18" y="31"/>
                  </a:lnTo>
                  <a:lnTo>
                    <a:pt x="19" y="31"/>
                  </a:lnTo>
                  <a:lnTo>
                    <a:pt x="21" y="30"/>
                  </a:lnTo>
                  <a:lnTo>
                    <a:pt x="22" y="30"/>
                  </a:lnTo>
                  <a:lnTo>
                    <a:pt x="22" y="30"/>
                  </a:lnTo>
                  <a:lnTo>
                    <a:pt x="28" y="33"/>
                  </a:lnTo>
                  <a:lnTo>
                    <a:pt x="35" y="36"/>
                  </a:lnTo>
                  <a:lnTo>
                    <a:pt x="38" y="36"/>
                  </a:lnTo>
                  <a:lnTo>
                    <a:pt x="40" y="34"/>
                  </a:lnTo>
                  <a:lnTo>
                    <a:pt x="42" y="33"/>
                  </a:lnTo>
                  <a:lnTo>
                    <a:pt x="43" y="31"/>
                  </a:lnTo>
                  <a:lnTo>
                    <a:pt x="43" y="31"/>
                  </a:lnTo>
                  <a:lnTo>
                    <a:pt x="42" y="27"/>
                  </a:lnTo>
                  <a:lnTo>
                    <a:pt x="41" y="23"/>
                  </a:lnTo>
                  <a:lnTo>
                    <a:pt x="37" y="16"/>
                  </a:lnTo>
                  <a:lnTo>
                    <a:pt x="37" y="16"/>
                  </a:lnTo>
                  <a:lnTo>
                    <a:pt x="36" y="15"/>
                  </a:lnTo>
                  <a:lnTo>
                    <a:pt x="33" y="13"/>
                  </a:lnTo>
                  <a:lnTo>
                    <a:pt x="30" y="11"/>
                  </a:lnTo>
                  <a:lnTo>
                    <a:pt x="30"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8" name="Freeform 547"/>
            <p:cNvSpPr>
              <a:spLocks/>
            </p:cNvSpPr>
            <p:nvPr/>
          </p:nvSpPr>
          <p:spPr bwMode="gray">
            <a:xfrm>
              <a:off x="2032816" y="2170196"/>
              <a:ext cx="359858" cy="120003"/>
            </a:xfrm>
            <a:custGeom>
              <a:avLst/>
              <a:gdLst/>
              <a:ahLst/>
              <a:cxnLst>
                <a:cxn ang="0">
                  <a:pos x="68" y="40"/>
                </a:cxn>
                <a:cxn ang="0">
                  <a:pos x="69" y="50"/>
                </a:cxn>
                <a:cxn ang="0">
                  <a:pos x="73" y="57"/>
                </a:cxn>
                <a:cxn ang="0">
                  <a:pos x="74" y="69"/>
                </a:cxn>
                <a:cxn ang="0">
                  <a:pos x="81" y="75"/>
                </a:cxn>
                <a:cxn ang="0">
                  <a:pos x="91" y="75"/>
                </a:cxn>
                <a:cxn ang="0">
                  <a:pos x="99" y="76"/>
                </a:cxn>
                <a:cxn ang="0">
                  <a:pos x="110" y="70"/>
                </a:cxn>
                <a:cxn ang="0">
                  <a:pos x="115" y="60"/>
                </a:cxn>
                <a:cxn ang="0">
                  <a:pos x="120" y="61"/>
                </a:cxn>
                <a:cxn ang="0">
                  <a:pos x="118" y="69"/>
                </a:cxn>
                <a:cxn ang="0">
                  <a:pos x="118" y="76"/>
                </a:cxn>
                <a:cxn ang="0">
                  <a:pos x="128" y="79"/>
                </a:cxn>
                <a:cxn ang="0">
                  <a:pos x="132" y="81"/>
                </a:cxn>
                <a:cxn ang="0">
                  <a:pos x="137" y="80"/>
                </a:cxn>
                <a:cxn ang="0">
                  <a:pos x="150" y="81"/>
                </a:cxn>
                <a:cxn ang="0">
                  <a:pos x="177" y="83"/>
                </a:cxn>
                <a:cxn ang="0">
                  <a:pos x="188" y="80"/>
                </a:cxn>
                <a:cxn ang="0">
                  <a:pos x="200" y="79"/>
                </a:cxn>
                <a:cxn ang="0">
                  <a:pos x="202" y="72"/>
                </a:cxn>
                <a:cxn ang="0">
                  <a:pos x="207" y="67"/>
                </a:cxn>
                <a:cxn ang="0">
                  <a:pos x="210" y="77"/>
                </a:cxn>
                <a:cxn ang="0">
                  <a:pos x="229" y="82"/>
                </a:cxn>
                <a:cxn ang="0">
                  <a:pos x="236" y="80"/>
                </a:cxn>
                <a:cxn ang="0">
                  <a:pos x="241" y="67"/>
                </a:cxn>
                <a:cxn ang="0">
                  <a:pos x="250" y="61"/>
                </a:cxn>
                <a:cxn ang="0">
                  <a:pos x="252" y="57"/>
                </a:cxn>
                <a:cxn ang="0">
                  <a:pos x="249" y="50"/>
                </a:cxn>
                <a:cxn ang="0">
                  <a:pos x="243" y="45"/>
                </a:cxn>
                <a:cxn ang="0">
                  <a:pos x="225" y="42"/>
                </a:cxn>
                <a:cxn ang="0">
                  <a:pos x="174" y="49"/>
                </a:cxn>
                <a:cxn ang="0">
                  <a:pos x="168" y="56"/>
                </a:cxn>
                <a:cxn ang="0">
                  <a:pos x="159" y="57"/>
                </a:cxn>
                <a:cxn ang="0">
                  <a:pos x="149" y="50"/>
                </a:cxn>
                <a:cxn ang="0">
                  <a:pos x="144" y="48"/>
                </a:cxn>
                <a:cxn ang="0">
                  <a:pos x="136" y="50"/>
                </a:cxn>
                <a:cxn ang="0">
                  <a:pos x="123" y="44"/>
                </a:cxn>
                <a:cxn ang="0">
                  <a:pos x="116" y="45"/>
                </a:cxn>
                <a:cxn ang="0">
                  <a:pos x="108" y="39"/>
                </a:cxn>
                <a:cxn ang="0">
                  <a:pos x="92" y="34"/>
                </a:cxn>
                <a:cxn ang="0">
                  <a:pos x="91" y="30"/>
                </a:cxn>
                <a:cxn ang="0">
                  <a:pos x="101" y="28"/>
                </a:cxn>
                <a:cxn ang="0">
                  <a:pos x="100" y="24"/>
                </a:cxn>
                <a:cxn ang="0">
                  <a:pos x="93" y="21"/>
                </a:cxn>
                <a:cxn ang="0">
                  <a:pos x="89" y="10"/>
                </a:cxn>
                <a:cxn ang="0">
                  <a:pos x="82" y="12"/>
                </a:cxn>
                <a:cxn ang="0">
                  <a:pos x="72" y="12"/>
                </a:cxn>
                <a:cxn ang="0">
                  <a:pos x="60" y="16"/>
                </a:cxn>
                <a:cxn ang="0">
                  <a:pos x="53" y="13"/>
                </a:cxn>
                <a:cxn ang="0">
                  <a:pos x="48" y="7"/>
                </a:cxn>
                <a:cxn ang="0">
                  <a:pos x="18" y="2"/>
                </a:cxn>
                <a:cxn ang="0">
                  <a:pos x="1" y="6"/>
                </a:cxn>
                <a:cxn ang="0">
                  <a:pos x="2" y="16"/>
                </a:cxn>
                <a:cxn ang="0">
                  <a:pos x="9" y="19"/>
                </a:cxn>
                <a:cxn ang="0">
                  <a:pos x="19" y="26"/>
                </a:cxn>
                <a:cxn ang="0">
                  <a:pos x="42" y="30"/>
                </a:cxn>
                <a:cxn ang="0">
                  <a:pos x="49" y="24"/>
                </a:cxn>
                <a:cxn ang="0">
                  <a:pos x="53" y="25"/>
                </a:cxn>
                <a:cxn ang="0">
                  <a:pos x="58" y="26"/>
                </a:cxn>
                <a:cxn ang="0">
                  <a:pos x="65" y="36"/>
                </a:cxn>
              </a:cxnLst>
              <a:rect l="0" t="0" r="r" b="b"/>
              <a:pathLst>
                <a:path w="252" h="83">
                  <a:moveTo>
                    <a:pt x="67" y="38"/>
                  </a:moveTo>
                  <a:lnTo>
                    <a:pt x="67" y="38"/>
                  </a:lnTo>
                  <a:lnTo>
                    <a:pt x="67" y="39"/>
                  </a:lnTo>
                  <a:lnTo>
                    <a:pt x="68" y="40"/>
                  </a:lnTo>
                  <a:lnTo>
                    <a:pt x="69" y="42"/>
                  </a:lnTo>
                  <a:lnTo>
                    <a:pt x="69" y="44"/>
                  </a:lnTo>
                  <a:lnTo>
                    <a:pt x="69" y="44"/>
                  </a:lnTo>
                  <a:lnTo>
                    <a:pt x="69" y="50"/>
                  </a:lnTo>
                  <a:lnTo>
                    <a:pt x="69" y="52"/>
                  </a:lnTo>
                  <a:lnTo>
                    <a:pt x="70" y="55"/>
                  </a:lnTo>
                  <a:lnTo>
                    <a:pt x="70" y="55"/>
                  </a:lnTo>
                  <a:lnTo>
                    <a:pt x="73" y="57"/>
                  </a:lnTo>
                  <a:lnTo>
                    <a:pt x="74" y="60"/>
                  </a:lnTo>
                  <a:lnTo>
                    <a:pt x="74" y="60"/>
                  </a:lnTo>
                  <a:lnTo>
                    <a:pt x="74" y="66"/>
                  </a:lnTo>
                  <a:lnTo>
                    <a:pt x="74" y="69"/>
                  </a:lnTo>
                  <a:lnTo>
                    <a:pt x="75" y="72"/>
                  </a:lnTo>
                  <a:lnTo>
                    <a:pt x="75" y="72"/>
                  </a:lnTo>
                  <a:lnTo>
                    <a:pt x="78" y="73"/>
                  </a:lnTo>
                  <a:lnTo>
                    <a:pt x="81" y="75"/>
                  </a:lnTo>
                  <a:lnTo>
                    <a:pt x="86" y="72"/>
                  </a:lnTo>
                  <a:lnTo>
                    <a:pt x="86" y="72"/>
                  </a:lnTo>
                  <a:lnTo>
                    <a:pt x="89" y="73"/>
                  </a:lnTo>
                  <a:lnTo>
                    <a:pt x="91" y="75"/>
                  </a:lnTo>
                  <a:lnTo>
                    <a:pt x="94" y="77"/>
                  </a:lnTo>
                  <a:lnTo>
                    <a:pt x="96" y="77"/>
                  </a:lnTo>
                  <a:lnTo>
                    <a:pt x="96" y="77"/>
                  </a:lnTo>
                  <a:lnTo>
                    <a:pt x="99" y="76"/>
                  </a:lnTo>
                  <a:lnTo>
                    <a:pt x="100" y="75"/>
                  </a:lnTo>
                  <a:lnTo>
                    <a:pt x="100" y="75"/>
                  </a:lnTo>
                  <a:lnTo>
                    <a:pt x="105" y="73"/>
                  </a:lnTo>
                  <a:lnTo>
                    <a:pt x="110" y="70"/>
                  </a:lnTo>
                  <a:lnTo>
                    <a:pt x="112" y="67"/>
                  </a:lnTo>
                  <a:lnTo>
                    <a:pt x="114" y="61"/>
                  </a:lnTo>
                  <a:lnTo>
                    <a:pt x="114" y="61"/>
                  </a:lnTo>
                  <a:lnTo>
                    <a:pt x="115" y="60"/>
                  </a:lnTo>
                  <a:lnTo>
                    <a:pt x="116" y="60"/>
                  </a:lnTo>
                  <a:lnTo>
                    <a:pt x="118" y="60"/>
                  </a:lnTo>
                  <a:lnTo>
                    <a:pt x="120" y="61"/>
                  </a:lnTo>
                  <a:lnTo>
                    <a:pt x="120" y="61"/>
                  </a:lnTo>
                  <a:lnTo>
                    <a:pt x="121" y="62"/>
                  </a:lnTo>
                  <a:lnTo>
                    <a:pt x="121" y="66"/>
                  </a:lnTo>
                  <a:lnTo>
                    <a:pt x="121" y="66"/>
                  </a:lnTo>
                  <a:lnTo>
                    <a:pt x="118" y="69"/>
                  </a:lnTo>
                  <a:lnTo>
                    <a:pt x="117" y="71"/>
                  </a:lnTo>
                  <a:lnTo>
                    <a:pt x="117" y="72"/>
                  </a:lnTo>
                  <a:lnTo>
                    <a:pt x="117" y="72"/>
                  </a:lnTo>
                  <a:lnTo>
                    <a:pt x="118" y="76"/>
                  </a:lnTo>
                  <a:lnTo>
                    <a:pt x="122" y="78"/>
                  </a:lnTo>
                  <a:lnTo>
                    <a:pt x="125" y="79"/>
                  </a:lnTo>
                  <a:lnTo>
                    <a:pt x="128" y="79"/>
                  </a:lnTo>
                  <a:lnTo>
                    <a:pt x="128" y="79"/>
                  </a:lnTo>
                  <a:lnTo>
                    <a:pt x="128" y="81"/>
                  </a:lnTo>
                  <a:lnTo>
                    <a:pt x="129" y="81"/>
                  </a:lnTo>
                  <a:lnTo>
                    <a:pt x="132" y="81"/>
                  </a:lnTo>
                  <a:lnTo>
                    <a:pt x="132" y="81"/>
                  </a:lnTo>
                  <a:lnTo>
                    <a:pt x="131" y="81"/>
                  </a:lnTo>
                  <a:lnTo>
                    <a:pt x="131" y="81"/>
                  </a:lnTo>
                  <a:lnTo>
                    <a:pt x="134" y="81"/>
                  </a:lnTo>
                  <a:lnTo>
                    <a:pt x="137" y="80"/>
                  </a:lnTo>
                  <a:lnTo>
                    <a:pt x="139" y="79"/>
                  </a:lnTo>
                  <a:lnTo>
                    <a:pt x="143" y="80"/>
                  </a:lnTo>
                  <a:lnTo>
                    <a:pt x="143" y="80"/>
                  </a:lnTo>
                  <a:lnTo>
                    <a:pt x="150" y="81"/>
                  </a:lnTo>
                  <a:lnTo>
                    <a:pt x="150" y="81"/>
                  </a:lnTo>
                  <a:lnTo>
                    <a:pt x="164" y="81"/>
                  </a:lnTo>
                  <a:lnTo>
                    <a:pt x="177" y="83"/>
                  </a:lnTo>
                  <a:lnTo>
                    <a:pt x="177" y="83"/>
                  </a:lnTo>
                  <a:lnTo>
                    <a:pt x="179" y="83"/>
                  </a:lnTo>
                  <a:lnTo>
                    <a:pt x="183" y="82"/>
                  </a:lnTo>
                  <a:lnTo>
                    <a:pt x="188" y="80"/>
                  </a:lnTo>
                  <a:lnTo>
                    <a:pt x="188" y="80"/>
                  </a:lnTo>
                  <a:lnTo>
                    <a:pt x="191" y="79"/>
                  </a:lnTo>
                  <a:lnTo>
                    <a:pt x="195" y="80"/>
                  </a:lnTo>
                  <a:lnTo>
                    <a:pt x="197" y="80"/>
                  </a:lnTo>
                  <a:lnTo>
                    <a:pt x="200" y="79"/>
                  </a:lnTo>
                  <a:lnTo>
                    <a:pt x="200" y="79"/>
                  </a:lnTo>
                  <a:lnTo>
                    <a:pt x="201" y="78"/>
                  </a:lnTo>
                  <a:lnTo>
                    <a:pt x="202" y="76"/>
                  </a:lnTo>
                  <a:lnTo>
                    <a:pt x="202" y="72"/>
                  </a:lnTo>
                  <a:lnTo>
                    <a:pt x="204" y="68"/>
                  </a:lnTo>
                  <a:lnTo>
                    <a:pt x="205" y="67"/>
                  </a:lnTo>
                  <a:lnTo>
                    <a:pt x="207" y="67"/>
                  </a:lnTo>
                  <a:lnTo>
                    <a:pt x="207" y="67"/>
                  </a:lnTo>
                  <a:lnTo>
                    <a:pt x="208" y="68"/>
                  </a:lnTo>
                  <a:lnTo>
                    <a:pt x="209" y="70"/>
                  </a:lnTo>
                  <a:lnTo>
                    <a:pt x="210" y="77"/>
                  </a:lnTo>
                  <a:lnTo>
                    <a:pt x="210" y="77"/>
                  </a:lnTo>
                  <a:lnTo>
                    <a:pt x="211" y="78"/>
                  </a:lnTo>
                  <a:lnTo>
                    <a:pt x="213" y="79"/>
                  </a:lnTo>
                  <a:lnTo>
                    <a:pt x="218" y="81"/>
                  </a:lnTo>
                  <a:lnTo>
                    <a:pt x="229" y="82"/>
                  </a:lnTo>
                  <a:lnTo>
                    <a:pt x="229" y="82"/>
                  </a:lnTo>
                  <a:lnTo>
                    <a:pt x="231" y="82"/>
                  </a:lnTo>
                  <a:lnTo>
                    <a:pt x="233" y="81"/>
                  </a:lnTo>
                  <a:lnTo>
                    <a:pt x="236" y="80"/>
                  </a:lnTo>
                  <a:lnTo>
                    <a:pt x="238" y="78"/>
                  </a:lnTo>
                  <a:lnTo>
                    <a:pt x="238" y="78"/>
                  </a:lnTo>
                  <a:lnTo>
                    <a:pt x="239" y="72"/>
                  </a:lnTo>
                  <a:lnTo>
                    <a:pt x="241" y="67"/>
                  </a:lnTo>
                  <a:lnTo>
                    <a:pt x="242" y="65"/>
                  </a:lnTo>
                  <a:lnTo>
                    <a:pt x="244" y="63"/>
                  </a:lnTo>
                  <a:lnTo>
                    <a:pt x="247" y="62"/>
                  </a:lnTo>
                  <a:lnTo>
                    <a:pt x="250" y="61"/>
                  </a:lnTo>
                  <a:lnTo>
                    <a:pt x="250" y="61"/>
                  </a:lnTo>
                  <a:lnTo>
                    <a:pt x="252" y="61"/>
                  </a:lnTo>
                  <a:lnTo>
                    <a:pt x="252" y="59"/>
                  </a:lnTo>
                  <a:lnTo>
                    <a:pt x="252" y="57"/>
                  </a:lnTo>
                  <a:lnTo>
                    <a:pt x="251" y="55"/>
                  </a:lnTo>
                  <a:lnTo>
                    <a:pt x="251" y="55"/>
                  </a:lnTo>
                  <a:lnTo>
                    <a:pt x="250" y="52"/>
                  </a:lnTo>
                  <a:lnTo>
                    <a:pt x="249" y="50"/>
                  </a:lnTo>
                  <a:lnTo>
                    <a:pt x="248" y="47"/>
                  </a:lnTo>
                  <a:lnTo>
                    <a:pt x="247" y="45"/>
                  </a:lnTo>
                  <a:lnTo>
                    <a:pt x="247" y="45"/>
                  </a:lnTo>
                  <a:lnTo>
                    <a:pt x="243" y="45"/>
                  </a:lnTo>
                  <a:lnTo>
                    <a:pt x="240" y="46"/>
                  </a:lnTo>
                  <a:lnTo>
                    <a:pt x="240" y="46"/>
                  </a:lnTo>
                  <a:lnTo>
                    <a:pt x="233" y="44"/>
                  </a:lnTo>
                  <a:lnTo>
                    <a:pt x="225" y="42"/>
                  </a:lnTo>
                  <a:lnTo>
                    <a:pt x="216" y="41"/>
                  </a:lnTo>
                  <a:lnTo>
                    <a:pt x="206" y="42"/>
                  </a:lnTo>
                  <a:lnTo>
                    <a:pt x="188" y="45"/>
                  </a:lnTo>
                  <a:lnTo>
                    <a:pt x="174" y="49"/>
                  </a:lnTo>
                  <a:lnTo>
                    <a:pt x="174" y="49"/>
                  </a:lnTo>
                  <a:lnTo>
                    <a:pt x="171" y="51"/>
                  </a:lnTo>
                  <a:lnTo>
                    <a:pt x="169" y="55"/>
                  </a:lnTo>
                  <a:lnTo>
                    <a:pt x="168" y="56"/>
                  </a:lnTo>
                  <a:lnTo>
                    <a:pt x="166" y="57"/>
                  </a:lnTo>
                  <a:lnTo>
                    <a:pt x="163" y="57"/>
                  </a:lnTo>
                  <a:lnTo>
                    <a:pt x="159" y="57"/>
                  </a:lnTo>
                  <a:lnTo>
                    <a:pt x="159" y="57"/>
                  </a:lnTo>
                  <a:lnTo>
                    <a:pt x="157" y="55"/>
                  </a:lnTo>
                  <a:lnTo>
                    <a:pt x="155" y="54"/>
                  </a:lnTo>
                  <a:lnTo>
                    <a:pt x="153" y="51"/>
                  </a:lnTo>
                  <a:lnTo>
                    <a:pt x="149" y="50"/>
                  </a:lnTo>
                  <a:lnTo>
                    <a:pt x="149" y="50"/>
                  </a:lnTo>
                  <a:lnTo>
                    <a:pt x="147" y="49"/>
                  </a:lnTo>
                  <a:lnTo>
                    <a:pt x="145" y="48"/>
                  </a:lnTo>
                  <a:lnTo>
                    <a:pt x="144" y="48"/>
                  </a:lnTo>
                  <a:lnTo>
                    <a:pt x="144" y="48"/>
                  </a:lnTo>
                  <a:lnTo>
                    <a:pt x="141" y="50"/>
                  </a:lnTo>
                  <a:lnTo>
                    <a:pt x="138" y="51"/>
                  </a:lnTo>
                  <a:lnTo>
                    <a:pt x="136" y="50"/>
                  </a:lnTo>
                  <a:lnTo>
                    <a:pt x="133" y="50"/>
                  </a:lnTo>
                  <a:lnTo>
                    <a:pt x="128" y="47"/>
                  </a:lnTo>
                  <a:lnTo>
                    <a:pt x="123" y="44"/>
                  </a:lnTo>
                  <a:lnTo>
                    <a:pt x="123" y="44"/>
                  </a:lnTo>
                  <a:lnTo>
                    <a:pt x="122" y="44"/>
                  </a:lnTo>
                  <a:lnTo>
                    <a:pt x="120" y="45"/>
                  </a:lnTo>
                  <a:lnTo>
                    <a:pt x="118" y="45"/>
                  </a:lnTo>
                  <a:lnTo>
                    <a:pt x="116" y="45"/>
                  </a:lnTo>
                  <a:lnTo>
                    <a:pt x="116" y="45"/>
                  </a:lnTo>
                  <a:lnTo>
                    <a:pt x="112" y="42"/>
                  </a:lnTo>
                  <a:lnTo>
                    <a:pt x="108" y="39"/>
                  </a:lnTo>
                  <a:lnTo>
                    <a:pt x="108" y="39"/>
                  </a:lnTo>
                  <a:lnTo>
                    <a:pt x="103" y="38"/>
                  </a:lnTo>
                  <a:lnTo>
                    <a:pt x="97" y="37"/>
                  </a:lnTo>
                  <a:lnTo>
                    <a:pt x="93" y="36"/>
                  </a:lnTo>
                  <a:lnTo>
                    <a:pt x="92" y="34"/>
                  </a:lnTo>
                  <a:lnTo>
                    <a:pt x="91" y="33"/>
                  </a:lnTo>
                  <a:lnTo>
                    <a:pt x="91" y="33"/>
                  </a:lnTo>
                  <a:lnTo>
                    <a:pt x="91" y="30"/>
                  </a:lnTo>
                  <a:lnTo>
                    <a:pt x="91" y="30"/>
                  </a:lnTo>
                  <a:lnTo>
                    <a:pt x="94" y="29"/>
                  </a:lnTo>
                  <a:lnTo>
                    <a:pt x="97" y="29"/>
                  </a:lnTo>
                  <a:lnTo>
                    <a:pt x="101" y="28"/>
                  </a:lnTo>
                  <a:lnTo>
                    <a:pt x="101" y="28"/>
                  </a:lnTo>
                  <a:lnTo>
                    <a:pt x="102" y="27"/>
                  </a:lnTo>
                  <a:lnTo>
                    <a:pt x="102" y="25"/>
                  </a:lnTo>
                  <a:lnTo>
                    <a:pt x="102" y="25"/>
                  </a:lnTo>
                  <a:lnTo>
                    <a:pt x="100" y="24"/>
                  </a:lnTo>
                  <a:lnTo>
                    <a:pt x="97" y="23"/>
                  </a:lnTo>
                  <a:lnTo>
                    <a:pt x="95" y="23"/>
                  </a:lnTo>
                  <a:lnTo>
                    <a:pt x="93" y="21"/>
                  </a:lnTo>
                  <a:lnTo>
                    <a:pt x="93" y="21"/>
                  </a:lnTo>
                  <a:lnTo>
                    <a:pt x="92" y="19"/>
                  </a:lnTo>
                  <a:lnTo>
                    <a:pt x="91" y="16"/>
                  </a:lnTo>
                  <a:lnTo>
                    <a:pt x="91" y="13"/>
                  </a:lnTo>
                  <a:lnTo>
                    <a:pt x="89" y="10"/>
                  </a:lnTo>
                  <a:lnTo>
                    <a:pt x="89" y="10"/>
                  </a:lnTo>
                  <a:lnTo>
                    <a:pt x="88" y="9"/>
                  </a:lnTo>
                  <a:lnTo>
                    <a:pt x="85" y="10"/>
                  </a:lnTo>
                  <a:lnTo>
                    <a:pt x="82" y="12"/>
                  </a:lnTo>
                  <a:lnTo>
                    <a:pt x="82" y="12"/>
                  </a:lnTo>
                  <a:lnTo>
                    <a:pt x="78" y="12"/>
                  </a:lnTo>
                  <a:lnTo>
                    <a:pt x="72" y="12"/>
                  </a:lnTo>
                  <a:lnTo>
                    <a:pt x="72" y="12"/>
                  </a:lnTo>
                  <a:lnTo>
                    <a:pt x="67" y="13"/>
                  </a:lnTo>
                  <a:lnTo>
                    <a:pt x="67" y="13"/>
                  </a:lnTo>
                  <a:lnTo>
                    <a:pt x="63" y="15"/>
                  </a:lnTo>
                  <a:lnTo>
                    <a:pt x="60" y="16"/>
                  </a:lnTo>
                  <a:lnTo>
                    <a:pt x="60" y="16"/>
                  </a:lnTo>
                  <a:lnTo>
                    <a:pt x="58" y="17"/>
                  </a:lnTo>
                  <a:lnTo>
                    <a:pt x="57" y="16"/>
                  </a:lnTo>
                  <a:lnTo>
                    <a:pt x="53" y="13"/>
                  </a:lnTo>
                  <a:lnTo>
                    <a:pt x="53" y="13"/>
                  </a:lnTo>
                  <a:lnTo>
                    <a:pt x="51" y="9"/>
                  </a:lnTo>
                  <a:lnTo>
                    <a:pt x="49" y="8"/>
                  </a:lnTo>
                  <a:lnTo>
                    <a:pt x="48" y="7"/>
                  </a:lnTo>
                  <a:lnTo>
                    <a:pt x="48" y="7"/>
                  </a:lnTo>
                  <a:lnTo>
                    <a:pt x="32" y="5"/>
                  </a:lnTo>
                  <a:lnTo>
                    <a:pt x="18" y="2"/>
                  </a:lnTo>
                  <a:lnTo>
                    <a:pt x="18" y="2"/>
                  </a:lnTo>
                  <a:lnTo>
                    <a:pt x="13" y="0"/>
                  </a:lnTo>
                  <a:lnTo>
                    <a:pt x="9" y="2"/>
                  </a:lnTo>
                  <a:lnTo>
                    <a:pt x="5" y="3"/>
                  </a:lnTo>
                  <a:lnTo>
                    <a:pt x="1" y="6"/>
                  </a:lnTo>
                  <a:lnTo>
                    <a:pt x="1" y="6"/>
                  </a:lnTo>
                  <a:lnTo>
                    <a:pt x="0" y="9"/>
                  </a:lnTo>
                  <a:lnTo>
                    <a:pt x="1" y="13"/>
                  </a:lnTo>
                  <a:lnTo>
                    <a:pt x="2" y="16"/>
                  </a:lnTo>
                  <a:lnTo>
                    <a:pt x="5" y="18"/>
                  </a:lnTo>
                  <a:lnTo>
                    <a:pt x="5" y="18"/>
                  </a:lnTo>
                  <a:lnTo>
                    <a:pt x="7" y="19"/>
                  </a:lnTo>
                  <a:lnTo>
                    <a:pt x="9" y="19"/>
                  </a:lnTo>
                  <a:lnTo>
                    <a:pt x="11" y="20"/>
                  </a:lnTo>
                  <a:lnTo>
                    <a:pt x="13" y="20"/>
                  </a:lnTo>
                  <a:lnTo>
                    <a:pt x="13" y="20"/>
                  </a:lnTo>
                  <a:lnTo>
                    <a:pt x="19" y="26"/>
                  </a:lnTo>
                  <a:lnTo>
                    <a:pt x="27" y="30"/>
                  </a:lnTo>
                  <a:lnTo>
                    <a:pt x="34" y="31"/>
                  </a:lnTo>
                  <a:lnTo>
                    <a:pt x="42" y="30"/>
                  </a:lnTo>
                  <a:lnTo>
                    <a:pt x="42" y="30"/>
                  </a:lnTo>
                  <a:lnTo>
                    <a:pt x="44" y="29"/>
                  </a:lnTo>
                  <a:lnTo>
                    <a:pt x="46" y="27"/>
                  </a:lnTo>
                  <a:lnTo>
                    <a:pt x="48" y="25"/>
                  </a:lnTo>
                  <a:lnTo>
                    <a:pt x="49" y="24"/>
                  </a:lnTo>
                  <a:lnTo>
                    <a:pt x="49" y="24"/>
                  </a:lnTo>
                  <a:lnTo>
                    <a:pt x="51" y="24"/>
                  </a:lnTo>
                  <a:lnTo>
                    <a:pt x="51" y="24"/>
                  </a:lnTo>
                  <a:lnTo>
                    <a:pt x="53" y="25"/>
                  </a:lnTo>
                  <a:lnTo>
                    <a:pt x="53" y="25"/>
                  </a:lnTo>
                  <a:lnTo>
                    <a:pt x="55" y="25"/>
                  </a:lnTo>
                  <a:lnTo>
                    <a:pt x="58" y="25"/>
                  </a:lnTo>
                  <a:lnTo>
                    <a:pt x="58" y="26"/>
                  </a:lnTo>
                  <a:lnTo>
                    <a:pt x="58" y="26"/>
                  </a:lnTo>
                  <a:lnTo>
                    <a:pt x="61" y="31"/>
                  </a:lnTo>
                  <a:lnTo>
                    <a:pt x="65" y="36"/>
                  </a:lnTo>
                  <a:lnTo>
                    <a:pt x="65" y="36"/>
                  </a:lnTo>
                  <a:lnTo>
                    <a:pt x="67" y="37"/>
                  </a:lnTo>
                  <a:lnTo>
                    <a:pt x="67" y="38"/>
                  </a:lnTo>
                  <a:lnTo>
                    <a:pt x="67" y="3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49" name="Freeform 548"/>
            <p:cNvSpPr>
              <a:spLocks/>
            </p:cNvSpPr>
            <p:nvPr/>
          </p:nvSpPr>
          <p:spPr bwMode="gray">
            <a:xfrm>
              <a:off x="1900869" y="2174996"/>
              <a:ext cx="103159" cy="86402"/>
            </a:xfrm>
            <a:custGeom>
              <a:avLst/>
              <a:gdLst/>
              <a:ahLst/>
              <a:cxnLst>
                <a:cxn ang="0">
                  <a:pos x="68" y="49"/>
                </a:cxn>
                <a:cxn ang="0">
                  <a:pos x="72" y="44"/>
                </a:cxn>
                <a:cxn ang="0">
                  <a:pos x="72" y="43"/>
                </a:cxn>
                <a:cxn ang="0">
                  <a:pos x="70" y="34"/>
                </a:cxn>
                <a:cxn ang="0">
                  <a:pos x="73" y="26"/>
                </a:cxn>
                <a:cxn ang="0">
                  <a:pos x="73" y="24"/>
                </a:cxn>
                <a:cxn ang="0">
                  <a:pos x="71" y="18"/>
                </a:cxn>
                <a:cxn ang="0">
                  <a:pos x="71" y="15"/>
                </a:cxn>
                <a:cxn ang="0">
                  <a:pos x="72" y="11"/>
                </a:cxn>
                <a:cxn ang="0">
                  <a:pos x="71" y="9"/>
                </a:cxn>
                <a:cxn ang="0">
                  <a:pos x="68" y="5"/>
                </a:cxn>
                <a:cxn ang="0">
                  <a:pos x="59" y="6"/>
                </a:cxn>
                <a:cxn ang="0">
                  <a:pos x="54" y="9"/>
                </a:cxn>
                <a:cxn ang="0">
                  <a:pos x="51" y="7"/>
                </a:cxn>
                <a:cxn ang="0">
                  <a:pos x="46" y="5"/>
                </a:cxn>
                <a:cxn ang="0">
                  <a:pos x="37" y="0"/>
                </a:cxn>
                <a:cxn ang="0">
                  <a:pos x="32" y="0"/>
                </a:cxn>
                <a:cxn ang="0">
                  <a:pos x="30" y="0"/>
                </a:cxn>
                <a:cxn ang="0">
                  <a:pos x="29" y="3"/>
                </a:cxn>
                <a:cxn ang="0">
                  <a:pos x="29" y="5"/>
                </a:cxn>
                <a:cxn ang="0">
                  <a:pos x="32" y="9"/>
                </a:cxn>
                <a:cxn ang="0">
                  <a:pos x="33" y="12"/>
                </a:cxn>
                <a:cxn ang="0">
                  <a:pos x="32" y="15"/>
                </a:cxn>
                <a:cxn ang="0">
                  <a:pos x="32" y="18"/>
                </a:cxn>
                <a:cxn ang="0">
                  <a:pos x="35" y="20"/>
                </a:cxn>
                <a:cxn ang="0">
                  <a:pos x="39" y="22"/>
                </a:cxn>
                <a:cxn ang="0">
                  <a:pos x="40" y="23"/>
                </a:cxn>
                <a:cxn ang="0">
                  <a:pos x="39" y="26"/>
                </a:cxn>
                <a:cxn ang="0">
                  <a:pos x="38" y="26"/>
                </a:cxn>
                <a:cxn ang="0">
                  <a:pos x="33" y="25"/>
                </a:cxn>
                <a:cxn ang="0">
                  <a:pos x="25" y="14"/>
                </a:cxn>
                <a:cxn ang="0">
                  <a:pos x="22" y="12"/>
                </a:cxn>
                <a:cxn ang="0">
                  <a:pos x="19" y="11"/>
                </a:cxn>
                <a:cxn ang="0">
                  <a:pos x="15" y="14"/>
                </a:cxn>
                <a:cxn ang="0">
                  <a:pos x="12" y="17"/>
                </a:cxn>
                <a:cxn ang="0">
                  <a:pos x="11" y="22"/>
                </a:cxn>
                <a:cxn ang="0">
                  <a:pos x="14" y="31"/>
                </a:cxn>
                <a:cxn ang="0">
                  <a:pos x="14" y="34"/>
                </a:cxn>
                <a:cxn ang="0">
                  <a:pos x="12" y="35"/>
                </a:cxn>
                <a:cxn ang="0">
                  <a:pos x="8" y="37"/>
                </a:cxn>
                <a:cxn ang="0">
                  <a:pos x="4" y="38"/>
                </a:cxn>
                <a:cxn ang="0">
                  <a:pos x="1" y="39"/>
                </a:cxn>
                <a:cxn ang="0">
                  <a:pos x="0" y="45"/>
                </a:cxn>
                <a:cxn ang="0">
                  <a:pos x="2" y="46"/>
                </a:cxn>
                <a:cxn ang="0">
                  <a:pos x="5" y="46"/>
                </a:cxn>
                <a:cxn ang="0">
                  <a:pos x="8" y="44"/>
                </a:cxn>
                <a:cxn ang="0">
                  <a:pos x="16" y="44"/>
                </a:cxn>
                <a:cxn ang="0">
                  <a:pos x="20" y="46"/>
                </a:cxn>
                <a:cxn ang="0">
                  <a:pos x="26" y="46"/>
                </a:cxn>
                <a:cxn ang="0">
                  <a:pos x="30" y="44"/>
                </a:cxn>
                <a:cxn ang="0">
                  <a:pos x="35" y="44"/>
                </a:cxn>
                <a:cxn ang="0">
                  <a:pos x="37" y="47"/>
                </a:cxn>
                <a:cxn ang="0">
                  <a:pos x="39" y="54"/>
                </a:cxn>
                <a:cxn ang="0">
                  <a:pos x="38" y="58"/>
                </a:cxn>
                <a:cxn ang="0">
                  <a:pos x="40" y="60"/>
                </a:cxn>
                <a:cxn ang="0">
                  <a:pos x="54" y="59"/>
                </a:cxn>
                <a:cxn ang="0">
                  <a:pos x="69" y="59"/>
                </a:cxn>
                <a:cxn ang="0">
                  <a:pos x="70" y="57"/>
                </a:cxn>
                <a:cxn ang="0">
                  <a:pos x="69" y="53"/>
                </a:cxn>
                <a:cxn ang="0">
                  <a:pos x="68" y="52"/>
                </a:cxn>
                <a:cxn ang="0">
                  <a:pos x="68" y="49"/>
                </a:cxn>
              </a:cxnLst>
              <a:rect l="0" t="0" r="r" b="b"/>
              <a:pathLst>
                <a:path w="73" h="60">
                  <a:moveTo>
                    <a:pt x="68" y="49"/>
                  </a:moveTo>
                  <a:lnTo>
                    <a:pt x="68" y="49"/>
                  </a:lnTo>
                  <a:lnTo>
                    <a:pt x="71" y="46"/>
                  </a:lnTo>
                  <a:lnTo>
                    <a:pt x="72" y="44"/>
                  </a:lnTo>
                  <a:lnTo>
                    <a:pt x="72" y="43"/>
                  </a:lnTo>
                  <a:lnTo>
                    <a:pt x="72" y="43"/>
                  </a:lnTo>
                  <a:lnTo>
                    <a:pt x="70" y="38"/>
                  </a:lnTo>
                  <a:lnTo>
                    <a:pt x="70" y="34"/>
                  </a:lnTo>
                  <a:lnTo>
                    <a:pt x="71" y="30"/>
                  </a:lnTo>
                  <a:lnTo>
                    <a:pt x="73" y="26"/>
                  </a:lnTo>
                  <a:lnTo>
                    <a:pt x="73" y="26"/>
                  </a:lnTo>
                  <a:lnTo>
                    <a:pt x="73" y="24"/>
                  </a:lnTo>
                  <a:lnTo>
                    <a:pt x="73" y="22"/>
                  </a:lnTo>
                  <a:lnTo>
                    <a:pt x="71" y="18"/>
                  </a:lnTo>
                  <a:lnTo>
                    <a:pt x="71" y="18"/>
                  </a:lnTo>
                  <a:lnTo>
                    <a:pt x="71" y="15"/>
                  </a:lnTo>
                  <a:lnTo>
                    <a:pt x="71" y="13"/>
                  </a:lnTo>
                  <a:lnTo>
                    <a:pt x="72" y="11"/>
                  </a:lnTo>
                  <a:lnTo>
                    <a:pt x="71" y="9"/>
                  </a:lnTo>
                  <a:lnTo>
                    <a:pt x="71" y="9"/>
                  </a:lnTo>
                  <a:lnTo>
                    <a:pt x="70" y="6"/>
                  </a:lnTo>
                  <a:lnTo>
                    <a:pt x="68" y="5"/>
                  </a:lnTo>
                  <a:lnTo>
                    <a:pt x="63" y="5"/>
                  </a:lnTo>
                  <a:lnTo>
                    <a:pt x="59" y="6"/>
                  </a:lnTo>
                  <a:lnTo>
                    <a:pt x="54" y="9"/>
                  </a:lnTo>
                  <a:lnTo>
                    <a:pt x="54" y="9"/>
                  </a:lnTo>
                  <a:lnTo>
                    <a:pt x="52" y="9"/>
                  </a:lnTo>
                  <a:lnTo>
                    <a:pt x="51" y="7"/>
                  </a:lnTo>
                  <a:lnTo>
                    <a:pt x="51" y="7"/>
                  </a:lnTo>
                  <a:lnTo>
                    <a:pt x="46" y="5"/>
                  </a:lnTo>
                  <a:lnTo>
                    <a:pt x="41" y="2"/>
                  </a:lnTo>
                  <a:lnTo>
                    <a:pt x="37" y="0"/>
                  </a:lnTo>
                  <a:lnTo>
                    <a:pt x="35" y="0"/>
                  </a:lnTo>
                  <a:lnTo>
                    <a:pt x="32" y="0"/>
                  </a:lnTo>
                  <a:lnTo>
                    <a:pt x="32" y="0"/>
                  </a:lnTo>
                  <a:lnTo>
                    <a:pt x="30" y="0"/>
                  </a:lnTo>
                  <a:lnTo>
                    <a:pt x="29" y="2"/>
                  </a:lnTo>
                  <a:lnTo>
                    <a:pt x="29" y="3"/>
                  </a:lnTo>
                  <a:lnTo>
                    <a:pt x="29" y="5"/>
                  </a:lnTo>
                  <a:lnTo>
                    <a:pt x="29" y="5"/>
                  </a:lnTo>
                  <a:lnTo>
                    <a:pt x="30" y="7"/>
                  </a:lnTo>
                  <a:lnTo>
                    <a:pt x="32" y="9"/>
                  </a:lnTo>
                  <a:lnTo>
                    <a:pt x="33" y="10"/>
                  </a:lnTo>
                  <a:lnTo>
                    <a:pt x="33" y="12"/>
                  </a:lnTo>
                  <a:lnTo>
                    <a:pt x="33" y="12"/>
                  </a:lnTo>
                  <a:lnTo>
                    <a:pt x="32" y="15"/>
                  </a:lnTo>
                  <a:lnTo>
                    <a:pt x="32" y="16"/>
                  </a:lnTo>
                  <a:lnTo>
                    <a:pt x="32" y="18"/>
                  </a:lnTo>
                  <a:lnTo>
                    <a:pt x="32" y="18"/>
                  </a:lnTo>
                  <a:lnTo>
                    <a:pt x="35" y="20"/>
                  </a:lnTo>
                  <a:lnTo>
                    <a:pt x="36" y="21"/>
                  </a:lnTo>
                  <a:lnTo>
                    <a:pt x="39" y="22"/>
                  </a:lnTo>
                  <a:lnTo>
                    <a:pt x="39" y="22"/>
                  </a:lnTo>
                  <a:lnTo>
                    <a:pt x="40" y="23"/>
                  </a:lnTo>
                  <a:lnTo>
                    <a:pt x="40" y="25"/>
                  </a:lnTo>
                  <a:lnTo>
                    <a:pt x="39" y="26"/>
                  </a:lnTo>
                  <a:lnTo>
                    <a:pt x="38" y="26"/>
                  </a:lnTo>
                  <a:lnTo>
                    <a:pt x="38" y="26"/>
                  </a:lnTo>
                  <a:lnTo>
                    <a:pt x="36" y="26"/>
                  </a:lnTo>
                  <a:lnTo>
                    <a:pt x="33" y="25"/>
                  </a:lnTo>
                  <a:lnTo>
                    <a:pt x="30" y="23"/>
                  </a:lnTo>
                  <a:lnTo>
                    <a:pt x="25" y="14"/>
                  </a:lnTo>
                  <a:lnTo>
                    <a:pt x="25" y="14"/>
                  </a:lnTo>
                  <a:lnTo>
                    <a:pt x="22" y="12"/>
                  </a:lnTo>
                  <a:lnTo>
                    <a:pt x="21" y="11"/>
                  </a:lnTo>
                  <a:lnTo>
                    <a:pt x="19" y="11"/>
                  </a:lnTo>
                  <a:lnTo>
                    <a:pt x="17" y="12"/>
                  </a:lnTo>
                  <a:lnTo>
                    <a:pt x="15" y="14"/>
                  </a:lnTo>
                  <a:lnTo>
                    <a:pt x="12" y="17"/>
                  </a:lnTo>
                  <a:lnTo>
                    <a:pt x="12" y="17"/>
                  </a:lnTo>
                  <a:lnTo>
                    <a:pt x="11" y="20"/>
                  </a:lnTo>
                  <a:lnTo>
                    <a:pt x="11" y="22"/>
                  </a:lnTo>
                  <a:lnTo>
                    <a:pt x="12" y="26"/>
                  </a:lnTo>
                  <a:lnTo>
                    <a:pt x="14" y="31"/>
                  </a:lnTo>
                  <a:lnTo>
                    <a:pt x="14" y="32"/>
                  </a:lnTo>
                  <a:lnTo>
                    <a:pt x="14" y="34"/>
                  </a:lnTo>
                  <a:lnTo>
                    <a:pt x="14" y="34"/>
                  </a:lnTo>
                  <a:lnTo>
                    <a:pt x="12" y="35"/>
                  </a:lnTo>
                  <a:lnTo>
                    <a:pt x="11" y="36"/>
                  </a:lnTo>
                  <a:lnTo>
                    <a:pt x="8" y="37"/>
                  </a:lnTo>
                  <a:lnTo>
                    <a:pt x="5" y="37"/>
                  </a:lnTo>
                  <a:lnTo>
                    <a:pt x="4" y="38"/>
                  </a:lnTo>
                  <a:lnTo>
                    <a:pt x="1" y="39"/>
                  </a:lnTo>
                  <a:lnTo>
                    <a:pt x="1" y="39"/>
                  </a:lnTo>
                  <a:lnTo>
                    <a:pt x="0" y="43"/>
                  </a:lnTo>
                  <a:lnTo>
                    <a:pt x="0" y="45"/>
                  </a:lnTo>
                  <a:lnTo>
                    <a:pt x="2" y="46"/>
                  </a:lnTo>
                  <a:lnTo>
                    <a:pt x="2" y="46"/>
                  </a:lnTo>
                  <a:lnTo>
                    <a:pt x="4" y="47"/>
                  </a:lnTo>
                  <a:lnTo>
                    <a:pt x="5" y="46"/>
                  </a:lnTo>
                  <a:lnTo>
                    <a:pt x="5" y="46"/>
                  </a:lnTo>
                  <a:lnTo>
                    <a:pt x="8" y="44"/>
                  </a:lnTo>
                  <a:lnTo>
                    <a:pt x="12" y="44"/>
                  </a:lnTo>
                  <a:lnTo>
                    <a:pt x="16" y="44"/>
                  </a:lnTo>
                  <a:lnTo>
                    <a:pt x="20" y="46"/>
                  </a:lnTo>
                  <a:lnTo>
                    <a:pt x="20" y="46"/>
                  </a:lnTo>
                  <a:lnTo>
                    <a:pt x="23" y="46"/>
                  </a:lnTo>
                  <a:lnTo>
                    <a:pt x="26" y="46"/>
                  </a:lnTo>
                  <a:lnTo>
                    <a:pt x="26" y="46"/>
                  </a:lnTo>
                  <a:lnTo>
                    <a:pt x="30" y="44"/>
                  </a:lnTo>
                  <a:lnTo>
                    <a:pt x="32" y="43"/>
                  </a:lnTo>
                  <a:lnTo>
                    <a:pt x="35" y="44"/>
                  </a:lnTo>
                  <a:lnTo>
                    <a:pt x="35" y="44"/>
                  </a:lnTo>
                  <a:lnTo>
                    <a:pt x="37" y="47"/>
                  </a:lnTo>
                  <a:lnTo>
                    <a:pt x="39" y="51"/>
                  </a:lnTo>
                  <a:lnTo>
                    <a:pt x="39" y="54"/>
                  </a:lnTo>
                  <a:lnTo>
                    <a:pt x="38" y="58"/>
                  </a:lnTo>
                  <a:lnTo>
                    <a:pt x="38" y="58"/>
                  </a:lnTo>
                  <a:lnTo>
                    <a:pt x="39" y="59"/>
                  </a:lnTo>
                  <a:lnTo>
                    <a:pt x="40" y="60"/>
                  </a:lnTo>
                  <a:lnTo>
                    <a:pt x="40" y="60"/>
                  </a:lnTo>
                  <a:lnTo>
                    <a:pt x="54" y="59"/>
                  </a:lnTo>
                  <a:lnTo>
                    <a:pt x="69" y="59"/>
                  </a:lnTo>
                  <a:lnTo>
                    <a:pt x="69" y="59"/>
                  </a:lnTo>
                  <a:lnTo>
                    <a:pt x="70" y="58"/>
                  </a:lnTo>
                  <a:lnTo>
                    <a:pt x="70" y="57"/>
                  </a:lnTo>
                  <a:lnTo>
                    <a:pt x="70" y="55"/>
                  </a:lnTo>
                  <a:lnTo>
                    <a:pt x="69" y="53"/>
                  </a:lnTo>
                  <a:lnTo>
                    <a:pt x="69" y="53"/>
                  </a:lnTo>
                  <a:lnTo>
                    <a:pt x="68" y="52"/>
                  </a:lnTo>
                  <a:lnTo>
                    <a:pt x="68" y="49"/>
                  </a:lnTo>
                  <a:lnTo>
                    <a:pt x="68" y="4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0" name="Freeform 549"/>
            <p:cNvSpPr>
              <a:spLocks/>
            </p:cNvSpPr>
            <p:nvPr/>
          </p:nvSpPr>
          <p:spPr bwMode="gray">
            <a:xfrm>
              <a:off x="2047210" y="2287799"/>
              <a:ext cx="119953" cy="96003"/>
            </a:xfrm>
            <a:custGeom>
              <a:avLst/>
              <a:gdLst/>
              <a:ahLst/>
              <a:cxnLst>
                <a:cxn ang="0">
                  <a:pos x="73" y="31"/>
                </a:cxn>
                <a:cxn ang="0">
                  <a:pos x="81" y="21"/>
                </a:cxn>
                <a:cxn ang="0">
                  <a:pos x="82" y="11"/>
                </a:cxn>
                <a:cxn ang="0">
                  <a:pos x="81" y="10"/>
                </a:cxn>
                <a:cxn ang="0">
                  <a:pos x="74" y="8"/>
                </a:cxn>
                <a:cxn ang="0">
                  <a:pos x="62" y="8"/>
                </a:cxn>
                <a:cxn ang="0">
                  <a:pos x="54" y="4"/>
                </a:cxn>
                <a:cxn ang="0">
                  <a:pos x="50" y="1"/>
                </a:cxn>
                <a:cxn ang="0">
                  <a:pos x="40" y="1"/>
                </a:cxn>
                <a:cxn ang="0">
                  <a:pos x="37" y="2"/>
                </a:cxn>
                <a:cxn ang="0">
                  <a:pos x="29" y="6"/>
                </a:cxn>
                <a:cxn ang="0">
                  <a:pos x="15" y="7"/>
                </a:cxn>
                <a:cxn ang="0">
                  <a:pos x="6" y="8"/>
                </a:cxn>
                <a:cxn ang="0">
                  <a:pos x="3" y="9"/>
                </a:cxn>
                <a:cxn ang="0">
                  <a:pos x="6" y="16"/>
                </a:cxn>
                <a:cxn ang="0">
                  <a:pos x="8" y="22"/>
                </a:cxn>
                <a:cxn ang="0">
                  <a:pos x="9" y="25"/>
                </a:cxn>
                <a:cxn ang="0">
                  <a:pos x="9" y="29"/>
                </a:cxn>
                <a:cxn ang="0">
                  <a:pos x="6" y="35"/>
                </a:cxn>
                <a:cxn ang="0">
                  <a:pos x="0" y="38"/>
                </a:cxn>
                <a:cxn ang="0">
                  <a:pos x="0" y="41"/>
                </a:cxn>
                <a:cxn ang="0">
                  <a:pos x="1" y="44"/>
                </a:cxn>
                <a:cxn ang="0">
                  <a:pos x="5" y="48"/>
                </a:cxn>
                <a:cxn ang="0">
                  <a:pos x="10" y="61"/>
                </a:cxn>
                <a:cxn ang="0">
                  <a:pos x="12" y="63"/>
                </a:cxn>
                <a:cxn ang="0">
                  <a:pos x="18" y="65"/>
                </a:cxn>
                <a:cxn ang="0">
                  <a:pos x="28" y="68"/>
                </a:cxn>
                <a:cxn ang="0">
                  <a:pos x="33" y="67"/>
                </a:cxn>
                <a:cxn ang="0">
                  <a:pos x="37" y="62"/>
                </a:cxn>
                <a:cxn ang="0">
                  <a:pos x="38" y="58"/>
                </a:cxn>
                <a:cxn ang="0">
                  <a:pos x="40" y="54"/>
                </a:cxn>
                <a:cxn ang="0">
                  <a:pos x="40" y="52"/>
                </a:cxn>
                <a:cxn ang="0">
                  <a:pos x="33" y="47"/>
                </a:cxn>
                <a:cxn ang="0">
                  <a:pos x="34" y="43"/>
                </a:cxn>
                <a:cxn ang="0">
                  <a:pos x="38" y="42"/>
                </a:cxn>
                <a:cxn ang="0">
                  <a:pos x="39" y="43"/>
                </a:cxn>
                <a:cxn ang="0">
                  <a:pos x="40" y="46"/>
                </a:cxn>
                <a:cxn ang="0">
                  <a:pos x="41" y="46"/>
                </a:cxn>
                <a:cxn ang="0">
                  <a:pos x="44" y="50"/>
                </a:cxn>
                <a:cxn ang="0">
                  <a:pos x="50" y="52"/>
                </a:cxn>
                <a:cxn ang="0">
                  <a:pos x="60" y="50"/>
                </a:cxn>
                <a:cxn ang="0">
                  <a:pos x="63" y="48"/>
                </a:cxn>
                <a:cxn ang="0">
                  <a:pos x="65" y="37"/>
                </a:cxn>
                <a:cxn ang="0">
                  <a:pos x="66" y="35"/>
                </a:cxn>
                <a:cxn ang="0">
                  <a:pos x="73" y="31"/>
                </a:cxn>
              </a:cxnLst>
              <a:rect l="0" t="0" r="r" b="b"/>
              <a:pathLst>
                <a:path w="83" h="68">
                  <a:moveTo>
                    <a:pt x="73" y="31"/>
                  </a:moveTo>
                  <a:lnTo>
                    <a:pt x="73" y="31"/>
                  </a:lnTo>
                  <a:lnTo>
                    <a:pt x="78" y="27"/>
                  </a:lnTo>
                  <a:lnTo>
                    <a:pt x="81" y="21"/>
                  </a:lnTo>
                  <a:lnTo>
                    <a:pt x="83" y="16"/>
                  </a:lnTo>
                  <a:lnTo>
                    <a:pt x="82" y="11"/>
                  </a:lnTo>
                  <a:lnTo>
                    <a:pt x="82" y="11"/>
                  </a:lnTo>
                  <a:lnTo>
                    <a:pt x="81" y="10"/>
                  </a:lnTo>
                  <a:lnTo>
                    <a:pt x="80" y="9"/>
                  </a:lnTo>
                  <a:lnTo>
                    <a:pt x="74" y="8"/>
                  </a:lnTo>
                  <a:lnTo>
                    <a:pt x="62" y="8"/>
                  </a:lnTo>
                  <a:lnTo>
                    <a:pt x="62" y="8"/>
                  </a:lnTo>
                  <a:lnTo>
                    <a:pt x="58" y="7"/>
                  </a:lnTo>
                  <a:lnTo>
                    <a:pt x="54" y="4"/>
                  </a:lnTo>
                  <a:lnTo>
                    <a:pt x="54" y="4"/>
                  </a:lnTo>
                  <a:lnTo>
                    <a:pt x="50" y="1"/>
                  </a:lnTo>
                  <a:lnTo>
                    <a:pt x="44" y="0"/>
                  </a:lnTo>
                  <a:lnTo>
                    <a:pt x="40" y="1"/>
                  </a:lnTo>
                  <a:lnTo>
                    <a:pt x="37" y="2"/>
                  </a:lnTo>
                  <a:lnTo>
                    <a:pt x="37" y="2"/>
                  </a:lnTo>
                  <a:lnTo>
                    <a:pt x="33" y="5"/>
                  </a:lnTo>
                  <a:lnTo>
                    <a:pt x="29" y="6"/>
                  </a:lnTo>
                  <a:lnTo>
                    <a:pt x="21" y="7"/>
                  </a:lnTo>
                  <a:lnTo>
                    <a:pt x="15" y="7"/>
                  </a:lnTo>
                  <a:lnTo>
                    <a:pt x="6" y="8"/>
                  </a:lnTo>
                  <a:lnTo>
                    <a:pt x="6" y="8"/>
                  </a:lnTo>
                  <a:lnTo>
                    <a:pt x="5" y="8"/>
                  </a:lnTo>
                  <a:lnTo>
                    <a:pt x="3" y="9"/>
                  </a:lnTo>
                  <a:lnTo>
                    <a:pt x="3" y="9"/>
                  </a:lnTo>
                  <a:lnTo>
                    <a:pt x="6" y="16"/>
                  </a:lnTo>
                  <a:lnTo>
                    <a:pt x="7" y="19"/>
                  </a:lnTo>
                  <a:lnTo>
                    <a:pt x="8" y="22"/>
                  </a:lnTo>
                  <a:lnTo>
                    <a:pt x="8" y="22"/>
                  </a:lnTo>
                  <a:lnTo>
                    <a:pt x="9" y="25"/>
                  </a:lnTo>
                  <a:lnTo>
                    <a:pt x="10" y="27"/>
                  </a:lnTo>
                  <a:lnTo>
                    <a:pt x="9" y="29"/>
                  </a:lnTo>
                  <a:lnTo>
                    <a:pt x="9" y="31"/>
                  </a:lnTo>
                  <a:lnTo>
                    <a:pt x="6" y="35"/>
                  </a:lnTo>
                  <a:lnTo>
                    <a:pt x="0" y="38"/>
                  </a:lnTo>
                  <a:lnTo>
                    <a:pt x="0" y="38"/>
                  </a:lnTo>
                  <a:lnTo>
                    <a:pt x="0" y="39"/>
                  </a:lnTo>
                  <a:lnTo>
                    <a:pt x="0" y="41"/>
                  </a:lnTo>
                  <a:lnTo>
                    <a:pt x="0" y="42"/>
                  </a:lnTo>
                  <a:lnTo>
                    <a:pt x="1" y="44"/>
                  </a:lnTo>
                  <a:lnTo>
                    <a:pt x="1" y="44"/>
                  </a:lnTo>
                  <a:lnTo>
                    <a:pt x="5" y="48"/>
                  </a:lnTo>
                  <a:lnTo>
                    <a:pt x="7" y="52"/>
                  </a:lnTo>
                  <a:lnTo>
                    <a:pt x="10" y="61"/>
                  </a:lnTo>
                  <a:lnTo>
                    <a:pt x="10" y="61"/>
                  </a:lnTo>
                  <a:lnTo>
                    <a:pt x="12" y="63"/>
                  </a:lnTo>
                  <a:lnTo>
                    <a:pt x="13" y="64"/>
                  </a:lnTo>
                  <a:lnTo>
                    <a:pt x="18" y="65"/>
                  </a:lnTo>
                  <a:lnTo>
                    <a:pt x="28" y="68"/>
                  </a:lnTo>
                  <a:lnTo>
                    <a:pt x="28" y="68"/>
                  </a:lnTo>
                  <a:lnTo>
                    <a:pt x="31" y="68"/>
                  </a:lnTo>
                  <a:lnTo>
                    <a:pt x="33" y="67"/>
                  </a:lnTo>
                  <a:lnTo>
                    <a:pt x="36" y="64"/>
                  </a:lnTo>
                  <a:lnTo>
                    <a:pt x="37" y="62"/>
                  </a:lnTo>
                  <a:lnTo>
                    <a:pt x="37" y="62"/>
                  </a:lnTo>
                  <a:lnTo>
                    <a:pt x="38" y="58"/>
                  </a:lnTo>
                  <a:lnTo>
                    <a:pt x="40" y="54"/>
                  </a:lnTo>
                  <a:lnTo>
                    <a:pt x="40" y="54"/>
                  </a:lnTo>
                  <a:lnTo>
                    <a:pt x="40" y="52"/>
                  </a:lnTo>
                  <a:lnTo>
                    <a:pt x="40" y="52"/>
                  </a:lnTo>
                  <a:lnTo>
                    <a:pt x="34" y="49"/>
                  </a:lnTo>
                  <a:lnTo>
                    <a:pt x="33" y="47"/>
                  </a:lnTo>
                  <a:lnTo>
                    <a:pt x="34" y="43"/>
                  </a:lnTo>
                  <a:lnTo>
                    <a:pt x="34" y="43"/>
                  </a:lnTo>
                  <a:lnTo>
                    <a:pt x="37" y="42"/>
                  </a:lnTo>
                  <a:lnTo>
                    <a:pt x="38" y="42"/>
                  </a:lnTo>
                  <a:lnTo>
                    <a:pt x="39" y="43"/>
                  </a:lnTo>
                  <a:lnTo>
                    <a:pt x="39" y="43"/>
                  </a:lnTo>
                  <a:lnTo>
                    <a:pt x="40" y="46"/>
                  </a:lnTo>
                  <a:lnTo>
                    <a:pt x="40" y="46"/>
                  </a:lnTo>
                  <a:lnTo>
                    <a:pt x="41" y="46"/>
                  </a:lnTo>
                  <a:lnTo>
                    <a:pt x="41" y="46"/>
                  </a:lnTo>
                  <a:lnTo>
                    <a:pt x="42" y="49"/>
                  </a:lnTo>
                  <a:lnTo>
                    <a:pt x="44" y="50"/>
                  </a:lnTo>
                  <a:lnTo>
                    <a:pt x="47" y="51"/>
                  </a:lnTo>
                  <a:lnTo>
                    <a:pt x="50" y="52"/>
                  </a:lnTo>
                  <a:lnTo>
                    <a:pt x="55" y="52"/>
                  </a:lnTo>
                  <a:lnTo>
                    <a:pt x="60" y="50"/>
                  </a:lnTo>
                  <a:lnTo>
                    <a:pt x="60" y="50"/>
                  </a:lnTo>
                  <a:lnTo>
                    <a:pt x="63" y="48"/>
                  </a:lnTo>
                  <a:lnTo>
                    <a:pt x="64" y="44"/>
                  </a:lnTo>
                  <a:lnTo>
                    <a:pt x="65" y="37"/>
                  </a:lnTo>
                  <a:lnTo>
                    <a:pt x="65" y="37"/>
                  </a:lnTo>
                  <a:lnTo>
                    <a:pt x="66" y="35"/>
                  </a:lnTo>
                  <a:lnTo>
                    <a:pt x="69" y="33"/>
                  </a:lnTo>
                  <a:lnTo>
                    <a:pt x="73" y="31"/>
                  </a:lnTo>
                  <a:lnTo>
                    <a:pt x="73" y="3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1" name="Freeform 550"/>
            <p:cNvSpPr>
              <a:spLocks/>
            </p:cNvSpPr>
            <p:nvPr/>
          </p:nvSpPr>
          <p:spPr bwMode="gray">
            <a:xfrm>
              <a:off x="1900869" y="2309399"/>
              <a:ext cx="131947" cy="108004"/>
            </a:xfrm>
            <a:custGeom>
              <a:avLst/>
              <a:gdLst/>
              <a:ahLst/>
              <a:cxnLst>
                <a:cxn ang="0">
                  <a:pos x="66" y="5"/>
                </a:cxn>
                <a:cxn ang="0">
                  <a:pos x="62" y="6"/>
                </a:cxn>
                <a:cxn ang="0">
                  <a:pos x="53" y="5"/>
                </a:cxn>
                <a:cxn ang="0">
                  <a:pos x="39" y="0"/>
                </a:cxn>
                <a:cxn ang="0">
                  <a:pos x="32" y="2"/>
                </a:cxn>
                <a:cxn ang="0">
                  <a:pos x="22" y="14"/>
                </a:cxn>
                <a:cxn ang="0">
                  <a:pos x="28" y="16"/>
                </a:cxn>
                <a:cxn ang="0">
                  <a:pos x="36" y="27"/>
                </a:cxn>
                <a:cxn ang="0">
                  <a:pos x="40" y="31"/>
                </a:cxn>
                <a:cxn ang="0">
                  <a:pos x="36" y="34"/>
                </a:cxn>
                <a:cxn ang="0">
                  <a:pos x="28" y="33"/>
                </a:cxn>
                <a:cxn ang="0">
                  <a:pos x="22" y="27"/>
                </a:cxn>
                <a:cxn ang="0">
                  <a:pos x="12" y="22"/>
                </a:cxn>
                <a:cxn ang="0">
                  <a:pos x="2" y="29"/>
                </a:cxn>
                <a:cxn ang="0">
                  <a:pos x="1" y="37"/>
                </a:cxn>
                <a:cxn ang="0">
                  <a:pos x="9" y="41"/>
                </a:cxn>
                <a:cxn ang="0">
                  <a:pos x="13" y="47"/>
                </a:cxn>
                <a:cxn ang="0">
                  <a:pos x="18" y="55"/>
                </a:cxn>
                <a:cxn ang="0">
                  <a:pos x="22" y="55"/>
                </a:cxn>
                <a:cxn ang="0">
                  <a:pos x="28" y="52"/>
                </a:cxn>
                <a:cxn ang="0">
                  <a:pos x="33" y="55"/>
                </a:cxn>
                <a:cxn ang="0">
                  <a:pos x="41" y="56"/>
                </a:cxn>
                <a:cxn ang="0">
                  <a:pos x="45" y="65"/>
                </a:cxn>
                <a:cxn ang="0">
                  <a:pos x="55" y="76"/>
                </a:cxn>
                <a:cxn ang="0">
                  <a:pos x="62" y="77"/>
                </a:cxn>
                <a:cxn ang="0">
                  <a:pos x="66" y="71"/>
                </a:cxn>
                <a:cxn ang="0">
                  <a:pos x="72" y="67"/>
                </a:cxn>
                <a:cxn ang="0">
                  <a:pos x="80" y="66"/>
                </a:cxn>
                <a:cxn ang="0">
                  <a:pos x="84" y="58"/>
                </a:cxn>
                <a:cxn ang="0">
                  <a:pos x="91" y="60"/>
                </a:cxn>
                <a:cxn ang="0">
                  <a:pos x="94" y="60"/>
                </a:cxn>
                <a:cxn ang="0">
                  <a:pos x="95" y="57"/>
                </a:cxn>
                <a:cxn ang="0">
                  <a:pos x="90" y="47"/>
                </a:cxn>
                <a:cxn ang="0">
                  <a:pos x="90" y="36"/>
                </a:cxn>
                <a:cxn ang="0">
                  <a:pos x="85" y="35"/>
                </a:cxn>
                <a:cxn ang="0">
                  <a:pos x="83" y="35"/>
                </a:cxn>
                <a:cxn ang="0">
                  <a:pos x="81" y="32"/>
                </a:cxn>
                <a:cxn ang="0">
                  <a:pos x="75" y="28"/>
                </a:cxn>
                <a:cxn ang="0">
                  <a:pos x="74" y="22"/>
                </a:cxn>
                <a:cxn ang="0">
                  <a:pos x="80" y="18"/>
                </a:cxn>
                <a:cxn ang="0">
                  <a:pos x="86" y="16"/>
                </a:cxn>
                <a:cxn ang="0">
                  <a:pos x="84" y="6"/>
                </a:cxn>
                <a:cxn ang="0">
                  <a:pos x="79" y="4"/>
                </a:cxn>
              </a:cxnLst>
              <a:rect l="0" t="0" r="r" b="b"/>
              <a:pathLst>
                <a:path w="95" h="77">
                  <a:moveTo>
                    <a:pt x="71" y="5"/>
                  </a:moveTo>
                  <a:lnTo>
                    <a:pt x="71" y="5"/>
                  </a:lnTo>
                  <a:lnTo>
                    <a:pt x="66" y="5"/>
                  </a:lnTo>
                  <a:lnTo>
                    <a:pt x="64" y="6"/>
                  </a:lnTo>
                  <a:lnTo>
                    <a:pt x="62" y="6"/>
                  </a:lnTo>
                  <a:lnTo>
                    <a:pt x="62" y="6"/>
                  </a:lnTo>
                  <a:lnTo>
                    <a:pt x="59" y="5"/>
                  </a:lnTo>
                  <a:lnTo>
                    <a:pt x="59" y="5"/>
                  </a:lnTo>
                  <a:lnTo>
                    <a:pt x="53" y="5"/>
                  </a:lnTo>
                  <a:lnTo>
                    <a:pt x="48" y="4"/>
                  </a:lnTo>
                  <a:lnTo>
                    <a:pt x="39" y="0"/>
                  </a:lnTo>
                  <a:lnTo>
                    <a:pt x="39" y="0"/>
                  </a:lnTo>
                  <a:lnTo>
                    <a:pt x="36" y="0"/>
                  </a:lnTo>
                  <a:lnTo>
                    <a:pt x="32" y="2"/>
                  </a:lnTo>
                  <a:lnTo>
                    <a:pt x="32" y="2"/>
                  </a:lnTo>
                  <a:lnTo>
                    <a:pt x="22" y="13"/>
                  </a:lnTo>
                  <a:lnTo>
                    <a:pt x="22" y="13"/>
                  </a:lnTo>
                  <a:lnTo>
                    <a:pt x="22" y="14"/>
                  </a:lnTo>
                  <a:lnTo>
                    <a:pt x="23" y="15"/>
                  </a:lnTo>
                  <a:lnTo>
                    <a:pt x="23" y="15"/>
                  </a:lnTo>
                  <a:lnTo>
                    <a:pt x="28" y="16"/>
                  </a:lnTo>
                  <a:lnTo>
                    <a:pt x="32" y="20"/>
                  </a:lnTo>
                  <a:lnTo>
                    <a:pt x="34" y="23"/>
                  </a:lnTo>
                  <a:lnTo>
                    <a:pt x="36" y="27"/>
                  </a:lnTo>
                  <a:lnTo>
                    <a:pt x="36" y="27"/>
                  </a:lnTo>
                  <a:lnTo>
                    <a:pt x="37" y="29"/>
                  </a:lnTo>
                  <a:lnTo>
                    <a:pt x="40" y="31"/>
                  </a:lnTo>
                  <a:lnTo>
                    <a:pt x="40" y="31"/>
                  </a:lnTo>
                  <a:lnTo>
                    <a:pt x="39" y="33"/>
                  </a:lnTo>
                  <a:lnTo>
                    <a:pt x="36" y="34"/>
                  </a:lnTo>
                  <a:lnTo>
                    <a:pt x="30" y="33"/>
                  </a:lnTo>
                  <a:lnTo>
                    <a:pt x="30" y="33"/>
                  </a:lnTo>
                  <a:lnTo>
                    <a:pt x="28" y="33"/>
                  </a:lnTo>
                  <a:lnTo>
                    <a:pt x="26" y="31"/>
                  </a:lnTo>
                  <a:lnTo>
                    <a:pt x="22" y="27"/>
                  </a:lnTo>
                  <a:lnTo>
                    <a:pt x="22" y="27"/>
                  </a:lnTo>
                  <a:lnTo>
                    <a:pt x="18" y="24"/>
                  </a:lnTo>
                  <a:lnTo>
                    <a:pt x="12" y="22"/>
                  </a:lnTo>
                  <a:lnTo>
                    <a:pt x="12" y="22"/>
                  </a:lnTo>
                  <a:lnTo>
                    <a:pt x="8" y="23"/>
                  </a:lnTo>
                  <a:lnTo>
                    <a:pt x="5" y="26"/>
                  </a:lnTo>
                  <a:lnTo>
                    <a:pt x="2" y="29"/>
                  </a:lnTo>
                  <a:lnTo>
                    <a:pt x="0" y="34"/>
                  </a:lnTo>
                  <a:lnTo>
                    <a:pt x="0" y="34"/>
                  </a:lnTo>
                  <a:lnTo>
                    <a:pt x="1" y="37"/>
                  </a:lnTo>
                  <a:lnTo>
                    <a:pt x="3" y="39"/>
                  </a:lnTo>
                  <a:lnTo>
                    <a:pt x="9" y="41"/>
                  </a:lnTo>
                  <a:lnTo>
                    <a:pt x="9" y="41"/>
                  </a:lnTo>
                  <a:lnTo>
                    <a:pt x="11" y="42"/>
                  </a:lnTo>
                  <a:lnTo>
                    <a:pt x="12" y="43"/>
                  </a:lnTo>
                  <a:lnTo>
                    <a:pt x="13" y="47"/>
                  </a:lnTo>
                  <a:lnTo>
                    <a:pt x="15" y="52"/>
                  </a:lnTo>
                  <a:lnTo>
                    <a:pt x="16" y="54"/>
                  </a:lnTo>
                  <a:lnTo>
                    <a:pt x="18" y="55"/>
                  </a:lnTo>
                  <a:lnTo>
                    <a:pt x="18" y="55"/>
                  </a:lnTo>
                  <a:lnTo>
                    <a:pt x="20" y="55"/>
                  </a:lnTo>
                  <a:lnTo>
                    <a:pt x="22" y="55"/>
                  </a:lnTo>
                  <a:lnTo>
                    <a:pt x="27" y="52"/>
                  </a:lnTo>
                  <a:lnTo>
                    <a:pt x="27" y="52"/>
                  </a:lnTo>
                  <a:lnTo>
                    <a:pt x="28" y="52"/>
                  </a:lnTo>
                  <a:lnTo>
                    <a:pt x="30" y="53"/>
                  </a:lnTo>
                  <a:lnTo>
                    <a:pt x="31" y="55"/>
                  </a:lnTo>
                  <a:lnTo>
                    <a:pt x="33" y="55"/>
                  </a:lnTo>
                  <a:lnTo>
                    <a:pt x="33" y="55"/>
                  </a:lnTo>
                  <a:lnTo>
                    <a:pt x="39" y="55"/>
                  </a:lnTo>
                  <a:lnTo>
                    <a:pt x="41" y="56"/>
                  </a:lnTo>
                  <a:lnTo>
                    <a:pt x="42" y="57"/>
                  </a:lnTo>
                  <a:lnTo>
                    <a:pt x="42" y="57"/>
                  </a:lnTo>
                  <a:lnTo>
                    <a:pt x="45" y="65"/>
                  </a:lnTo>
                  <a:lnTo>
                    <a:pt x="50" y="71"/>
                  </a:lnTo>
                  <a:lnTo>
                    <a:pt x="52" y="74"/>
                  </a:lnTo>
                  <a:lnTo>
                    <a:pt x="55" y="76"/>
                  </a:lnTo>
                  <a:lnTo>
                    <a:pt x="59" y="77"/>
                  </a:lnTo>
                  <a:lnTo>
                    <a:pt x="62" y="77"/>
                  </a:lnTo>
                  <a:lnTo>
                    <a:pt x="62" y="77"/>
                  </a:lnTo>
                  <a:lnTo>
                    <a:pt x="64" y="76"/>
                  </a:lnTo>
                  <a:lnTo>
                    <a:pt x="64" y="75"/>
                  </a:lnTo>
                  <a:lnTo>
                    <a:pt x="66" y="71"/>
                  </a:lnTo>
                  <a:lnTo>
                    <a:pt x="66" y="71"/>
                  </a:lnTo>
                  <a:lnTo>
                    <a:pt x="69" y="68"/>
                  </a:lnTo>
                  <a:lnTo>
                    <a:pt x="72" y="67"/>
                  </a:lnTo>
                  <a:lnTo>
                    <a:pt x="76" y="66"/>
                  </a:lnTo>
                  <a:lnTo>
                    <a:pt x="80" y="66"/>
                  </a:lnTo>
                  <a:lnTo>
                    <a:pt x="80" y="66"/>
                  </a:lnTo>
                  <a:lnTo>
                    <a:pt x="81" y="63"/>
                  </a:lnTo>
                  <a:lnTo>
                    <a:pt x="82" y="60"/>
                  </a:lnTo>
                  <a:lnTo>
                    <a:pt x="84" y="58"/>
                  </a:lnTo>
                  <a:lnTo>
                    <a:pt x="89" y="58"/>
                  </a:lnTo>
                  <a:lnTo>
                    <a:pt x="89" y="58"/>
                  </a:lnTo>
                  <a:lnTo>
                    <a:pt x="91" y="60"/>
                  </a:lnTo>
                  <a:lnTo>
                    <a:pt x="92" y="62"/>
                  </a:lnTo>
                  <a:lnTo>
                    <a:pt x="94" y="60"/>
                  </a:lnTo>
                  <a:lnTo>
                    <a:pt x="94" y="60"/>
                  </a:lnTo>
                  <a:lnTo>
                    <a:pt x="95" y="59"/>
                  </a:lnTo>
                  <a:lnTo>
                    <a:pt x="95" y="57"/>
                  </a:lnTo>
                  <a:lnTo>
                    <a:pt x="95" y="57"/>
                  </a:lnTo>
                  <a:lnTo>
                    <a:pt x="93" y="55"/>
                  </a:lnTo>
                  <a:lnTo>
                    <a:pt x="91" y="53"/>
                  </a:lnTo>
                  <a:lnTo>
                    <a:pt x="90" y="47"/>
                  </a:lnTo>
                  <a:lnTo>
                    <a:pt x="90" y="42"/>
                  </a:lnTo>
                  <a:lnTo>
                    <a:pt x="90" y="36"/>
                  </a:lnTo>
                  <a:lnTo>
                    <a:pt x="90" y="36"/>
                  </a:lnTo>
                  <a:lnTo>
                    <a:pt x="89" y="35"/>
                  </a:lnTo>
                  <a:lnTo>
                    <a:pt x="87" y="35"/>
                  </a:lnTo>
                  <a:lnTo>
                    <a:pt x="85" y="35"/>
                  </a:lnTo>
                  <a:lnTo>
                    <a:pt x="84" y="36"/>
                  </a:lnTo>
                  <a:lnTo>
                    <a:pt x="84" y="36"/>
                  </a:lnTo>
                  <a:lnTo>
                    <a:pt x="83" y="35"/>
                  </a:lnTo>
                  <a:lnTo>
                    <a:pt x="82" y="33"/>
                  </a:lnTo>
                  <a:lnTo>
                    <a:pt x="82" y="32"/>
                  </a:lnTo>
                  <a:lnTo>
                    <a:pt x="81" y="32"/>
                  </a:lnTo>
                  <a:lnTo>
                    <a:pt x="81" y="32"/>
                  </a:lnTo>
                  <a:lnTo>
                    <a:pt x="78" y="31"/>
                  </a:lnTo>
                  <a:lnTo>
                    <a:pt x="75" y="28"/>
                  </a:lnTo>
                  <a:lnTo>
                    <a:pt x="74" y="25"/>
                  </a:lnTo>
                  <a:lnTo>
                    <a:pt x="74" y="22"/>
                  </a:lnTo>
                  <a:lnTo>
                    <a:pt x="74" y="22"/>
                  </a:lnTo>
                  <a:lnTo>
                    <a:pt x="75" y="21"/>
                  </a:lnTo>
                  <a:lnTo>
                    <a:pt x="76" y="20"/>
                  </a:lnTo>
                  <a:lnTo>
                    <a:pt x="80" y="18"/>
                  </a:lnTo>
                  <a:lnTo>
                    <a:pt x="84" y="17"/>
                  </a:lnTo>
                  <a:lnTo>
                    <a:pt x="86" y="16"/>
                  </a:lnTo>
                  <a:lnTo>
                    <a:pt x="86" y="16"/>
                  </a:lnTo>
                  <a:lnTo>
                    <a:pt x="87" y="14"/>
                  </a:lnTo>
                  <a:lnTo>
                    <a:pt x="86" y="11"/>
                  </a:lnTo>
                  <a:lnTo>
                    <a:pt x="84" y="6"/>
                  </a:lnTo>
                  <a:lnTo>
                    <a:pt x="84" y="6"/>
                  </a:lnTo>
                  <a:lnTo>
                    <a:pt x="82" y="4"/>
                  </a:lnTo>
                  <a:lnTo>
                    <a:pt x="79" y="4"/>
                  </a:lnTo>
                  <a:lnTo>
                    <a:pt x="71" y="5"/>
                  </a:lnTo>
                  <a:lnTo>
                    <a:pt x="71"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2" name="Freeform 551"/>
            <p:cNvSpPr>
              <a:spLocks/>
            </p:cNvSpPr>
            <p:nvPr/>
          </p:nvSpPr>
          <p:spPr bwMode="gray">
            <a:xfrm>
              <a:off x="1963244" y="2467803"/>
              <a:ext cx="100760" cy="52801"/>
            </a:xfrm>
            <a:custGeom>
              <a:avLst/>
              <a:gdLst/>
              <a:ahLst/>
              <a:cxnLst>
                <a:cxn ang="0">
                  <a:pos x="67" y="25"/>
                </a:cxn>
                <a:cxn ang="0">
                  <a:pos x="67" y="25"/>
                </a:cxn>
                <a:cxn ang="0">
                  <a:pos x="65" y="28"/>
                </a:cxn>
                <a:cxn ang="0">
                  <a:pos x="62" y="33"/>
                </a:cxn>
                <a:cxn ang="0">
                  <a:pos x="60" y="36"/>
                </a:cxn>
                <a:cxn ang="0">
                  <a:pos x="59" y="37"/>
                </a:cxn>
                <a:cxn ang="0">
                  <a:pos x="57" y="37"/>
                </a:cxn>
                <a:cxn ang="0">
                  <a:pos x="57" y="37"/>
                </a:cxn>
                <a:cxn ang="0">
                  <a:pos x="46" y="37"/>
                </a:cxn>
                <a:cxn ang="0">
                  <a:pos x="36" y="36"/>
                </a:cxn>
                <a:cxn ang="0">
                  <a:pos x="25" y="33"/>
                </a:cxn>
                <a:cxn ang="0">
                  <a:pos x="15" y="28"/>
                </a:cxn>
                <a:cxn ang="0">
                  <a:pos x="15" y="28"/>
                </a:cxn>
                <a:cxn ang="0">
                  <a:pos x="12" y="27"/>
                </a:cxn>
                <a:cxn ang="0">
                  <a:pos x="9" y="27"/>
                </a:cxn>
                <a:cxn ang="0">
                  <a:pos x="8" y="27"/>
                </a:cxn>
                <a:cxn ang="0">
                  <a:pos x="8" y="27"/>
                </a:cxn>
                <a:cxn ang="0">
                  <a:pos x="4" y="24"/>
                </a:cxn>
                <a:cxn ang="0">
                  <a:pos x="2" y="23"/>
                </a:cxn>
                <a:cxn ang="0">
                  <a:pos x="0" y="20"/>
                </a:cxn>
                <a:cxn ang="0">
                  <a:pos x="0" y="20"/>
                </a:cxn>
                <a:cxn ang="0">
                  <a:pos x="0" y="19"/>
                </a:cxn>
                <a:cxn ang="0">
                  <a:pos x="0" y="17"/>
                </a:cxn>
                <a:cxn ang="0">
                  <a:pos x="3" y="16"/>
                </a:cxn>
                <a:cxn ang="0">
                  <a:pos x="4" y="16"/>
                </a:cxn>
                <a:cxn ang="0">
                  <a:pos x="14" y="15"/>
                </a:cxn>
                <a:cxn ang="0">
                  <a:pos x="14" y="15"/>
                </a:cxn>
                <a:cxn ang="0">
                  <a:pos x="15" y="15"/>
                </a:cxn>
                <a:cxn ang="0">
                  <a:pos x="15" y="13"/>
                </a:cxn>
                <a:cxn ang="0">
                  <a:pos x="15" y="13"/>
                </a:cxn>
                <a:cxn ang="0">
                  <a:pos x="15" y="8"/>
                </a:cxn>
                <a:cxn ang="0">
                  <a:pos x="15" y="7"/>
                </a:cxn>
                <a:cxn ang="0">
                  <a:pos x="17" y="6"/>
                </a:cxn>
                <a:cxn ang="0">
                  <a:pos x="17" y="6"/>
                </a:cxn>
                <a:cxn ang="0">
                  <a:pos x="21" y="4"/>
                </a:cxn>
                <a:cxn ang="0">
                  <a:pos x="25" y="0"/>
                </a:cxn>
                <a:cxn ang="0">
                  <a:pos x="25" y="0"/>
                </a:cxn>
                <a:cxn ang="0">
                  <a:pos x="26" y="0"/>
                </a:cxn>
                <a:cxn ang="0">
                  <a:pos x="27" y="2"/>
                </a:cxn>
                <a:cxn ang="0">
                  <a:pos x="28" y="3"/>
                </a:cxn>
                <a:cxn ang="0">
                  <a:pos x="28" y="3"/>
                </a:cxn>
                <a:cxn ang="0">
                  <a:pos x="31" y="4"/>
                </a:cxn>
                <a:cxn ang="0">
                  <a:pos x="35" y="4"/>
                </a:cxn>
                <a:cxn ang="0">
                  <a:pos x="35" y="4"/>
                </a:cxn>
                <a:cxn ang="0">
                  <a:pos x="45" y="9"/>
                </a:cxn>
                <a:cxn ang="0">
                  <a:pos x="50" y="13"/>
                </a:cxn>
                <a:cxn ang="0">
                  <a:pos x="56" y="14"/>
                </a:cxn>
                <a:cxn ang="0">
                  <a:pos x="56" y="14"/>
                </a:cxn>
                <a:cxn ang="0">
                  <a:pos x="58" y="13"/>
                </a:cxn>
                <a:cxn ang="0">
                  <a:pos x="59" y="12"/>
                </a:cxn>
                <a:cxn ang="0">
                  <a:pos x="61" y="10"/>
                </a:cxn>
                <a:cxn ang="0">
                  <a:pos x="63" y="9"/>
                </a:cxn>
                <a:cxn ang="0">
                  <a:pos x="63" y="9"/>
                </a:cxn>
                <a:cxn ang="0">
                  <a:pos x="69" y="13"/>
                </a:cxn>
                <a:cxn ang="0">
                  <a:pos x="71" y="14"/>
                </a:cxn>
                <a:cxn ang="0">
                  <a:pos x="71" y="16"/>
                </a:cxn>
                <a:cxn ang="0">
                  <a:pos x="70" y="20"/>
                </a:cxn>
                <a:cxn ang="0">
                  <a:pos x="67" y="25"/>
                </a:cxn>
                <a:cxn ang="0">
                  <a:pos x="67" y="25"/>
                </a:cxn>
              </a:cxnLst>
              <a:rect l="0" t="0" r="r" b="b"/>
              <a:pathLst>
                <a:path w="71" h="37">
                  <a:moveTo>
                    <a:pt x="67" y="25"/>
                  </a:moveTo>
                  <a:lnTo>
                    <a:pt x="67" y="25"/>
                  </a:lnTo>
                  <a:lnTo>
                    <a:pt x="65" y="28"/>
                  </a:lnTo>
                  <a:lnTo>
                    <a:pt x="62" y="33"/>
                  </a:lnTo>
                  <a:lnTo>
                    <a:pt x="60" y="36"/>
                  </a:lnTo>
                  <a:lnTo>
                    <a:pt x="59" y="37"/>
                  </a:lnTo>
                  <a:lnTo>
                    <a:pt x="57" y="37"/>
                  </a:lnTo>
                  <a:lnTo>
                    <a:pt x="57" y="37"/>
                  </a:lnTo>
                  <a:lnTo>
                    <a:pt x="46" y="37"/>
                  </a:lnTo>
                  <a:lnTo>
                    <a:pt x="36" y="36"/>
                  </a:lnTo>
                  <a:lnTo>
                    <a:pt x="25" y="33"/>
                  </a:lnTo>
                  <a:lnTo>
                    <a:pt x="15" y="28"/>
                  </a:lnTo>
                  <a:lnTo>
                    <a:pt x="15" y="28"/>
                  </a:lnTo>
                  <a:lnTo>
                    <a:pt x="12" y="27"/>
                  </a:lnTo>
                  <a:lnTo>
                    <a:pt x="9" y="27"/>
                  </a:lnTo>
                  <a:lnTo>
                    <a:pt x="8" y="27"/>
                  </a:lnTo>
                  <a:lnTo>
                    <a:pt x="8" y="27"/>
                  </a:lnTo>
                  <a:lnTo>
                    <a:pt x="4" y="24"/>
                  </a:lnTo>
                  <a:lnTo>
                    <a:pt x="2" y="23"/>
                  </a:lnTo>
                  <a:lnTo>
                    <a:pt x="0" y="20"/>
                  </a:lnTo>
                  <a:lnTo>
                    <a:pt x="0" y="20"/>
                  </a:lnTo>
                  <a:lnTo>
                    <a:pt x="0" y="19"/>
                  </a:lnTo>
                  <a:lnTo>
                    <a:pt x="0" y="17"/>
                  </a:lnTo>
                  <a:lnTo>
                    <a:pt x="3" y="16"/>
                  </a:lnTo>
                  <a:lnTo>
                    <a:pt x="4" y="16"/>
                  </a:lnTo>
                  <a:lnTo>
                    <a:pt x="14" y="15"/>
                  </a:lnTo>
                  <a:lnTo>
                    <a:pt x="14" y="15"/>
                  </a:lnTo>
                  <a:lnTo>
                    <a:pt x="15" y="15"/>
                  </a:lnTo>
                  <a:lnTo>
                    <a:pt x="15" y="13"/>
                  </a:lnTo>
                  <a:lnTo>
                    <a:pt x="15" y="13"/>
                  </a:lnTo>
                  <a:lnTo>
                    <a:pt x="15" y="8"/>
                  </a:lnTo>
                  <a:lnTo>
                    <a:pt x="15" y="7"/>
                  </a:lnTo>
                  <a:lnTo>
                    <a:pt x="17" y="6"/>
                  </a:lnTo>
                  <a:lnTo>
                    <a:pt x="17" y="6"/>
                  </a:lnTo>
                  <a:lnTo>
                    <a:pt x="21" y="4"/>
                  </a:lnTo>
                  <a:lnTo>
                    <a:pt x="25" y="0"/>
                  </a:lnTo>
                  <a:lnTo>
                    <a:pt x="25" y="0"/>
                  </a:lnTo>
                  <a:lnTo>
                    <a:pt x="26" y="0"/>
                  </a:lnTo>
                  <a:lnTo>
                    <a:pt x="27" y="2"/>
                  </a:lnTo>
                  <a:lnTo>
                    <a:pt x="28" y="3"/>
                  </a:lnTo>
                  <a:lnTo>
                    <a:pt x="28" y="3"/>
                  </a:lnTo>
                  <a:lnTo>
                    <a:pt x="31" y="4"/>
                  </a:lnTo>
                  <a:lnTo>
                    <a:pt x="35" y="4"/>
                  </a:lnTo>
                  <a:lnTo>
                    <a:pt x="35" y="4"/>
                  </a:lnTo>
                  <a:lnTo>
                    <a:pt x="45" y="9"/>
                  </a:lnTo>
                  <a:lnTo>
                    <a:pt x="50" y="13"/>
                  </a:lnTo>
                  <a:lnTo>
                    <a:pt x="56" y="14"/>
                  </a:lnTo>
                  <a:lnTo>
                    <a:pt x="56" y="14"/>
                  </a:lnTo>
                  <a:lnTo>
                    <a:pt x="58" y="13"/>
                  </a:lnTo>
                  <a:lnTo>
                    <a:pt x="59" y="12"/>
                  </a:lnTo>
                  <a:lnTo>
                    <a:pt x="61" y="10"/>
                  </a:lnTo>
                  <a:lnTo>
                    <a:pt x="63" y="9"/>
                  </a:lnTo>
                  <a:lnTo>
                    <a:pt x="63" y="9"/>
                  </a:lnTo>
                  <a:lnTo>
                    <a:pt x="69" y="13"/>
                  </a:lnTo>
                  <a:lnTo>
                    <a:pt x="71" y="14"/>
                  </a:lnTo>
                  <a:lnTo>
                    <a:pt x="71" y="16"/>
                  </a:lnTo>
                  <a:lnTo>
                    <a:pt x="70" y="20"/>
                  </a:lnTo>
                  <a:lnTo>
                    <a:pt x="67" y="25"/>
                  </a:lnTo>
                  <a:lnTo>
                    <a:pt x="67" y="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3" name="Freeform 552"/>
            <p:cNvSpPr>
              <a:spLocks/>
            </p:cNvSpPr>
            <p:nvPr/>
          </p:nvSpPr>
          <p:spPr bwMode="gray">
            <a:xfrm>
              <a:off x="2481440" y="2520605"/>
              <a:ext cx="19192" cy="16801"/>
            </a:xfrm>
            <a:custGeom>
              <a:avLst/>
              <a:gdLst/>
              <a:ahLst/>
              <a:cxnLst>
                <a:cxn ang="0">
                  <a:pos x="13" y="7"/>
                </a:cxn>
                <a:cxn ang="0">
                  <a:pos x="13" y="7"/>
                </a:cxn>
                <a:cxn ang="0">
                  <a:pos x="13" y="3"/>
                </a:cxn>
                <a:cxn ang="0">
                  <a:pos x="12" y="1"/>
                </a:cxn>
                <a:cxn ang="0">
                  <a:pos x="12" y="1"/>
                </a:cxn>
                <a:cxn ang="0">
                  <a:pos x="10" y="0"/>
                </a:cxn>
                <a:cxn ang="0">
                  <a:pos x="9" y="0"/>
                </a:cxn>
                <a:cxn ang="0">
                  <a:pos x="5" y="1"/>
                </a:cxn>
                <a:cxn ang="0">
                  <a:pos x="2" y="4"/>
                </a:cxn>
                <a:cxn ang="0">
                  <a:pos x="0" y="9"/>
                </a:cxn>
                <a:cxn ang="0">
                  <a:pos x="0" y="9"/>
                </a:cxn>
                <a:cxn ang="0">
                  <a:pos x="0" y="10"/>
                </a:cxn>
                <a:cxn ang="0">
                  <a:pos x="1" y="11"/>
                </a:cxn>
                <a:cxn ang="0">
                  <a:pos x="1" y="11"/>
                </a:cxn>
                <a:cxn ang="0">
                  <a:pos x="5" y="12"/>
                </a:cxn>
                <a:cxn ang="0">
                  <a:pos x="8" y="11"/>
                </a:cxn>
                <a:cxn ang="0">
                  <a:pos x="11" y="10"/>
                </a:cxn>
                <a:cxn ang="0">
                  <a:pos x="13" y="7"/>
                </a:cxn>
                <a:cxn ang="0">
                  <a:pos x="13" y="7"/>
                </a:cxn>
              </a:cxnLst>
              <a:rect l="0" t="0" r="r" b="b"/>
              <a:pathLst>
                <a:path w="13" h="12">
                  <a:moveTo>
                    <a:pt x="13" y="7"/>
                  </a:moveTo>
                  <a:lnTo>
                    <a:pt x="13" y="7"/>
                  </a:lnTo>
                  <a:lnTo>
                    <a:pt x="13" y="3"/>
                  </a:lnTo>
                  <a:lnTo>
                    <a:pt x="12" y="1"/>
                  </a:lnTo>
                  <a:lnTo>
                    <a:pt x="12" y="1"/>
                  </a:lnTo>
                  <a:lnTo>
                    <a:pt x="10" y="0"/>
                  </a:lnTo>
                  <a:lnTo>
                    <a:pt x="9" y="0"/>
                  </a:lnTo>
                  <a:lnTo>
                    <a:pt x="5" y="1"/>
                  </a:lnTo>
                  <a:lnTo>
                    <a:pt x="2" y="4"/>
                  </a:lnTo>
                  <a:lnTo>
                    <a:pt x="0" y="9"/>
                  </a:lnTo>
                  <a:lnTo>
                    <a:pt x="0" y="9"/>
                  </a:lnTo>
                  <a:lnTo>
                    <a:pt x="0" y="10"/>
                  </a:lnTo>
                  <a:lnTo>
                    <a:pt x="1" y="11"/>
                  </a:lnTo>
                  <a:lnTo>
                    <a:pt x="1" y="11"/>
                  </a:lnTo>
                  <a:lnTo>
                    <a:pt x="5" y="12"/>
                  </a:lnTo>
                  <a:lnTo>
                    <a:pt x="8" y="11"/>
                  </a:lnTo>
                  <a:lnTo>
                    <a:pt x="11" y="10"/>
                  </a:lnTo>
                  <a:lnTo>
                    <a:pt x="13" y="7"/>
                  </a:lnTo>
                  <a:lnTo>
                    <a:pt x="13"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4" name="Freeform 553"/>
            <p:cNvSpPr>
              <a:spLocks/>
            </p:cNvSpPr>
            <p:nvPr/>
          </p:nvSpPr>
          <p:spPr bwMode="gray">
            <a:xfrm>
              <a:off x="2438257" y="2518205"/>
              <a:ext cx="35985" cy="43201"/>
            </a:xfrm>
            <a:custGeom>
              <a:avLst/>
              <a:gdLst/>
              <a:ahLst/>
              <a:cxnLst>
                <a:cxn ang="0">
                  <a:pos x="21" y="24"/>
                </a:cxn>
                <a:cxn ang="0">
                  <a:pos x="21" y="24"/>
                </a:cxn>
                <a:cxn ang="0">
                  <a:pos x="24" y="21"/>
                </a:cxn>
                <a:cxn ang="0">
                  <a:pos x="25" y="19"/>
                </a:cxn>
                <a:cxn ang="0">
                  <a:pos x="24" y="18"/>
                </a:cxn>
                <a:cxn ang="0">
                  <a:pos x="24" y="18"/>
                </a:cxn>
                <a:cxn ang="0">
                  <a:pos x="21" y="11"/>
                </a:cxn>
                <a:cxn ang="0">
                  <a:pos x="20" y="8"/>
                </a:cxn>
                <a:cxn ang="0">
                  <a:pos x="21" y="3"/>
                </a:cxn>
                <a:cxn ang="0">
                  <a:pos x="21" y="3"/>
                </a:cxn>
                <a:cxn ang="0">
                  <a:pos x="21" y="2"/>
                </a:cxn>
                <a:cxn ang="0">
                  <a:pos x="21" y="1"/>
                </a:cxn>
                <a:cxn ang="0">
                  <a:pos x="21" y="1"/>
                </a:cxn>
                <a:cxn ang="0">
                  <a:pos x="19" y="0"/>
                </a:cxn>
                <a:cxn ang="0">
                  <a:pos x="17" y="0"/>
                </a:cxn>
                <a:cxn ang="0">
                  <a:pos x="15" y="1"/>
                </a:cxn>
                <a:cxn ang="0">
                  <a:pos x="14" y="1"/>
                </a:cxn>
                <a:cxn ang="0">
                  <a:pos x="14" y="1"/>
                </a:cxn>
                <a:cxn ang="0">
                  <a:pos x="10" y="0"/>
                </a:cxn>
                <a:cxn ang="0">
                  <a:pos x="8" y="1"/>
                </a:cxn>
                <a:cxn ang="0">
                  <a:pos x="8" y="1"/>
                </a:cxn>
                <a:cxn ang="0">
                  <a:pos x="5" y="4"/>
                </a:cxn>
                <a:cxn ang="0">
                  <a:pos x="1" y="8"/>
                </a:cxn>
                <a:cxn ang="0">
                  <a:pos x="1" y="8"/>
                </a:cxn>
                <a:cxn ang="0">
                  <a:pos x="0" y="10"/>
                </a:cxn>
                <a:cxn ang="0">
                  <a:pos x="0" y="11"/>
                </a:cxn>
                <a:cxn ang="0">
                  <a:pos x="0" y="11"/>
                </a:cxn>
                <a:cxn ang="0">
                  <a:pos x="4" y="18"/>
                </a:cxn>
                <a:cxn ang="0">
                  <a:pos x="5" y="25"/>
                </a:cxn>
                <a:cxn ang="0">
                  <a:pos x="5" y="25"/>
                </a:cxn>
                <a:cxn ang="0">
                  <a:pos x="6" y="26"/>
                </a:cxn>
                <a:cxn ang="0">
                  <a:pos x="6" y="26"/>
                </a:cxn>
                <a:cxn ang="0">
                  <a:pos x="9" y="26"/>
                </a:cxn>
                <a:cxn ang="0">
                  <a:pos x="11" y="27"/>
                </a:cxn>
                <a:cxn ang="0">
                  <a:pos x="16" y="30"/>
                </a:cxn>
                <a:cxn ang="0">
                  <a:pos x="16" y="30"/>
                </a:cxn>
                <a:cxn ang="0">
                  <a:pos x="18" y="30"/>
                </a:cxn>
                <a:cxn ang="0">
                  <a:pos x="19" y="29"/>
                </a:cxn>
                <a:cxn ang="0">
                  <a:pos x="20" y="26"/>
                </a:cxn>
                <a:cxn ang="0">
                  <a:pos x="21" y="24"/>
                </a:cxn>
                <a:cxn ang="0">
                  <a:pos x="21" y="24"/>
                </a:cxn>
              </a:cxnLst>
              <a:rect l="0" t="0" r="r" b="b"/>
              <a:pathLst>
                <a:path w="25" h="30">
                  <a:moveTo>
                    <a:pt x="21" y="24"/>
                  </a:moveTo>
                  <a:lnTo>
                    <a:pt x="21" y="24"/>
                  </a:lnTo>
                  <a:lnTo>
                    <a:pt x="24" y="21"/>
                  </a:lnTo>
                  <a:lnTo>
                    <a:pt x="25" y="19"/>
                  </a:lnTo>
                  <a:lnTo>
                    <a:pt x="24" y="18"/>
                  </a:lnTo>
                  <a:lnTo>
                    <a:pt x="24" y="18"/>
                  </a:lnTo>
                  <a:lnTo>
                    <a:pt x="21" y="11"/>
                  </a:lnTo>
                  <a:lnTo>
                    <a:pt x="20" y="8"/>
                  </a:lnTo>
                  <a:lnTo>
                    <a:pt x="21" y="3"/>
                  </a:lnTo>
                  <a:lnTo>
                    <a:pt x="21" y="3"/>
                  </a:lnTo>
                  <a:lnTo>
                    <a:pt x="21" y="2"/>
                  </a:lnTo>
                  <a:lnTo>
                    <a:pt x="21" y="1"/>
                  </a:lnTo>
                  <a:lnTo>
                    <a:pt x="21" y="1"/>
                  </a:lnTo>
                  <a:lnTo>
                    <a:pt x="19" y="0"/>
                  </a:lnTo>
                  <a:lnTo>
                    <a:pt x="17" y="0"/>
                  </a:lnTo>
                  <a:lnTo>
                    <a:pt x="15" y="1"/>
                  </a:lnTo>
                  <a:lnTo>
                    <a:pt x="14" y="1"/>
                  </a:lnTo>
                  <a:lnTo>
                    <a:pt x="14" y="1"/>
                  </a:lnTo>
                  <a:lnTo>
                    <a:pt x="10" y="0"/>
                  </a:lnTo>
                  <a:lnTo>
                    <a:pt x="8" y="1"/>
                  </a:lnTo>
                  <a:lnTo>
                    <a:pt x="8" y="1"/>
                  </a:lnTo>
                  <a:lnTo>
                    <a:pt x="5" y="4"/>
                  </a:lnTo>
                  <a:lnTo>
                    <a:pt x="1" y="8"/>
                  </a:lnTo>
                  <a:lnTo>
                    <a:pt x="1" y="8"/>
                  </a:lnTo>
                  <a:lnTo>
                    <a:pt x="0" y="10"/>
                  </a:lnTo>
                  <a:lnTo>
                    <a:pt x="0" y="11"/>
                  </a:lnTo>
                  <a:lnTo>
                    <a:pt x="0" y="11"/>
                  </a:lnTo>
                  <a:lnTo>
                    <a:pt x="4" y="18"/>
                  </a:lnTo>
                  <a:lnTo>
                    <a:pt x="5" y="25"/>
                  </a:lnTo>
                  <a:lnTo>
                    <a:pt x="5" y="25"/>
                  </a:lnTo>
                  <a:lnTo>
                    <a:pt x="6" y="26"/>
                  </a:lnTo>
                  <a:lnTo>
                    <a:pt x="6" y="26"/>
                  </a:lnTo>
                  <a:lnTo>
                    <a:pt x="9" y="26"/>
                  </a:lnTo>
                  <a:lnTo>
                    <a:pt x="11" y="27"/>
                  </a:lnTo>
                  <a:lnTo>
                    <a:pt x="16" y="30"/>
                  </a:lnTo>
                  <a:lnTo>
                    <a:pt x="16" y="30"/>
                  </a:lnTo>
                  <a:lnTo>
                    <a:pt x="18" y="30"/>
                  </a:lnTo>
                  <a:lnTo>
                    <a:pt x="19" y="29"/>
                  </a:lnTo>
                  <a:lnTo>
                    <a:pt x="20" y="26"/>
                  </a:lnTo>
                  <a:lnTo>
                    <a:pt x="21" y="24"/>
                  </a:lnTo>
                  <a:lnTo>
                    <a:pt x="21" y="2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5" name="Freeform 554"/>
            <p:cNvSpPr>
              <a:spLocks/>
            </p:cNvSpPr>
            <p:nvPr/>
          </p:nvSpPr>
          <p:spPr bwMode="gray">
            <a:xfrm>
              <a:off x="2181557" y="2304599"/>
              <a:ext cx="606961" cy="463213"/>
            </a:xfrm>
            <a:custGeom>
              <a:avLst/>
              <a:gdLst/>
              <a:ahLst/>
              <a:cxnLst>
                <a:cxn ang="0">
                  <a:pos x="370" y="279"/>
                </a:cxn>
                <a:cxn ang="0">
                  <a:pos x="372" y="309"/>
                </a:cxn>
                <a:cxn ang="0">
                  <a:pos x="353" y="293"/>
                </a:cxn>
                <a:cxn ang="0">
                  <a:pos x="318" y="277"/>
                </a:cxn>
                <a:cxn ang="0">
                  <a:pos x="340" y="302"/>
                </a:cxn>
                <a:cxn ang="0">
                  <a:pos x="357" y="325"/>
                </a:cxn>
                <a:cxn ang="0">
                  <a:pos x="335" y="313"/>
                </a:cxn>
                <a:cxn ang="0">
                  <a:pos x="304" y="303"/>
                </a:cxn>
                <a:cxn ang="0">
                  <a:pos x="272" y="290"/>
                </a:cxn>
                <a:cxn ang="0">
                  <a:pos x="263" y="279"/>
                </a:cxn>
                <a:cxn ang="0">
                  <a:pos x="235" y="256"/>
                </a:cxn>
                <a:cxn ang="0">
                  <a:pos x="197" y="255"/>
                </a:cxn>
                <a:cxn ang="0">
                  <a:pos x="172" y="244"/>
                </a:cxn>
                <a:cxn ang="0">
                  <a:pos x="177" y="219"/>
                </a:cxn>
                <a:cxn ang="0">
                  <a:pos x="225" y="228"/>
                </a:cxn>
                <a:cxn ang="0">
                  <a:pos x="218" y="205"/>
                </a:cxn>
                <a:cxn ang="0">
                  <a:pos x="251" y="197"/>
                </a:cxn>
                <a:cxn ang="0">
                  <a:pos x="283" y="203"/>
                </a:cxn>
                <a:cxn ang="0">
                  <a:pos x="270" y="178"/>
                </a:cxn>
                <a:cxn ang="0">
                  <a:pos x="254" y="187"/>
                </a:cxn>
                <a:cxn ang="0">
                  <a:pos x="233" y="157"/>
                </a:cxn>
                <a:cxn ang="0">
                  <a:pos x="214" y="136"/>
                </a:cxn>
                <a:cxn ang="0">
                  <a:pos x="194" y="135"/>
                </a:cxn>
                <a:cxn ang="0">
                  <a:pos x="168" y="104"/>
                </a:cxn>
                <a:cxn ang="0">
                  <a:pos x="158" y="112"/>
                </a:cxn>
                <a:cxn ang="0">
                  <a:pos x="128" y="116"/>
                </a:cxn>
                <a:cxn ang="0">
                  <a:pos x="88" y="110"/>
                </a:cxn>
                <a:cxn ang="0">
                  <a:pos x="44" y="101"/>
                </a:cxn>
                <a:cxn ang="0">
                  <a:pos x="2" y="80"/>
                </a:cxn>
                <a:cxn ang="0">
                  <a:pos x="12" y="70"/>
                </a:cxn>
                <a:cxn ang="0">
                  <a:pos x="4" y="28"/>
                </a:cxn>
                <a:cxn ang="0">
                  <a:pos x="43" y="3"/>
                </a:cxn>
                <a:cxn ang="0">
                  <a:pos x="63" y="19"/>
                </a:cxn>
                <a:cxn ang="0">
                  <a:pos x="62" y="52"/>
                </a:cxn>
                <a:cxn ang="0">
                  <a:pos x="76" y="48"/>
                </a:cxn>
                <a:cxn ang="0">
                  <a:pos x="88" y="16"/>
                </a:cxn>
                <a:cxn ang="0">
                  <a:pos x="125" y="16"/>
                </a:cxn>
                <a:cxn ang="0">
                  <a:pos x="126" y="46"/>
                </a:cxn>
                <a:cxn ang="0">
                  <a:pos x="148" y="41"/>
                </a:cxn>
                <a:cxn ang="0">
                  <a:pos x="169" y="40"/>
                </a:cxn>
                <a:cxn ang="0">
                  <a:pos x="229" y="50"/>
                </a:cxn>
                <a:cxn ang="0">
                  <a:pos x="270" y="72"/>
                </a:cxn>
                <a:cxn ang="0">
                  <a:pos x="269" y="88"/>
                </a:cxn>
                <a:cxn ang="0">
                  <a:pos x="290" y="93"/>
                </a:cxn>
                <a:cxn ang="0">
                  <a:pos x="313" y="97"/>
                </a:cxn>
                <a:cxn ang="0">
                  <a:pos x="330" y="100"/>
                </a:cxn>
                <a:cxn ang="0">
                  <a:pos x="322" y="121"/>
                </a:cxn>
                <a:cxn ang="0">
                  <a:pos x="334" y="131"/>
                </a:cxn>
                <a:cxn ang="0">
                  <a:pos x="343" y="153"/>
                </a:cxn>
                <a:cxn ang="0">
                  <a:pos x="356" y="167"/>
                </a:cxn>
                <a:cxn ang="0">
                  <a:pos x="382" y="181"/>
                </a:cxn>
                <a:cxn ang="0">
                  <a:pos x="392" y="193"/>
                </a:cxn>
                <a:cxn ang="0">
                  <a:pos x="425" y="189"/>
                </a:cxn>
                <a:cxn ang="0">
                  <a:pos x="417" y="212"/>
                </a:cxn>
                <a:cxn ang="0">
                  <a:pos x="402" y="221"/>
                </a:cxn>
                <a:cxn ang="0">
                  <a:pos x="399" y="233"/>
                </a:cxn>
                <a:cxn ang="0">
                  <a:pos x="393" y="245"/>
                </a:cxn>
                <a:cxn ang="0">
                  <a:pos x="376" y="229"/>
                </a:cxn>
                <a:cxn ang="0">
                  <a:pos x="361" y="216"/>
                </a:cxn>
                <a:cxn ang="0">
                  <a:pos x="338" y="199"/>
                </a:cxn>
                <a:cxn ang="0">
                  <a:pos x="335" y="226"/>
                </a:cxn>
                <a:cxn ang="0">
                  <a:pos x="372" y="248"/>
                </a:cxn>
                <a:cxn ang="0">
                  <a:pos x="383" y="275"/>
                </a:cxn>
              </a:cxnLst>
              <a:rect l="0" t="0" r="r" b="b"/>
              <a:pathLst>
                <a:path w="429" h="328">
                  <a:moveTo>
                    <a:pt x="383" y="286"/>
                  </a:moveTo>
                  <a:lnTo>
                    <a:pt x="383" y="286"/>
                  </a:lnTo>
                  <a:lnTo>
                    <a:pt x="379" y="278"/>
                  </a:lnTo>
                  <a:lnTo>
                    <a:pt x="379" y="278"/>
                  </a:lnTo>
                  <a:lnTo>
                    <a:pt x="376" y="276"/>
                  </a:lnTo>
                  <a:lnTo>
                    <a:pt x="372" y="273"/>
                  </a:lnTo>
                  <a:lnTo>
                    <a:pt x="372" y="273"/>
                  </a:lnTo>
                  <a:lnTo>
                    <a:pt x="371" y="272"/>
                  </a:lnTo>
                  <a:lnTo>
                    <a:pt x="370" y="272"/>
                  </a:lnTo>
                  <a:lnTo>
                    <a:pt x="369" y="272"/>
                  </a:lnTo>
                  <a:lnTo>
                    <a:pt x="368" y="275"/>
                  </a:lnTo>
                  <a:lnTo>
                    <a:pt x="368" y="275"/>
                  </a:lnTo>
                  <a:lnTo>
                    <a:pt x="369" y="277"/>
                  </a:lnTo>
                  <a:lnTo>
                    <a:pt x="370" y="279"/>
                  </a:lnTo>
                  <a:lnTo>
                    <a:pt x="371" y="280"/>
                  </a:lnTo>
                  <a:lnTo>
                    <a:pt x="372" y="282"/>
                  </a:lnTo>
                  <a:lnTo>
                    <a:pt x="372" y="282"/>
                  </a:lnTo>
                  <a:lnTo>
                    <a:pt x="374" y="286"/>
                  </a:lnTo>
                  <a:lnTo>
                    <a:pt x="375" y="289"/>
                  </a:lnTo>
                  <a:lnTo>
                    <a:pt x="378" y="296"/>
                  </a:lnTo>
                  <a:lnTo>
                    <a:pt x="378" y="296"/>
                  </a:lnTo>
                  <a:lnTo>
                    <a:pt x="378" y="298"/>
                  </a:lnTo>
                  <a:lnTo>
                    <a:pt x="377" y="301"/>
                  </a:lnTo>
                  <a:lnTo>
                    <a:pt x="376" y="303"/>
                  </a:lnTo>
                  <a:lnTo>
                    <a:pt x="375" y="307"/>
                  </a:lnTo>
                  <a:lnTo>
                    <a:pt x="375" y="307"/>
                  </a:lnTo>
                  <a:lnTo>
                    <a:pt x="375" y="308"/>
                  </a:lnTo>
                  <a:lnTo>
                    <a:pt x="372" y="309"/>
                  </a:lnTo>
                  <a:lnTo>
                    <a:pt x="371" y="308"/>
                  </a:lnTo>
                  <a:lnTo>
                    <a:pt x="369" y="308"/>
                  </a:lnTo>
                  <a:lnTo>
                    <a:pt x="369" y="308"/>
                  </a:lnTo>
                  <a:lnTo>
                    <a:pt x="367" y="303"/>
                  </a:lnTo>
                  <a:lnTo>
                    <a:pt x="366" y="300"/>
                  </a:lnTo>
                  <a:lnTo>
                    <a:pt x="364" y="296"/>
                  </a:lnTo>
                  <a:lnTo>
                    <a:pt x="361" y="292"/>
                  </a:lnTo>
                  <a:lnTo>
                    <a:pt x="361" y="292"/>
                  </a:lnTo>
                  <a:lnTo>
                    <a:pt x="359" y="291"/>
                  </a:lnTo>
                  <a:lnTo>
                    <a:pt x="358" y="291"/>
                  </a:lnTo>
                  <a:lnTo>
                    <a:pt x="354" y="293"/>
                  </a:lnTo>
                  <a:lnTo>
                    <a:pt x="354" y="293"/>
                  </a:lnTo>
                  <a:lnTo>
                    <a:pt x="353" y="293"/>
                  </a:lnTo>
                  <a:lnTo>
                    <a:pt x="353" y="293"/>
                  </a:lnTo>
                  <a:lnTo>
                    <a:pt x="347" y="287"/>
                  </a:lnTo>
                  <a:lnTo>
                    <a:pt x="340" y="282"/>
                  </a:lnTo>
                  <a:lnTo>
                    <a:pt x="334" y="279"/>
                  </a:lnTo>
                  <a:lnTo>
                    <a:pt x="326" y="277"/>
                  </a:lnTo>
                  <a:lnTo>
                    <a:pt x="326" y="277"/>
                  </a:lnTo>
                  <a:lnTo>
                    <a:pt x="325" y="276"/>
                  </a:lnTo>
                  <a:lnTo>
                    <a:pt x="324" y="275"/>
                  </a:lnTo>
                  <a:lnTo>
                    <a:pt x="322" y="273"/>
                  </a:lnTo>
                  <a:lnTo>
                    <a:pt x="320" y="272"/>
                  </a:lnTo>
                  <a:lnTo>
                    <a:pt x="320" y="272"/>
                  </a:lnTo>
                  <a:lnTo>
                    <a:pt x="317" y="275"/>
                  </a:lnTo>
                  <a:lnTo>
                    <a:pt x="317" y="276"/>
                  </a:lnTo>
                  <a:lnTo>
                    <a:pt x="318" y="277"/>
                  </a:lnTo>
                  <a:lnTo>
                    <a:pt x="318" y="277"/>
                  </a:lnTo>
                  <a:lnTo>
                    <a:pt x="320" y="280"/>
                  </a:lnTo>
                  <a:lnTo>
                    <a:pt x="323" y="282"/>
                  </a:lnTo>
                  <a:lnTo>
                    <a:pt x="324" y="286"/>
                  </a:lnTo>
                  <a:lnTo>
                    <a:pt x="325" y="290"/>
                  </a:lnTo>
                  <a:lnTo>
                    <a:pt x="325" y="290"/>
                  </a:lnTo>
                  <a:lnTo>
                    <a:pt x="325" y="291"/>
                  </a:lnTo>
                  <a:lnTo>
                    <a:pt x="326" y="292"/>
                  </a:lnTo>
                  <a:lnTo>
                    <a:pt x="328" y="293"/>
                  </a:lnTo>
                  <a:lnTo>
                    <a:pt x="332" y="293"/>
                  </a:lnTo>
                  <a:lnTo>
                    <a:pt x="333" y="296"/>
                  </a:lnTo>
                  <a:lnTo>
                    <a:pt x="333" y="296"/>
                  </a:lnTo>
                  <a:lnTo>
                    <a:pt x="335" y="298"/>
                  </a:lnTo>
                  <a:lnTo>
                    <a:pt x="336" y="300"/>
                  </a:lnTo>
                  <a:lnTo>
                    <a:pt x="340" y="302"/>
                  </a:lnTo>
                  <a:lnTo>
                    <a:pt x="346" y="304"/>
                  </a:lnTo>
                  <a:lnTo>
                    <a:pt x="350" y="307"/>
                  </a:lnTo>
                  <a:lnTo>
                    <a:pt x="350" y="307"/>
                  </a:lnTo>
                  <a:lnTo>
                    <a:pt x="353" y="310"/>
                  </a:lnTo>
                  <a:lnTo>
                    <a:pt x="353" y="310"/>
                  </a:lnTo>
                  <a:lnTo>
                    <a:pt x="357" y="313"/>
                  </a:lnTo>
                  <a:lnTo>
                    <a:pt x="359" y="319"/>
                  </a:lnTo>
                  <a:lnTo>
                    <a:pt x="360" y="321"/>
                  </a:lnTo>
                  <a:lnTo>
                    <a:pt x="360" y="323"/>
                  </a:lnTo>
                  <a:lnTo>
                    <a:pt x="360" y="325"/>
                  </a:lnTo>
                  <a:lnTo>
                    <a:pt x="358" y="328"/>
                  </a:lnTo>
                  <a:lnTo>
                    <a:pt x="358" y="328"/>
                  </a:lnTo>
                  <a:lnTo>
                    <a:pt x="357" y="326"/>
                  </a:lnTo>
                  <a:lnTo>
                    <a:pt x="357" y="325"/>
                  </a:lnTo>
                  <a:lnTo>
                    <a:pt x="357" y="323"/>
                  </a:lnTo>
                  <a:lnTo>
                    <a:pt x="356" y="322"/>
                  </a:lnTo>
                  <a:lnTo>
                    <a:pt x="356" y="322"/>
                  </a:lnTo>
                  <a:lnTo>
                    <a:pt x="354" y="322"/>
                  </a:lnTo>
                  <a:lnTo>
                    <a:pt x="350" y="322"/>
                  </a:lnTo>
                  <a:lnTo>
                    <a:pt x="348" y="322"/>
                  </a:lnTo>
                  <a:lnTo>
                    <a:pt x="347" y="321"/>
                  </a:lnTo>
                  <a:lnTo>
                    <a:pt x="347" y="321"/>
                  </a:lnTo>
                  <a:lnTo>
                    <a:pt x="343" y="317"/>
                  </a:lnTo>
                  <a:lnTo>
                    <a:pt x="340" y="314"/>
                  </a:lnTo>
                  <a:lnTo>
                    <a:pt x="338" y="313"/>
                  </a:lnTo>
                  <a:lnTo>
                    <a:pt x="338" y="313"/>
                  </a:lnTo>
                  <a:lnTo>
                    <a:pt x="336" y="313"/>
                  </a:lnTo>
                  <a:lnTo>
                    <a:pt x="335" y="313"/>
                  </a:lnTo>
                  <a:lnTo>
                    <a:pt x="333" y="313"/>
                  </a:lnTo>
                  <a:lnTo>
                    <a:pt x="330" y="313"/>
                  </a:lnTo>
                  <a:lnTo>
                    <a:pt x="330" y="313"/>
                  </a:lnTo>
                  <a:lnTo>
                    <a:pt x="328" y="311"/>
                  </a:lnTo>
                  <a:lnTo>
                    <a:pt x="326" y="309"/>
                  </a:lnTo>
                  <a:lnTo>
                    <a:pt x="326" y="309"/>
                  </a:lnTo>
                  <a:lnTo>
                    <a:pt x="323" y="309"/>
                  </a:lnTo>
                  <a:lnTo>
                    <a:pt x="320" y="310"/>
                  </a:lnTo>
                  <a:lnTo>
                    <a:pt x="317" y="311"/>
                  </a:lnTo>
                  <a:lnTo>
                    <a:pt x="315" y="311"/>
                  </a:lnTo>
                  <a:lnTo>
                    <a:pt x="315" y="311"/>
                  </a:lnTo>
                  <a:lnTo>
                    <a:pt x="309" y="308"/>
                  </a:lnTo>
                  <a:lnTo>
                    <a:pt x="306" y="305"/>
                  </a:lnTo>
                  <a:lnTo>
                    <a:pt x="304" y="303"/>
                  </a:lnTo>
                  <a:lnTo>
                    <a:pt x="303" y="302"/>
                  </a:lnTo>
                  <a:lnTo>
                    <a:pt x="301" y="302"/>
                  </a:lnTo>
                  <a:lnTo>
                    <a:pt x="290" y="301"/>
                  </a:lnTo>
                  <a:lnTo>
                    <a:pt x="290" y="301"/>
                  </a:lnTo>
                  <a:lnTo>
                    <a:pt x="288" y="300"/>
                  </a:lnTo>
                  <a:lnTo>
                    <a:pt x="286" y="298"/>
                  </a:lnTo>
                  <a:lnTo>
                    <a:pt x="285" y="296"/>
                  </a:lnTo>
                  <a:lnTo>
                    <a:pt x="283" y="294"/>
                  </a:lnTo>
                  <a:lnTo>
                    <a:pt x="283" y="294"/>
                  </a:lnTo>
                  <a:lnTo>
                    <a:pt x="280" y="293"/>
                  </a:lnTo>
                  <a:lnTo>
                    <a:pt x="275" y="292"/>
                  </a:lnTo>
                  <a:lnTo>
                    <a:pt x="275" y="292"/>
                  </a:lnTo>
                  <a:lnTo>
                    <a:pt x="273" y="292"/>
                  </a:lnTo>
                  <a:lnTo>
                    <a:pt x="272" y="290"/>
                  </a:lnTo>
                  <a:lnTo>
                    <a:pt x="272" y="289"/>
                  </a:lnTo>
                  <a:lnTo>
                    <a:pt x="273" y="287"/>
                  </a:lnTo>
                  <a:lnTo>
                    <a:pt x="273" y="287"/>
                  </a:lnTo>
                  <a:lnTo>
                    <a:pt x="277" y="284"/>
                  </a:lnTo>
                  <a:lnTo>
                    <a:pt x="280" y="282"/>
                  </a:lnTo>
                  <a:lnTo>
                    <a:pt x="278" y="281"/>
                  </a:lnTo>
                  <a:lnTo>
                    <a:pt x="278" y="281"/>
                  </a:lnTo>
                  <a:lnTo>
                    <a:pt x="274" y="279"/>
                  </a:lnTo>
                  <a:lnTo>
                    <a:pt x="270" y="276"/>
                  </a:lnTo>
                  <a:lnTo>
                    <a:pt x="270" y="276"/>
                  </a:lnTo>
                  <a:lnTo>
                    <a:pt x="267" y="275"/>
                  </a:lnTo>
                  <a:lnTo>
                    <a:pt x="265" y="276"/>
                  </a:lnTo>
                  <a:lnTo>
                    <a:pt x="265" y="276"/>
                  </a:lnTo>
                  <a:lnTo>
                    <a:pt x="263" y="279"/>
                  </a:lnTo>
                  <a:lnTo>
                    <a:pt x="262" y="279"/>
                  </a:lnTo>
                  <a:lnTo>
                    <a:pt x="260" y="279"/>
                  </a:lnTo>
                  <a:lnTo>
                    <a:pt x="260" y="279"/>
                  </a:lnTo>
                  <a:lnTo>
                    <a:pt x="257" y="278"/>
                  </a:lnTo>
                  <a:lnTo>
                    <a:pt x="255" y="277"/>
                  </a:lnTo>
                  <a:lnTo>
                    <a:pt x="253" y="272"/>
                  </a:lnTo>
                  <a:lnTo>
                    <a:pt x="253" y="272"/>
                  </a:lnTo>
                  <a:lnTo>
                    <a:pt x="251" y="266"/>
                  </a:lnTo>
                  <a:lnTo>
                    <a:pt x="248" y="260"/>
                  </a:lnTo>
                  <a:lnTo>
                    <a:pt x="245" y="258"/>
                  </a:lnTo>
                  <a:lnTo>
                    <a:pt x="242" y="256"/>
                  </a:lnTo>
                  <a:lnTo>
                    <a:pt x="239" y="255"/>
                  </a:lnTo>
                  <a:lnTo>
                    <a:pt x="235" y="256"/>
                  </a:lnTo>
                  <a:lnTo>
                    <a:pt x="235" y="256"/>
                  </a:lnTo>
                  <a:lnTo>
                    <a:pt x="233" y="255"/>
                  </a:lnTo>
                  <a:lnTo>
                    <a:pt x="232" y="254"/>
                  </a:lnTo>
                  <a:lnTo>
                    <a:pt x="230" y="248"/>
                  </a:lnTo>
                  <a:lnTo>
                    <a:pt x="230" y="248"/>
                  </a:lnTo>
                  <a:lnTo>
                    <a:pt x="229" y="248"/>
                  </a:lnTo>
                  <a:lnTo>
                    <a:pt x="229" y="248"/>
                  </a:lnTo>
                  <a:lnTo>
                    <a:pt x="222" y="251"/>
                  </a:lnTo>
                  <a:lnTo>
                    <a:pt x="217" y="254"/>
                  </a:lnTo>
                  <a:lnTo>
                    <a:pt x="217" y="254"/>
                  </a:lnTo>
                  <a:lnTo>
                    <a:pt x="208" y="256"/>
                  </a:lnTo>
                  <a:lnTo>
                    <a:pt x="203" y="256"/>
                  </a:lnTo>
                  <a:lnTo>
                    <a:pt x="199" y="255"/>
                  </a:lnTo>
                  <a:lnTo>
                    <a:pt x="199" y="255"/>
                  </a:lnTo>
                  <a:lnTo>
                    <a:pt x="197" y="255"/>
                  </a:lnTo>
                  <a:lnTo>
                    <a:pt x="196" y="257"/>
                  </a:lnTo>
                  <a:lnTo>
                    <a:pt x="196" y="262"/>
                  </a:lnTo>
                  <a:lnTo>
                    <a:pt x="196" y="262"/>
                  </a:lnTo>
                  <a:lnTo>
                    <a:pt x="196" y="262"/>
                  </a:lnTo>
                  <a:lnTo>
                    <a:pt x="194" y="263"/>
                  </a:lnTo>
                  <a:lnTo>
                    <a:pt x="194" y="263"/>
                  </a:lnTo>
                  <a:lnTo>
                    <a:pt x="190" y="263"/>
                  </a:lnTo>
                  <a:lnTo>
                    <a:pt x="187" y="262"/>
                  </a:lnTo>
                  <a:lnTo>
                    <a:pt x="180" y="257"/>
                  </a:lnTo>
                  <a:lnTo>
                    <a:pt x="180" y="257"/>
                  </a:lnTo>
                  <a:lnTo>
                    <a:pt x="176" y="252"/>
                  </a:lnTo>
                  <a:lnTo>
                    <a:pt x="173" y="246"/>
                  </a:lnTo>
                  <a:lnTo>
                    <a:pt x="173" y="246"/>
                  </a:lnTo>
                  <a:lnTo>
                    <a:pt x="172" y="244"/>
                  </a:lnTo>
                  <a:lnTo>
                    <a:pt x="172" y="241"/>
                  </a:lnTo>
                  <a:lnTo>
                    <a:pt x="173" y="238"/>
                  </a:lnTo>
                  <a:lnTo>
                    <a:pt x="175" y="237"/>
                  </a:lnTo>
                  <a:lnTo>
                    <a:pt x="179" y="233"/>
                  </a:lnTo>
                  <a:lnTo>
                    <a:pt x="185" y="230"/>
                  </a:lnTo>
                  <a:lnTo>
                    <a:pt x="185" y="230"/>
                  </a:lnTo>
                  <a:lnTo>
                    <a:pt x="183" y="228"/>
                  </a:lnTo>
                  <a:lnTo>
                    <a:pt x="183" y="228"/>
                  </a:lnTo>
                  <a:lnTo>
                    <a:pt x="181" y="226"/>
                  </a:lnTo>
                  <a:lnTo>
                    <a:pt x="179" y="224"/>
                  </a:lnTo>
                  <a:lnTo>
                    <a:pt x="177" y="223"/>
                  </a:lnTo>
                  <a:lnTo>
                    <a:pt x="176" y="221"/>
                  </a:lnTo>
                  <a:lnTo>
                    <a:pt x="177" y="219"/>
                  </a:lnTo>
                  <a:lnTo>
                    <a:pt x="177" y="219"/>
                  </a:lnTo>
                  <a:lnTo>
                    <a:pt x="178" y="218"/>
                  </a:lnTo>
                  <a:lnTo>
                    <a:pt x="179" y="217"/>
                  </a:lnTo>
                  <a:lnTo>
                    <a:pt x="182" y="217"/>
                  </a:lnTo>
                  <a:lnTo>
                    <a:pt x="186" y="218"/>
                  </a:lnTo>
                  <a:lnTo>
                    <a:pt x="189" y="220"/>
                  </a:lnTo>
                  <a:lnTo>
                    <a:pt x="189" y="220"/>
                  </a:lnTo>
                  <a:lnTo>
                    <a:pt x="192" y="225"/>
                  </a:lnTo>
                  <a:lnTo>
                    <a:pt x="197" y="228"/>
                  </a:lnTo>
                  <a:lnTo>
                    <a:pt x="201" y="229"/>
                  </a:lnTo>
                  <a:lnTo>
                    <a:pt x="208" y="229"/>
                  </a:lnTo>
                  <a:lnTo>
                    <a:pt x="208" y="229"/>
                  </a:lnTo>
                  <a:lnTo>
                    <a:pt x="214" y="228"/>
                  </a:lnTo>
                  <a:lnTo>
                    <a:pt x="222" y="228"/>
                  </a:lnTo>
                  <a:lnTo>
                    <a:pt x="225" y="228"/>
                  </a:lnTo>
                  <a:lnTo>
                    <a:pt x="229" y="227"/>
                  </a:lnTo>
                  <a:lnTo>
                    <a:pt x="231" y="225"/>
                  </a:lnTo>
                  <a:lnTo>
                    <a:pt x="232" y="223"/>
                  </a:lnTo>
                  <a:lnTo>
                    <a:pt x="232" y="223"/>
                  </a:lnTo>
                  <a:lnTo>
                    <a:pt x="231" y="220"/>
                  </a:lnTo>
                  <a:lnTo>
                    <a:pt x="229" y="218"/>
                  </a:lnTo>
                  <a:lnTo>
                    <a:pt x="225" y="215"/>
                  </a:lnTo>
                  <a:lnTo>
                    <a:pt x="223" y="212"/>
                  </a:lnTo>
                  <a:lnTo>
                    <a:pt x="223" y="212"/>
                  </a:lnTo>
                  <a:lnTo>
                    <a:pt x="221" y="209"/>
                  </a:lnTo>
                  <a:lnTo>
                    <a:pt x="219" y="207"/>
                  </a:lnTo>
                  <a:lnTo>
                    <a:pt x="219" y="207"/>
                  </a:lnTo>
                  <a:lnTo>
                    <a:pt x="218" y="206"/>
                  </a:lnTo>
                  <a:lnTo>
                    <a:pt x="218" y="205"/>
                  </a:lnTo>
                  <a:lnTo>
                    <a:pt x="218" y="205"/>
                  </a:lnTo>
                  <a:lnTo>
                    <a:pt x="225" y="199"/>
                  </a:lnTo>
                  <a:lnTo>
                    <a:pt x="229" y="196"/>
                  </a:lnTo>
                  <a:lnTo>
                    <a:pt x="233" y="193"/>
                  </a:lnTo>
                  <a:lnTo>
                    <a:pt x="233" y="193"/>
                  </a:lnTo>
                  <a:lnTo>
                    <a:pt x="234" y="192"/>
                  </a:lnTo>
                  <a:lnTo>
                    <a:pt x="235" y="192"/>
                  </a:lnTo>
                  <a:lnTo>
                    <a:pt x="235" y="192"/>
                  </a:lnTo>
                  <a:lnTo>
                    <a:pt x="239" y="194"/>
                  </a:lnTo>
                  <a:lnTo>
                    <a:pt x="242" y="194"/>
                  </a:lnTo>
                  <a:lnTo>
                    <a:pt x="245" y="195"/>
                  </a:lnTo>
                  <a:lnTo>
                    <a:pt x="249" y="196"/>
                  </a:lnTo>
                  <a:lnTo>
                    <a:pt x="249" y="196"/>
                  </a:lnTo>
                  <a:lnTo>
                    <a:pt x="251" y="197"/>
                  </a:lnTo>
                  <a:lnTo>
                    <a:pt x="254" y="198"/>
                  </a:lnTo>
                  <a:lnTo>
                    <a:pt x="261" y="198"/>
                  </a:lnTo>
                  <a:lnTo>
                    <a:pt x="261" y="198"/>
                  </a:lnTo>
                  <a:lnTo>
                    <a:pt x="263" y="199"/>
                  </a:lnTo>
                  <a:lnTo>
                    <a:pt x="264" y="200"/>
                  </a:lnTo>
                  <a:lnTo>
                    <a:pt x="264" y="204"/>
                  </a:lnTo>
                  <a:lnTo>
                    <a:pt x="265" y="207"/>
                  </a:lnTo>
                  <a:lnTo>
                    <a:pt x="265" y="208"/>
                  </a:lnTo>
                  <a:lnTo>
                    <a:pt x="266" y="208"/>
                  </a:lnTo>
                  <a:lnTo>
                    <a:pt x="266" y="208"/>
                  </a:lnTo>
                  <a:lnTo>
                    <a:pt x="271" y="208"/>
                  </a:lnTo>
                  <a:lnTo>
                    <a:pt x="275" y="207"/>
                  </a:lnTo>
                  <a:lnTo>
                    <a:pt x="278" y="205"/>
                  </a:lnTo>
                  <a:lnTo>
                    <a:pt x="283" y="203"/>
                  </a:lnTo>
                  <a:lnTo>
                    <a:pt x="283" y="203"/>
                  </a:lnTo>
                  <a:lnTo>
                    <a:pt x="287" y="202"/>
                  </a:lnTo>
                  <a:lnTo>
                    <a:pt x="292" y="199"/>
                  </a:lnTo>
                  <a:lnTo>
                    <a:pt x="295" y="196"/>
                  </a:lnTo>
                  <a:lnTo>
                    <a:pt x="295" y="194"/>
                  </a:lnTo>
                  <a:lnTo>
                    <a:pt x="294" y="193"/>
                  </a:lnTo>
                  <a:lnTo>
                    <a:pt x="294" y="193"/>
                  </a:lnTo>
                  <a:lnTo>
                    <a:pt x="286" y="187"/>
                  </a:lnTo>
                  <a:lnTo>
                    <a:pt x="282" y="186"/>
                  </a:lnTo>
                  <a:lnTo>
                    <a:pt x="277" y="185"/>
                  </a:lnTo>
                  <a:lnTo>
                    <a:pt x="277" y="185"/>
                  </a:lnTo>
                  <a:lnTo>
                    <a:pt x="275" y="184"/>
                  </a:lnTo>
                  <a:lnTo>
                    <a:pt x="273" y="183"/>
                  </a:lnTo>
                  <a:lnTo>
                    <a:pt x="270" y="178"/>
                  </a:lnTo>
                  <a:lnTo>
                    <a:pt x="266" y="174"/>
                  </a:lnTo>
                  <a:lnTo>
                    <a:pt x="263" y="171"/>
                  </a:lnTo>
                  <a:lnTo>
                    <a:pt x="263" y="171"/>
                  </a:lnTo>
                  <a:lnTo>
                    <a:pt x="262" y="171"/>
                  </a:lnTo>
                  <a:lnTo>
                    <a:pt x="260" y="171"/>
                  </a:lnTo>
                  <a:lnTo>
                    <a:pt x="256" y="173"/>
                  </a:lnTo>
                  <a:lnTo>
                    <a:pt x="256" y="173"/>
                  </a:lnTo>
                  <a:lnTo>
                    <a:pt x="256" y="175"/>
                  </a:lnTo>
                  <a:lnTo>
                    <a:pt x="257" y="177"/>
                  </a:lnTo>
                  <a:lnTo>
                    <a:pt x="259" y="181"/>
                  </a:lnTo>
                  <a:lnTo>
                    <a:pt x="259" y="183"/>
                  </a:lnTo>
                  <a:lnTo>
                    <a:pt x="259" y="183"/>
                  </a:lnTo>
                  <a:lnTo>
                    <a:pt x="257" y="186"/>
                  </a:lnTo>
                  <a:lnTo>
                    <a:pt x="254" y="187"/>
                  </a:lnTo>
                  <a:lnTo>
                    <a:pt x="254" y="187"/>
                  </a:lnTo>
                  <a:lnTo>
                    <a:pt x="245" y="186"/>
                  </a:lnTo>
                  <a:lnTo>
                    <a:pt x="235" y="185"/>
                  </a:lnTo>
                  <a:lnTo>
                    <a:pt x="235" y="185"/>
                  </a:lnTo>
                  <a:lnTo>
                    <a:pt x="233" y="185"/>
                  </a:lnTo>
                  <a:lnTo>
                    <a:pt x="232" y="183"/>
                  </a:lnTo>
                  <a:lnTo>
                    <a:pt x="231" y="181"/>
                  </a:lnTo>
                  <a:lnTo>
                    <a:pt x="232" y="178"/>
                  </a:lnTo>
                  <a:lnTo>
                    <a:pt x="232" y="178"/>
                  </a:lnTo>
                  <a:lnTo>
                    <a:pt x="235" y="174"/>
                  </a:lnTo>
                  <a:lnTo>
                    <a:pt x="236" y="170"/>
                  </a:lnTo>
                  <a:lnTo>
                    <a:pt x="236" y="165"/>
                  </a:lnTo>
                  <a:lnTo>
                    <a:pt x="235" y="162"/>
                  </a:lnTo>
                  <a:lnTo>
                    <a:pt x="233" y="157"/>
                  </a:lnTo>
                  <a:lnTo>
                    <a:pt x="230" y="154"/>
                  </a:lnTo>
                  <a:lnTo>
                    <a:pt x="223" y="149"/>
                  </a:lnTo>
                  <a:lnTo>
                    <a:pt x="223" y="149"/>
                  </a:lnTo>
                  <a:lnTo>
                    <a:pt x="221" y="146"/>
                  </a:lnTo>
                  <a:lnTo>
                    <a:pt x="220" y="144"/>
                  </a:lnTo>
                  <a:lnTo>
                    <a:pt x="220" y="144"/>
                  </a:lnTo>
                  <a:lnTo>
                    <a:pt x="218" y="143"/>
                  </a:lnTo>
                  <a:lnTo>
                    <a:pt x="215" y="143"/>
                  </a:lnTo>
                  <a:lnTo>
                    <a:pt x="213" y="143"/>
                  </a:lnTo>
                  <a:lnTo>
                    <a:pt x="212" y="143"/>
                  </a:lnTo>
                  <a:lnTo>
                    <a:pt x="212" y="143"/>
                  </a:lnTo>
                  <a:lnTo>
                    <a:pt x="212" y="141"/>
                  </a:lnTo>
                  <a:lnTo>
                    <a:pt x="212" y="140"/>
                  </a:lnTo>
                  <a:lnTo>
                    <a:pt x="214" y="136"/>
                  </a:lnTo>
                  <a:lnTo>
                    <a:pt x="214" y="136"/>
                  </a:lnTo>
                  <a:lnTo>
                    <a:pt x="214" y="135"/>
                  </a:lnTo>
                  <a:lnTo>
                    <a:pt x="214" y="135"/>
                  </a:lnTo>
                  <a:lnTo>
                    <a:pt x="209" y="136"/>
                  </a:lnTo>
                  <a:lnTo>
                    <a:pt x="204" y="137"/>
                  </a:lnTo>
                  <a:lnTo>
                    <a:pt x="199" y="140"/>
                  </a:lnTo>
                  <a:lnTo>
                    <a:pt x="194" y="143"/>
                  </a:lnTo>
                  <a:lnTo>
                    <a:pt x="194" y="143"/>
                  </a:lnTo>
                  <a:lnTo>
                    <a:pt x="193" y="143"/>
                  </a:lnTo>
                  <a:lnTo>
                    <a:pt x="191" y="143"/>
                  </a:lnTo>
                  <a:lnTo>
                    <a:pt x="190" y="142"/>
                  </a:lnTo>
                  <a:lnTo>
                    <a:pt x="190" y="140"/>
                  </a:lnTo>
                  <a:lnTo>
                    <a:pt x="190" y="140"/>
                  </a:lnTo>
                  <a:lnTo>
                    <a:pt x="194" y="135"/>
                  </a:lnTo>
                  <a:lnTo>
                    <a:pt x="196" y="133"/>
                  </a:lnTo>
                  <a:lnTo>
                    <a:pt x="194" y="132"/>
                  </a:lnTo>
                  <a:lnTo>
                    <a:pt x="193" y="131"/>
                  </a:lnTo>
                  <a:lnTo>
                    <a:pt x="193" y="131"/>
                  </a:lnTo>
                  <a:lnTo>
                    <a:pt x="189" y="130"/>
                  </a:lnTo>
                  <a:lnTo>
                    <a:pt x="185" y="128"/>
                  </a:lnTo>
                  <a:lnTo>
                    <a:pt x="181" y="125"/>
                  </a:lnTo>
                  <a:lnTo>
                    <a:pt x="179" y="122"/>
                  </a:lnTo>
                  <a:lnTo>
                    <a:pt x="175" y="114"/>
                  </a:lnTo>
                  <a:lnTo>
                    <a:pt x="171" y="107"/>
                  </a:lnTo>
                  <a:lnTo>
                    <a:pt x="171" y="107"/>
                  </a:lnTo>
                  <a:lnTo>
                    <a:pt x="170" y="105"/>
                  </a:lnTo>
                  <a:lnTo>
                    <a:pt x="168" y="104"/>
                  </a:lnTo>
                  <a:lnTo>
                    <a:pt x="168" y="104"/>
                  </a:lnTo>
                  <a:lnTo>
                    <a:pt x="162" y="103"/>
                  </a:lnTo>
                  <a:lnTo>
                    <a:pt x="162" y="103"/>
                  </a:lnTo>
                  <a:lnTo>
                    <a:pt x="159" y="100"/>
                  </a:lnTo>
                  <a:lnTo>
                    <a:pt x="157" y="97"/>
                  </a:lnTo>
                  <a:lnTo>
                    <a:pt x="155" y="93"/>
                  </a:lnTo>
                  <a:lnTo>
                    <a:pt x="154" y="93"/>
                  </a:lnTo>
                  <a:lnTo>
                    <a:pt x="151" y="94"/>
                  </a:lnTo>
                  <a:lnTo>
                    <a:pt x="151" y="94"/>
                  </a:lnTo>
                  <a:lnTo>
                    <a:pt x="150" y="97"/>
                  </a:lnTo>
                  <a:lnTo>
                    <a:pt x="150" y="99"/>
                  </a:lnTo>
                  <a:lnTo>
                    <a:pt x="152" y="103"/>
                  </a:lnTo>
                  <a:lnTo>
                    <a:pt x="156" y="108"/>
                  </a:lnTo>
                  <a:lnTo>
                    <a:pt x="158" y="112"/>
                  </a:lnTo>
                  <a:lnTo>
                    <a:pt x="158" y="112"/>
                  </a:lnTo>
                  <a:lnTo>
                    <a:pt x="158" y="114"/>
                  </a:lnTo>
                  <a:lnTo>
                    <a:pt x="157" y="115"/>
                  </a:lnTo>
                  <a:lnTo>
                    <a:pt x="152" y="115"/>
                  </a:lnTo>
                  <a:lnTo>
                    <a:pt x="146" y="114"/>
                  </a:lnTo>
                  <a:lnTo>
                    <a:pt x="144" y="114"/>
                  </a:lnTo>
                  <a:lnTo>
                    <a:pt x="141" y="115"/>
                  </a:lnTo>
                  <a:lnTo>
                    <a:pt x="141" y="115"/>
                  </a:lnTo>
                  <a:lnTo>
                    <a:pt x="139" y="118"/>
                  </a:lnTo>
                  <a:lnTo>
                    <a:pt x="137" y="120"/>
                  </a:lnTo>
                  <a:lnTo>
                    <a:pt x="137" y="120"/>
                  </a:lnTo>
                  <a:lnTo>
                    <a:pt x="134" y="120"/>
                  </a:lnTo>
                  <a:lnTo>
                    <a:pt x="131" y="120"/>
                  </a:lnTo>
                  <a:lnTo>
                    <a:pt x="129" y="119"/>
                  </a:lnTo>
                  <a:lnTo>
                    <a:pt x="128" y="116"/>
                  </a:lnTo>
                  <a:lnTo>
                    <a:pt x="128" y="116"/>
                  </a:lnTo>
                  <a:lnTo>
                    <a:pt x="125" y="113"/>
                  </a:lnTo>
                  <a:lnTo>
                    <a:pt x="122" y="112"/>
                  </a:lnTo>
                  <a:lnTo>
                    <a:pt x="118" y="111"/>
                  </a:lnTo>
                  <a:lnTo>
                    <a:pt x="115" y="112"/>
                  </a:lnTo>
                  <a:lnTo>
                    <a:pt x="115" y="112"/>
                  </a:lnTo>
                  <a:lnTo>
                    <a:pt x="113" y="114"/>
                  </a:lnTo>
                  <a:lnTo>
                    <a:pt x="110" y="115"/>
                  </a:lnTo>
                  <a:lnTo>
                    <a:pt x="110" y="115"/>
                  </a:lnTo>
                  <a:lnTo>
                    <a:pt x="105" y="115"/>
                  </a:lnTo>
                  <a:lnTo>
                    <a:pt x="99" y="113"/>
                  </a:lnTo>
                  <a:lnTo>
                    <a:pt x="94" y="111"/>
                  </a:lnTo>
                  <a:lnTo>
                    <a:pt x="88" y="110"/>
                  </a:lnTo>
                  <a:lnTo>
                    <a:pt x="88" y="110"/>
                  </a:lnTo>
                  <a:lnTo>
                    <a:pt x="84" y="108"/>
                  </a:lnTo>
                  <a:lnTo>
                    <a:pt x="84" y="108"/>
                  </a:lnTo>
                  <a:lnTo>
                    <a:pt x="81" y="108"/>
                  </a:lnTo>
                  <a:lnTo>
                    <a:pt x="81" y="108"/>
                  </a:lnTo>
                  <a:lnTo>
                    <a:pt x="72" y="103"/>
                  </a:lnTo>
                  <a:lnTo>
                    <a:pt x="72" y="103"/>
                  </a:lnTo>
                  <a:lnTo>
                    <a:pt x="70" y="103"/>
                  </a:lnTo>
                  <a:lnTo>
                    <a:pt x="67" y="104"/>
                  </a:lnTo>
                  <a:lnTo>
                    <a:pt x="67" y="104"/>
                  </a:lnTo>
                  <a:lnTo>
                    <a:pt x="64" y="108"/>
                  </a:lnTo>
                  <a:lnTo>
                    <a:pt x="60" y="110"/>
                  </a:lnTo>
                  <a:lnTo>
                    <a:pt x="56" y="109"/>
                  </a:lnTo>
                  <a:lnTo>
                    <a:pt x="52" y="107"/>
                  </a:lnTo>
                  <a:lnTo>
                    <a:pt x="44" y="101"/>
                  </a:lnTo>
                  <a:lnTo>
                    <a:pt x="40" y="98"/>
                  </a:lnTo>
                  <a:lnTo>
                    <a:pt x="36" y="95"/>
                  </a:lnTo>
                  <a:lnTo>
                    <a:pt x="36" y="95"/>
                  </a:lnTo>
                  <a:lnTo>
                    <a:pt x="32" y="94"/>
                  </a:lnTo>
                  <a:lnTo>
                    <a:pt x="29" y="95"/>
                  </a:lnTo>
                  <a:lnTo>
                    <a:pt x="24" y="95"/>
                  </a:lnTo>
                  <a:lnTo>
                    <a:pt x="20" y="93"/>
                  </a:lnTo>
                  <a:lnTo>
                    <a:pt x="20" y="93"/>
                  </a:lnTo>
                  <a:lnTo>
                    <a:pt x="13" y="88"/>
                  </a:lnTo>
                  <a:lnTo>
                    <a:pt x="10" y="86"/>
                  </a:lnTo>
                  <a:lnTo>
                    <a:pt x="5" y="83"/>
                  </a:lnTo>
                  <a:lnTo>
                    <a:pt x="5" y="83"/>
                  </a:lnTo>
                  <a:lnTo>
                    <a:pt x="3" y="82"/>
                  </a:lnTo>
                  <a:lnTo>
                    <a:pt x="2" y="80"/>
                  </a:lnTo>
                  <a:lnTo>
                    <a:pt x="1" y="78"/>
                  </a:lnTo>
                  <a:lnTo>
                    <a:pt x="1" y="74"/>
                  </a:lnTo>
                  <a:lnTo>
                    <a:pt x="1" y="74"/>
                  </a:lnTo>
                  <a:lnTo>
                    <a:pt x="10" y="77"/>
                  </a:lnTo>
                  <a:lnTo>
                    <a:pt x="19" y="78"/>
                  </a:lnTo>
                  <a:lnTo>
                    <a:pt x="26" y="77"/>
                  </a:lnTo>
                  <a:lnTo>
                    <a:pt x="35" y="74"/>
                  </a:lnTo>
                  <a:lnTo>
                    <a:pt x="35" y="74"/>
                  </a:lnTo>
                  <a:lnTo>
                    <a:pt x="31" y="70"/>
                  </a:lnTo>
                  <a:lnTo>
                    <a:pt x="28" y="69"/>
                  </a:lnTo>
                  <a:lnTo>
                    <a:pt x="25" y="68"/>
                  </a:lnTo>
                  <a:lnTo>
                    <a:pt x="25" y="68"/>
                  </a:lnTo>
                  <a:lnTo>
                    <a:pt x="19" y="69"/>
                  </a:lnTo>
                  <a:lnTo>
                    <a:pt x="12" y="70"/>
                  </a:lnTo>
                  <a:lnTo>
                    <a:pt x="7" y="68"/>
                  </a:lnTo>
                  <a:lnTo>
                    <a:pt x="4" y="67"/>
                  </a:lnTo>
                  <a:lnTo>
                    <a:pt x="2" y="65"/>
                  </a:lnTo>
                  <a:lnTo>
                    <a:pt x="2" y="65"/>
                  </a:lnTo>
                  <a:lnTo>
                    <a:pt x="1" y="61"/>
                  </a:lnTo>
                  <a:lnTo>
                    <a:pt x="0" y="58"/>
                  </a:lnTo>
                  <a:lnTo>
                    <a:pt x="0" y="51"/>
                  </a:lnTo>
                  <a:lnTo>
                    <a:pt x="2" y="45"/>
                  </a:lnTo>
                  <a:lnTo>
                    <a:pt x="5" y="38"/>
                  </a:lnTo>
                  <a:lnTo>
                    <a:pt x="5" y="38"/>
                  </a:lnTo>
                  <a:lnTo>
                    <a:pt x="5" y="35"/>
                  </a:lnTo>
                  <a:lnTo>
                    <a:pt x="4" y="32"/>
                  </a:lnTo>
                  <a:lnTo>
                    <a:pt x="4" y="30"/>
                  </a:lnTo>
                  <a:lnTo>
                    <a:pt x="4" y="28"/>
                  </a:lnTo>
                  <a:lnTo>
                    <a:pt x="4" y="28"/>
                  </a:lnTo>
                  <a:lnTo>
                    <a:pt x="9" y="21"/>
                  </a:lnTo>
                  <a:lnTo>
                    <a:pt x="11" y="17"/>
                  </a:lnTo>
                  <a:lnTo>
                    <a:pt x="12" y="14"/>
                  </a:lnTo>
                  <a:lnTo>
                    <a:pt x="12" y="14"/>
                  </a:lnTo>
                  <a:lnTo>
                    <a:pt x="14" y="11"/>
                  </a:lnTo>
                  <a:lnTo>
                    <a:pt x="17" y="10"/>
                  </a:lnTo>
                  <a:lnTo>
                    <a:pt x="17" y="10"/>
                  </a:lnTo>
                  <a:lnTo>
                    <a:pt x="20" y="10"/>
                  </a:lnTo>
                  <a:lnTo>
                    <a:pt x="24" y="9"/>
                  </a:lnTo>
                  <a:lnTo>
                    <a:pt x="28" y="9"/>
                  </a:lnTo>
                  <a:lnTo>
                    <a:pt x="32" y="8"/>
                  </a:lnTo>
                  <a:lnTo>
                    <a:pt x="32" y="8"/>
                  </a:lnTo>
                  <a:lnTo>
                    <a:pt x="43" y="3"/>
                  </a:lnTo>
                  <a:lnTo>
                    <a:pt x="49" y="2"/>
                  </a:lnTo>
                  <a:lnTo>
                    <a:pt x="54" y="0"/>
                  </a:lnTo>
                  <a:lnTo>
                    <a:pt x="60" y="0"/>
                  </a:lnTo>
                  <a:lnTo>
                    <a:pt x="65" y="2"/>
                  </a:lnTo>
                  <a:lnTo>
                    <a:pt x="70" y="4"/>
                  </a:lnTo>
                  <a:lnTo>
                    <a:pt x="74" y="6"/>
                  </a:lnTo>
                  <a:lnTo>
                    <a:pt x="74" y="6"/>
                  </a:lnTo>
                  <a:lnTo>
                    <a:pt x="75" y="7"/>
                  </a:lnTo>
                  <a:lnTo>
                    <a:pt x="74" y="8"/>
                  </a:lnTo>
                  <a:lnTo>
                    <a:pt x="72" y="10"/>
                  </a:lnTo>
                  <a:lnTo>
                    <a:pt x="67" y="13"/>
                  </a:lnTo>
                  <a:lnTo>
                    <a:pt x="64" y="16"/>
                  </a:lnTo>
                  <a:lnTo>
                    <a:pt x="64" y="16"/>
                  </a:lnTo>
                  <a:lnTo>
                    <a:pt x="63" y="19"/>
                  </a:lnTo>
                  <a:lnTo>
                    <a:pt x="63" y="23"/>
                  </a:lnTo>
                  <a:lnTo>
                    <a:pt x="64" y="25"/>
                  </a:lnTo>
                  <a:lnTo>
                    <a:pt x="63" y="27"/>
                  </a:lnTo>
                  <a:lnTo>
                    <a:pt x="63" y="27"/>
                  </a:lnTo>
                  <a:lnTo>
                    <a:pt x="61" y="32"/>
                  </a:lnTo>
                  <a:lnTo>
                    <a:pt x="60" y="37"/>
                  </a:lnTo>
                  <a:lnTo>
                    <a:pt x="61" y="41"/>
                  </a:lnTo>
                  <a:lnTo>
                    <a:pt x="64" y="45"/>
                  </a:lnTo>
                  <a:lnTo>
                    <a:pt x="64" y="45"/>
                  </a:lnTo>
                  <a:lnTo>
                    <a:pt x="62" y="49"/>
                  </a:lnTo>
                  <a:lnTo>
                    <a:pt x="62" y="49"/>
                  </a:lnTo>
                  <a:lnTo>
                    <a:pt x="62" y="50"/>
                  </a:lnTo>
                  <a:lnTo>
                    <a:pt x="62" y="52"/>
                  </a:lnTo>
                  <a:lnTo>
                    <a:pt x="62" y="52"/>
                  </a:lnTo>
                  <a:lnTo>
                    <a:pt x="62" y="59"/>
                  </a:lnTo>
                  <a:lnTo>
                    <a:pt x="64" y="65"/>
                  </a:lnTo>
                  <a:lnTo>
                    <a:pt x="66" y="70"/>
                  </a:lnTo>
                  <a:lnTo>
                    <a:pt x="68" y="70"/>
                  </a:lnTo>
                  <a:lnTo>
                    <a:pt x="71" y="70"/>
                  </a:lnTo>
                  <a:lnTo>
                    <a:pt x="71" y="70"/>
                  </a:lnTo>
                  <a:lnTo>
                    <a:pt x="72" y="69"/>
                  </a:lnTo>
                  <a:lnTo>
                    <a:pt x="73" y="68"/>
                  </a:lnTo>
                  <a:lnTo>
                    <a:pt x="73" y="61"/>
                  </a:lnTo>
                  <a:lnTo>
                    <a:pt x="73" y="55"/>
                  </a:lnTo>
                  <a:lnTo>
                    <a:pt x="73" y="51"/>
                  </a:lnTo>
                  <a:lnTo>
                    <a:pt x="74" y="49"/>
                  </a:lnTo>
                  <a:lnTo>
                    <a:pt x="74" y="49"/>
                  </a:lnTo>
                  <a:lnTo>
                    <a:pt x="76" y="48"/>
                  </a:lnTo>
                  <a:lnTo>
                    <a:pt x="78" y="49"/>
                  </a:lnTo>
                  <a:lnTo>
                    <a:pt x="81" y="49"/>
                  </a:lnTo>
                  <a:lnTo>
                    <a:pt x="82" y="48"/>
                  </a:lnTo>
                  <a:lnTo>
                    <a:pt x="82" y="48"/>
                  </a:lnTo>
                  <a:lnTo>
                    <a:pt x="82" y="48"/>
                  </a:lnTo>
                  <a:lnTo>
                    <a:pt x="77" y="37"/>
                  </a:lnTo>
                  <a:lnTo>
                    <a:pt x="76" y="31"/>
                  </a:lnTo>
                  <a:lnTo>
                    <a:pt x="76" y="26"/>
                  </a:lnTo>
                  <a:lnTo>
                    <a:pt x="76" y="26"/>
                  </a:lnTo>
                  <a:lnTo>
                    <a:pt x="78" y="23"/>
                  </a:lnTo>
                  <a:lnTo>
                    <a:pt x="82" y="20"/>
                  </a:lnTo>
                  <a:lnTo>
                    <a:pt x="88" y="17"/>
                  </a:lnTo>
                  <a:lnTo>
                    <a:pt x="88" y="17"/>
                  </a:lnTo>
                  <a:lnTo>
                    <a:pt x="88" y="16"/>
                  </a:lnTo>
                  <a:lnTo>
                    <a:pt x="89" y="14"/>
                  </a:lnTo>
                  <a:lnTo>
                    <a:pt x="89" y="10"/>
                  </a:lnTo>
                  <a:lnTo>
                    <a:pt x="89" y="10"/>
                  </a:lnTo>
                  <a:lnTo>
                    <a:pt x="93" y="8"/>
                  </a:lnTo>
                  <a:lnTo>
                    <a:pt x="97" y="6"/>
                  </a:lnTo>
                  <a:lnTo>
                    <a:pt x="107" y="4"/>
                  </a:lnTo>
                  <a:lnTo>
                    <a:pt x="116" y="4"/>
                  </a:lnTo>
                  <a:lnTo>
                    <a:pt x="126" y="4"/>
                  </a:lnTo>
                  <a:lnTo>
                    <a:pt x="126" y="4"/>
                  </a:lnTo>
                  <a:lnTo>
                    <a:pt x="127" y="5"/>
                  </a:lnTo>
                  <a:lnTo>
                    <a:pt x="128" y="6"/>
                  </a:lnTo>
                  <a:lnTo>
                    <a:pt x="128" y="9"/>
                  </a:lnTo>
                  <a:lnTo>
                    <a:pt x="127" y="13"/>
                  </a:lnTo>
                  <a:lnTo>
                    <a:pt x="125" y="16"/>
                  </a:lnTo>
                  <a:lnTo>
                    <a:pt x="125" y="16"/>
                  </a:lnTo>
                  <a:lnTo>
                    <a:pt x="125" y="17"/>
                  </a:lnTo>
                  <a:lnTo>
                    <a:pt x="125" y="18"/>
                  </a:lnTo>
                  <a:lnTo>
                    <a:pt x="125" y="18"/>
                  </a:lnTo>
                  <a:lnTo>
                    <a:pt x="129" y="19"/>
                  </a:lnTo>
                  <a:lnTo>
                    <a:pt x="130" y="20"/>
                  </a:lnTo>
                  <a:lnTo>
                    <a:pt x="131" y="23"/>
                  </a:lnTo>
                  <a:lnTo>
                    <a:pt x="131" y="23"/>
                  </a:lnTo>
                  <a:lnTo>
                    <a:pt x="130" y="29"/>
                  </a:lnTo>
                  <a:lnTo>
                    <a:pt x="130" y="35"/>
                  </a:lnTo>
                  <a:lnTo>
                    <a:pt x="129" y="40"/>
                  </a:lnTo>
                  <a:lnTo>
                    <a:pt x="128" y="44"/>
                  </a:lnTo>
                  <a:lnTo>
                    <a:pt x="126" y="46"/>
                  </a:lnTo>
                  <a:lnTo>
                    <a:pt x="126" y="46"/>
                  </a:lnTo>
                  <a:lnTo>
                    <a:pt x="125" y="48"/>
                  </a:lnTo>
                  <a:lnTo>
                    <a:pt x="126" y="50"/>
                  </a:lnTo>
                  <a:lnTo>
                    <a:pt x="128" y="52"/>
                  </a:lnTo>
                  <a:lnTo>
                    <a:pt x="131" y="52"/>
                  </a:lnTo>
                  <a:lnTo>
                    <a:pt x="131" y="52"/>
                  </a:lnTo>
                  <a:lnTo>
                    <a:pt x="134" y="51"/>
                  </a:lnTo>
                  <a:lnTo>
                    <a:pt x="136" y="50"/>
                  </a:lnTo>
                  <a:lnTo>
                    <a:pt x="139" y="46"/>
                  </a:lnTo>
                  <a:lnTo>
                    <a:pt x="144" y="37"/>
                  </a:lnTo>
                  <a:lnTo>
                    <a:pt x="144" y="37"/>
                  </a:lnTo>
                  <a:lnTo>
                    <a:pt x="145" y="37"/>
                  </a:lnTo>
                  <a:lnTo>
                    <a:pt x="145" y="37"/>
                  </a:lnTo>
                  <a:lnTo>
                    <a:pt x="145" y="37"/>
                  </a:lnTo>
                  <a:lnTo>
                    <a:pt x="148" y="41"/>
                  </a:lnTo>
                  <a:lnTo>
                    <a:pt x="151" y="45"/>
                  </a:lnTo>
                  <a:lnTo>
                    <a:pt x="152" y="47"/>
                  </a:lnTo>
                  <a:lnTo>
                    <a:pt x="155" y="47"/>
                  </a:lnTo>
                  <a:lnTo>
                    <a:pt x="158" y="47"/>
                  </a:lnTo>
                  <a:lnTo>
                    <a:pt x="160" y="47"/>
                  </a:lnTo>
                  <a:lnTo>
                    <a:pt x="160" y="47"/>
                  </a:lnTo>
                  <a:lnTo>
                    <a:pt x="162" y="48"/>
                  </a:lnTo>
                  <a:lnTo>
                    <a:pt x="165" y="49"/>
                  </a:lnTo>
                  <a:lnTo>
                    <a:pt x="165" y="49"/>
                  </a:lnTo>
                  <a:lnTo>
                    <a:pt x="166" y="49"/>
                  </a:lnTo>
                  <a:lnTo>
                    <a:pt x="167" y="48"/>
                  </a:lnTo>
                  <a:lnTo>
                    <a:pt x="167" y="48"/>
                  </a:lnTo>
                  <a:lnTo>
                    <a:pt x="168" y="42"/>
                  </a:lnTo>
                  <a:lnTo>
                    <a:pt x="169" y="40"/>
                  </a:lnTo>
                  <a:lnTo>
                    <a:pt x="170" y="38"/>
                  </a:lnTo>
                  <a:lnTo>
                    <a:pt x="170" y="38"/>
                  </a:lnTo>
                  <a:lnTo>
                    <a:pt x="181" y="37"/>
                  </a:lnTo>
                  <a:lnTo>
                    <a:pt x="191" y="38"/>
                  </a:lnTo>
                  <a:lnTo>
                    <a:pt x="202" y="40"/>
                  </a:lnTo>
                  <a:lnTo>
                    <a:pt x="212" y="44"/>
                  </a:lnTo>
                  <a:lnTo>
                    <a:pt x="212" y="44"/>
                  </a:lnTo>
                  <a:lnTo>
                    <a:pt x="217" y="44"/>
                  </a:lnTo>
                  <a:lnTo>
                    <a:pt x="218" y="44"/>
                  </a:lnTo>
                  <a:lnTo>
                    <a:pt x="220" y="45"/>
                  </a:lnTo>
                  <a:lnTo>
                    <a:pt x="220" y="45"/>
                  </a:lnTo>
                  <a:lnTo>
                    <a:pt x="224" y="48"/>
                  </a:lnTo>
                  <a:lnTo>
                    <a:pt x="229" y="50"/>
                  </a:lnTo>
                  <a:lnTo>
                    <a:pt x="229" y="50"/>
                  </a:lnTo>
                  <a:lnTo>
                    <a:pt x="231" y="52"/>
                  </a:lnTo>
                  <a:lnTo>
                    <a:pt x="233" y="56"/>
                  </a:lnTo>
                  <a:lnTo>
                    <a:pt x="238" y="63"/>
                  </a:lnTo>
                  <a:lnTo>
                    <a:pt x="238" y="63"/>
                  </a:lnTo>
                  <a:lnTo>
                    <a:pt x="239" y="65"/>
                  </a:lnTo>
                  <a:lnTo>
                    <a:pt x="241" y="66"/>
                  </a:lnTo>
                  <a:lnTo>
                    <a:pt x="244" y="67"/>
                  </a:lnTo>
                  <a:lnTo>
                    <a:pt x="244" y="67"/>
                  </a:lnTo>
                  <a:lnTo>
                    <a:pt x="249" y="68"/>
                  </a:lnTo>
                  <a:lnTo>
                    <a:pt x="253" y="70"/>
                  </a:lnTo>
                  <a:lnTo>
                    <a:pt x="257" y="71"/>
                  </a:lnTo>
                  <a:lnTo>
                    <a:pt x="262" y="72"/>
                  </a:lnTo>
                  <a:lnTo>
                    <a:pt x="262" y="72"/>
                  </a:lnTo>
                  <a:lnTo>
                    <a:pt x="270" y="72"/>
                  </a:lnTo>
                  <a:lnTo>
                    <a:pt x="277" y="70"/>
                  </a:lnTo>
                  <a:lnTo>
                    <a:pt x="277" y="70"/>
                  </a:lnTo>
                  <a:lnTo>
                    <a:pt x="281" y="70"/>
                  </a:lnTo>
                  <a:lnTo>
                    <a:pt x="283" y="72"/>
                  </a:lnTo>
                  <a:lnTo>
                    <a:pt x="285" y="76"/>
                  </a:lnTo>
                  <a:lnTo>
                    <a:pt x="285" y="77"/>
                  </a:lnTo>
                  <a:lnTo>
                    <a:pt x="284" y="79"/>
                  </a:lnTo>
                  <a:lnTo>
                    <a:pt x="284" y="79"/>
                  </a:lnTo>
                  <a:lnTo>
                    <a:pt x="282" y="80"/>
                  </a:lnTo>
                  <a:lnTo>
                    <a:pt x="278" y="81"/>
                  </a:lnTo>
                  <a:lnTo>
                    <a:pt x="272" y="82"/>
                  </a:lnTo>
                  <a:lnTo>
                    <a:pt x="272" y="82"/>
                  </a:lnTo>
                  <a:lnTo>
                    <a:pt x="270" y="84"/>
                  </a:lnTo>
                  <a:lnTo>
                    <a:pt x="269" y="88"/>
                  </a:lnTo>
                  <a:lnTo>
                    <a:pt x="269" y="91"/>
                  </a:lnTo>
                  <a:lnTo>
                    <a:pt x="270" y="92"/>
                  </a:lnTo>
                  <a:lnTo>
                    <a:pt x="272" y="92"/>
                  </a:lnTo>
                  <a:lnTo>
                    <a:pt x="272" y="92"/>
                  </a:lnTo>
                  <a:lnTo>
                    <a:pt x="276" y="91"/>
                  </a:lnTo>
                  <a:lnTo>
                    <a:pt x="281" y="89"/>
                  </a:lnTo>
                  <a:lnTo>
                    <a:pt x="284" y="87"/>
                  </a:lnTo>
                  <a:lnTo>
                    <a:pt x="288" y="84"/>
                  </a:lnTo>
                  <a:lnTo>
                    <a:pt x="288" y="84"/>
                  </a:lnTo>
                  <a:lnTo>
                    <a:pt x="291" y="86"/>
                  </a:lnTo>
                  <a:lnTo>
                    <a:pt x="292" y="88"/>
                  </a:lnTo>
                  <a:lnTo>
                    <a:pt x="294" y="93"/>
                  </a:lnTo>
                  <a:lnTo>
                    <a:pt x="294" y="93"/>
                  </a:lnTo>
                  <a:lnTo>
                    <a:pt x="290" y="93"/>
                  </a:lnTo>
                  <a:lnTo>
                    <a:pt x="284" y="93"/>
                  </a:lnTo>
                  <a:lnTo>
                    <a:pt x="284" y="93"/>
                  </a:lnTo>
                  <a:lnTo>
                    <a:pt x="284" y="94"/>
                  </a:lnTo>
                  <a:lnTo>
                    <a:pt x="284" y="95"/>
                  </a:lnTo>
                  <a:lnTo>
                    <a:pt x="284" y="95"/>
                  </a:lnTo>
                  <a:lnTo>
                    <a:pt x="284" y="99"/>
                  </a:lnTo>
                  <a:lnTo>
                    <a:pt x="287" y="100"/>
                  </a:lnTo>
                  <a:lnTo>
                    <a:pt x="287" y="100"/>
                  </a:lnTo>
                  <a:lnTo>
                    <a:pt x="293" y="100"/>
                  </a:lnTo>
                  <a:lnTo>
                    <a:pt x="298" y="100"/>
                  </a:lnTo>
                  <a:lnTo>
                    <a:pt x="308" y="95"/>
                  </a:lnTo>
                  <a:lnTo>
                    <a:pt x="308" y="95"/>
                  </a:lnTo>
                  <a:lnTo>
                    <a:pt x="311" y="94"/>
                  </a:lnTo>
                  <a:lnTo>
                    <a:pt x="313" y="97"/>
                  </a:lnTo>
                  <a:lnTo>
                    <a:pt x="315" y="101"/>
                  </a:lnTo>
                  <a:lnTo>
                    <a:pt x="315" y="101"/>
                  </a:lnTo>
                  <a:lnTo>
                    <a:pt x="311" y="102"/>
                  </a:lnTo>
                  <a:lnTo>
                    <a:pt x="307" y="102"/>
                  </a:lnTo>
                  <a:lnTo>
                    <a:pt x="303" y="103"/>
                  </a:lnTo>
                  <a:lnTo>
                    <a:pt x="299" y="104"/>
                  </a:lnTo>
                  <a:lnTo>
                    <a:pt x="299" y="104"/>
                  </a:lnTo>
                  <a:lnTo>
                    <a:pt x="303" y="107"/>
                  </a:lnTo>
                  <a:lnTo>
                    <a:pt x="307" y="108"/>
                  </a:lnTo>
                  <a:lnTo>
                    <a:pt x="312" y="107"/>
                  </a:lnTo>
                  <a:lnTo>
                    <a:pt x="315" y="105"/>
                  </a:lnTo>
                  <a:lnTo>
                    <a:pt x="323" y="101"/>
                  </a:lnTo>
                  <a:lnTo>
                    <a:pt x="327" y="100"/>
                  </a:lnTo>
                  <a:lnTo>
                    <a:pt x="330" y="100"/>
                  </a:lnTo>
                  <a:lnTo>
                    <a:pt x="330" y="100"/>
                  </a:lnTo>
                  <a:lnTo>
                    <a:pt x="333" y="101"/>
                  </a:lnTo>
                  <a:lnTo>
                    <a:pt x="335" y="104"/>
                  </a:lnTo>
                  <a:lnTo>
                    <a:pt x="338" y="112"/>
                  </a:lnTo>
                  <a:lnTo>
                    <a:pt x="338" y="112"/>
                  </a:lnTo>
                  <a:lnTo>
                    <a:pt x="338" y="113"/>
                  </a:lnTo>
                  <a:lnTo>
                    <a:pt x="337" y="113"/>
                  </a:lnTo>
                  <a:lnTo>
                    <a:pt x="334" y="114"/>
                  </a:lnTo>
                  <a:lnTo>
                    <a:pt x="334" y="114"/>
                  </a:lnTo>
                  <a:lnTo>
                    <a:pt x="326" y="115"/>
                  </a:lnTo>
                  <a:lnTo>
                    <a:pt x="324" y="118"/>
                  </a:lnTo>
                  <a:lnTo>
                    <a:pt x="320" y="120"/>
                  </a:lnTo>
                  <a:lnTo>
                    <a:pt x="320" y="120"/>
                  </a:lnTo>
                  <a:lnTo>
                    <a:pt x="322" y="121"/>
                  </a:lnTo>
                  <a:lnTo>
                    <a:pt x="323" y="122"/>
                  </a:lnTo>
                  <a:lnTo>
                    <a:pt x="324" y="122"/>
                  </a:lnTo>
                  <a:lnTo>
                    <a:pt x="325" y="122"/>
                  </a:lnTo>
                  <a:lnTo>
                    <a:pt x="325" y="122"/>
                  </a:lnTo>
                  <a:lnTo>
                    <a:pt x="327" y="120"/>
                  </a:lnTo>
                  <a:lnTo>
                    <a:pt x="328" y="120"/>
                  </a:lnTo>
                  <a:lnTo>
                    <a:pt x="330" y="120"/>
                  </a:lnTo>
                  <a:lnTo>
                    <a:pt x="330" y="120"/>
                  </a:lnTo>
                  <a:lnTo>
                    <a:pt x="334" y="121"/>
                  </a:lnTo>
                  <a:lnTo>
                    <a:pt x="336" y="123"/>
                  </a:lnTo>
                  <a:lnTo>
                    <a:pt x="341" y="129"/>
                  </a:lnTo>
                  <a:lnTo>
                    <a:pt x="341" y="129"/>
                  </a:lnTo>
                  <a:lnTo>
                    <a:pt x="338" y="130"/>
                  </a:lnTo>
                  <a:lnTo>
                    <a:pt x="334" y="131"/>
                  </a:lnTo>
                  <a:lnTo>
                    <a:pt x="329" y="131"/>
                  </a:lnTo>
                  <a:lnTo>
                    <a:pt x="326" y="132"/>
                  </a:lnTo>
                  <a:lnTo>
                    <a:pt x="326" y="132"/>
                  </a:lnTo>
                  <a:lnTo>
                    <a:pt x="325" y="134"/>
                  </a:lnTo>
                  <a:lnTo>
                    <a:pt x="325" y="137"/>
                  </a:lnTo>
                  <a:lnTo>
                    <a:pt x="324" y="144"/>
                  </a:lnTo>
                  <a:lnTo>
                    <a:pt x="324" y="144"/>
                  </a:lnTo>
                  <a:lnTo>
                    <a:pt x="324" y="146"/>
                  </a:lnTo>
                  <a:lnTo>
                    <a:pt x="325" y="149"/>
                  </a:lnTo>
                  <a:lnTo>
                    <a:pt x="327" y="150"/>
                  </a:lnTo>
                  <a:lnTo>
                    <a:pt x="330" y="151"/>
                  </a:lnTo>
                  <a:lnTo>
                    <a:pt x="336" y="152"/>
                  </a:lnTo>
                  <a:lnTo>
                    <a:pt x="343" y="153"/>
                  </a:lnTo>
                  <a:lnTo>
                    <a:pt x="343" y="153"/>
                  </a:lnTo>
                  <a:lnTo>
                    <a:pt x="344" y="153"/>
                  </a:lnTo>
                  <a:lnTo>
                    <a:pt x="345" y="153"/>
                  </a:lnTo>
                  <a:lnTo>
                    <a:pt x="345" y="153"/>
                  </a:lnTo>
                  <a:lnTo>
                    <a:pt x="343" y="156"/>
                  </a:lnTo>
                  <a:lnTo>
                    <a:pt x="341" y="158"/>
                  </a:lnTo>
                  <a:lnTo>
                    <a:pt x="341" y="158"/>
                  </a:lnTo>
                  <a:lnTo>
                    <a:pt x="341" y="162"/>
                  </a:lnTo>
                  <a:lnTo>
                    <a:pt x="343" y="163"/>
                  </a:lnTo>
                  <a:lnTo>
                    <a:pt x="345" y="163"/>
                  </a:lnTo>
                  <a:lnTo>
                    <a:pt x="345" y="163"/>
                  </a:lnTo>
                  <a:lnTo>
                    <a:pt x="350" y="164"/>
                  </a:lnTo>
                  <a:lnTo>
                    <a:pt x="354" y="165"/>
                  </a:lnTo>
                  <a:lnTo>
                    <a:pt x="356" y="167"/>
                  </a:lnTo>
                  <a:lnTo>
                    <a:pt x="356" y="167"/>
                  </a:lnTo>
                  <a:lnTo>
                    <a:pt x="358" y="168"/>
                  </a:lnTo>
                  <a:lnTo>
                    <a:pt x="359" y="168"/>
                  </a:lnTo>
                  <a:lnTo>
                    <a:pt x="362" y="167"/>
                  </a:lnTo>
                  <a:lnTo>
                    <a:pt x="365" y="165"/>
                  </a:lnTo>
                  <a:lnTo>
                    <a:pt x="368" y="165"/>
                  </a:lnTo>
                  <a:lnTo>
                    <a:pt x="368" y="165"/>
                  </a:lnTo>
                  <a:lnTo>
                    <a:pt x="374" y="166"/>
                  </a:lnTo>
                  <a:lnTo>
                    <a:pt x="379" y="170"/>
                  </a:lnTo>
                  <a:lnTo>
                    <a:pt x="380" y="172"/>
                  </a:lnTo>
                  <a:lnTo>
                    <a:pt x="381" y="174"/>
                  </a:lnTo>
                  <a:lnTo>
                    <a:pt x="381" y="176"/>
                  </a:lnTo>
                  <a:lnTo>
                    <a:pt x="381" y="179"/>
                  </a:lnTo>
                  <a:lnTo>
                    <a:pt x="381" y="179"/>
                  </a:lnTo>
                  <a:lnTo>
                    <a:pt x="382" y="181"/>
                  </a:lnTo>
                  <a:lnTo>
                    <a:pt x="383" y="183"/>
                  </a:lnTo>
                  <a:lnTo>
                    <a:pt x="383" y="183"/>
                  </a:lnTo>
                  <a:lnTo>
                    <a:pt x="386" y="184"/>
                  </a:lnTo>
                  <a:lnTo>
                    <a:pt x="389" y="184"/>
                  </a:lnTo>
                  <a:lnTo>
                    <a:pt x="391" y="183"/>
                  </a:lnTo>
                  <a:lnTo>
                    <a:pt x="393" y="183"/>
                  </a:lnTo>
                  <a:lnTo>
                    <a:pt x="393" y="183"/>
                  </a:lnTo>
                  <a:lnTo>
                    <a:pt x="395" y="184"/>
                  </a:lnTo>
                  <a:lnTo>
                    <a:pt x="393" y="186"/>
                  </a:lnTo>
                  <a:lnTo>
                    <a:pt x="392" y="187"/>
                  </a:lnTo>
                  <a:lnTo>
                    <a:pt x="391" y="189"/>
                  </a:lnTo>
                  <a:lnTo>
                    <a:pt x="391" y="189"/>
                  </a:lnTo>
                  <a:lnTo>
                    <a:pt x="392" y="192"/>
                  </a:lnTo>
                  <a:lnTo>
                    <a:pt x="392" y="193"/>
                  </a:lnTo>
                  <a:lnTo>
                    <a:pt x="393" y="193"/>
                  </a:lnTo>
                  <a:lnTo>
                    <a:pt x="393" y="193"/>
                  </a:lnTo>
                  <a:lnTo>
                    <a:pt x="400" y="192"/>
                  </a:lnTo>
                  <a:lnTo>
                    <a:pt x="400" y="192"/>
                  </a:lnTo>
                  <a:lnTo>
                    <a:pt x="403" y="193"/>
                  </a:lnTo>
                  <a:lnTo>
                    <a:pt x="406" y="193"/>
                  </a:lnTo>
                  <a:lnTo>
                    <a:pt x="408" y="194"/>
                  </a:lnTo>
                  <a:lnTo>
                    <a:pt x="410" y="194"/>
                  </a:lnTo>
                  <a:lnTo>
                    <a:pt x="410" y="194"/>
                  </a:lnTo>
                  <a:lnTo>
                    <a:pt x="418" y="188"/>
                  </a:lnTo>
                  <a:lnTo>
                    <a:pt x="421" y="187"/>
                  </a:lnTo>
                  <a:lnTo>
                    <a:pt x="424" y="187"/>
                  </a:lnTo>
                  <a:lnTo>
                    <a:pt x="424" y="187"/>
                  </a:lnTo>
                  <a:lnTo>
                    <a:pt x="425" y="189"/>
                  </a:lnTo>
                  <a:lnTo>
                    <a:pt x="427" y="192"/>
                  </a:lnTo>
                  <a:lnTo>
                    <a:pt x="429" y="197"/>
                  </a:lnTo>
                  <a:lnTo>
                    <a:pt x="429" y="197"/>
                  </a:lnTo>
                  <a:lnTo>
                    <a:pt x="429" y="199"/>
                  </a:lnTo>
                  <a:lnTo>
                    <a:pt x="428" y="200"/>
                  </a:lnTo>
                  <a:lnTo>
                    <a:pt x="424" y="202"/>
                  </a:lnTo>
                  <a:lnTo>
                    <a:pt x="420" y="203"/>
                  </a:lnTo>
                  <a:lnTo>
                    <a:pt x="417" y="204"/>
                  </a:lnTo>
                  <a:lnTo>
                    <a:pt x="417" y="204"/>
                  </a:lnTo>
                  <a:lnTo>
                    <a:pt x="416" y="205"/>
                  </a:lnTo>
                  <a:lnTo>
                    <a:pt x="417" y="207"/>
                  </a:lnTo>
                  <a:lnTo>
                    <a:pt x="418" y="209"/>
                  </a:lnTo>
                  <a:lnTo>
                    <a:pt x="417" y="212"/>
                  </a:lnTo>
                  <a:lnTo>
                    <a:pt x="417" y="212"/>
                  </a:lnTo>
                  <a:lnTo>
                    <a:pt x="414" y="213"/>
                  </a:lnTo>
                  <a:lnTo>
                    <a:pt x="413" y="214"/>
                  </a:lnTo>
                  <a:lnTo>
                    <a:pt x="413" y="215"/>
                  </a:lnTo>
                  <a:lnTo>
                    <a:pt x="413" y="215"/>
                  </a:lnTo>
                  <a:lnTo>
                    <a:pt x="414" y="217"/>
                  </a:lnTo>
                  <a:lnTo>
                    <a:pt x="417" y="218"/>
                  </a:lnTo>
                  <a:lnTo>
                    <a:pt x="418" y="219"/>
                  </a:lnTo>
                  <a:lnTo>
                    <a:pt x="418" y="221"/>
                  </a:lnTo>
                  <a:lnTo>
                    <a:pt x="418" y="221"/>
                  </a:lnTo>
                  <a:lnTo>
                    <a:pt x="414" y="224"/>
                  </a:lnTo>
                  <a:lnTo>
                    <a:pt x="411" y="224"/>
                  </a:lnTo>
                  <a:lnTo>
                    <a:pt x="407" y="224"/>
                  </a:lnTo>
                  <a:lnTo>
                    <a:pt x="402" y="221"/>
                  </a:lnTo>
                  <a:lnTo>
                    <a:pt x="402" y="221"/>
                  </a:lnTo>
                  <a:lnTo>
                    <a:pt x="401" y="221"/>
                  </a:lnTo>
                  <a:lnTo>
                    <a:pt x="400" y="221"/>
                  </a:lnTo>
                  <a:lnTo>
                    <a:pt x="400" y="223"/>
                  </a:lnTo>
                  <a:lnTo>
                    <a:pt x="400" y="223"/>
                  </a:lnTo>
                  <a:lnTo>
                    <a:pt x="401" y="225"/>
                  </a:lnTo>
                  <a:lnTo>
                    <a:pt x="402" y="226"/>
                  </a:lnTo>
                  <a:lnTo>
                    <a:pt x="403" y="227"/>
                  </a:lnTo>
                  <a:lnTo>
                    <a:pt x="403" y="228"/>
                  </a:lnTo>
                  <a:lnTo>
                    <a:pt x="403" y="228"/>
                  </a:lnTo>
                  <a:lnTo>
                    <a:pt x="402" y="229"/>
                  </a:lnTo>
                  <a:lnTo>
                    <a:pt x="401" y="230"/>
                  </a:lnTo>
                  <a:lnTo>
                    <a:pt x="399" y="231"/>
                  </a:lnTo>
                  <a:lnTo>
                    <a:pt x="399" y="233"/>
                  </a:lnTo>
                  <a:lnTo>
                    <a:pt x="399" y="233"/>
                  </a:lnTo>
                  <a:lnTo>
                    <a:pt x="401" y="235"/>
                  </a:lnTo>
                  <a:lnTo>
                    <a:pt x="402" y="237"/>
                  </a:lnTo>
                  <a:lnTo>
                    <a:pt x="402" y="237"/>
                  </a:lnTo>
                  <a:lnTo>
                    <a:pt x="402" y="239"/>
                  </a:lnTo>
                  <a:lnTo>
                    <a:pt x="401" y="240"/>
                  </a:lnTo>
                  <a:lnTo>
                    <a:pt x="399" y="242"/>
                  </a:lnTo>
                  <a:lnTo>
                    <a:pt x="399" y="242"/>
                  </a:lnTo>
                  <a:lnTo>
                    <a:pt x="399" y="246"/>
                  </a:lnTo>
                  <a:lnTo>
                    <a:pt x="399" y="247"/>
                  </a:lnTo>
                  <a:lnTo>
                    <a:pt x="398" y="247"/>
                  </a:lnTo>
                  <a:lnTo>
                    <a:pt x="398" y="247"/>
                  </a:lnTo>
                  <a:lnTo>
                    <a:pt x="397" y="247"/>
                  </a:lnTo>
                  <a:lnTo>
                    <a:pt x="396" y="247"/>
                  </a:lnTo>
                  <a:lnTo>
                    <a:pt x="393" y="245"/>
                  </a:lnTo>
                  <a:lnTo>
                    <a:pt x="392" y="241"/>
                  </a:lnTo>
                  <a:lnTo>
                    <a:pt x="390" y="239"/>
                  </a:lnTo>
                  <a:lnTo>
                    <a:pt x="390" y="239"/>
                  </a:lnTo>
                  <a:lnTo>
                    <a:pt x="389" y="238"/>
                  </a:lnTo>
                  <a:lnTo>
                    <a:pt x="386" y="237"/>
                  </a:lnTo>
                  <a:lnTo>
                    <a:pt x="386" y="237"/>
                  </a:lnTo>
                  <a:lnTo>
                    <a:pt x="385" y="237"/>
                  </a:lnTo>
                  <a:lnTo>
                    <a:pt x="382" y="237"/>
                  </a:lnTo>
                  <a:lnTo>
                    <a:pt x="382" y="237"/>
                  </a:lnTo>
                  <a:lnTo>
                    <a:pt x="381" y="237"/>
                  </a:lnTo>
                  <a:lnTo>
                    <a:pt x="380" y="236"/>
                  </a:lnTo>
                  <a:lnTo>
                    <a:pt x="380" y="236"/>
                  </a:lnTo>
                  <a:lnTo>
                    <a:pt x="378" y="233"/>
                  </a:lnTo>
                  <a:lnTo>
                    <a:pt x="376" y="229"/>
                  </a:lnTo>
                  <a:lnTo>
                    <a:pt x="375" y="226"/>
                  </a:lnTo>
                  <a:lnTo>
                    <a:pt x="374" y="221"/>
                  </a:lnTo>
                  <a:lnTo>
                    <a:pt x="374" y="218"/>
                  </a:lnTo>
                  <a:lnTo>
                    <a:pt x="375" y="214"/>
                  </a:lnTo>
                  <a:lnTo>
                    <a:pt x="377" y="210"/>
                  </a:lnTo>
                  <a:lnTo>
                    <a:pt x="379" y="206"/>
                  </a:lnTo>
                  <a:lnTo>
                    <a:pt x="379" y="206"/>
                  </a:lnTo>
                  <a:lnTo>
                    <a:pt x="375" y="208"/>
                  </a:lnTo>
                  <a:lnTo>
                    <a:pt x="371" y="210"/>
                  </a:lnTo>
                  <a:lnTo>
                    <a:pt x="367" y="214"/>
                  </a:lnTo>
                  <a:lnTo>
                    <a:pt x="364" y="216"/>
                  </a:lnTo>
                  <a:lnTo>
                    <a:pt x="364" y="216"/>
                  </a:lnTo>
                  <a:lnTo>
                    <a:pt x="362" y="216"/>
                  </a:lnTo>
                  <a:lnTo>
                    <a:pt x="361" y="216"/>
                  </a:lnTo>
                  <a:lnTo>
                    <a:pt x="359" y="214"/>
                  </a:lnTo>
                  <a:lnTo>
                    <a:pt x="359" y="214"/>
                  </a:lnTo>
                  <a:lnTo>
                    <a:pt x="359" y="210"/>
                  </a:lnTo>
                  <a:lnTo>
                    <a:pt x="361" y="206"/>
                  </a:lnTo>
                  <a:lnTo>
                    <a:pt x="361" y="206"/>
                  </a:lnTo>
                  <a:lnTo>
                    <a:pt x="360" y="206"/>
                  </a:lnTo>
                  <a:lnTo>
                    <a:pt x="360" y="205"/>
                  </a:lnTo>
                  <a:lnTo>
                    <a:pt x="360" y="205"/>
                  </a:lnTo>
                  <a:lnTo>
                    <a:pt x="356" y="205"/>
                  </a:lnTo>
                  <a:lnTo>
                    <a:pt x="350" y="205"/>
                  </a:lnTo>
                  <a:lnTo>
                    <a:pt x="346" y="203"/>
                  </a:lnTo>
                  <a:lnTo>
                    <a:pt x="341" y="200"/>
                  </a:lnTo>
                  <a:lnTo>
                    <a:pt x="341" y="200"/>
                  </a:lnTo>
                  <a:lnTo>
                    <a:pt x="338" y="199"/>
                  </a:lnTo>
                  <a:lnTo>
                    <a:pt x="335" y="199"/>
                  </a:lnTo>
                  <a:lnTo>
                    <a:pt x="333" y="202"/>
                  </a:lnTo>
                  <a:lnTo>
                    <a:pt x="330" y="204"/>
                  </a:lnTo>
                  <a:lnTo>
                    <a:pt x="330" y="204"/>
                  </a:lnTo>
                  <a:lnTo>
                    <a:pt x="330" y="207"/>
                  </a:lnTo>
                  <a:lnTo>
                    <a:pt x="332" y="209"/>
                  </a:lnTo>
                  <a:lnTo>
                    <a:pt x="333" y="212"/>
                  </a:lnTo>
                  <a:lnTo>
                    <a:pt x="332" y="214"/>
                  </a:lnTo>
                  <a:lnTo>
                    <a:pt x="332" y="214"/>
                  </a:lnTo>
                  <a:lnTo>
                    <a:pt x="330" y="218"/>
                  </a:lnTo>
                  <a:lnTo>
                    <a:pt x="330" y="221"/>
                  </a:lnTo>
                  <a:lnTo>
                    <a:pt x="332" y="225"/>
                  </a:lnTo>
                  <a:lnTo>
                    <a:pt x="333" y="226"/>
                  </a:lnTo>
                  <a:lnTo>
                    <a:pt x="335" y="226"/>
                  </a:lnTo>
                  <a:lnTo>
                    <a:pt x="335" y="226"/>
                  </a:lnTo>
                  <a:lnTo>
                    <a:pt x="338" y="226"/>
                  </a:lnTo>
                  <a:lnTo>
                    <a:pt x="339" y="227"/>
                  </a:lnTo>
                  <a:lnTo>
                    <a:pt x="340" y="228"/>
                  </a:lnTo>
                  <a:lnTo>
                    <a:pt x="340" y="228"/>
                  </a:lnTo>
                  <a:lnTo>
                    <a:pt x="344" y="234"/>
                  </a:lnTo>
                  <a:lnTo>
                    <a:pt x="348" y="239"/>
                  </a:lnTo>
                  <a:lnTo>
                    <a:pt x="353" y="244"/>
                  </a:lnTo>
                  <a:lnTo>
                    <a:pt x="358" y="247"/>
                  </a:lnTo>
                  <a:lnTo>
                    <a:pt x="358" y="247"/>
                  </a:lnTo>
                  <a:lnTo>
                    <a:pt x="361" y="248"/>
                  </a:lnTo>
                  <a:lnTo>
                    <a:pt x="366" y="247"/>
                  </a:lnTo>
                  <a:lnTo>
                    <a:pt x="369" y="247"/>
                  </a:lnTo>
                  <a:lnTo>
                    <a:pt x="372" y="248"/>
                  </a:lnTo>
                  <a:lnTo>
                    <a:pt x="372" y="248"/>
                  </a:lnTo>
                  <a:lnTo>
                    <a:pt x="374" y="249"/>
                  </a:lnTo>
                  <a:lnTo>
                    <a:pt x="372" y="251"/>
                  </a:lnTo>
                  <a:lnTo>
                    <a:pt x="372" y="251"/>
                  </a:lnTo>
                  <a:lnTo>
                    <a:pt x="371" y="255"/>
                  </a:lnTo>
                  <a:lnTo>
                    <a:pt x="371" y="257"/>
                  </a:lnTo>
                  <a:lnTo>
                    <a:pt x="371" y="259"/>
                  </a:lnTo>
                  <a:lnTo>
                    <a:pt x="372" y="261"/>
                  </a:lnTo>
                  <a:lnTo>
                    <a:pt x="372" y="261"/>
                  </a:lnTo>
                  <a:lnTo>
                    <a:pt x="379" y="270"/>
                  </a:lnTo>
                  <a:lnTo>
                    <a:pt x="379" y="270"/>
                  </a:lnTo>
                  <a:lnTo>
                    <a:pt x="383" y="272"/>
                  </a:lnTo>
                  <a:lnTo>
                    <a:pt x="383" y="272"/>
                  </a:lnTo>
                  <a:lnTo>
                    <a:pt x="383" y="275"/>
                  </a:lnTo>
                  <a:lnTo>
                    <a:pt x="383" y="277"/>
                  </a:lnTo>
                  <a:lnTo>
                    <a:pt x="387" y="281"/>
                  </a:lnTo>
                  <a:lnTo>
                    <a:pt x="389" y="284"/>
                  </a:lnTo>
                  <a:lnTo>
                    <a:pt x="390" y="289"/>
                  </a:lnTo>
                  <a:lnTo>
                    <a:pt x="390" y="289"/>
                  </a:lnTo>
                  <a:lnTo>
                    <a:pt x="390" y="289"/>
                  </a:lnTo>
                  <a:lnTo>
                    <a:pt x="390" y="290"/>
                  </a:lnTo>
                  <a:lnTo>
                    <a:pt x="388" y="289"/>
                  </a:lnTo>
                  <a:lnTo>
                    <a:pt x="383" y="286"/>
                  </a:lnTo>
                  <a:lnTo>
                    <a:pt x="383" y="28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6" name="Freeform 555"/>
            <p:cNvSpPr>
              <a:spLocks/>
            </p:cNvSpPr>
            <p:nvPr/>
          </p:nvSpPr>
          <p:spPr bwMode="gray">
            <a:xfrm>
              <a:off x="2704551" y="2775011"/>
              <a:ext cx="19192" cy="16801"/>
            </a:xfrm>
            <a:custGeom>
              <a:avLst/>
              <a:gdLst/>
              <a:ahLst/>
              <a:cxnLst>
                <a:cxn ang="0">
                  <a:pos x="4" y="8"/>
                </a:cxn>
                <a:cxn ang="0">
                  <a:pos x="4" y="8"/>
                </a:cxn>
                <a:cxn ang="0">
                  <a:pos x="1" y="6"/>
                </a:cxn>
                <a:cxn ang="0">
                  <a:pos x="0" y="3"/>
                </a:cxn>
                <a:cxn ang="0">
                  <a:pos x="1" y="1"/>
                </a:cxn>
                <a:cxn ang="0">
                  <a:pos x="4" y="0"/>
                </a:cxn>
                <a:cxn ang="0">
                  <a:pos x="4" y="0"/>
                </a:cxn>
                <a:cxn ang="0">
                  <a:pos x="9" y="0"/>
                </a:cxn>
                <a:cxn ang="0">
                  <a:pos x="11" y="1"/>
                </a:cxn>
                <a:cxn ang="0">
                  <a:pos x="13" y="3"/>
                </a:cxn>
                <a:cxn ang="0">
                  <a:pos x="13" y="3"/>
                </a:cxn>
                <a:cxn ang="0">
                  <a:pos x="13" y="6"/>
                </a:cxn>
                <a:cxn ang="0">
                  <a:pos x="13" y="8"/>
                </a:cxn>
                <a:cxn ang="0">
                  <a:pos x="12" y="10"/>
                </a:cxn>
                <a:cxn ang="0">
                  <a:pos x="10" y="11"/>
                </a:cxn>
                <a:cxn ang="0">
                  <a:pos x="10" y="11"/>
                </a:cxn>
                <a:cxn ang="0">
                  <a:pos x="9" y="11"/>
                </a:cxn>
                <a:cxn ang="0">
                  <a:pos x="7" y="10"/>
                </a:cxn>
                <a:cxn ang="0">
                  <a:pos x="4" y="8"/>
                </a:cxn>
                <a:cxn ang="0">
                  <a:pos x="4" y="8"/>
                </a:cxn>
              </a:cxnLst>
              <a:rect l="0" t="0" r="r" b="b"/>
              <a:pathLst>
                <a:path w="13" h="11">
                  <a:moveTo>
                    <a:pt x="4" y="8"/>
                  </a:moveTo>
                  <a:lnTo>
                    <a:pt x="4" y="8"/>
                  </a:lnTo>
                  <a:lnTo>
                    <a:pt x="1" y="6"/>
                  </a:lnTo>
                  <a:lnTo>
                    <a:pt x="0" y="3"/>
                  </a:lnTo>
                  <a:lnTo>
                    <a:pt x="1" y="1"/>
                  </a:lnTo>
                  <a:lnTo>
                    <a:pt x="4" y="0"/>
                  </a:lnTo>
                  <a:lnTo>
                    <a:pt x="4" y="0"/>
                  </a:lnTo>
                  <a:lnTo>
                    <a:pt x="9" y="0"/>
                  </a:lnTo>
                  <a:lnTo>
                    <a:pt x="11" y="1"/>
                  </a:lnTo>
                  <a:lnTo>
                    <a:pt x="13" y="3"/>
                  </a:lnTo>
                  <a:lnTo>
                    <a:pt x="13" y="3"/>
                  </a:lnTo>
                  <a:lnTo>
                    <a:pt x="13" y="6"/>
                  </a:lnTo>
                  <a:lnTo>
                    <a:pt x="13" y="8"/>
                  </a:lnTo>
                  <a:lnTo>
                    <a:pt x="12" y="10"/>
                  </a:lnTo>
                  <a:lnTo>
                    <a:pt x="10" y="11"/>
                  </a:lnTo>
                  <a:lnTo>
                    <a:pt x="10" y="11"/>
                  </a:lnTo>
                  <a:lnTo>
                    <a:pt x="9" y="11"/>
                  </a:lnTo>
                  <a:lnTo>
                    <a:pt x="7" y="10"/>
                  </a:lnTo>
                  <a:lnTo>
                    <a:pt x="4" y="8"/>
                  </a:lnTo>
                  <a:lnTo>
                    <a:pt x="4"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7" name="Freeform 556"/>
            <p:cNvSpPr>
              <a:spLocks/>
            </p:cNvSpPr>
            <p:nvPr/>
          </p:nvSpPr>
          <p:spPr bwMode="gray">
            <a:xfrm>
              <a:off x="2447853" y="2691010"/>
              <a:ext cx="21591" cy="19201"/>
            </a:xfrm>
            <a:custGeom>
              <a:avLst/>
              <a:gdLst/>
              <a:ahLst/>
              <a:cxnLst>
                <a:cxn ang="0">
                  <a:pos x="5" y="10"/>
                </a:cxn>
                <a:cxn ang="0">
                  <a:pos x="5" y="10"/>
                </a:cxn>
                <a:cxn ang="0">
                  <a:pos x="2" y="10"/>
                </a:cxn>
                <a:cxn ang="0">
                  <a:pos x="1" y="9"/>
                </a:cxn>
                <a:cxn ang="0">
                  <a:pos x="1" y="8"/>
                </a:cxn>
                <a:cxn ang="0">
                  <a:pos x="1" y="8"/>
                </a:cxn>
                <a:cxn ang="0">
                  <a:pos x="0" y="6"/>
                </a:cxn>
                <a:cxn ang="0">
                  <a:pos x="1" y="4"/>
                </a:cxn>
                <a:cxn ang="0">
                  <a:pos x="2" y="2"/>
                </a:cxn>
                <a:cxn ang="0">
                  <a:pos x="4" y="0"/>
                </a:cxn>
                <a:cxn ang="0">
                  <a:pos x="4" y="0"/>
                </a:cxn>
                <a:cxn ang="0">
                  <a:pos x="9" y="2"/>
                </a:cxn>
                <a:cxn ang="0">
                  <a:pos x="12" y="3"/>
                </a:cxn>
                <a:cxn ang="0">
                  <a:pos x="14" y="6"/>
                </a:cxn>
                <a:cxn ang="0">
                  <a:pos x="14" y="10"/>
                </a:cxn>
                <a:cxn ang="0">
                  <a:pos x="14" y="10"/>
                </a:cxn>
                <a:cxn ang="0">
                  <a:pos x="13" y="13"/>
                </a:cxn>
                <a:cxn ang="0">
                  <a:pos x="11" y="13"/>
                </a:cxn>
                <a:cxn ang="0">
                  <a:pos x="5" y="10"/>
                </a:cxn>
                <a:cxn ang="0">
                  <a:pos x="5" y="10"/>
                </a:cxn>
              </a:cxnLst>
              <a:rect l="0" t="0" r="r" b="b"/>
              <a:pathLst>
                <a:path w="14" h="13">
                  <a:moveTo>
                    <a:pt x="5" y="10"/>
                  </a:moveTo>
                  <a:lnTo>
                    <a:pt x="5" y="10"/>
                  </a:lnTo>
                  <a:lnTo>
                    <a:pt x="2" y="10"/>
                  </a:lnTo>
                  <a:lnTo>
                    <a:pt x="1" y="9"/>
                  </a:lnTo>
                  <a:lnTo>
                    <a:pt x="1" y="8"/>
                  </a:lnTo>
                  <a:lnTo>
                    <a:pt x="1" y="8"/>
                  </a:lnTo>
                  <a:lnTo>
                    <a:pt x="0" y="6"/>
                  </a:lnTo>
                  <a:lnTo>
                    <a:pt x="1" y="4"/>
                  </a:lnTo>
                  <a:lnTo>
                    <a:pt x="2" y="2"/>
                  </a:lnTo>
                  <a:lnTo>
                    <a:pt x="4" y="0"/>
                  </a:lnTo>
                  <a:lnTo>
                    <a:pt x="4" y="0"/>
                  </a:lnTo>
                  <a:lnTo>
                    <a:pt x="9" y="2"/>
                  </a:lnTo>
                  <a:lnTo>
                    <a:pt x="12" y="3"/>
                  </a:lnTo>
                  <a:lnTo>
                    <a:pt x="14" y="6"/>
                  </a:lnTo>
                  <a:lnTo>
                    <a:pt x="14" y="10"/>
                  </a:lnTo>
                  <a:lnTo>
                    <a:pt x="14" y="10"/>
                  </a:lnTo>
                  <a:lnTo>
                    <a:pt x="13" y="13"/>
                  </a:lnTo>
                  <a:lnTo>
                    <a:pt x="11" y="13"/>
                  </a:lnTo>
                  <a:lnTo>
                    <a:pt x="5" y="10"/>
                  </a:lnTo>
                  <a:lnTo>
                    <a:pt x="5"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8" name="Freeform 557"/>
            <p:cNvSpPr>
              <a:spLocks/>
            </p:cNvSpPr>
            <p:nvPr/>
          </p:nvSpPr>
          <p:spPr bwMode="gray">
            <a:xfrm>
              <a:off x="2421463" y="2698209"/>
              <a:ext cx="21592" cy="19201"/>
            </a:xfrm>
            <a:custGeom>
              <a:avLst/>
              <a:gdLst/>
              <a:ahLst/>
              <a:cxnLst>
                <a:cxn ang="0">
                  <a:pos x="9" y="0"/>
                </a:cxn>
                <a:cxn ang="0">
                  <a:pos x="9" y="0"/>
                </a:cxn>
                <a:cxn ang="0">
                  <a:pos x="12" y="2"/>
                </a:cxn>
                <a:cxn ang="0">
                  <a:pos x="14" y="3"/>
                </a:cxn>
                <a:cxn ang="0">
                  <a:pos x="16" y="6"/>
                </a:cxn>
                <a:cxn ang="0">
                  <a:pos x="16" y="10"/>
                </a:cxn>
                <a:cxn ang="0">
                  <a:pos x="16" y="10"/>
                </a:cxn>
                <a:cxn ang="0">
                  <a:pos x="14" y="12"/>
                </a:cxn>
                <a:cxn ang="0">
                  <a:pos x="12" y="13"/>
                </a:cxn>
                <a:cxn ang="0">
                  <a:pos x="12" y="13"/>
                </a:cxn>
                <a:cxn ang="0">
                  <a:pos x="8" y="12"/>
                </a:cxn>
                <a:cxn ang="0">
                  <a:pos x="3" y="11"/>
                </a:cxn>
                <a:cxn ang="0">
                  <a:pos x="0" y="8"/>
                </a:cxn>
                <a:cxn ang="0">
                  <a:pos x="0" y="5"/>
                </a:cxn>
                <a:cxn ang="0">
                  <a:pos x="0" y="3"/>
                </a:cxn>
                <a:cxn ang="0">
                  <a:pos x="0" y="3"/>
                </a:cxn>
                <a:cxn ang="0">
                  <a:pos x="1" y="1"/>
                </a:cxn>
                <a:cxn ang="0">
                  <a:pos x="3" y="0"/>
                </a:cxn>
                <a:cxn ang="0">
                  <a:pos x="6" y="0"/>
                </a:cxn>
                <a:cxn ang="0">
                  <a:pos x="9" y="0"/>
                </a:cxn>
                <a:cxn ang="0">
                  <a:pos x="9" y="0"/>
                </a:cxn>
              </a:cxnLst>
              <a:rect l="0" t="0" r="r" b="b"/>
              <a:pathLst>
                <a:path w="16" h="13">
                  <a:moveTo>
                    <a:pt x="9" y="0"/>
                  </a:moveTo>
                  <a:lnTo>
                    <a:pt x="9" y="0"/>
                  </a:lnTo>
                  <a:lnTo>
                    <a:pt x="12" y="2"/>
                  </a:lnTo>
                  <a:lnTo>
                    <a:pt x="14" y="3"/>
                  </a:lnTo>
                  <a:lnTo>
                    <a:pt x="16" y="6"/>
                  </a:lnTo>
                  <a:lnTo>
                    <a:pt x="16" y="10"/>
                  </a:lnTo>
                  <a:lnTo>
                    <a:pt x="16" y="10"/>
                  </a:lnTo>
                  <a:lnTo>
                    <a:pt x="14" y="12"/>
                  </a:lnTo>
                  <a:lnTo>
                    <a:pt x="12" y="13"/>
                  </a:lnTo>
                  <a:lnTo>
                    <a:pt x="12" y="13"/>
                  </a:lnTo>
                  <a:lnTo>
                    <a:pt x="8" y="12"/>
                  </a:lnTo>
                  <a:lnTo>
                    <a:pt x="3" y="11"/>
                  </a:lnTo>
                  <a:lnTo>
                    <a:pt x="0" y="8"/>
                  </a:lnTo>
                  <a:lnTo>
                    <a:pt x="0" y="5"/>
                  </a:lnTo>
                  <a:lnTo>
                    <a:pt x="0" y="3"/>
                  </a:lnTo>
                  <a:lnTo>
                    <a:pt x="0" y="3"/>
                  </a:lnTo>
                  <a:lnTo>
                    <a:pt x="1" y="1"/>
                  </a:lnTo>
                  <a:lnTo>
                    <a:pt x="3" y="0"/>
                  </a:lnTo>
                  <a:lnTo>
                    <a:pt x="6" y="0"/>
                  </a:lnTo>
                  <a:lnTo>
                    <a:pt x="9" y="0"/>
                  </a:lnTo>
                  <a:lnTo>
                    <a:pt x="9"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59" name="Freeform 558"/>
            <p:cNvSpPr>
              <a:spLocks/>
            </p:cNvSpPr>
            <p:nvPr/>
          </p:nvSpPr>
          <p:spPr bwMode="gray">
            <a:xfrm>
              <a:off x="2380680" y="2734211"/>
              <a:ext cx="19192" cy="38401"/>
            </a:xfrm>
            <a:custGeom>
              <a:avLst/>
              <a:gdLst/>
              <a:ahLst/>
              <a:cxnLst>
                <a:cxn ang="0">
                  <a:pos x="10" y="13"/>
                </a:cxn>
                <a:cxn ang="0">
                  <a:pos x="10" y="13"/>
                </a:cxn>
                <a:cxn ang="0">
                  <a:pos x="11" y="7"/>
                </a:cxn>
                <a:cxn ang="0">
                  <a:pos x="13" y="5"/>
                </a:cxn>
                <a:cxn ang="0">
                  <a:pos x="13" y="1"/>
                </a:cxn>
                <a:cxn ang="0">
                  <a:pos x="13" y="1"/>
                </a:cxn>
                <a:cxn ang="0">
                  <a:pos x="11" y="0"/>
                </a:cxn>
                <a:cxn ang="0">
                  <a:pos x="10" y="0"/>
                </a:cxn>
                <a:cxn ang="0">
                  <a:pos x="7" y="0"/>
                </a:cxn>
                <a:cxn ang="0">
                  <a:pos x="7" y="0"/>
                </a:cxn>
                <a:cxn ang="0">
                  <a:pos x="3" y="5"/>
                </a:cxn>
                <a:cxn ang="0">
                  <a:pos x="0" y="8"/>
                </a:cxn>
                <a:cxn ang="0">
                  <a:pos x="0" y="10"/>
                </a:cxn>
                <a:cxn ang="0">
                  <a:pos x="0" y="10"/>
                </a:cxn>
                <a:cxn ang="0">
                  <a:pos x="2" y="15"/>
                </a:cxn>
                <a:cxn ang="0">
                  <a:pos x="4" y="18"/>
                </a:cxn>
                <a:cxn ang="0">
                  <a:pos x="6" y="21"/>
                </a:cxn>
                <a:cxn ang="0">
                  <a:pos x="8" y="26"/>
                </a:cxn>
                <a:cxn ang="0">
                  <a:pos x="8" y="26"/>
                </a:cxn>
                <a:cxn ang="0">
                  <a:pos x="9" y="24"/>
                </a:cxn>
                <a:cxn ang="0">
                  <a:pos x="10" y="20"/>
                </a:cxn>
                <a:cxn ang="0">
                  <a:pos x="10" y="13"/>
                </a:cxn>
                <a:cxn ang="0">
                  <a:pos x="10" y="13"/>
                </a:cxn>
              </a:cxnLst>
              <a:rect l="0" t="0" r="r" b="b"/>
              <a:pathLst>
                <a:path w="13" h="26">
                  <a:moveTo>
                    <a:pt x="10" y="13"/>
                  </a:moveTo>
                  <a:lnTo>
                    <a:pt x="10" y="13"/>
                  </a:lnTo>
                  <a:lnTo>
                    <a:pt x="11" y="7"/>
                  </a:lnTo>
                  <a:lnTo>
                    <a:pt x="13" y="5"/>
                  </a:lnTo>
                  <a:lnTo>
                    <a:pt x="13" y="1"/>
                  </a:lnTo>
                  <a:lnTo>
                    <a:pt x="13" y="1"/>
                  </a:lnTo>
                  <a:lnTo>
                    <a:pt x="11" y="0"/>
                  </a:lnTo>
                  <a:lnTo>
                    <a:pt x="10" y="0"/>
                  </a:lnTo>
                  <a:lnTo>
                    <a:pt x="7" y="0"/>
                  </a:lnTo>
                  <a:lnTo>
                    <a:pt x="7" y="0"/>
                  </a:lnTo>
                  <a:lnTo>
                    <a:pt x="3" y="5"/>
                  </a:lnTo>
                  <a:lnTo>
                    <a:pt x="0" y="8"/>
                  </a:lnTo>
                  <a:lnTo>
                    <a:pt x="0" y="10"/>
                  </a:lnTo>
                  <a:lnTo>
                    <a:pt x="0" y="10"/>
                  </a:lnTo>
                  <a:lnTo>
                    <a:pt x="2" y="15"/>
                  </a:lnTo>
                  <a:lnTo>
                    <a:pt x="4" y="18"/>
                  </a:lnTo>
                  <a:lnTo>
                    <a:pt x="6" y="21"/>
                  </a:lnTo>
                  <a:lnTo>
                    <a:pt x="8" y="26"/>
                  </a:lnTo>
                  <a:lnTo>
                    <a:pt x="8" y="26"/>
                  </a:lnTo>
                  <a:lnTo>
                    <a:pt x="9" y="24"/>
                  </a:lnTo>
                  <a:lnTo>
                    <a:pt x="10" y="20"/>
                  </a:lnTo>
                  <a:lnTo>
                    <a:pt x="10" y="13"/>
                  </a:lnTo>
                  <a:lnTo>
                    <a:pt x="10"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0" name="Freeform 559"/>
            <p:cNvSpPr>
              <a:spLocks/>
            </p:cNvSpPr>
            <p:nvPr/>
          </p:nvSpPr>
          <p:spPr bwMode="gray">
            <a:xfrm>
              <a:off x="2303910" y="2729411"/>
              <a:ext cx="45581" cy="31200"/>
            </a:xfrm>
            <a:custGeom>
              <a:avLst/>
              <a:gdLst/>
              <a:ahLst/>
              <a:cxnLst>
                <a:cxn ang="0">
                  <a:pos x="27" y="13"/>
                </a:cxn>
                <a:cxn ang="0">
                  <a:pos x="27" y="13"/>
                </a:cxn>
                <a:cxn ang="0">
                  <a:pos x="29" y="10"/>
                </a:cxn>
                <a:cxn ang="0">
                  <a:pos x="31" y="6"/>
                </a:cxn>
                <a:cxn ang="0">
                  <a:pos x="32" y="3"/>
                </a:cxn>
                <a:cxn ang="0">
                  <a:pos x="31" y="1"/>
                </a:cxn>
                <a:cxn ang="0">
                  <a:pos x="29" y="1"/>
                </a:cxn>
                <a:cxn ang="0">
                  <a:pos x="29" y="1"/>
                </a:cxn>
                <a:cxn ang="0">
                  <a:pos x="26" y="0"/>
                </a:cxn>
                <a:cxn ang="0">
                  <a:pos x="21" y="1"/>
                </a:cxn>
                <a:cxn ang="0">
                  <a:pos x="14" y="3"/>
                </a:cxn>
                <a:cxn ang="0">
                  <a:pos x="14" y="3"/>
                </a:cxn>
                <a:cxn ang="0">
                  <a:pos x="10" y="4"/>
                </a:cxn>
                <a:cxn ang="0">
                  <a:pos x="7" y="8"/>
                </a:cxn>
                <a:cxn ang="0">
                  <a:pos x="4" y="10"/>
                </a:cxn>
                <a:cxn ang="0">
                  <a:pos x="0" y="13"/>
                </a:cxn>
                <a:cxn ang="0">
                  <a:pos x="0" y="13"/>
                </a:cxn>
                <a:cxn ang="0">
                  <a:pos x="0" y="14"/>
                </a:cxn>
                <a:cxn ang="0">
                  <a:pos x="0" y="14"/>
                </a:cxn>
                <a:cxn ang="0">
                  <a:pos x="4" y="18"/>
                </a:cxn>
                <a:cxn ang="0">
                  <a:pos x="6" y="21"/>
                </a:cxn>
                <a:cxn ang="0">
                  <a:pos x="6" y="21"/>
                </a:cxn>
                <a:cxn ang="0">
                  <a:pos x="9" y="23"/>
                </a:cxn>
                <a:cxn ang="0">
                  <a:pos x="12" y="23"/>
                </a:cxn>
                <a:cxn ang="0">
                  <a:pos x="16" y="22"/>
                </a:cxn>
                <a:cxn ang="0">
                  <a:pos x="17" y="21"/>
                </a:cxn>
                <a:cxn ang="0">
                  <a:pos x="18" y="19"/>
                </a:cxn>
                <a:cxn ang="0">
                  <a:pos x="18" y="19"/>
                </a:cxn>
                <a:cxn ang="0">
                  <a:pos x="20" y="16"/>
                </a:cxn>
                <a:cxn ang="0">
                  <a:pos x="21" y="15"/>
                </a:cxn>
                <a:cxn ang="0">
                  <a:pos x="25" y="15"/>
                </a:cxn>
                <a:cxn ang="0">
                  <a:pos x="27" y="13"/>
                </a:cxn>
                <a:cxn ang="0">
                  <a:pos x="27" y="13"/>
                </a:cxn>
              </a:cxnLst>
              <a:rect l="0" t="0" r="r" b="b"/>
              <a:pathLst>
                <a:path w="32" h="23">
                  <a:moveTo>
                    <a:pt x="27" y="13"/>
                  </a:moveTo>
                  <a:lnTo>
                    <a:pt x="27" y="13"/>
                  </a:lnTo>
                  <a:lnTo>
                    <a:pt x="29" y="10"/>
                  </a:lnTo>
                  <a:lnTo>
                    <a:pt x="31" y="6"/>
                  </a:lnTo>
                  <a:lnTo>
                    <a:pt x="32" y="3"/>
                  </a:lnTo>
                  <a:lnTo>
                    <a:pt x="31" y="1"/>
                  </a:lnTo>
                  <a:lnTo>
                    <a:pt x="29" y="1"/>
                  </a:lnTo>
                  <a:lnTo>
                    <a:pt x="29" y="1"/>
                  </a:lnTo>
                  <a:lnTo>
                    <a:pt x="26" y="0"/>
                  </a:lnTo>
                  <a:lnTo>
                    <a:pt x="21" y="1"/>
                  </a:lnTo>
                  <a:lnTo>
                    <a:pt x="14" y="3"/>
                  </a:lnTo>
                  <a:lnTo>
                    <a:pt x="14" y="3"/>
                  </a:lnTo>
                  <a:lnTo>
                    <a:pt x="10" y="4"/>
                  </a:lnTo>
                  <a:lnTo>
                    <a:pt x="7" y="8"/>
                  </a:lnTo>
                  <a:lnTo>
                    <a:pt x="4" y="10"/>
                  </a:lnTo>
                  <a:lnTo>
                    <a:pt x="0" y="13"/>
                  </a:lnTo>
                  <a:lnTo>
                    <a:pt x="0" y="13"/>
                  </a:lnTo>
                  <a:lnTo>
                    <a:pt x="0" y="14"/>
                  </a:lnTo>
                  <a:lnTo>
                    <a:pt x="0" y="14"/>
                  </a:lnTo>
                  <a:lnTo>
                    <a:pt x="4" y="18"/>
                  </a:lnTo>
                  <a:lnTo>
                    <a:pt x="6" y="21"/>
                  </a:lnTo>
                  <a:lnTo>
                    <a:pt x="6" y="21"/>
                  </a:lnTo>
                  <a:lnTo>
                    <a:pt x="9" y="23"/>
                  </a:lnTo>
                  <a:lnTo>
                    <a:pt x="12" y="23"/>
                  </a:lnTo>
                  <a:lnTo>
                    <a:pt x="16" y="22"/>
                  </a:lnTo>
                  <a:lnTo>
                    <a:pt x="17" y="21"/>
                  </a:lnTo>
                  <a:lnTo>
                    <a:pt x="18" y="19"/>
                  </a:lnTo>
                  <a:lnTo>
                    <a:pt x="18" y="19"/>
                  </a:lnTo>
                  <a:lnTo>
                    <a:pt x="20" y="16"/>
                  </a:lnTo>
                  <a:lnTo>
                    <a:pt x="21" y="15"/>
                  </a:lnTo>
                  <a:lnTo>
                    <a:pt x="25" y="15"/>
                  </a:lnTo>
                  <a:lnTo>
                    <a:pt x="27" y="13"/>
                  </a:lnTo>
                  <a:lnTo>
                    <a:pt x="27"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1" name="Freeform 560"/>
            <p:cNvSpPr>
              <a:spLocks/>
            </p:cNvSpPr>
            <p:nvPr/>
          </p:nvSpPr>
          <p:spPr bwMode="gray">
            <a:xfrm>
              <a:off x="1423456" y="2275798"/>
              <a:ext cx="191924" cy="153604"/>
            </a:xfrm>
            <a:custGeom>
              <a:avLst/>
              <a:gdLst/>
              <a:ahLst/>
              <a:cxnLst>
                <a:cxn ang="0">
                  <a:pos x="113" y="18"/>
                </a:cxn>
                <a:cxn ang="0">
                  <a:pos x="105" y="13"/>
                </a:cxn>
                <a:cxn ang="0">
                  <a:pos x="102" y="13"/>
                </a:cxn>
                <a:cxn ang="0">
                  <a:pos x="95" y="24"/>
                </a:cxn>
                <a:cxn ang="0">
                  <a:pos x="91" y="25"/>
                </a:cxn>
                <a:cxn ang="0">
                  <a:pos x="84" y="18"/>
                </a:cxn>
                <a:cxn ang="0">
                  <a:pos x="78" y="14"/>
                </a:cxn>
                <a:cxn ang="0">
                  <a:pos x="56" y="2"/>
                </a:cxn>
                <a:cxn ang="0">
                  <a:pos x="51" y="2"/>
                </a:cxn>
                <a:cxn ang="0">
                  <a:pos x="46" y="6"/>
                </a:cxn>
                <a:cxn ang="0">
                  <a:pos x="22" y="14"/>
                </a:cxn>
                <a:cxn ang="0">
                  <a:pos x="22" y="18"/>
                </a:cxn>
                <a:cxn ang="0">
                  <a:pos x="27" y="28"/>
                </a:cxn>
                <a:cxn ang="0">
                  <a:pos x="24" y="35"/>
                </a:cxn>
                <a:cxn ang="0">
                  <a:pos x="14" y="47"/>
                </a:cxn>
                <a:cxn ang="0">
                  <a:pos x="10" y="49"/>
                </a:cxn>
                <a:cxn ang="0">
                  <a:pos x="6" y="50"/>
                </a:cxn>
                <a:cxn ang="0">
                  <a:pos x="4" y="60"/>
                </a:cxn>
                <a:cxn ang="0">
                  <a:pos x="5" y="72"/>
                </a:cxn>
                <a:cxn ang="0">
                  <a:pos x="0" y="81"/>
                </a:cxn>
                <a:cxn ang="0">
                  <a:pos x="1" y="84"/>
                </a:cxn>
                <a:cxn ang="0">
                  <a:pos x="22" y="92"/>
                </a:cxn>
                <a:cxn ang="0">
                  <a:pos x="29" y="99"/>
                </a:cxn>
                <a:cxn ang="0">
                  <a:pos x="30" y="105"/>
                </a:cxn>
                <a:cxn ang="0">
                  <a:pos x="36" y="108"/>
                </a:cxn>
                <a:cxn ang="0">
                  <a:pos x="41" y="109"/>
                </a:cxn>
                <a:cxn ang="0">
                  <a:pos x="43" y="108"/>
                </a:cxn>
                <a:cxn ang="0">
                  <a:pos x="47" y="104"/>
                </a:cxn>
                <a:cxn ang="0">
                  <a:pos x="57" y="99"/>
                </a:cxn>
                <a:cxn ang="0">
                  <a:pos x="59" y="99"/>
                </a:cxn>
                <a:cxn ang="0">
                  <a:pos x="61" y="100"/>
                </a:cxn>
                <a:cxn ang="0">
                  <a:pos x="75" y="91"/>
                </a:cxn>
                <a:cxn ang="0">
                  <a:pos x="75" y="88"/>
                </a:cxn>
                <a:cxn ang="0">
                  <a:pos x="74" y="82"/>
                </a:cxn>
                <a:cxn ang="0">
                  <a:pos x="79" y="80"/>
                </a:cxn>
                <a:cxn ang="0">
                  <a:pos x="81" y="79"/>
                </a:cxn>
                <a:cxn ang="0">
                  <a:pos x="90" y="62"/>
                </a:cxn>
                <a:cxn ang="0">
                  <a:pos x="99" y="58"/>
                </a:cxn>
                <a:cxn ang="0">
                  <a:pos x="103" y="59"/>
                </a:cxn>
                <a:cxn ang="0">
                  <a:pos x="106" y="57"/>
                </a:cxn>
                <a:cxn ang="0">
                  <a:pos x="112" y="51"/>
                </a:cxn>
                <a:cxn ang="0">
                  <a:pos x="117" y="50"/>
                </a:cxn>
                <a:cxn ang="0">
                  <a:pos x="124" y="44"/>
                </a:cxn>
                <a:cxn ang="0">
                  <a:pos x="133" y="38"/>
                </a:cxn>
                <a:cxn ang="0">
                  <a:pos x="133" y="35"/>
                </a:cxn>
                <a:cxn ang="0">
                  <a:pos x="116" y="20"/>
                </a:cxn>
              </a:cxnLst>
              <a:rect l="0" t="0" r="r" b="b"/>
              <a:pathLst>
                <a:path w="134" h="109">
                  <a:moveTo>
                    <a:pt x="116" y="20"/>
                  </a:moveTo>
                  <a:lnTo>
                    <a:pt x="116" y="20"/>
                  </a:lnTo>
                  <a:lnTo>
                    <a:pt x="113" y="18"/>
                  </a:lnTo>
                  <a:lnTo>
                    <a:pt x="111" y="16"/>
                  </a:lnTo>
                  <a:lnTo>
                    <a:pt x="109" y="14"/>
                  </a:lnTo>
                  <a:lnTo>
                    <a:pt x="105" y="13"/>
                  </a:lnTo>
                  <a:lnTo>
                    <a:pt x="105" y="13"/>
                  </a:lnTo>
                  <a:lnTo>
                    <a:pt x="103" y="11"/>
                  </a:lnTo>
                  <a:lnTo>
                    <a:pt x="102" y="13"/>
                  </a:lnTo>
                  <a:lnTo>
                    <a:pt x="99" y="16"/>
                  </a:lnTo>
                  <a:lnTo>
                    <a:pt x="98" y="19"/>
                  </a:lnTo>
                  <a:lnTo>
                    <a:pt x="95" y="24"/>
                  </a:lnTo>
                  <a:lnTo>
                    <a:pt x="95" y="24"/>
                  </a:lnTo>
                  <a:lnTo>
                    <a:pt x="93" y="25"/>
                  </a:lnTo>
                  <a:lnTo>
                    <a:pt x="91" y="25"/>
                  </a:lnTo>
                  <a:lnTo>
                    <a:pt x="91" y="25"/>
                  </a:lnTo>
                  <a:lnTo>
                    <a:pt x="88" y="21"/>
                  </a:lnTo>
                  <a:lnTo>
                    <a:pt x="84" y="18"/>
                  </a:lnTo>
                  <a:lnTo>
                    <a:pt x="82" y="16"/>
                  </a:lnTo>
                  <a:lnTo>
                    <a:pt x="78" y="14"/>
                  </a:lnTo>
                  <a:lnTo>
                    <a:pt x="78" y="14"/>
                  </a:lnTo>
                  <a:lnTo>
                    <a:pt x="67" y="8"/>
                  </a:lnTo>
                  <a:lnTo>
                    <a:pt x="61" y="5"/>
                  </a:lnTo>
                  <a:lnTo>
                    <a:pt x="56" y="2"/>
                  </a:lnTo>
                  <a:lnTo>
                    <a:pt x="56" y="2"/>
                  </a:lnTo>
                  <a:lnTo>
                    <a:pt x="53" y="0"/>
                  </a:lnTo>
                  <a:lnTo>
                    <a:pt x="51" y="2"/>
                  </a:lnTo>
                  <a:lnTo>
                    <a:pt x="49" y="4"/>
                  </a:lnTo>
                  <a:lnTo>
                    <a:pt x="46" y="6"/>
                  </a:lnTo>
                  <a:lnTo>
                    <a:pt x="46" y="6"/>
                  </a:lnTo>
                  <a:lnTo>
                    <a:pt x="35" y="9"/>
                  </a:lnTo>
                  <a:lnTo>
                    <a:pt x="22" y="14"/>
                  </a:lnTo>
                  <a:lnTo>
                    <a:pt x="22" y="14"/>
                  </a:lnTo>
                  <a:lnTo>
                    <a:pt x="22" y="14"/>
                  </a:lnTo>
                  <a:lnTo>
                    <a:pt x="21" y="15"/>
                  </a:lnTo>
                  <a:lnTo>
                    <a:pt x="22" y="18"/>
                  </a:lnTo>
                  <a:lnTo>
                    <a:pt x="22" y="18"/>
                  </a:lnTo>
                  <a:lnTo>
                    <a:pt x="26" y="25"/>
                  </a:lnTo>
                  <a:lnTo>
                    <a:pt x="27" y="28"/>
                  </a:lnTo>
                  <a:lnTo>
                    <a:pt x="27" y="31"/>
                  </a:lnTo>
                  <a:lnTo>
                    <a:pt x="27" y="31"/>
                  </a:lnTo>
                  <a:lnTo>
                    <a:pt x="24" y="35"/>
                  </a:lnTo>
                  <a:lnTo>
                    <a:pt x="20" y="39"/>
                  </a:lnTo>
                  <a:lnTo>
                    <a:pt x="17" y="42"/>
                  </a:lnTo>
                  <a:lnTo>
                    <a:pt x="14" y="47"/>
                  </a:lnTo>
                  <a:lnTo>
                    <a:pt x="14" y="47"/>
                  </a:lnTo>
                  <a:lnTo>
                    <a:pt x="12" y="49"/>
                  </a:lnTo>
                  <a:lnTo>
                    <a:pt x="10" y="49"/>
                  </a:lnTo>
                  <a:lnTo>
                    <a:pt x="8" y="49"/>
                  </a:lnTo>
                  <a:lnTo>
                    <a:pt x="6" y="50"/>
                  </a:lnTo>
                  <a:lnTo>
                    <a:pt x="6" y="50"/>
                  </a:lnTo>
                  <a:lnTo>
                    <a:pt x="4" y="52"/>
                  </a:lnTo>
                  <a:lnTo>
                    <a:pt x="4" y="55"/>
                  </a:lnTo>
                  <a:lnTo>
                    <a:pt x="4" y="60"/>
                  </a:lnTo>
                  <a:lnTo>
                    <a:pt x="5" y="67"/>
                  </a:lnTo>
                  <a:lnTo>
                    <a:pt x="5" y="72"/>
                  </a:lnTo>
                  <a:lnTo>
                    <a:pt x="5" y="72"/>
                  </a:lnTo>
                  <a:lnTo>
                    <a:pt x="3" y="77"/>
                  </a:lnTo>
                  <a:lnTo>
                    <a:pt x="0" y="81"/>
                  </a:lnTo>
                  <a:lnTo>
                    <a:pt x="0" y="81"/>
                  </a:lnTo>
                  <a:lnTo>
                    <a:pt x="0" y="83"/>
                  </a:lnTo>
                  <a:lnTo>
                    <a:pt x="1" y="84"/>
                  </a:lnTo>
                  <a:lnTo>
                    <a:pt x="1" y="84"/>
                  </a:lnTo>
                  <a:lnTo>
                    <a:pt x="9" y="87"/>
                  </a:lnTo>
                  <a:lnTo>
                    <a:pt x="16" y="89"/>
                  </a:lnTo>
                  <a:lnTo>
                    <a:pt x="22" y="92"/>
                  </a:lnTo>
                  <a:lnTo>
                    <a:pt x="28" y="97"/>
                  </a:lnTo>
                  <a:lnTo>
                    <a:pt x="28" y="97"/>
                  </a:lnTo>
                  <a:lnTo>
                    <a:pt x="29" y="99"/>
                  </a:lnTo>
                  <a:lnTo>
                    <a:pt x="29" y="101"/>
                  </a:lnTo>
                  <a:lnTo>
                    <a:pt x="29" y="103"/>
                  </a:lnTo>
                  <a:lnTo>
                    <a:pt x="30" y="105"/>
                  </a:lnTo>
                  <a:lnTo>
                    <a:pt x="30" y="105"/>
                  </a:lnTo>
                  <a:lnTo>
                    <a:pt x="32" y="107"/>
                  </a:lnTo>
                  <a:lnTo>
                    <a:pt x="36" y="108"/>
                  </a:lnTo>
                  <a:lnTo>
                    <a:pt x="38" y="108"/>
                  </a:lnTo>
                  <a:lnTo>
                    <a:pt x="41" y="109"/>
                  </a:lnTo>
                  <a:lnTo>
                    <a:pt x="41" y="109"/>
                  </a:lnTo>
                  <a:lnTo>
                    <a:pt x="42" y="109"/>
                  </a:lnTo>
                  <a:lnTo>
                    <a:pt x="43" y="108"/>
                  </a:lnTo>
                  <a:lnTo>
                    <a:pt x="43" y="108"/>
                  </a:lnTo>
                  <a:lnTo>
                    <a:pt x="44" y="105"/>
                  </a:lnTo>
                  <a:lnTo>
                    <a:pt x="47" y="104"/>
                  </a:lnTo>
                  <a:lnTo>
                    <a:pt x="47" y="104"/>
                  </a:lnTo>
                  <a:lnTo>
                    <a:pt x="50" y="103"/>
                  </a:lnTo>
                  <a:lnTo>
                    <a:pt x="52" y="102"/>
                  </a:lnTo>
                  <a:lnTo>
                    <a:pt x="57" y="99"/>
                  </a:lnTo>
                  <a:lnTo>
                    <a:pt x="57" y="99"/>
                  </a:lnTo>
                  <a:lnTo>
                    <a:pt x="58" y="99"/>
                  </a:lnTo>
                  <a:lnTo>
                    <a:pt x="59" y="99"/>
                  </a:lnTo>
                  <a:lnTo>
                    <a:pt x="60" y="100"/>
                  </a:lnTo>
                  <a:lnTo>
                    <a:pt x="61" y="100"/>
                  </a:lnTo>
                  <a:lnTo>
                    <a:pt x="61" y="100"/>
                  </a:lnTo>
                  <a:lnTo>
                    <a:pt x="69" y="95"/>
                  </a:lnTo>
                  <a:lnTo>
                    <a:pt x="72" y="93"/>
                  </a:lnTo>
                  <a:lnTo>
                    <a:pt x="75" y="91"/>
                  </a:lnTo>
                  <a:lnTo>
                    <a:pt x="75" y="91"/>
                  </a:lnTo>
                  <a:lnTo>
                    <a:pt x="75" y="89"/>
                  </a:lnTo>
                  <a:lnTo>
                    <a:pt x="75" y="88"/>
                  </a:lnTo>
                  <a:lnTo>
                    <a:pt x="74" y="84"/>
                  </a:lnTo>
                  <a:lnTo>
                    <a:pt x="74" y="84"/>
                  </a:lnTo>
                  <a:lnTo>
                    <a:pt x="74" y="82"/>
                  </a:lnTo>
                  <a:lnTo>
                    <a:pt x="75" y="81"/>
                  </a:lnTo>
                  <a:lnTo>
                    <a:pt x="75" y="81"/>
                  </a:lnTo>
                  <a:lnTo>
                    <a:pt x="79" y="80"/>
                  </a:lnTo>
                  <a:lnTo>
                    <a:pt x="81" y="79"/>
                  </a:lnTo>
                  <a:lnTo>
                    <a:pt x="81" y="79"/>
                  </a:lnTo>
                  <a:lnTo>
                    <a:pt x="81" y="79"/>
                  </a:lnTo>
                  <a:lnTo>
                    <a:pt x="83" y="71"/>
                  </a:lnTo>
                  <a:lnTo>
                    <a:pt x="88" y="65"/>
                  </a:lnTo>
                  <a:lnTo>
                    <a:pt x="90" y="62"/>
                  </a:lnTo>
                  <a:lnTo>
                    <a:pt x="92" y="60"/>
                  </a:lnTo>
                  <a:lnTo>
                    <a:pt x="95" y="58"/>
                  </a:lnTo>
                  <a:lnTo>
                    <a:pt x="99" y="58"/>
                  </a:lnTo>
                  <a:lnTo>
                    <a:pt x="99" y="58"/>
                  </a:lnTo>
                  <a:lnTo>
                    <a:pt x="102" y="59"/>
                  </a:lnTo>
                  <a:lnTo>
                    <a:pt x="103" y="59"/>
                  </a:lnTo>
                  <a:lnTo>
                    <a:pt x="105" y="58"/>
                  </a:lnTo>
                  <a:lnTo>
                    <a:pt x="105" y="58"/>
                  </a:lnTo>
                  <a:lnTo>
                    <a:pt x="106" y="57"/>
                  </a:lnTo>
                  <a:lnTo>
                    <a:pt x="109" y="55"/>
                  </a:lnTo>
                  <a:lnTo>
                    <a:pt x="110" y="52"/>
                  </a:lnTo>
                  <a:lnTo>
                    <a:pt x="112" y="51"/>
                  </a:lnTo>
                  <a:lnTo>
                    <a:pt x="112" y="51"/>
                  </a:lnTo>
                  <a:lnTo>
                    <a:pt x="115" y="51"/>
                  </a:lnTo>
                  <a:lnTo>
                    <a:pt x="117" y="50"/>
                  </a:lnTo>
                  <a:lnTo>
                    <a:pt x="117" y="50"/>
                  </a:lnTo>
                  <a:lnTo>
                    <a:pt x="121" y="47"/>
                  </a:lnTo>
                  <a:lnTo>
                    <a:pt x="124" y="44"/>
                  </a:lnTo>
                  <a:lnTo>
                    <a:pt x="124" y="44"/>
                  </a:lnTo>
                  <a:lnTo>
                    <a:pt x="131" y="40"/>
                  </a:lnTo>
                  <a:lnTo>
                    <a:pt x="133" y="38"/>
                  </a:lnTo>
                  <a:lnTo>
                    <a:pt x="134" y="36"/>
                  </a:lnTo>
                  <a:lnTo>
                    <a:pt x="133" y="35"/>
                  </a:lnTo>
                  <a:lnTo>
                    <a:pt x="133" y="35"/>
                  </a:lnTo>
                  <a:lnTo>
                    <a:pt x="131" y="30"/>
                  </a:lnTo>
                  <a:lnTo>
                    <a:pt x="126" y="27"/>
                  </a:lnTo>
                  <a:lnTo>
                    <a:pt x="116" y="20"/>
                  </a:lnTo>
                  <a:lnTo>
                    <a:pt x="116"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2" name="Freeform 561"/>
            <p:cNvSpPr>
              <a:spLocks/>
            </p:cNvSpPr>
            <p:nvPr/>
          </p:nvSpPr>
          <p:spPr bwMode="gray">
            <a:xfrm>
              <a:off x="1557803" y="2331001"/>
              <a:ext cx="381450" cy="192005"/>
            </a:xfrm>
            <a:custGeom>
              <a:avLst/>
              <a:gdLst/>
              <a:ahLst/>
              <a:cxnLst>
                <a:cxn ang="0">
                  <a:pos x="128" y="127"/>
                </a:cxn>
                <a:cxn ang="0">
                  <a:pos x="160" y="119"/>
                </a:cxn>
                <a:cxn ang="0">
                  <a:pos x="179" y="113"/>
                </a:cxn>
                <a:cxn ang="0">
                  <a:pos x="202" y="116"/>
                </a:cxn>
                <a:cxn ang="0">
                  <a:pos x="222" y="126"/>
                </a:cxn>
                <a:cxn ang="0">
                  <a:pos x="248" y="114"/>
                </a:cxn>
                <a:cxn ang="0">
                  <a:pos x="236" y="105"/>
                </a:cxn>
                <a:cxn ang="0">
                  <a:pos x="227" y="100"/>
                </a:cxn>
                <a:cxn ang="0">
                  <a:pos x="235" y="100"/>
                </a:cxn>
                <a:cxn ang="0">
                  <a:pos x="248" y="96"/>
                </a:cxn>
                <a:cxn ang="0">
                  <a:pos x="264" y="104"/>
                </a:cxn>
                <a:cxn ang="0">
                  <a:pos x="269" y="88"/>
                </a:cxn>
                <a:cxn ang="0">
                  <a:pos x="254" y="85"/>
                </a:cxn>
                <a:cxn ang="0">
                  <a:pos x="241" y="71"/>
                </a:cxn>
                <a:cxn ang="0">
                  <a:pos x="227" y="66"/>
                </a:cxn>
                <a:cxn ang="0">
                  <a:pos x="218" y="62"/>
                </a:cxn>
                <a:cxn ang="0">
                  <a:pos x="214" y="52"/>
                </a:cxn>
                <a:cxn ang="0">
                  <a:pos x="207" y="45"/>
                </a:cxn>
                <a:cxn ang="0">
                  <a:pos x="201" y="32"/>
                </a:cxn>
                <a:cxn ang="0">
                  <a:pos x="191" y="24"/>
                </a:cxn>
                <a:cxn ang="0">
                  <a:pos x="183" y="10"/>
                </a:cxn>
                <a:cxn ang="0">
                  <a:pos x="169" y="18"/>
                </a:cxn>
                <a:cxn ang="0">
                  <a:pos x="175" y="56"/>
                </a:cxn>
                <a:cxn ang="0">
                  <a:pos x="169" y="59"/>
                </a:cxn>
                <a:cxn ang="0">
                  <a:pos x="163" y="37"/>
                </a:cxn>
                <a:cxn ang="0">
                  <a:pos x="148" y="20"/>
                </a:cxn>
                <a:cxn ang="0">
                  <a:pos x="141" y="29"/>
                </a:cxn>
                <a:cxn ang="0">
                  <a:pos x="121" y="32"/>
                </a:cxn>
                <a:cxn ang="0">
                  <a:pos x="114" y="27"/>
                </a:cxn>
                <a:cxn ang="0">
                  <a:pos x="116" y="18"/>
                </a:cxn>
                <a:cxn ang="0">
                  <a:pos x="96" y="8"/>
                </a:cxn>
                <a:cxn ang="0">
                  <a:pos x="88" y="4"/>
                </a:cxn>
                <a:cxn ang="0">
                  <a:pos x="78" y="12"/>
                </a:cxn>
                <a:cxn ang="0">
                  <a:pos x="73" y="19"/>
                </a:cxn>
                <a:cxn ang="0">
                  <a:pos x="62" y="19"/>
                </a:cxn>
                <a:cxn ang="0">
                  <a:pos x="65" y="8"/>
                </a:cxn>
                <a:cxn ang="0">
                  <a:pos x="55" y="0"/>
                </a:cxn>
                <a:cxn ang="0">
                  <a:pos x="39" y="8"/>
                </a:cxn>
                <a:cxn ang="0">
                  <a:pos x="13" y="29"/>
                </a:cxn>
                <a:cxn ang="0">
                  <a:pos x="1" y="41"/>
                </a:cxn>
                <a:cxn ang="0">
                  <a:pos x="7" y="47"/>
                </a:cxn>
                <a:cxn ang="0">
                  <a:pos x="18" y="50"/>
                </a:cxn>
                <a:cxn ang="0">
                  <a:pos x="49" y="50"/>
                </a:cxn>
                <a:cxn ang="0">
                  <a:pos x="52" y="60"/>
                </a:cxn>
                <a:cxn ang="0">
                  <a:pos x="40" y="58"/>
                </a:cxn>
                <a:cxn ang="0">
                  <a:pos x="20" y="59"/>
                </a:cxn>
                <a:cxn ang="0">
                  <a:pos x="13" y="61"/>
                </a:cxn>
                <a:cxn ang="0">
                  <a:pos x="30" y="77"/>
                </a:cxn>
                <a:cxn ang="0">
                  <a:pos x="83" y="71"/>
                </a:cxn>
                <a:cxn ang="0">
                  <a:pos x="112" y="79"/>
                </a:cxn>
                <a:cxn ang="0">
                  <a:pos x="116" y="83"/>
                </a:cxn>
                <a:cxn ang="0">
                  <a:pos x="95" y="91"/>
                </a:cxn>
                <a:cxn ang="0">
                  <a:pos x="69" y="87"/>
                </a:cxn>
                <a:cxn ang="0">
                  <a:pos x="53" y="87"/>
                </a:cxn>
                <a:cxn ang="0">
                  <a:pos x="36" y="89"/>
                </a:cxn>
                <a:cxn ang="0">
                  <a:pos x="30" y="94"/>
                </a:cxn>
                <a:cxn ang="0">
                  <a:pos x="40" y="102"/>
                </a:cxn>
                <a:cxn ang="0">
                  <a:pos x="63" y="113"/>
                </a:cxn>
                <a:cxn ang="0">
                  <a:pos x="82" y="119"/>
                </a:cxn>
                <a:cxn ang="0">
                  <a:pos x="81" y="130"/>
                </a:cxn>
                <a:cxn ang="0">
                  <a:pos x="105" y="134"/>
                </a:cxn>
              </a:cxnLst>
              <a:rect l="0" t="0" r="r" b="b"/>
              <a:pathLst>
                <a:path w="269" h="134">
                  <a:moveTo>
                    <a:pt x="112" y="133"/>
                  </a:moveTo>
                  <a:lnTo>
                    <a:pt x="112" y="133"/>
                  </a:lnTo>
                  <a:lnTo>
                    <a:pt x="121" y="129"/>
                  </a:lnTo>
                  <a:lnTo>
                    <a:pt x="124" y="127"/>
                  </a:lnTo>
                  <a:lnTo>
                    <a:pt x="128" y="127"/>
                  </a:lnTo>
                  <a:lnTo>
                    <a:pt x="128" y="127"/>
                  </a:lnTo>
                  <a:lnTo>
                    <a:pt x="136" y="129"/>
                  </a:lnTo>
                  <a:lnTo>
                    <a:pt x="143" y="129"/>
                  </a:lnTo>
                  <a:lnTo>
                    <a:pt x="149" y="125"/>
                  </a:lnTo>
                  <a:lnTo>
                    <a:pt x="156" y="121"/>
                  </a:lnTo>
                  <a:lnTo>
                    <a:pt x="156" y="121"/>
                  </a:lnTo>
                  <a:lnTo>
                    <a:pt x="160" y="119"/>
                  </a:lnTo>
                  <a:lnTo>
                    <a:pt x="165" y="117"/>
                  </a:lnTo>
                  <a:lnTo>
                    <a:pt x="170" y="116"/>
                  </a:lnTo>
                  <a:lnTo>
                    <a:pt x="175" y="114"/>
                  </a:lnTo>
                  <a:lnTo>
                    <a:pt x="175" y="114"/>
                  </a:lnTo>
                  <a:lnTo>
                    <a:pt x="177" y="113"/>
                  </a:lnTo>
                  <a:lnTo>
                    <a:pt x="179" y="113"/>
                  </a:lnTo>
                  <a:lnTo>
                    <a:pt x="185" y="113"/>
                  </a:lnTo>
                  <a:lnTo>
                    <a:pt x="185" y="113"/>
                  </a:lnTo>
                  <a:lnTo>
                    <a:pt x="193" y="114"/>
                  </a:lnTo>
                  <a:lnTo>
                    <a:pt x="201" y="115"/>
                  </a:lnTo>
                  <a:lnTo>
                    <a:pt x="201" y="115"/>
                  </a:lnTo>
                  <a:lnTo>
                    <a:pt x="202" y="116"/>
                  </a:lnTo>
                  <a:lnTo>
                    <a:pt x="204" y="119"/>
                  </a:lnTo>
                  <a:lnTo>
                    <a:pt x="205" y="121"/>
                  </a:lnTo>
                  <a:lnTo>
                    <a:pt x="206" y="122"/>
                  </a:lnTo>
                  <a:lnTo>
                    <a:pt x="206" y="122"/>
                  </a:lnTo>
                  <a:lnTo>
                    <a:pt x="215" y="125"/>
                  </a:lnTo>
                  <a:lnTo>
                    <a:pt x="222" y="126"/>
                  </a:lnTo>
                  <a:lnTo>
                    <a:pt x="231" y="125"/>
                  </a:lnTo>
                  <a:lnTo>
                    <a:pt x="239" y="123"/>
                  </a:lnTo>
                  <a:lnTo>
                    <a:pt x="239" y="123"/>
                  </a:lnTo>
                  <a:lnTo>
                    <a:pt x="243" y="120"/>
                  </a:lnTo>
                  <a:lnTo>
                    <a:pt x="248" y="114"/>
                  </a:lnTo>
                  <a:lnTo>
                    <a:pt x="248" y="114"/>
                  </a:lnTo>
                  <a:lnTo>
                    <a:pt x="248" y="112"/>
                  </a:lnTo>
                  <a:lnTo>
                    <a:pt x="248" y="111"/>
                  </a:lnTo>
                  <a:lnTo>
                    <a:pt x="248" y="111"/>
                  </a:lnTo>
                  <a:lnTo>
                    <a:pt x="244" y="108"/>
                  </a:lnTo>
                  <a:lnTo>
                    <a:pt x="240" y="106"/>
                  </a:lnTo>
                  <a:lnTo>
                    <a:pt x="236" y="105"/>
                  </a:lnTo>
                  <a:lnTo>
                    <a:pt x="230" y="104"/>
                  </a:lnTo>
                  <a:lnTo>
                    <a:pt x="230" y="104"/>
                  </a:lnTo>
                  <a:lnTo>
                    <a:pt x="229" y="104"/>
                  </a:lnTo>
                  <a:lnTo>
                    <a:pt x="228" y="103"/>
                  </a:lnTo>
                  <a:lnTo>
                    <a:pt x="227" y="102"/>
                  </a:lnTo>
                  <a:lnTo>
                    <a:pt x="227" y="100"/>
                  </a:lnTo>
                  <a:lnTo>
                    <a:pt x="227" y="100"/>
                  </a:lnTo>
                  <a:lnTo>
                    <a:pt x="228" y="99"/>
                  </a:lnTo>
                  <a:lnTo>
                    <a:pt x="229" y="98"/>
                  </a:lnTo>
                  <a:lnTo>
                    <a:pt x="230" y="99"/>
                  </a:lnTo>
                  <a:lnTo>
                    <a:pt x="230" y="99"/>
                  </a:lnTo>
                  <a:lnTo>
                    <a:pt x="235" y="100"/>
                  </a:lnTo>
                  <a:lnTo>
                    <a:pt x="238" y="100"/>
                  </a:lnTo>
                  <a:lnTo>
                    <a:pt x="241" y="99"/>
                  </a:lnTo>
                  <a:lnTo>
                    <a:pt x="244" y="96"/>
                  </a:lnTo>
                  <a:lnTo>
                    <a:pt x="244" y="96"/>
                  </a:lnTo>
                  <a:lnTo>
                    <a:pt x="247" y="95"/>
                  </a:lnTo>
                  <a:lnTo>
                    <a:pt x="248" y="96"/>
                  </a:lnTo>
                  <a:lnTo>
                    <a:pt x="248" y="96"/>
                  </a:lnTo>
                  <a:lnTo>
                    <a:pt x="253" y="99"/>
                  </a:lnTo>
                  <a:lnTo>
                    <a:pt x="259" y="101"/>
                  </a:lnTo>
                  <a:lnTo>
                    <a:pt x="259" y="101"/>
                  </a:lnTo>
                  <a:lnTo>
                    <a:pt x="261" y="103"/>
                  </a:lnTo>
                  <a:lnTo>
                    <a:pt x="264" y="104"/>
                  </a:lnTo>
                  <a:lnTo>
                    <a:pt x="264" y="104"/>
                  </a:lnTo>
                  <a:lnTo>
                    <a:pt x="264" y="96"/>
                  </a:lnTo>
                  <a:lnTo>
                    <a:pt x="265" y="93"/>
                  </a:lnTo>
                  <a:lnTo>
                    <a:pt x="268" y="89"/>
                  </a:lnTo>
                  <a:lnTo>
                    <a:pt x="268" y="89"/>
                  </a:lnTo>
                  <a:lnTo>
                    <a:pt x="269" y="88"/>
                  </a:lnTo>
                  <a:lnTo>
                    <a:pt x="269" y="87"/>
                  </a:lnTo>
                  <a:lnTo>
                    <a:pt x="268" y="85"/>
                  </a:lnTo>
                  <a:lnTo>
                    <a:pt x="267" y="85"/>
                  </a:lnTo>
                  <a:lnTo>
                    <a:pt x="267" y="85"/>
                  </a:lnTo>
                  <a:lnTo>
                    <a:pt x="258" y="87"/>
                  </a:lnTo>
                  <a:lnTo>
                    <a:pt x="254" y="85"/>
                  </a:lnTo>
                  <a:lnTo>
                    <a:pt x="251" y="84"/>
                  </a:lnTo>
                  <a:lnTo>
                    <a:pt x="251" y="84"/>
                  </a:lnTo>
                  <a:lnTo>
                    <a:pt x="248" y="81"/>
                  </a:lnTo>
                  <a:lnTo>
                    <a:pt x="246" y="78"/>
                  </a:lnTo>
                  <a:lnTo>
                    <a:pt x="243" y="74"/>
                  </a:lnTo>
                  <a:lnTo>
                    <a:pt x="241" y="71"/>
                  </a:lnTo>
                  <a:lnTo>
                    <a:pt x="241" y="71"/>
                  </a:lnTo>
                  <a:lnTo>
                    <a:pt x="239" y="70"/>
                  </a:lnTo>
                  <a:lnTo>
                    <a:pt x="237" y="70"/>
                  </a:lnTo>
                  <a:lnTo>
                    <a:pt x="232" y="69"/>
                  </a:lnTo>
                  <a:lnTo>
                    <a:pt x="232" y="69"/>
                  </a:lnTo>
                  <a:lnTo>
                    <a:pt x="227" y="66"/>
                  </a:lnTo>
                  <a:lnTo>
                    <a:pt x="222" y="62"/>
                  </a:lnTo>
                  <a:lnTo>
                    <a:pt x="222" y="62"/>
                  </a:lnTo>
                  <a:lnTo>
                    <a:pt x="221" y="61"/>
                  </a:lnTo>
                  <a:lnTo>
                    <a:pt x="220" y="61"/>
                  </a:lnTo>
                  <a:lnTo>
                    <a:pt x="218" y="62"/>
                  </a:lnTo>
                  <a:lnTo>
                    <a:pt x="218" y="62"/>
                  </a:lnTo>
                  <a:lnTo>
                    <a:pt x="216" y="61"/>
                  </a:lnTo>
                  <a:lnTo>
                    <a:pt x="215" y="60"/>
                  </a:lnTo>
                  <a:lnTo>
                    <a:pt x="215" y="60"/>
                  </a:lnTo>
                  <a:lnTo>
                    <a:pt x="215" y="56"/>
                  </a:lnTo>
                  <a:lnTo>
                    <a:pt x="214" y="52"/>
                  </a:lnTo>
                  <a:lnTo>
                    <a:pt x="214" y="52"/>
                  </a:lnTo>
                  <a:lnTo>
                    <a:pt x="212" y="51"/>
                  </a:lnTo>
                  <a:lnTo>
                    <a:pt x="210" y="49"/>
                  </a:lnTo>
                  <a:lnTo>
                    <a:pt x="208" y="48"/>
                  </a:lnTo>
                  <a:lnTo>
                    <a:pt x="207" y="47"/>
                  </a:lnTo>
                  <a:lnTo>
                    <a:pt x="207" y="47"/>
                  </a:lnTo>
                  <a:lnTo>
                    <a:pt x="207" y="45"/>
                  </a:lnTo>
                  <a:lnTo>
                    <a:pt x="208" y="43"/>
                  </a:lnTo>
                  <a:lnTo>
                    <a:pt x="208" y="41"/>
                  </a:lnTo>
                  <a:lnTo>
                    <a:pt x="208" y="40"/>
                  </a:lnTo>
                  <a:lnTo>
                    <a:pt x="208" y="40"/>
                  </a:lnTo>
                  <a:lnTo>
                    <a:pt x="204" y="35"/>
                  </a:lnTo>
                  <a:lnTo>
                    <a:pt x="201" y="32"/>
                  </a:lnTo>
                  <a:lnTo>
                    <a:pt x="199" y="30"/>
                  </a:lnTo>
                  <a:lnTo>
                    <a:pt x="199" y="30"/>
                  </a:lnTo>
                  <a:lnTo>
                    <a:pt x="195" y="29"/>
                  </a:lnTo>
                  <a:lnTo>
                    <a:pt x="193" y="27"/>
                  </a:lnTo>
                  <a:lnTo>
                    <a:pt x="191" y="26"/>
                  </a:lnTo>
                  <a:lnTo>
                    <a:pt x="191" y="24"/>
                  </a:lnTo>
                  <a:lnTo>
                    <a:pt x="191" y="20"/>
                  </a:lnTo>
                  <a:lnTo>
                    <a:pt x="191" y="17"/>
                  </a:lnTo>
                  <a:lnTo>
                    <a:pt x="191" y="15"/>
                  </a:lnTo>
                  <a:lnTo>
                    <a:pt x="191" y="15"/>
                  </a:lnTo>
                  <a:lnTo>
                    <a:pt x="188" y="12"/>
                  </a:lnTo>
                  <a:lnTo>
                    <a:pt x="183" y="10"/>
                  </a:lnTo>
                  <a:lnTo>
                    <a:pt x="177" y="10"/>
                  </a:lnTo>
                  <a:lnTo>
                    <a:pt x="174" y="11"/>
                  </a:lnTo>
                  <a:lnTo>
                    <a:pt x="172" y="12"/>
                  </a:lnTo>
                  <a:lnTo>
                    <a:pt x="172" y="12"/>
                  </a:lnTo>
                  <a:lnTo>
                    <a:pt x="170" y="15"/>
                  </a:lnTo>
                  <a:lnTo>
                    <a:pt x="169" y="18"/>
                  </a:lnTo>
                  <a:lnTo>
                    <a:pt x="170" y="25"/>
                  </a:lnTo>
                  <a:lnTo>
                    <a:pt x="170" y="25"/>
                  </a:lnTo>
                  <a:lnTo>
                    <a:pt x="175" y="40"/>
                  </a:lnTo>
                  <a:lnTo>
                    <a:pt x="177" y="48"/>
                  </a:lnTo>
                  <a:lnTo>
                    <a:pt x="176" y="52"/>
                  </a:lnTo>
                  <a:lnTo>
                    <a:pt x="175" y="56"/>
                  </a:lnTo>
                  <a:lnTo>
                    <a:pt x="175" y="56"/>
                  </a:lnTo>
                  <a:lnTo>
                    <a:pt x="175" y="58"/>
                  </a:lnTo>
                  <a:lnTo>
                    <a:pt x="173" y="59"/>
                  </a:lnTo>
                  <a:lnTo>
                    <a:pt x="170" y="59"/>
                  </a:lnTo>
                  <a:lnTo>
                    <a:pt x="169" y="59"/>
                  </a:lnTo>
                  <a:lnTo>
                    <a:pt x="169" y="59"/>
                  </a:lnTo>
                  <a:lnTo>
                    <a:pt x="167" y="57"/>
                  </a:lnTo>
                  <a:lnTo>
                    <a:pt x="165" y="54"/>
                  </a:lnTo>
                  <a:lnTo>
                    <a:pt x="165" y="48"/>
                  </a:lnTo>
                  <a:lnTo>
                    <a:pt x="165" y="42"/>
                  </a:lnTo>
                  <a:lnTo>
                    <a:pt x="164" y="39"/>
                  </a:lnTo>
                  <a:lnTo>
                    <a:pt x="163" y="37"/>
                  </a:lnTo>
                  <a:lnTo>
                    <a:pt x="163" y="37"/>
                  </a:lnTo>
                  <a:lnTo>
                    <a:pt x="156" y="29"/>
                  </a:lnTo>
                  <a:lnTo>
                    <a:pt x="153" y="26"/>
                  </a:lnTo>
                  <a:lnTo>
                    <a:pt x="151" y="22"/>
                  </a:lnTo>
                  <a:lnTo>
                    <a:pt x="151" y="22"/>
                  </a:lnTo>
                  <a:lnTo>
                    <a:pt x="148" y="20"/>
                  </a:lnTo>
                  <a:lnTo>
                    <a:pt x="146" y="20"/>
                  </a:lnTo>
                  <a:lnTo>
                    <a:pt x="144" y="20"/>
                  </a:lnTo>
                  <a:lnTo>
                    <a:pt x="143" y="22"/>
                  </a:lnTo>
                  <a:lnTo>
                    <a:pt x="143" y="22"/>
                  </a:lnTo>
                  <a:lnTo>
                    <a:pt x="142" y="28"/>
                  </a:lnTo>
                  <a:lnTo>
                    <a:pt x="141" y="29"/>
                  </a:lnTo>
                  <a:lnTo>
                    <a:pt x="138" y="30"/>
                  </a:lnTo>
                  <a:lnTo>
                    <a:pt x="138" y="30"/>
                  </a:lnTo>
                  <a:lnTo>
                    <a:pt x="131" y="30"/>
                  </a:lnTo>
                  <a:lnTo>
                    <a:pt x="124" y="32"/>
                  </a:lnTo>
                  <a:lnTo>
                    <a:pt x="124" y="32"/>
                  </a:lnTo>
                  <a:lnTo>
                    <a:pt x="121" y="32"/>
                  </a:lnTo>
                  <a:lnTo>
                    <a:pt x="117" y="32"/>
                  </a:lnTo>
                  <a:lnTo>
                    <a:pt x="114" y="31"/>
                  </a:lnTo>
                  <a:lnTo>
                    <a:pt x="113" y="30"/>
                  </a:lnTo>
                  <a:lnTo>
                    <a:pt x="113" y="29"/>
                  </a:lnTo>
                  <a:lnTo>
                    <a:pt x="113" y="29"/>
                  </a:lnTo>
                  <a:lnTo>
                    <a:pt x="114" y="27"/>
                  </a:lnTo>
                  <a:lnTo>
                    <a:pt x="116" y="25"/>
                  </a:lnTo>
                  <a:lnTo>
                    <a:pt x="118" y="22"/>
                  </a:lnTo>
                  <a:lnTo>
                    <a:pt x="120" y="21"/>
                  </a:lnTo>
                  <a:lnTo>
                    <a:pt x="118" y="20"/>
                  </a:lnTo>
                  <a:lnTo>
                    <a:pt x="118" y="20"/>
                  </a:lnTo>
                  <a:lnTo>
                    <a:pt x="116" y="18"/>
                  </a:lnTo>
                  <a:lnTo>
                    <a:pt x="113" y="15"/>
                  </a:lnTo>
                  <a:lnTo>
                    <a:pt x="106" y="10"/>
                  </a:lnTo>
                  <a:lnTo>
                    <a:pt x="106" y="10"/>
                  </a:lnTo>
                  <a:lnTo>
                    <a:pt x="104" y="9"/>
                  </a:lnTo>
                  <a:lnTo>
                    <a:pt x="102" y="9"/>
                  </a:lnTo>
                  <a:lnTo>
                    <a:pt x="96" y="8"/>
                  </a:lnTo>
                  <a:lnTo>
                    <a:pt x="96" y="8"/>
                  </a:lnTo>
                  <a:lnTo>
                    <a:pt x="94" y="7"/>
                  </a:lnTo>
                  <a:lnTo>
                    <a:pt x="93" y="6"/>
                  </a:lnTo>
                  <a:lnTo>
                    <a:pt x="91" y="4"/>
                  </a:lnTo>
                  <a:lnTo>
                    <a:pt x="91" y="4"/>
                  </a:lnTo>
                  <a:lnTo>
                    <a:pt x="88" y="4"/>
                  </a:lnTo>
                  <a:lnTo>
                    <a:pt x="85" y="4"/>
                  </a:lnTo>
                  <a:lnTo>
                    <a:pt x="80" y="5"/>
                  </a:lnTo>
                  <a:lnTo>
                    <a:pt x="80" y="5"/>
                  </a:lnTo>
                  <a:lnTo>
                    <a:pt x="79" y="6"/>
                  </a:lnTo>
                  <a:lnTo>
                    <a:pt x="78" y="8"/>
                  </a:lnTo>
                  <a:lnTo>
                    <a:pt x="78" y="12"/>
                  </a:lnTo>
                  <a:lnTo>
                    <a:pt x="78" y="17"/>
                  </a:lnTo>
                  <a:lnTo>
                    <a:pt x="76" y="18"/>
                  </a:lnTo>
                  <a:lnTo>
                    <a:pt x="74" y="20"/>
                  </a:lnTo>
                  <a:lnTo>
                    <a:pt x="74" y="20"/>
                  </a:lnTo>
                  <a:lnTo>
                    <a:pt x="74" y="20"/>
                  </a:lnTo>
                  <a:lnTo>
                    <a:pt x="73" y="19"/>
                  </a:lnTo>
                  <a:lnTo>
                    <a:pt x="70" y="18"/>
                  </a:lnTo>
                  <a:lnTo>
                    <a:pt x="70" y="18"/>
                  </a:lnTo>
                  <a:lnTo>
                    <a:pt x="67" y="19"/>
                  </a:lnTo>
                  <a:lnTo>
                    <a:pt x="64" y="19"/>
                  </a:lnTo>
                  <a:lnTo>
                    <a:pt x="62" y="19"/>
                  </a:lnTo>
                  <a:lnTo>
                    <a:pt x="62" y="19"/>
                  </a:lnTo>
                  <a:lnTo>
                    <a:pt x="62" y="18"/>
                  </a:lnTo>
                  <a:lnTo>
                    <a:pt x="62" y="17"/>
                  </a:lnTo>
                  <a:lnTo>
                    <a:pt x="62" y="17"/>
                  </a:lnTo>
                  <a:lnTo>
                    <a:pt x="64" y="15"/>
                  </a:lnTo>
                  <a:lnTo>
                    <a:pt x="65" y="11"/>
                  </a:lnTo>
                  <a:lnTo>
                    <a:pt x="65" y="8"/>
                  </a:lnTo>
                  <a:lnTo>
                    <a:pt x="64" y="6"/>
                  </a:lnTo>
                  <a:lnTo>
                    <a:pt x="64" y="6"/>
                  </a:lnTo>
                  <a:lnTo>
                    <a:pt x="60" y="1"/>
                  </a:lnTo>
                  <a:lnTo>
                    <a:pt x="58" y="0"/>
                  </a:lnTo>
                  <a:lnTo>
                    <a:pt x="55" y="0"/>
                  </a:lnTo>
                  <a:lnTo>
                    <a:pt x="55" y="0"/>
                  </a:lnTo>
                  <a:lnTo>
                    <a:pt x="53" y="1"/>
                  </a:lnTo>
                  <a:lnTo>
                    <a:pt x="51" y="4"/>
                  </a:lnTo>
                  <a:lnTo>
                    <a:pt x="49" y="5"/>
                  </a:lnTo>
                  <a:lnTo>
                    <a:pt x="47" y="6"/>
                  </a:lnTo>
                  <a:lnTo>
                    <a:pt x="47" y="6"/>
                  </a:lnTo>
                  <a:lnTo>
                    <a:pt x="39" y="8"/>
                  </a:lnTo>
                  <a:lnTo>
                    <a:pt x="32" y="10"/>
                  </a:lnTo>
                  <a:lnTo>
                    <a:pt x="25" y="14"/>
                  </a:lnTo>
                  <a:lnTo>
                    <a:pt x="19" y="19"/>
                  </a:lnTo>
                  <a:lnTo>
                    <a:pt x="19" y="19"/>
                  </a:lnTo>
                  <a:lnTo>
                    <a:pt x="16" y="24"/>
                  </a:lnTo>
                  <a:lnTo>
                    <a:pt x="13" y="29"/>
                  </a:lnTo>
                  <a:lnTo>
                    <a:pt x="10" y="35"/>
                  </a:lnTo>
                  <a:lnTo>
                    <a:pt x="8" y="36"/>
                  </a:lnTo>
                  <a:lnTo>
                    <a:pt x="5" y="38"/>
                  </a:lnTo>
                  <a:lnTo>
                    <a:pt x="5" y="38"/>
                  </a:lnTo>
                  <a:lnTo>
                    <a:pt x="2" y="39"/>
                  </a:lnTo>
                  <a:lnTo>
                    <a:pt x="1" y="41"/>
                  </a:lnTo>
                  <a:lnTo>
                    <a:pt x="0" y="43"/>
                  </a:lnTo>
                  <a:lnTo>
                    <a:pt x="1" y="46"/>
                  </a:lnTo>
                  <a:lnTo>
                    <a:pt x="1" y="46"/>
                  </a:lnTo>
                  <a:lnTo>
                    <a:pt x="2" y="47"/>
                  </a:lnTo>
                  <a:lnTo>
                    <a:pt x="4" y="47"/>
                  </a:lnTo>
                  <a:lnTo>
                    <a:pt x="7" y="47"/>
                  </a:lnTo>
                  <a:lnTo>
                    <a:pt x="11" y="47"/>
                  </a:lnTo>
                  <a:lnTo>
                    <a:pt x="12" y="47"/>
                  </a:lnTo>
                  <a:lnTo>
                    <a:pt x="13" y="48"/>
                  </a:lnTo>
                  <a:lnTo>
                    <a:pt x="13" y="48"/>
                  </a:lnTo>
                  <a:lnTo>
                    <a:pt x="16" y="49"/>
                  </a:lnTo>
                  <a:lnTo>
                    <a:pt x="18" y="50"/>
                  </a:lnTo>
                  <a:lnTo>
                    <a:pt x="22" y="49"/>
                  </a:lnTo>
                  <a:lnTo>
                    <a:pt x="22" y="49"/>
                  </a:lnTo>
                  <a:lnTo>
                    <a:pt x="34" y="49"/>
                  </a:lnTo>
                  <a:lnTo>
                    <a:pt x="46" y="49"/>
                  </a:lnTo>
                  <a:lnTo>
                    <a:pt x="46" y="49"/>
                  </a:lnTo>
                  <a:lnTo>
                    <a:pt x="49" y="50"/>
                  </a:lnTo>
                  <a:lnTo>
                    <a:pt x="52" y="52"/>
                  </a:lnTo>
                  <a:lnTo>
                    <a:pt x="53" y="56"/>
                  </a:lnTo>
                  <a:lnTo>
                    <a:pt x="54" y="58"/>
                  </a:lnTo>
                  <a:lnTo>
                    <a:pt x="53" y="60"/>
                  </a:lnTo>
                  <a:lnTo>
                    <a:pt x="53" y="60"/>
                  </a:lnTo>
                  <a:lnTo>
                    <a:pt x="52" y="60"/>
                  </a:lnTo>
                  <a:lnTo>
                    <a:pt x="51" y="61"/>
                  </a:lnTo>
                  <a:lnTo>
                    <a:pt x="49" y="60"/>
                  </a:lnTo>
                  <a:lnTo>
                    <a:pt x="49" y="60"/>
                  </a:lnTo>
                  <a:lnTo>
                    <a:pt x="44" y="58"/>
                  </a:lnTo>
                  <a:lnTo>
                    <a:pt x="42" y="57"/>
                  </a:lnTo>
                  <a:lnTo>
                    <a:pt x="40" y="58"/>
                  </a:lnTo>
                  <a:lnTo>
                    <a:pt x="40" y="58"/>
                  </a:lnTo>
                  <a:lnTo>
                    <a:pt x="30" y="61"/>
                  </a:lnTo>
                  <a:lnTo>
                    <a:pt x="26" y="62"/>
                  </a:lnTo>
                  <a:lnTo>
                    <a:pt x="21" y="61"/>
                  </a:lnTo>
                  <a:lnTo>
                    <a:pt x="21" y="61"/>
                  </a:lnTo>
                  <a:lnTo>
                    <a:pt x="20" y="59"/>
                  </a:lnTo>
                  <a:lnTo>
                    <a:pt x="20" y="59"/>
                  </a:lnTo>
                  <a:lnTo>
                    <a:pt x="18" y="59"/>
                  </a:lnTo>
                  <a:lnTo>
                    <a:pt x="16" y="59"/>
                  </a:lnTo>
                  <a:lnTo>
                    <a:pt x="15" y="59"/>
                  </a:lnTo>
                  <a:lnTo>
                    <a:pt x="13" y="61"/>
                  </a:lnTo>
                  <a:lnTo>
                    <a:pt x="13" y="61"/>
                  </a:lnTo>
                  <a:lnTo>
                    <a:pt x="13" y="63"/>
                  </a:lnTo>
                  <a:lnTo>
                    <a:pt x="13" y="66"/>
                  </a:lnTo>
                  <a:lnTo>
                    <a:pt x="13" y="66"/>
                  </a:lnTo>
                  <a:lnTo>
                    <a:pt x="22" y="71"/>
                  </a:lnTo>
                  <a:lnTo>
                    <a:pt x="30" y="77"/>
                  </a:lnTo>
                  <a:lnTo>
                    <a:pt x="30" y="77"/>
                  </a:lnTo>
                  <a:lnTo>
                    <a:pt x="39" y="75"/>
                  </a:lnTo>
                  <a:lnTo>
                    <a:pt x="54" y="74"/>
                  </a:lnTo>
                  <a:lnTo>
                    <a:pt x="75" y="71"/>
                  </a:lnTo>
                  <a:lnTo>
                    <a:pt x="75" y="71"/>
                  </a:lnTo>
                  <a:lnTo>
                    <a:pt x="80" y="71"/>
                  </a:lnTo>
                  <a:lnTo>
                    <a:pt x="83" y="71"/>
                  </a:lnTo>
                  <a:lnTo>
                    <a:pt x="91" y="73"/>
                  </a:lnTo>
                  <a:lnTo>
                    <a:pt x="97" y="77"/>
                  </a:lnTo>
                  <a:lnTo>
                    <a:pt x="105" y="79"/>
                  </a:lnTo>
                  <a:lnTo>
                    <a:pt x="105" y="79"/>
                  </a:lnTo>
                  <a:lnTo>
                    <a:pt x="110" y="79"/>
                  </a:lnTo>
                  <a:lnTo>
                    <a:pt x="112" y="79"/>
                  </a:lnTo>
                  <a:lnTo>
                    <a:pt x="114" y="80"/>
                  </a:lnTo>
                  <a:lnTo>
                    <a:pt x="114" y="80"/>
                  </a:lnTo>
                  <a:lnTo>
                    <a:pt x="116" y="81"/>
                  </a:lnTo>
                  <a:lnTo>
                    <a:pt x="116" y="82"/>
                  </a:lnTo>
                  <a:lnTo>
                    <a:pt x="116" y="83"/>
                  </a:lnTo>
                  <a:lnTo>
                    <a:pt x="116" y="83"/>
                  </a:lnTo>
                  <a:lnTo>
                    <a:pt x="106" y="85"/>
                  </a:lnTo>
                  <a:lnTo>
                    <a:pt x="102" y="88"/>
                  </a:lnTo>
                  <a:lnTo>
                    <a:pt x="97" y="91"/>
                  </a:lnTo>
                  <a:lnTo>
                    <a:pt x="97" y="91"/>
                  </a:lnTo>
                  <a:lnTo>
                    <a:pt x="96" y="91"/>
                  </a:lnTo>
                  <a:lnTo>
                    <a:pt x="95" y="91"/>
                  </a:lnTo>
                  <a:lnTo>
                    <a:pt x="95" y="91"/>
                  </a:lnTo>
                  <a:lnTo>
                    <a:pt x="92" y="89"/>
                  </a:lnTo>
                  <a:lnTo>
                    <a:pt x="88" y="87"/>
                  </a:lnTo>
                  <a:lnTo>
                    <a:pt x="88" y="87"/>
                  </a:lnTo>
                  <a:lnTo>
                    <a:pt x="79" y="87"/>
                  </a:lnTo>
                  <a:lnTo>
                    <a:pt x="69" y="87"/>
                  </a:lnTo>
                  <a:lnTo>
                    <a:pt x="69" y="87"/>
                  </a:lnTo>
                  <a:lnTo>
                    <a:pt x="65" y="88"/>
                  </a:lnTo>
                  <a:lnTo>
                    <a:pt x="65" y="88"/>
                  </a:lnTo>
                  <a:lnTo>
                    <a:pt x="61" y="88"/>
                  </a:lnTo>
                  <a:lnTo>
                    <a:pt x="58" y="88"/>
                  </a:lnTo>
                  <a:lnTo>
                    <a:pt x="53" y="87"/>
                  </a:lnTo>
                  <a:lnTo>
                    <a:pt x="49" y="88"/>
                  </a:lnTo>
                  <a:lnTo>
                    <a:pt x="49" y="88"/>
                  </a:lnTo>
                  <a:lnTo>
                    <a:pt x="43" y="90"/>
                  </a:lnTo>
                  <a:lnTo>
                    <a:pt x="43" y="90"/>
                  </a:lnTo>
                  <a:lnTo>
                    <a:pt x="40" y="90"/>
                  </a:lnTo>
                  <a:lnTo>
                    <a:pt x="36" y="89"/>
                  </a:lnTo>
                  <a:lnTo>
                    <a:pt x="32" y="89"/>
                  </a:lnTo>
                  <a:lnTo>
                    <a:pt x="31" y="90"/>
                  </a:lnTo>
                  <a:lnTo>
                    <a:pt x="30" y="91"/>
                  </a:lnTo>
                  <a:lnTo>
                    <a:pt x="30" y="91"/>
                  </a:lnTo>
                  <a:lnTo>
                    <a:pt x="29" y="92"/>
                  </a:lnTo>
                  <a:lnTo>
                    <a:pt x="30" y="94"/>
                  </a:lnTo>
                  <a:lnTo>
                    <a:pt x="32" y="98"/>
                  </a:lnTo>
                  <a:lnTo>
                    <a:pt x="32" y="98"/>
                  </a:lnTo>
                  <a:lnTo>
                    <a:pt x="33" y="100"/>
                  </a:lnTo>
                  <a:lnTo>
                    <a:pt x="37" y="101"/>
                  </a:lnTo>
                  <a:lnTo>
                    <a:pt x="39" y="101"/>
                  </a:lnTo>
                  <a:lnTo>
                    <a:pt x="40" y="102"/>
                  </a:lnTo>
                  <a:lnTo>
                    <a:pt x="40" y="102"/>
                  </a:lnTo>
                  <a:lnTo>
                    <a:pt x="44" y="108"/>
                  </a:lnTo>
                  <a:lnTo>
                    <a:pt x="50" y="112"/>
                  </a:lnTo>
                  <a:lnTo>
                    <a:pt x="57" y="113"/>
                  </a:lnTo>
                  <a:lnTo>
                    <a:pt x="63" y="113"/>
                  </a:lnTo>
                  <a:lnTo>
                    <a:pt x="63" y="113"/>
                  </a:lnTo>
                  <a:lnTo>
                    <a:pt x="68" y="115"/>
                  </a:lnTo>
                  <a:lnTo>
                    <a:pt x="68" y="115"/>
                  </a:lnTo>
                  <a:lnTo>
                    <a:pt x="75" y="116"/>
                  </a:lnTo>
                  <a:lnTo>
                    <a:pt x="79" y="116"/>
                  </a:lnTo>
                  <a:lnTo>
                    <a:pt x="82" y="119"/>
                  </a:lnTo>
                  <a:lnTo>
                    <a:pt x="82" y="119"/>
                  </a:lnTo>
                  <a:lnTo>
                    <a:pt x="83" y="120"/>
                  </a:lnTo>
                  <a:lnTo>
                    <a:pt x="83" y="122"/>
                  </a:lnTo>
                  <a:lnTo>
                    <a:pt x="81" y="126"/>
                  </a:lnTo>
                  <a:lnTo>
                    <a:pt x="81" y="126"/>
                  </a:lnTo>
                  <a:lnTo>
                    <a:pt x="80" y="129"/>
                  </a:lnTo>
                  <a:lnTo>
                    <a:pt x="81" y="130"/>
                  </a:lnTo>
                  <a:lnTo>
                    <a:pt x="81" y="131"/>
                  </a:lnTo>
                  <a:lnTo>
                    <a:pt x="82" y="132"/>
                  </a:lnTo>
                  <a:lnTo>
                    <a:pt x="82" y="132"/>
                  </a:lnTo>
                  <a:lnTo>
                    <a:pt x="94" y="133"/>
                  </a:lnTo>
                  <a:lnTo>
                    <a:pt x="105" y="134"/>
                  </a:lnTo>
                  <a:lnTo>
                    <a:pt x="105" y="134"/>
                  </a:lnTo>
                  <a:lnTo>
                    <a:pt x="109" y="134"/>
                  </a:lnTo>
                  <a:lnTo>
                    <a:pt x="112" y="133"/>
                  </a:lnTo>
                  <a:lnTo>
                    <a:pt x="112" y="13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3" name="Freeform 562"/>
            <p:cNvSpPr>
              <a:spLocks/>
            </p:cNvSpPr>
            <p:nvPr/>
          </p:nvSpPr>
          <p:spPr bwMode="gray">
            <a:xfrm>
              <a:off x="1588992" y="2179796"/>
              <a:ext cx="232707" cy="110403"/>
            </a:xfrm>
            <a:custGeom>
              <a:avLst/>
              <a:gdLst/>
              <a:ahLst/>
              <a:cxnLst>
                <a:cxn ang="0">
                  <a:pos x="150" y="67"/>
                </a:cxn>
                <a:cxn ang="0">
                  <a:pos x="123" y="65"/>
                </a:cxn>
                <a:cxn ang="0">
                  <a:pos x="112" y="70"/>
                </a:cxn>
                <a:cxn ang="0">
                  <a:pos x="100" y="70"/>
                </a:cxn>
                <a:cxn ang="0">
                  <a:pos x="88" y="72"/>
                </a:cxn>
                <a:cxn ang="0">
                  <a:pos x="78" y="77"/>
                </a:cxn>
                <a:cxn ang="0">
                  <a:pos x="53" y="73"/>
                </a:cxn>
                <a:cxn ang="0">
                  <a:pos x="52" y="67"/>
                </a:cxn>
                <a:cxn ang="0">
                  <a:pos x="56" y="65"/>
                </a:cxn>
                <a:cxn ang="0">
                  <a:pos x="67" y="65"/>
                </a:cxn>
                <a:cxn ang="0">
                  <a:pos x="83" y="54"/>
                </a:cxn>
                <a:cxn ang="0">
                  <a:pos x="84" y="51"/>
                </a:cxn>
                <a:cxn ang="0">
                  <a:pos x="77" y="52"/>
                </a:cxn>
                <a:cxn ang="0">
                  <a:pos x="59" y="56"/>
                </a:cxn>
                <a:cxn ang="0">
                  <a:pos x="53" y="55"/>
                </a:cxn>
                <a:cxn ang="0">
                  <a:pos x="50" y="49"/>
                </a:cxn>
                <a:cxn ang="0">
                  <a:pos x="46" y="52"/>
                </a:cxn>
                <a:cxn ang="0">
                  <a:pos x="38" y="61"/>
                </a:cxn>
                <a:cxn ang="0">
                  <a:pos x="31" y="57"/>
                </a:cxn>
                <a:cxn ang="0">
                  <a:pos x="20" y="60"/>
                </a:cxn>
                <a:cxn ang="0">
                  <a:pos x="17" y="56"/>
                </a:cxn>
                <a:cxn ang="0">
                  <a:pos x="10" y="56"/>
                </a:cxn>
                <a:cxn ang="0">
                  <a:pos x="0" y="54"/>
                </a:cxn>
                <a:cxn ang="0">
                  <a:pos x="3" y="48"/>
                </a:cxn>
                <a:cxn ang="0">
                  <a:pos x="7" y="46"/>
                </a:cxn>
                <a:cxn ang="0">
                  <a:pos x="16" y="36"/>
                </a:cxn>
                <a:cxn ang="0">
                  <a:pos x="14" y="30"/>
                </a:cxn>
                <a:cxn ang="0">
                  <a:pos x="25" y="20"/>
                </a:cxn>
                <a:cxn ang="0">
                  <a:pos x="43" y="15"/>
                </a:cxn>
                <a:cxn ang="0">
                  <a:pos x="62" y="27"/>
                </a:cxn>
                <a:cxn ang="0">
                  <a:pos x="72" y="35"/>
                </a:cxn>
                <a:cxn ang="0">
                  <a:pos x="79" y="35"/>
                </a:cxn>
                <a:cxn ang="0">
                  <a:pos x="88" y="44"/>
                </a:cxn>
                <a:cxn ang="0">
                  <a:pos x="98" y="45"/>
                </a:cxn>
                <a:cxn ang="0">
                  <a:pos x="115" y="46"/>
                </a:cxn>
                <a:cxn ang="0">
                  <a:pos x="120" y="46"/>
                </a:cxn>
                <a:cxn ang="0">
                  <a:pos x="120" y="39"/>
                </a:cxn>
                <a:cxn ang="0">
                  <a:pos x="114" y="34"/>
                </a:cxn>
                <a:cxn ang="0">
                  <a:pos x="117" y="30"/>
                </a:cxn>
                <a:cxn ang="0">
                  <a:pos x="115" y="24"/>
                </a:cxn>
                <a:cxn ang="0">
                  <a:pos x="108" y="18"/>
                </a:cxn>
                <a:cxn ang="0">
                  <a:pos x="117" y="8"/>
                </a:cxn>
                <a:cxn ang="0">
                  <a:pos x="122" y="0"/>
                </a:cxn>
                <a:cxn ang="0">
                  <a:pos x="126" y="8"/>
                </a:cxn>
                <a:cxn ang="0">
                  <a:pos x="127" y="20"/>
                </a:cxn>
                <a:cxn ang="0">
                  <a:pos x="132" y="27"/>
                </a:cxn>
                <a:cxn ang="0">
                  <a:pos x="130" y="32"/>
                </a:cxn>
                <a:cxn ang="0">
                  <a:pos x="133" y="36"/>
                </a:cxn>
                <a:cxn ang="0">
                  <a:pos x="143" y="29"/>
                </a:cxn>
                <a:cxn ang="0">
                  <a:pos x="145" y="32"/>
                </a:cxn>
                <a:cxn ang="0">
                  <a:pos x="145" y="40"/>
                </a:cxn>
                <a:cxn ang="0">
                  <a:pos x="151" y="36"/>
                </a:cxn>
                <a:cxn ang="0">
                  <a:pos x="154" y="28"/>
                </a:cxn>
                <a:cxn ang="0">
                  <a:pos x="163" y="35"/>
                </a:cxn>
                <a:cxn ang="0">
                  <a:pos x="157" y="57"/>
                </a:cxn>
              </a:cxnLst>
              <a:rect l="0" t="0" r="r" b="b"/>
              <a:pathLst>
                <a:path w="163" h="77">
                  <a:moveTo>
                    <a:pt x="154" y="64"/>
                  </a:moveTo>
                  <a:lnTo>
                    <a:pt x="154" y="64"/>
                  </a:lnTo>
                  <a:lnTo>
                    <a:pt x="152" y="66"/>
                  </a:lnTo>
                  <a:lnTo>
                    <a:pt x="150" y="67"/>
                  </a:lnTo>
                  <a:lnTo>
                    <a:pt x="150" y="67"/>
                  </a:lnTo>
                  <a:lnTo>
                    <a:pt x="141" y="65"/>
                  </a:lnTo>
                  <a:lnTo>
                    <a:pt x="132" y="64"/>
                  </a:lnTo>
                  <a:lnTo>
                    <a:pt x="123" y="65"/>
                  </a:lnTo>
                  <a:lnTo>
                    <a:pt x="120" y="66"/>
                  </a:lnTo>
                  <a:lnTo>
                    <a:pt x="115" y="69"/>
                  </a:lnTo>
                  <a:lnTo>
                    <a:pt x="115" y="69"/>
                  </a:lnTo>
                  <a:lnTo>
                    <a:pt x="112" y="70"/>
                  </a:lnTo>
                  <a:lnTo>
                    <a:pt x="108" y="71"/>
                  </a:lnTo>
                  <a:lnTo>
                    <a:pt x="104" y="72"/>
                  </a:lnTo>
                  <a:lnTo>
                    <a:pt x="100" y="70"/>
                  </a:lnTo>
                  <a:lnTo>
                    <a:pt x="100" y="70"/>
                  </a:lnTo>
                  <a:lnTo>
                    <a:pt x="98" y="69"/>
                  </a:lnTo>
                  <a:lnTo>
                    <a:pt x="95" y="69"/>
                  </a:lnTo>
                  <a:lnTo>
                    <a:pt x="91" y="70"/>
                  </a:lnTo>
                  <a:lnTo>
                    <a:pt x="88" y="72"/>
                  </a:lnTo>
                  <a:lnTo>
                    <a:pt x="84" y="75"/>
                  </a:lnTo>
                  <a:lnTo>
                    <a:pt x="84" y="75"/>
                  </a:lnTo>
                  <a:lnTo>
                    <a:pt x="81" y="77"/>
                  </a:lnTo>
                  <a:lnTo>
                    <a:pt x="78" y="77"/>
                  </a:lnTo>
                  <a:lnTo>
                    <a:pt x="78" y="77"/>
                  </a:lnTo>
                  <a:lnTo>
                    <a:pt x="66" y="75"/>
                  </a:lnTo>
                  <a:lnTo>
                    <a:pt x="60" y="74"/>
                  </a:lnTo>
                  <a:lnTo>
                    <a:pt x="53" y="73"/>
                  </a:lnTo>
                  <a:lnTo>
                    <a:pt x="53" y="73"/>
                  </a:lnTo>
                  <a:lnTo>
                    <a:pt x="52" y="73"/>
                  </a:lnTo>
                  <a:lnTo>
                    <a:pt x="52" y="71"/>
                  </a:lnTo>
                  <a:lnTo>
                    <a:pt x="52" y="67"/>
                  </a:lnTo>
                  <a:lnTo>
                    <a:pt x="53" y="65"/>
                  </a:lnTo>
                  <a:lnTo>
                    <a:pt x="53" y="65"/>
                  </a:lnTo>
                  <a:lnTo>
                    <a:pt x="54" y="65"/>
                  </a:lnTo>
                  <a:lnTo>
                    <a:pt x="56" y="65"/>
                  </a:lnTo>
                  <a:lnTo>
                    <a:pt x="59" y="66"/>
                  </a:lnTo>
                  <a:lnTo>
                    <a:pt x="59" y="66"/>
                  </a:lnTo>
                  <a:lnTo>
                    <a:pt x="63" y="66"/>
                  </a:lnTo>
                  <a:lnTo>
                    <a:pt x="67" y="65"/>
                  </a:lnTo>
                  <a:lnTo>
                    <a:pt x="67" y="65"/>
                  </a:lnTo>
                  <a:lnTo>
                    <a:pt x="74" y="59"/>
                  </a:lnTo>
                  <a:lnTo>
                    <a:pt x="79" y="56"/>
                  </a:lnTo>
                  <a:lnTo>
                    <a:pt x="83" y="54"/>
                  </a:lnTo>
                  <a:lnTo>
                    <a:pt x="83" y="54"/>
                  </a:lnTo>
                  <a:lnTo>
                    <a:pt x="84" y="53"/>
                  </a:lnTo>
                  <a:lnTo>
                    <a:pt x="84" y="52"/>
                  </a:lnTo>
                  <a:lnTo>
                    <a:pt x="84" y="51"/>
                  </a:lnTo>
                  <a:lnTo>
                    <a:pt x="83" y="50"/>
                  </a:lnTo>
                  <a:lnTo>
                    <a:pt x="83" y="50"/>
                  </a:lnTo>
                  <a:lnTo>
                    <a:pt x="80" y="51"/>
                  </a:lnTo>
                  <a:lnTo>
                    <a:pt x="77" y="52"/>
                  </a:lnTo>
                  <a:lnTo>
                    <a:pt x="77" y="52"/>
                  </a:lnTo>
                  <a:lnTo>
                    <a:pt x="68" y="54"/>
                  </a:lnTo>
                  <a:lnTo>
                    <a:pt x="63" y="55"/>
                  </a:lnTo>
                  <a:lnTo>
                    <a:pt x="59" y="56"/>
                  </a:lnTo>
                  <a:lnTo>
                    <a:pt x="59" y="56"/>
                  </a:lnTo>
                  <a:lnTo>
                    <a:pt x="58" y="56"/>
                  </a:lnTo>
                  <a:lnTo>
                    <a:pt x="56" y="56"/>
                  </a:lnTo>
                  <a:lnTo>
                    <a:pt x="53" y="55"/>
                  </a:lnTo>
                  <a:lnTo>
                    <a:pt x="52" y="54"/>
                  </a:lnTo>
                  <a:lnTo>
                    <a:pt x="52" y="54"/>
                  </a:lnTo>
                  <a:lnTo>
                    <a:pt x="51" y="51"/>
                  </a:lnTo>
                  <a:lnTo>
                    <a:pt x="50" y="49"/>
                  </a:lnTo>
                  <a:lnTo>
                    <a:pt x="49" y="49"/>
                  </a:lnTo>
                  <a:lnTo>
                    <a:pt x="49" y="49"/>
                  </a:lnTo>
                  <a:lnTo>
                    <a:pt x="47" y="50"/>
                  </a:lnTo>
                  <a:lnTo>
                    <a:pt x="46" y="52"/>
                  </a:lnTo>
                  <a:lnTo>
                    <a:pt x="42" y="56"/>
                  </a:lnTo>
                  <a:lnTo>
                    <a:pt x="41" y="59"/>
                  </a:lnTo>
                  <a:lnTo>
                    <a:pt x="40" y="61"/>
                  </a:lnTo>
                  <a:lnTo>
                    <a:pt x="38" y="61"/>
                  </a:lnTo>
                  <a:lnTo>
                    <a:pt x="36" y="60"/>
                  </a:lnTo>
                  <a:lnTo>
                    <a:pt x="36" y="60"/>
                  </a:lnTo>
                  <a:lnTo>
                    <a:pt x="33" y="59"/>
                  </a:lnTo>
                  <a:lnTo>
                    <a:pt x="31" y="57"/>
                  </a:lnTo>
                  <a:lnTo>
                    <a:pt x="28" y="59"/>
                  </a:lnTo>
                  <a:lnTo>
                    <a:pt x="25" y="60"/>
                  </a:lnTo>
                  <a:lnTo>
                    <a:pt x="20" y="60"/>
                  </a:lnTo>
                  <a:lnTo>
                    <a:pt x="20" y="60"/>
                  </a:lnTo>
                  <a:lnTo>
                    <a:pt x="19" y="60"/>
                  </a:lnTo>
                  <a:lnTo>
                    <a:pt x="19" y="59"/>
                  </a:lnTo>
                  <a:lnTo>
                    <a:pt x="17" y="56"/>
                  </a:lnTo>
                  <a:lnTo>
                    <a:pt x="17" y="56"/>
                  </a:lnTo>
                  <a:lnTo>
                    <a:pt x="16" y="55"/>
                  </a:lnTo>
                  <a:lnTo>
                    <a:pt x="14" y="55"/>
                  </a:lnTo>
                  <a:lnTo>
                    <a:pt x="14" y="55"/>
                  </a:lnTo>
                  <a:lnTo>
                    <a:pt x="10" y="56"/>
                  </a:lnTo>
                  <a:lnTo>
                    <a:pt x="6" y="57"/>
                  </a:lnTo>
                  <a:lnTo>
                    <a:pt x="3" y="57"/>
                  </a:lnTo>
                  <a:lnTo>
                    <a:pt x="1" y="56"/>
                  </a:lnTo>
                  <a:lnTo>
                    <a:pt x="0" y="54"/>
                  </a:lnTo>
                  <a:lnTo>
                    <a:pt x="0" y="54"/>
                  </a:lnTo>
                  <a:lnTo>
                    <a:pt x="0" y="53"/>
                  </a:lnTo>
                  <a:lnTo>
                    <a:pt x="0" y="51"/>
                  </a:lnTo>
                  <a:lnTo>
                    <a:pt x="3" y="48"/>
                  </a:lnTo>
                  <a:lnTo>
                    <a:pt x="3" y="48"/>
                  </a:lnTo>
                  <a:lnTo>
                    <a:pt x="5" y="46"/>
                  </a:lnTo>
                  <a:lnTo>
                    <a:pt x="7" y="46"/>
                  </a:lnTo>
                  <a:lnTo>
                    <a:pt x="7" y="46"/>
                  </a:lnTo>
                  <a:lnTo>
                    <a:pt x="7" y="42"/>
                  </a:lnTo>
                  <a:lnTo>
                    <a:pt x="9" y="40"/>
                  </a:lnTo>
                  <a:lnTo>
                    <a:pt x="16" y="36"/>
                  </a:lnTo>
                  <a:lnTo>
                    <a:pt x="16" y="36"/>
                  </a:lnTo>
                  <a:lnTo>
                    <a:pt x="16" y="35"/>
                  </a:lnTo>
                  <a:lnTo>
                    <a:pt x="16" y="33"/>
                  </a:lnTo>
                  <a:lnTo>
                    <a:pt x="15" y="31"/>
                  </a:lnTo>
                  <a:lnTo>
                    <a:pt x="14" y="30"/>
                  </a:lnTo>
                  <a:lnTo>
                    <a:pt x="14" y="30"/>
                  </a:lnTo>
                  <a:lnTo>
                    <a:pt x="15" y="28"/>
                  </a:lnTo>
                  <a:lnTo>
                    <a:pt x="17" y="24"/>
                  </a:lnTo>
                  <a:lnTo>
                    <a:pt x="25" y="20"/>
                  </a:lnTo>
                  <a:lnTo>
                    <a:pt x="32" y="15"/>
                  </a:lnTo>
                  <a:lnTo>
                    <a:pt x="38" y="14"/>
                  </a:lnTo>
                  <a:lnTo>
                    <a:pt x="38" y="14"/>
                  </a:lnTo>
                  <a:lnTo>
                    <a:pt x="43" y="15"/>
                  </a:lnTo>
                  <a:lnTo>
                    <a:pt x="48" y="18"/>
                  </a:lnTo>
                  <a:lnTo>
                    <a:pt x="48" y="18"/>
                  </a:lnTo>
                  <a:lnTo>
                    <a:pt x="58" y="23"/>
                  </a:lnTo>
                  <a:lnTo>
                    <a:pt x="62" y="27"/>
                  </a:lnTo>
                  <a:lnTo>
                    <a:pt x="67" y="31"/>
                  </a:lnTo>
                  <a:lnTo>
                    <a:pt x="67" y="31"/>
                  </a:lnTo>
                  <a:lnTo>
                    <a:pt x="69" y="34"/>
                  </a:lnTo>
                  <a:lnTo>
                    <a:pt x="72" y="35"/>
                  </a:lnTo>
                  <a:lnTo>
                    <a:pt x="72" y="35"/>
                  </a:lnTo>
                  <a:lnTo>
                    <a:pt x="74" y="35"/>
                  </a:lnTo>
                  <a:lnTo>
                    <a:pt x="77" y="35"/>
                  </a:lnTo>
                  <a:lnTo>
                    <a:pt x="79" y="35"/>
                  </a:lnTo>
                  <a:lnTo>
                    <a:pt x="80" y="36"/>
                  </a:lnTo>
                  <a:lnTo>
                    <a:pt x="80" y="36"/>
                  </a:lnTo>
                  <a:lnTo>
                    <a:pt x="84" y="41"/>
                  </a:lnTo>
                  <a:lnTo>
                    <a:pt x="88" y="44"/>
                  </a:lnTo>
                  <a:lnTo>
                    <a:pt x="92" y="45"/>
                  </a:lnTo>
                  <a:lnTo>
                    <a:pt x="94" y="45"/>
                  </a:lnTo>
                  <a:lnTo>
                    <a:pt x="98" y="45"/>
                  </a:lnTo>
                  <a:lnTo>
                    <a:pt x="98" y="45"/>
                  </a:lnTo>
                  <a:lnTo>
                    <a:pt x="102" y="43"/>
                  </a:lnTo>
                  <a:lnTo>
                    <a:pt x="106" y="44"/>
                  </a:lnTo>
                  <a:lnTo>
                    <a:pt x="111" y="45"/>
                  </a:lnTo>
                  <a:lnTo>
                    <a:pt x="115" y="46"/>
                  </a:lnTo>
                  <a:lnTo>
                    <a:pt x="115" y="46"/>
                  </a:lnTo>
                  <a:lnTo>
                    <a:pt x="117" y="46"/>
                  </a:lnTo>
                  <a:lnTo>
                    <a:pt x="120" y="46"/>
                  </a:lnTo>
                  <a:lnTo>
                    <a:pt x="120" y="46"/>
                  </a:lnTo>
                  <a:lnTo>
                    <a:pt x="121" y="45"/>
                  </a:lnTo>
                  <a:lnTo>
                    <a:pt x="121" y="43"/>
                  </a:lnTo>
                  <a:lnTo>
                    <a:pt x="121" y="41"/>
                  </a:lnTo>
                  <a:lnTo>
                    <a:pt x="120" y="39"/>
                  </a:lnTo>
                  <a:lnTo>
                    <a:pt x="120" y="39"/>
                  </a:lnTo>
                  <a:lnTo>
                    <a:pt x="116" y="36"/>
                  </a:lnTo>
                  <a:lnTo>
                    <a:pt x="115" y="35"/>
                  </a:lnTo>
                  <a:lnTo>
                    <a:pt x="114" y="34"/>
                  </a:lnTo>
                  <a:lnTo>
                    <a:pt x="114" y="34"/>
                  </a:lnTo>
                  <a:lnTo>
                    <a:pt x="114" y="32"/>
                  </a:lnTo>
                  <a:lnTo>
                    <a:pt x="114" y="32"/>
                  </a:lnTo>
                  <a:lnTo>
                    <a:pt x="117" y="30"/>
                  </a:lnTo>
                  <a:lnTo>
                    <a:pt x="117" y="29"/>
                  </a:lnTo>
                  <a:lnTo>
                    <a:pt x="117" y="27"/>
                  </a:lnTo>
                  <a:lnTo>
                    <a:pt x="117" y="27"/>
                  </a:lnTo>
                  <a:lnTo>
                    <a:pt x="115" y="24"/>
                  </a:lnTo>
                  <a:lnTo>
                    <a:pt x="113" y="22"/>
                  </a:lnTo>
                  <a:lnTo>
                    <a:pt x="108" y="19"/>
                  </a:lnTo>
                  <a:lnTo>
                    <a:pt x="108" y="19"/>
                  </a:lnTo>
                  <a:lnTo>
                    <a:pt x="108" y="18"/>
                  </a:lnTo>
                  <a:lnTo>
                    <a:pt x="106" y="18"/>
                  </a:lnTo>
                  <a:lnTo>
                    <a:pt x="106" y="18"/>
                  </a:lnTo>
                  <a:lnTo>
                    <a:pt x="115" y="11"/>
                  </a:lnTo>
                  <a:lnTo>
                    <a:pt x="117" y="8"/>
                  </a:lnTo>
                  <a:lnTo>
                    <a:pt x="120" y="2"/>
                  </a:lnTo>
                  <a:lnTo>
                    <a:pt x="120" y="2"/>
                  </a:lnTo>
                  <a:lnTo>
                    <a:pt x="121" y="0"/>
                  </a:lnTo>
                  <a:lnTo>
                    <a:pt x="122" y="0"/>
                  </a:lnTo>
                  <a:lnTo>
                    <a:pt x="123" y="0"/>
                  </a:lnTo>
                  <a:lnTo>
                    <a:pt x="123" y="0"/>
                  </a:lnTo>
                  <a:lnTo>
                    <a:pt x="125" y="3"/>
                  </a:lnTo>
                  <a:lnTo>
                    <a:pt x="126" y="8"/>
                  </a:lnTo>
                  <a:lnTo>
                    <a:pt x="126" y="8"/>
                  </a:lnTo>
                  <a:lnTo>
                    <a:pt x="129" y="13"/>
                  </a:lnTo>
                  <a:lnTo>
                    <a:pt x="129" y="17"/>
                  </a:lnTo>
                  <a:lnTo>
                    <a:pt x="127" y="20"/>
                  </a:lnTo>
                  <a:lnTo>
                    <a:pt x="127" y="20"/>
                  </a:lnTo>
                  <a:lnTo>
                    <a:pt x="127" y="22"/>
                  </a:lnTo>
                  <a:lnTo>
                    <a:pt x="129" y="23"/>
                  </a:lnTo>
                  <a:lnTo>
                    <a:pt x="132" y="27"/>
                  </a:lnTo>
                  <a:lnTo>
                    <a:pt x="132" y="27"/>
                  </a:lnTo>
                  <a:lnTo>
                    <a:pt x="132" y="28"/>
                  </a:lnTo>
                  <a:lnTo>
                    <a:pt x="131" y="29"/>
                  </a:lnTo>
                  <a:lnTo>
                    <a:pt x="130" y="32"/>
                  </a:lnTo>
                  <a:lnTo>
                    <a:pt x="130" y="32"/>
                  </a:lnTo>
                  <a:lnTo>
                    <a:pt x="130" y="33"/>
                  </a:lnTo>
                  <a:lnTo>
                    <a:pt x="131" y="34"/>
                  </a:lnTo>
                  <a:lnTo>
                    <a:pt x="133" y="36"/>
                  </a:lnTo>
                  <a:lnTo>
                    <a:pt x="133" y="36"/>
                  </a:lnTo>
                  <a:lnTo>
                    <a:pt x="138" y="31"/>
                  </a:lnTo>
                  <a:lnTo>
                    <a:pt x="142" y="29"/>
                  </a:lnTo>
                  <a:lnTo>
                    <a:pt x="143" y="29"/>
                  </a:lnTo>
                  <a:lnTo>
                    <a:pt x="145" y="29"/>
                  </a:lnTo>
                  <a:lnTo>
                    <a:pt x="145" y="29"/>
                  </a:lnTo>
                  <a:lnTo>
                    <a:pt x="146" y="30"/>
                  </a:lnTo>
                  <a:lnTo>
                    <a:pt x="145" y="32"/>
                  </a:lnTo>
                  <a:lnTo>
                    <a:pt x="143" y="36"/>
                  </a:lnTo>
                  <a:lnTo>
                    <a:pt x="143" y="36"/>
                  </a:lnTo>
                  <a:lnTo>
                    <a:pt x="144" y="38"/>
                  </a:lnTo>
                  <a:lnTo>
                    <a:pt x="145" y="40"/>
                  </a:lnTo>
                  <a:lnTo>
                    <a:pt x="146" y="41"/>
                  </a:lnTo>
                  <a:lnTo>
                    <a:pt x="147" y="40"/>
                  </a:lnTo>
                  <a:lnTo>
                    <a:pt x="147" y="40"/>
                  </a:lnTo>
                  <a:lnTo>
                    <a:pt x="151" y="36"/>
                  </a:lnTo>
                  <a:lnTo>
                    <a:pt x="152" y="32"/>
                  </a:lnTo>
                  <a:lnTo>
                    <a:pt x="152" y="29"/>
                  </a:lnTo>
                  <a:lnTo>
                    <a:pt x="154" y="28"/>
                  </a:lnTo>
                  <a:lnTo>
                    <a:pt x="154" y="28"/>
                  </a:lnTo>
                  <a:lnTo>
                    <a:pt x="157" y="28"/>
                  </a:lnTo>
                  <a:lnTo>
                    <a:pt x="159" y="29"/>
                  </a:lnTo>
                  <a:lnTo>
                    <a:pt x="162" y="32"/>
                  </a:lnTo>
                  <a:lnTo>
                    <a:pt x="163" y="35"/>
                  </a:lnTo>
                  <a:lnTo>
                    <a:pt x="162" y="43"/>
                  </a:lnTo>
                  <a:lnTo>
                    <a:pt x="161" y="52"/>
                  </a:lnTo>
                  <a:lnTo>
                    <a:pt x="161" y="52"/>
                  </a:lnTo>
                  <a:lnTo>
                    <a:pt x="157" y="57"/>
                  </a:lnTo>
                  <a:lnTo>
                    <a:pt x="154" y="64"/>
                  </a:lnTo>
                  <a:lnTo>
                    <a:pt x="154" y="6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4" name="Freeform 563"/>
            <p:cNvSpPr>
              <a:spLocks/>
            </p:cNvSpPr>
            <p:nvPr/>
          </p:nvSpPr>
          <p:spPr bwMode="gray">
            <a:xfrm>
              <a:off x="1550607" y="2222997"/>
              <a:ext cx="21591" cy="24001"/>
            </a:xfrm>
            <a:custGeom>
              <a:avLst/>
              <a:gdLst/>
              <a:ahLst/>
              <a:cxnLst>
                <a:cxn ang="0">
                  <a:pos x="7" y="4"/>
                </a:cxn>
                <a:cxn ang="0">
                  <a:pos x="7" y="4"/>
                </a:cxn>
                <a:cxn ang="0">
                  <a:pos x="2" y="7"/>
                </a:cxn>
                <a:cxn ang="0">
                  <a:pos x="0" y="9"/>
                </a:cxn>
                <a:cxn ang="0">
                  <a:pos x="0" y="10"/>
                </a:cxn>
                <a:cxn ang="0">
                  <a:pos x="1" y="12"/>
                </a:cxn>
                <a:cxn ang="0">
                  <a:pos x="1" y="12"/>
                </a:cxn>
                <a:cxn ang="0">
                  <a:pos x="2" y="14"/>
                </a:cxn>
                <a:cxn ang="0">
                  <a:pos x="4" y="17"/>
                </a:cxn>
                <a:cxn ang="0">
                  <a:pos x="6" y="17"/>
                </a:cxn>
                <a:cxn ang="0">
                  <a:pos x="9" y="17"/>
                </a:cxn>
                <a:cxn ang="0">
                  <a:pos x="9" y="17"/>
                </a:cxn>
                <a:cxn ang="0">
                  <a:pos x="12" y="11"/>
                </a:cxn>
                <a:cxn ang="0">
                  <a:pos x="15" y="5"/>
                </a:cxn>
                <a:cxn ang="0">
                  <a:pos x="15" y="5"/>
                </a:cxn>
                <a:cxn ang="0">
                  <a:pos x="15" y="3"/>
                </a:cxn>
                <a:cxn ang="0">
                  <a:pos x="15" y="1"/>
                </a:cxn>
                <a:cxn ang="0">
                  <a:pos x="15" y="1"/>
                </a:cxn>
                <a:cxn ang="0">
                  <a:pos x="13" y="0"/>
                </a:cxn>
                <a:cxn ang="0">
                  <a:pos x="11" y="1"/>
                </a:cxn>
                <a:cxn ang="0">
                  <a:pos x="7" y="4"/>
                </a:cxn>
                <a:cxn ang="0">
                  <a:pos x="7" y="4"/>
                </a:cxn>
                <a:cxn ang="0">
                  <a:pos x="7" y="4"/>
                </a:cxn>
                <a:cxn ang="0">
                  <a:pos x="7" y="4"/>
                </a:cxn>
              </a:cxnLst>
              <a:rect l="0" t="0" r="r" b="b"/>
              <a:pathLst>
                <a:path w="15" h="17">
                  <a:moveTo>
                    <a:pt x="7" y="4"/>
                  </a:moveTo>
                  <a:lnTo>
                    <a:pt x="7" y="4"/>
                  </a:lnTo>
                  <a:lnTo>
                    <a:pt x="2" y="7"/>
                  </a:lnTo>
                  <a:lnTo>
                    <a:pt x="0" y="9"/>
                  </a:lnTo>
                  <a:lnTo>
                    <a:pt x="0" y="10"/>
                  </a:lnTo>
                  <a:lnTo>
                    <a:pt x="1" y="12"/>
                  </a:lnTo>
                  <a:lnTo>
                    <a:pt x="1" y="12"/>
                  </a:lnTo>
                  <a:lnTo>
                    <a:pt x="2" y="14"/>
                  </a:lnTo>
                  <a:lnTo>
                    <a:pt x="4" y="17"/>
                  </a:lnTo>
                  <a:lnTo>
                    <a:pt x="6" y="17"/>
                  </a:lnTo>
                  <a:lnTo>
                    <a:pt x="9" y="17"/>
                  </a:lnTo>
                  <a:lnTo>
                    <a:pt x="9" y="17"/>
                  </a:lnTo>
                  <a:lnTo>
                    <a:pt x="12" y="11"/>
                  </a:lnTo>
                  <a:lnTo>
                    <a:pt x="15" y="5"/>
                  </a:lnTo>
                  <a:lnTo>
                    <a:pt x="15" y="5"/>
                  </a:lnTo>
                  <a:lnTo>
                    <a:pt x="15" y="3"/>
                  </a:lnTo>
                  <a:lnTo>
                    <a:pt x="15" y="1"/>
                  </a:lnTo>
                  <a:lnTo>
                    <a:pt x="15" y="1"/>
                  </a:lnTo>
                  <a:lnTo>
                    <a:pt x="13" y="0"/>
                  </a:lnTo>
                  <a:lnTo>
                    <a:pt x="11" y="1"/>
                  </a:lnTo>
                  <a:lnTo>
                    <a:pt x="7" y="4"/>
                  </a:lnTo>
                  <a:lnTo>
                    <a:pt x="7" y="4"/>
                  </a:lnTo>
                  <a:lnTo>
                    <a:pt x="7" y="4"/>
                  </a:lnTo>
                  <a:lnTo>
                    <a:pt x="7"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5" name="Freeform 564"/>
            <p:cNvSpPr>
              <a:spLocks/>
            </p:cNvSpPr>
            <p:nvPr/>
          </p:nvSpPr>
          <p:spPr bwMode="gray">
            <a:xfrm>
              <a:off x="1449847" y="2138995"/>
              <a:ext cx="165534" cy="96003"/>
            </a:xfrm>
            <a:custGeom>
              <a:avLst/>
              <a:gdLst/>
              <a:ahLst/>
              <a:cxnLst>
                <a:cxn ang="0">
                  <a:pos x="109" y="11"/>
                </a:cxn>
                <a:cxn ang="0">
                  <a:pos x="104" y="1"/>
                </a:cxn>
                <a:cxn ang="0">
                  <a:pos x="100" y="1"/>
                </a:cxn>
                <a:cxn ang="0">
                  <a:pos x="102" y="7"/>
                </a:cxn>
                <a:cxn ang="0">
                  <a:pos x="101" y="10"/>
                </a:cxn>
                <a:cxn ang="0">
                  <a:pos x="96" y="9"/>
                </a:cxn>
                <a:cxn ang="0">
                  <a:pos x="93" y="5"/>
                </a:cxn>
                <a:cxn ang="0">
                  <a:pos x="88" y="5"/>
                </a:cxn>
                <a:cxn ang="0">
                  <a:pos x="86" y="10"/>
                </a:cxn>
                <a:cxn ang="0">
                  <a:pos x="81" y="11"/>
                </a:cxn>
                <a:cxn ang="0">
                  <a:pos x="70" y="10"/>
                </a:cxn>
                <a:cxn ang="0">
                  <a:pos x="66" y="14"/>
                </a:cxn>
                <a:cxn ang="0">
                  <a:pos x="54" y="20"/>
                </a:cxn>
                <a:cxn ang="0">
                  <a:pos x="46" y="29"/>
                </a:cxn>
                <a:cxn ang="0">
                  <a:pos x="44" y="31"/>
                </a:cxn>
                <a:cxn ang="0">
                  <a:pos x="39" y="32"/>
                </a:cxn>
                <a:cxn ang="0">
                  <a:pos x="30" y="39"/>
                </a:cxn>
                <a:cxn ang="0">
                  <a:pos x="24" y="41"/>
                </a:cxn>
                <a:cxn ang="0">
                  <a:pos x="22" y="46"/>
                </a:cxn>
                <a:cxn ang="0">
                  <a:pos x="12" y="46"/>
                </a:cxn>
                <a:cxn ang="0">
                  <a:pos x="5" y="48"/>
                </a:cxn>
                <a:cxn ang="0">
                  <a:pos x="2" y="55"/>
                </a:cxn>
                <a:cxn ang="0">
                  <a:pos x="7" y="56"/>
                </a:cxn>
                <a:cxn ang="0">
                  <a:pos x="8" y="60"/>
                </a:cxn>
                <a:cxn ang="0">
                  <a:pos x="8" y="66"/>
                </a:cxn>
                <a:cxn ang="0">
                  <a:pos x="12" y="67"/>
                </a:cxn>
                <a:cxn ang="0">
                  <a:pos x="21" y="62"/>
                </a:cxn>
                <a:cxn ang="0">
                  <a:pos x="29" y="64"/>
                </a:cxn>
                <a:cxn ang="0">
                  <a:pos x="33" y="63"/>
                </a:cxn>
                <a:cxn ang="0">
                  <a:pos x="33" y="57"/>
                </a:cxn>
                <a:cxn ang="0">
                  <a:pos x="37" y="55"/>
                </a:cxn>
                <a:cxn ang="0">
                  <a:pos x="42" y="49"/>
                </a:cxn>
                <a:cxn ang="0">
                  <a:pos x="45" y="47"/>
                </a:cxn>
                <a:cxn ang="0">
                  <a:pos x="45" y="55"/>
                </a:cxn>
                <a:cxn ang="0">
                  <a:pos x="51" y="64"/>
                </a:cxn>
                <a:cxn ang="0">
                  <a:pos x="56" y="66"/>
                </a:cxn>
                <a:cxn ang="0">
                  <a:pos x="62" y="62"/>
                </a:cxn>
                <a:cxn ang="0">
                  <a:pos x="61" y="57"/>
                </a:cxn>
                <a:cxn ang="0">
                  <a:pos x="61" y="53"/>
                </a:cxn>
                <a:cxn ang="0">
                  <a:pos x="85" y="26"/>
                </a:cxn>
                <a:cxn ang="0">
                  <a:pos x="86" y="31"/>
                </a:cxn>
                <a:cxn ang="0">
                  <a:pos x="85" y="50"/>
                </a:cxn>
                <a:cxn ang="0">
                  <a:pos x="87" y="53"/>
                </a:cxn>
                <a:cxn ang="0">
                  <a:pos x="91" y="53"/>
                </a:cxn>
                <a:cxn ang="0">
                  <a:pos x="102" y="42"/>
                </a:cxn>
                <a:cxn ang="0">
                  <a:pos x="106" y="37"/>
                </a:cxn>
                <a:cxn ang="0">
                  <a:pos x="106" y="35"/>
                </a:cxn>
                <a:cxn ang="0">
                  <a:pos x="108" y="29"/>
                </a:cxn>
                <a:cxn ang="0">
                  <a:pos x="115" y="24"/>
                </a:cxn>
                <a:cxn ang="0">
                  <a:pos x="111" y="18"/>
                </a:cxn>
              </a:cxnLst>
              <a:rect l="0" t="0" r="r" b="b"/>
              <a:pathLst>
                <a:path w="115" h="67">
                  <a:moveTo>
                    <a:pt x="111" y="18"/>
                  </a:moveTo>
                  <a:lnTo>
                    <a:pt x="111" y="18"/>
                  </a:lnTo>
                  <a:lnTo>
                    <a:pt x="109" y="11"/>
                  </a:lnTo>
                  <a:lnTo>
                    <a:pt x="107" y="6"/>
                  </a:lnTo>
                  <a:lnTo>
                    <a:pt x="106" y="4"/>
                  </a:lnTo>
                  <a:lnTo>
                    <a:pt x="104" y="1"/>
                  </a:lnTo>
                  <a:lnTo>
                    <a:pt x="102" y="0"/>
                  </a:lnTo>
                  <a:lnTo>
                    <a:pt x="100" y="1"/>
                  </a:lnTo>
                  <a:lnTo>
                    <a:pt x="100" y="1"/>
                  </a:lnTo>
                  <a:lnTo>
                    <a:pt x="100" y="3"/>
                  </a:lnTo>
                  <a:lnTo>
                    <a:pt x="101" y="5"/>
                  </a:lnTo>
                  <a:lnTo>
                    <a:pt x="102" y="7"/>
                  </a:lnTo>
                  <a:lnTo>
                    <a:pt x="102" y="9"/>
                  </a:lnTo>
                  <a:lnTo>
                    <a:pt x="102" y="9"/>
                  </a:lnTo>
                  <a:lnTo>
                    <a:pt x="101" y="10"/>
                  </a:lnTo>
                  <a:lnTo>
                    <a:pt x="101" y="10"/>
                  </a:lnTo>
                  <a:lnTo>
                    <a:pt x="97" y="10"/>
                  </a:lnTo>
                  <a:lnTo>
                    <a:pt x="96" y="9"/>
                  </a:lnTo>
                  <a:lnTo>
                    <a:pt x="95" y="7"/>
                  </a:lnTo>
                  <a:lnTo>
                    <a:pt x="93" y="5"/>
                  </a:lnTo>
                  <a:lnTo>
                    <a:pt x="93" y="5"/>
                  </a:lnTo>
                  <a:lnTo>
                    <a:pt x="91" y="5"/>
                  </a:lnTo>
                  <a:lnTo>
                    <a:pt x="88" y="5"/>
                  </a:lnTo>
                  <a:lnTo>
                    <a:pt x="88" y="5"/>
                  </a:lnTo>
                  <a:lnTo>
                    <a:pt x="87" y="7"/>
                  </a:lnTo>
                  <a:lnTo>
                    <a:pt x="86" y="8"/>
                  </a:lnTo>
                  <a:lnTo>
                    <a:pt x="86" y="10"/>
                  </a:lnTo>
                  <a:lnTo>
                    <a:pt x="85" y="11"/>
                  </a:lnTo>
                  <a:lnTo>
                    <a:pt x="85" y="11"/>
                  </a:lnTo>
                  <a:lnTo>
                    <a:pt x="81" y="11"/>
                  </a:lnTo>
                  <a:lnTo>
                    <a:pt x="76" y="10"/>
                  </a:lnTo>
                  <a:lnTo>
                    <a:pt x="72" y="9"/>
                  </a:lnTo>
                  <a:lnTo>
                    <a:pt x="70" y="10"/>
                  </a:lnTo>
                  <a:lnTo>
                    <a:pt x="67" y="11"/>
                  </a:lnTo>
                  <a:lnTo>
                    <a:pt x="67" y="11"/>
                  </a:lnTo>
                  <a:lnTo>
                    <a:pt x="66" y="14"/>
                  </a:lnTo>
                  <a:lnTo>
                    <a:pt x="66" y="14"/>
                  </a:lnTo>
                  <a:lnTo>
                    <a:pt x="60" y="17"/>
                  </a:lnTo>
                  <a:lnTo>
                    <a:pt x="54" y="20"/>
                  </a:lnTo>
                  <a:lnTo>
                    <a:pt x="49" y="24"/>
                  </a:lnTo>
                  <a:lnTo>
                    <a:pt x="48" y="26"/>
                  </a:lnTo>
                  <a:lnTo>
                    <a:pt x="46" y="29"/>
                  </a:lnTo>
                  <a:lnTo>
                    <a:pt x="46" y="29"/>
                  </a:lnTo>
                  <a:lnTo>
                    <a:pt x="44" y="31"/>
                  </a:lnTo>
                  <a:lnTo>
                    <a:pt x="44" y="31"/>
                  </a:lnTo>
                  <a:lnTo>
                    <a:pt x="41" y="31"/>
                  </a:lnTo>
                  <a:lnTo>
                    <a:pt x="40" y="31"/>
                  </a:lnTo>
                  <a:lnTo>
                    <a:pt x="39" y="32"/>
                  </a:lnTo>
                  <a:lnTo>
                    <a:pt x="39" y="32"/>
                  </a:lnTo>
                  <a:lnTo>
                    <a:pt x="33" y="37"/>
                  </a:lnTo>
                  <a:lnTo>
                    <a:pt x="30" y="39"/>
                  </a:lnTo>
                  <a:lnTo>
                    <a:pt x="25" y="40"/>
                  </a:lnTo>
                  <a:lnTo>
                    <a:pt x="25" y="40"/>
                  </a:lnTo>
                  <a:lnTo>
                    <a:pt x="24" y="41"/>
                  </a:lnTo>
                  <a:lnTo>
                    <a:pt x="24" y="42"/>
                  </a:lnTo>
                  <a:lnTo>
                    <a:pt x="23" y="45"/>
                  </a:lnTo>
                  <a:lnTo>
                    <a:pt x="22" y="46"/>
                  </a:lnTo>
                  <a:lnTo>
                    <a:pt x="22" y="46"/>
                  </a:lnTo>
                  <a:lnTo>
                    <a:pt x="17" y="46"/>
                  </a:lnTo>
                  <a:lnTo>
                    <a:pt x="12" y="46"/>
                  </a:lnTo>
                  <a:lnTo>
                    <a:pt x="8" y="46"/>
                  </a:lnTo>
                  <a:lnTo>
                    <a:pt x="5" y="48"/>
                  </a:lnTo>
                  <a:lnTo>
                    <a:pt x="5" y="48"/>
                  </a:lnTo>
                  <a:lnTo>
                    <a:pt x="1" y="51"/>
                  </a:lnTo>
                  <a:lnTo>
                    <a:pt x="0" y="53"/>
                  </a:lnTo>
                  <a:lnTo>
                    <a:pt x="2" y="55"/>
                  </a:lnTo>
                  <a:lnTo>
                    <a:pt x="2" y="55"/>
                  </a:lnTo>
                  <a:lnTo>
                    <a:pt x="5" y="56"/>
                  </a:lnTo>
                  <a:lnTo>
                    <a:pt x="7" y="56"/>
                  </a:lnTo>
                  <a:lnTo>
                    <a:pt x="8" y="57"/>
                  </a:lnTo>
                  <a:lnTo>
                    <a:pt x="8" y="57"/>
                  </a:lnTo>
                  <a:lnTo>
                    <a:pt x="8" y="60"/>
                  </a:lnTo>
                  <a:lnTo>
                    <a:pt x="8" y="64"/>
                  </a:lnTo>
                  <a:lnTo>
                    <a:pt x="8" y="64"/>
                  </a:lnTo>
                  <a:lnTo>
                    <a:pt x="8" y="66"/>
                  </a:lnTo>
                  <a:lnTo>
                    <a:pt x="9" y="67"/>
                  </a:lnTo>
                  <a:lnTo>
                    <a:pt x="11" y="67"/>
                  </a:lnTo>
                  <a:lnTo>
                    <a:pt x="12" y="67"/>
                  </a:lnTo>
                  <a:lnTo>
                    <a:pt x="12" y="67"/>
                  </a:lnTo>
                  <a:lnTo>
                    <a:pt x="19" y="63"/>
                  </a:lnTo>
                  <a:lnTo>
                    <a:pt x="21" y="62"/>
                  </a:lnTo>
                  <a:lnTo>
                    <a:pt x="24" y="62"/>
                  </a:lnTo>
                  <a:lnTo>
                    <a:pt x="24" y="62"/>
                  </a:lnTo>
                  <a:lnTo>
                    <a:pt x="29" y="64"/>
                  </a:lnTo>
                  <a:lnTo>
                    <a:pt x="31" y="64"/>
                  </a:lnTo>
                  <a:lnTo>
                    <a:pt x="33" y="63"/>
                  </a:lnTo>
                  <a:lnTo>
                    <a:pt x="33" y="63"/>
                  </a:lnTo>
                  <a:lnTo>
                    <a:pt x="33" y="61"/>
                  </a:lnTo>
                  <a:lnTo>
                    <a:pt x="34" y="59"/>
                  </a:lnTo>
                  <a:lnTo>
                    <a:pt x="33" y="57"/>
                  </a:lnTo>
                  <a:lnTo>
                    <a:pt x="34" y="55"/>
                  </a:lnTo>
                  <a:lnTo>
                    <a:pt x="34" y="55"/>
                  </a:lnTo>
                  <a:lnTo>
                    <a:pt x="37" y="55"/>
                  </a:lnTo>
                  <a:lnTo>
                    <a:pt x="38" y="55"/>
                  </a:lnTo>
                  <a:lnTo>
                    <a:pt x="40" y="52"/>
                  </a:lnTo>
                  <a:lnTo>
                    <a:pt x="42" y="49"/>
                  </a:lnTo>
                  <a:lnTo>
                    <a:pt x="44" y="46"/>
                  </a:lnTo>
                  <a:lnTo>
                    <a:pt x="44" y="46"/>
                  </a:lnTo>
                  <a:lnTo>
                    <a:pt x="45" y="47"/>
                  </a:lnTo>
                  <a:lnTo>
                    <a:pt x="45" y="49"/>
                  </a:lnTo>
                  <a:lnTo>
                    <a:pt x="45" y="49"/>
                  </a:lnTo>
                  <a:lnTo>
                    <a:pt x="45" y="55"/>
                  </a:lnTo>
                  <a:lnTo>
                    <a:pt x="46" y="60"/>
                  </a:lnTo>
                  <a:lnTo>
                    <a:pt x="49" y="62"/>
                  </a:lnTo>
                  <a:lnTo>
                    <a:pt x="51" y="64"/>
                  </a:lnTo>
                  <a:lnTo>
                    <a:pt x="53" y="66"/>
                  </a:lnTo>
                  <a:lnTo>
                    <a:pt x="56" y="66"/>
                  </a:lnTo>
                  <a:lnTo>
                    <a:pt x="56" y="66"/>
                  </a:lnTo>
                  <a:lnTo>
                    <a:pt x="59" y="66"/>
                  </a:lnTo>
                  <a:lnTo>
                    <a:pt x="60" y="64"/>
                  </a:lnTo>
                  <a:lnTo>
                    <a:pt x="62" y="62"/>
                  </a:lnTo>
                  <a:lnTo>
                    <a:pt x="62" y="60"/>
                  </a:lnTo>
                  <a:lnTo>
                    <a:pt x="62" y="60"/>
                  </a:lnTo>
                  <a:lnTo>
                    <a:pt x="61" y="57"/>
                  </a:lnTo>
                  <a:lnTo>
                    <a:pt x="61" y="55"/>
                  </a:lnTo>
                  <a:lnTo>
                    <a:pt x="61" y="53"/>
                  </a:lnTo>
                  <a:lnTo>
                    <a:pt x="61" y="53"/>
                  </a:lnTo>
                  <a:lnTo>
                    <a:pt x="73" y="39"/>
                  </a:lnTo>
                  <a:lnTo>
                    <a:pt x="85" y="26"/>
                  </a:lnTo>
                  <a:lnTo>
                    <a:pt x="85" y="26"/>
                  </a:lnTo>
                  <a:lnTo>
                    <a:pt x="86" y="28"/>
                  </a:lnTo>
                  <a:lnTo>
                    <a:pt x="86" y="31"/>
                  </a:lnTo>
                  <a:lnTo>
                    <a:pt x="86" y="31"/>
                  </a:lnTo>
                  <a:lnTo>
                    <a:pt x="84" y="36"/>
                  </a:lnTo>
                  <a:lnTo>
                    <a:pt x="84" y="40"/>
                  </a:lnTo>
                  <a:lnTo>
                    <a:pt x="85" y="50"/>
                  </a:lnTo>
                  <a:lnTo>
                    <a:pt x="85" y="50"/>
                  </a:lnTo>
                  <a:lnTo>
                    <a:pt x="86" y="52"/>
                  </a:lnTo>
                  <a:lnTo>
                    <a:pt x="87" y="53"/>
                  </a:lnTo>
                  <a:lnTo>
                    <a:pt x="90" y="55"/>
                  </a:lnTo>
                  <a:lnTo>
                    <a:pt x="91" y="53"/>
                  </a:lnTo>
                  <a:lnTo>
                    <a:pt x="91" y="53"/>
                  </a:lnTo>
                  <a:lnTo>
                    <a:pt x="93" y="49"/>
                  </a:lnTo>
                  <a:lnTo>
                    <a:pt x="97" y="46"/>
                  </a:lnTo>
                  <a:lnTo>
                    <a:pt x="102" y="42"/>
                  </a:lnTo>
                  <a:lnTo>
                    <a:pt x="106" y="38"/>
                  </a:lnTo>
                  <a:lnTo>
                    <a:pt x="106" y="38"/>
                  </a:lnTo>
                  <a:lnTo>
                    <a:pt x="106" y="37"/>
                  </a:lnTo>
                  <a:lnTo>
                    <a:pt x="106" y="34"/>
                  </a:lnTo>
                  <a:lnTo>
                    <a:pt x="106" y="34"/>
                  </a:lnTo>
                  <a:lnTo>
                    <a:pt x="106" y="35"/>
                  </a:lnTo>
                  <a:lnTo>
                    <a:pt x="106" y="35"/>
                  </a:lnTo>
                  <a:lnTo>
                    <a:pt x="106" y="31"/>
                  </a:lnTo>
                  <a:lnTo>
                    <a:pt x="108" y="29"/>
                  </a:lnTo>
                  <a:lnTo>
                    <a:pt x="113" y="26"/>
                  </a:lnTo>
                  <a:lnTo>
                    <a:pt x="113" y="26"/>
                  </a:lnTo>
                  <a:lnTo>
                    <a:pt x="115" y="24"/>
                  </a:lnTo>
                  <a:lnTo>
                    <a:pt x="114" y="21"/>
                  </a:lnTo>
                  <a:lnTo>
                    <a:pt x="112" y="20"/>
                  </a:lnTo>
                  <a:lnTo>
                    <a:pt x="111" y="18"/>
                  </a:lnTo>
                  <a:lnTo>
                    <a:pt x="111"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6" name="Freeform 565"/>
            <p:cNvSpPr>
              <a:spLocks/>
            </p:cNvSpPr>
            <p:nvPr/>
          </p:nvSpPr>
          <p:spPr bwMode="gray">
            <a:xfrm>
              <a:off x="1812103" y="2318999"/>
              <a:ext cx="47981" cy="36002"/>
            </a:xfrm>
            <a:custGeom>
              <a:avLst/>
              <a:gdLst/>
              <a:ahLst/>
              <a:cxnLst>
                <a:cxn ang="0">
                  <a:pos x="28" y="15"/>
                </a:cxn>
                <a:cxn ang="0">
                  <a:pos x="28" y="15"/>
                </a:cxn>
                <a:cxn ang="0">
                  <a:pos x="30" y="10"/>
                </a:cxn>
                <a:cxn ang="0">
                  <a:pos x="30" y="10"/>
                </a:cxn>
                <a:cxn ang="0">
                  <a:pos x="32" y="7"/>
                </a:cxn>
                <a:cxn ang="0">
                  <a:pos x="33" y="6"/>
                </a:cxn>
                <a:cxn ang="0">
                  <a:pos x="32" y="5"/>
                </a:cxn>
                <a:cxn ang="0">
                  <a:pos x="32" y="5"/>
                </a:cxn>
                <a:cxn ang="0">
                  <a:pos x="29" y="3"/>
                </a:cxn>
                <a:cxn ang="0">
                  <a:pos x="26" y="0"/>
                </a:cxn>
                <a:cxn ang="0">
                  <a:pos x="21" y="0"/>
                </a:cxn>
                <a:cxn ang="0">
                  <a:pos x="18" y="0"/>
                </a:cxn>
                <a:cxn ang="0">
                  <a:pos x="9" y="0"/>
                </a:cxn>
                <a:cxn ang="0">
                  <a:pos x="0" y="2"/>
                </a:cxn>
                <a:cxn ang="0">
                  <a:pos x="0" y="2"/>
                </a:cxn>
                <a:cxn ang="0">
                  <a:pos x="0" y="4"/>
                </a:cxn>
                <a:cxn ang="0">
                  <a:pos x="1" y="5"/>
                </a:cxn>
                <a:cxn ang="0">
                  <a:pos x="1" y="5"/>
                </a:cxn>
                <a:cxn ang="0">
                  <a:pos x="5" y="6"/>
                </a:cxn>
                <a:cxn ang="0">
                  <a:pos x="8" y="8"/>
                </a:cxn>
                <a:cxn ang="0">
                  <a:pos x="12" y="13"/>
                </a:cxn>
                <a:cxn ang="0">
                  <a:pos x="17" y="18"/>
                </a:cxn>
                <a:cxn ang="0">
                  <a:pos x="21" y="23"/>
                </a:cxn>
                <a:cxn ang="0">
                  <a:pos x="21" y="23"/>
                </a:cxn>
                <a:cxn ang="0">
                  <a:pos x="22" y="24"/>
                </a:cxn>
                <a:cxn ang="0">
                  <a:pos x="23" y="23"/>
                </a:cxn>
                <a:cxn ang="0">
                  <a:pos x="25" y="20"/>
                </a:cxn>
                <a:cxn ang="0">
                  <a:pos x="28" y="15"/>
                </a:cxn>
                <a:cxn ang="0">
                  <a:pos x="28" y="15"/>
                </a:cxn>
              </a:cxnLst>
              <a:rect l="0" t="0" r="r" b="b"/>
              <a:pathLst>
                <a:path w="33" h="24">
                  <a:moveTo>
                    <a:pt x="28" y="15"/>
                  </a:moveTo>
                  <a:lnTo>
                    <a:pt x="28" y="15"/>
                  </a:lnTo>
                  <a:lnTo>
                    <a:pt x="30" y="10"/>
                  </a:lnTo>
                  <a:lnTo>
                    <a:pt x="30" y="10"/>
                  </a:lnTo>
                  <a:lnTo>
                    <a:pt x="32" y="7"/>
                  </a:lnTo>
                  <a:lnTo>
                    <a:pt x="33" y="6"/>
                  </a:lnTo>
                  <a:lnTo>
                    <a:pt x="32" y="5"/>
                  </a:lnTo>
                  <a:lnTo>
                    <a:pt x="32" y="5"/>
                  </a:lnTo>
                  <a:lnTo>
                    <a:pt x="29" y="3"/>
                  </a:lnTo>
                  <a:lnTo>
                    <a:pt x="26" y="0"/>
                  </a:lnTo>
                  <a:lnTo>
                    <a:pt x="21" y="0"/>
                  </a:lnTo>
                  <a:lnTo>
                    <a:pt x="18" y="0"/>
                  </a:lnTo>
                  <a:lnTo>
                    <a:pt x="9" y="0"/>
                  </a:lnTo>
                  <a:lnTo>
                    <a:pt x="0" y="2"/>
                  </a:lnTo>
                  <a:lnTo>
                    <a:pt x="0" y="2"/>
                  </a:lnTo>
                  <a:lnTo>
                    <a:pt x="0" y="4"/>
                  </a:lnTo>
                  <a:lnTo>
                    <a:pt x="1" y="5"/>
                  </a:lnTo>
                  <a:lnTo>
                    <a:pt x="1" y="5"/>
                  </a:lnTo>
                  <a:lnTo>
                    <a:pt x="5" y="6"/>
                  </a:lnTo>
                  <a:lnTo>
                    <a:pt x="8" y="8"/>
                  </a:lnTo>
                  <a:lnTo>
                    <a:pt x="12" y="13"/>
                  </a:lnTo>
                  <a:lnTo>
                    <a:pt x="17" y="18"/>
                  </a:lnTo>
                  <a:lnTo>
                    <a:pt x="21" y="23"/>
                  </a:lnTo>
                  <a:lnTo>
                    <a:pt x="21" y="23"/>
                  </a:lnTo>
                  <a:lnTo>
                    <a:pt x="22" y="24"/>
                  </a:lnTo>
                  <a:lnTo>
                    <a:pt x="23" y="23"/>
                  </a:lnTo>
                  <a:lnTo>
                    <a:pt x="25" y="20"/>
                  </a:lnTo>
                  <a:lnTo>
                    <a:pt x="28" y="15"/>
                  </a:lnTo>
                  <a:lnTo>
                    <a:pt x="28"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7" name="Freeform 566"/>
            <p:cNvSpPr>
              <a:spLocks/>
            </p:cNvSpPr>
            <p:nvPr/>
          </p:nvSpPr>
          <p:spPr bwMode="gray">
            <a:xfrm>
              <a:off x="1428255" y="2571007"/>
              <a:ext cx="155939" cy="98402"/>
            </a:xfrm>
            <a:custGeom>
              <a:avLst/>
              <a:gdLst/>
              <a:ahLst/>
              <a:cxnLst>
                <a:cxn ang="0">
                  <a:pos x="49" y="8"/>
                </a:cxn>
                <a:cxn ang="0">
                  <a:pos x="22" y="12"/>
                </a:cxn>
                <a:cxn ang="0">
                  <a:pos x="16" y="12"/>
                </a:cxn>
                <a:cxn ang="0">
                  <a:pos x="11" y="11"/>
                </a:cxn>
                <a:cxn ang="0">
                  <a:pos x="1" y="16"/>
                </a:cxn>
                <a:cxn ang="0">
                  <a:pos x="0" y="19"/>
                </a:cxn>
                <a:cxn ang="0">
                  <a:pos x="5" y="25"/>
                </a:cxn>
                <a:cxn ang="0">
                  <a:pos x="18" y="24"/>
                </a:cxn>
                <a:cxn ang="0">
                  <a:pos x="26" y="25"/>
                </a:cxn>
                <a:cxn ang="0">
                  <a:pos x="32" y="21"/>
                </a:cxn>
                <a:cxn ang="0">
                  <a:pos x="40" y="22"/>
                </a:cxn>
                <a:cxn ang="0">
                  <a:pos x="54" y="30"/>
                </a:cxn>
                <a:cxn ang="0">
                  <a:pos x="53" y="37"/>
                </a:cxn>
                <a:cxn ang="0">
                  <a:pos x="49" y="36"/>
                </a:cxn>
                <a:cxn ang="0">
                  <a:pos x="46" y="35"/>
                </a:cxn>
                <a:cxn ang="0">
                  <a:pos x="39" y="33"/>
                </a:cxn>
                <a:cxn ang="0">
                  <a:pos x="38" y="35"/>
                </a:cxn>
                <a:cxn ang="0">
                  <a:pos x="39" y="38"/>
                </a:cxn>
                <a:cxn ang="0">
                  <a:pos x="34" y="43"/>
                </a:cxn>
                <a:cxn ang="0">
                  <a:pos x="32" y="49"/>
                </a:cxn>
                <a:cxn ang="0">
                  <a:pos x="26" y="56"/>
                </a:cxn>
                <a:cxn ang="0">
                  <a:pos x="26" y="58"/>
                </a:cxn>
                <a:cxn ang="0">
                  <a:pos x="32" y="62"/>
                </a:cxn>
                <a:cxn ang="0">
                  <a:pos x="39" y="67"/>
                </a:cxn>
                <a:cxn ang="0">
                  <a:pos x="43" y="62"/>
                </a:cxn>
                <a:cxn ang="0">
                  <a:pos x="49" y="57"/>
                </a:cxn>
                <a:cxn ang="0">
                  <a:pos x="57" y="50"/>
                </a:cxn>
                <a:cxn ang="0">
                  <a:pos x="68" y="47"/>
                </a:cxn>
                <a:cxn ang="0">
                  <a:pos x="74" y="48"/>
                </a:cxn>
                <a:cxn ang="0">
                  <a:pos x="71" y="56"/>
                </a:cxn>
                <a:cxn ang="0">
                  <a:pos x="65" y="60"/>
                </a:cxn>
                <a:cxn ang="0">
                  <a:pos x="55" y="69"/>
                </a:cxn>
                <a:cxn ang="0">
                  <a:pos x="74" y="66"/>
                </a:cxn>
                <a:cxn ang="0">
                  <a:pos x="89" y="57"/>
                </a:cxn>
                <a:cxn ang="0">
                  <a:pos x="81" y="45"/>
                </a:cxn>
                <a:cxn ang="0">
                  <a:pos x="82" y="41"/>
                </a:cxn>
                <a:cxn ang="0">
                  <a:pos x="89" y="40"/>
                </a:cxn>
                <a:cxn ang="0">
                  <a:pos x="98" y="46"/>
                </a:cxn>
                <a:cxn ang="0">
                  <a:pos x="104" y="45"/>
                </a:cxn>
                <a:cxn ang="0">
                  <a:pos x="104" y="41"/>
                </a:cxn>
                <a:cxn ang="0">
                  <a:pos x="102" y="38"/>
                </a:cxn>
                <a:cxn ang="0">
                  <a:pos x="107" y="32"/>
                </a:cxn>
                <a:cxn ang="0">
                  <a:pos x="108" y="30"/>
                </a:cxn>
                <a:cxn ang="0">
                  <a:pos x="104" y="27"/>
                </a:cxn>
                <a:cxn ang="0">
                  <a:pos x="108" y="22"/>
                </a:cxn>
                <a:cxn ang="0">
                  <a:pos x="110" y="18"/>
                </a:cxn>
                <a:cxn ang="0">
                  <a:pos x="97" y="21"/>
                </a:cxn>
                <a:cxn ang="0">
                  <a:pos x="89" y="19"/>
                </a:cxn>
                <a:cxn ang="0">
                  <a:pos x="82" y="20"/>
                </a:cxn>
                <a:cxn ang="0">
                  <a:pos x="74" y="14"/>
                </a:cxn>
                <a:cxn ang="0">
                  <a:pos x="75" y="11"/>
                </a:cxn>
                <a:cxn ang="0">
                  <a:pos x="86" y="6"/>
                </a:cxn>
                <a:cxn ang="0">
                  <a:pos x="88" y="1"/>
                </a:cxn>
                <a:cxn ang="0">
                  <a:pos x="85" y="0"/>
                </a:cxn>
                <a:cxn ang="0">
                  <a:pos x="76" y="0"/>
                </a:cxn>
                <a:cxn ang="0">
                  <a:pos x="67" y="0"/>
                </a:cxn>
                <a:cxn ang="0">
                  <a:pos x="59" y="5"/>
                </a:cxn>
              </a:cxnLst>
              <a:rect l="0" t="0" r="r" b="b"/>
              <a:pathLst>
                <a:path w="110" h="69">
                  <a:moveTo>
                    <a:pt x="59" y="5"/>
                  </a:moveTo>
                  <a:lnTo>
                    <a:pt x="59" y="5"/>
                  </a:lnTo>
                  <a:lnTo>
                    <a:pt x="49" y="8"/>
                  </a:lnTo>
                  <a:lnTo>
                    <a:pt x="40" y="11"/>
                  </a:lnTo>
                  <a:lnTo>
                    <a:pt x="30" y="11"/>
                  </a:lnTo>
                  <a:lnTo>
                    <a:pt x="22" y="12"/>
                  </a:lnTo>
                  <a:lnTo>
                    <a:pt x="22" y="12"/>
                  </a:lnTo>
                  <a:lnTo>
                    <a:pt x="18" y="12"/>
                  </a:lnTo>
                  <a:lnTo>
                    <a:pt x="16" y="12"/>
                  </a:lnTo>
                  <a:lnTo>
                    <a:pt x="15" y="10"/>
                  </a:lnTo>
                  <a:lnTo>
                    <a:pt x="15" y="10"/>
                  </a:lnTo>
                  <a:lnTo>
                    <a:pt x="11" y="11"/>
                  </a:lnTo>
                  <a:lnTo>
                    <a:pt x="6" y="12"/>
                  </a:lnTo>
                  <a:lnTo>
                    <a:pt x="2" y="15"/>
                  </a:lnTo>
                  <a:lnTo>
                    <a:pt x="1" y="16"/>
                  </a:lnTo>
                  <a:lnTo>
                    <a:pt x="0" y="17"/>
                  </a:lnTo>
                  <a:lnTo>
                    <a:pt x="0" y="17"/>
                  </a:lnTo>
                  <a:lnTo>
                    <a:pt x="0" y="19"/>
                  </a:lnTo>
                  <a:lnTo>
                    <a:pt x="1" y="21"/>
                  </a:lnTo>
                  <a:lnTo>
                    <a:pt x="3" y="24"/>
                  </a:lnTo>
                  <a:lnTo>
                    <a:pt x="5" y="25"/>
                  </a:lnTo>
                  <a:lnTo>
                    <a:pt x="5" y="25"/>
                  </a:lnTo>
                  <a:lnTo>
                    <a:pt x="14" y="24"/>
                  </a:lnTo>
                  <a:lnTo>
                    <a:pt x="18" y="24"/>
                  </a:lnTo>
                  <a:lnTo>
                    <a:pt x="23" y="25"/>
                  </a:lnTo>
                  <a:lnTo>
                    <a:pt x="23" y="25"/>
                  </a:lnTo>
                  <a:lnTo>
                    <a:pt x="26" y="25"/>
                  </a:lnTo>
                  <a:lnTo>
                    <a:pt x="28" y="24"/>
                  </a:lnTo>
                  <a:lnTo>
                    <a:pt x="28" y="24"/>
                  </a:lnTo>
                  <a:lnTo>
                    <a:pt x="32" y="21"/>
                  </a:lnTo>
                  <a:lnTo>
                    <a:pt x="35" y="21"/>
                  </a:lnTo>
                  <a:lnTo>
                    <a:pt x="38" y="21"/>
                  </a:lnTo>
                  <a:lnTo>
                    <a:pt x="40" y="22"/>
                  </a:lnTo>
                  <a:lnTo>
                    <a:pt x="51" y="29"/>
                  </a:lnTo>
                  <a:lnTo>
                    <a:pt x="51" y="29"/>
                  </a:lnTo>
                  <a:lnTo>
                    <a:pt x="54" y="30"/>
                  </a:lnTo>
                  <a:lnTo>
                    <a:pt x="54" y="32"/>
                  </a:lnTo>
                  <a:lnTo>
                    <a:pt x="54" y="35"/>
                  </a:lnTo>
                  <a:lnTo>
                    <a:pt x="53" y="37"/>
                  </a:lnTo>
                  <a:lnTo>
                    <a:pt x="53" y="37"/>
                  </a:lnTo>
                  <a:lnTo>
                    <a:pt x="51" y="37"/>
                  </a:lnTo>
                  <a:lnTo>
                    <a:pt x="49" y="36"/>
                  </a:lnTo>
                  <a:lnTo>
                    <a:pt x="48" y="35"/>
                  </a:lnTo>
                  <a:lnTo>
                    <a:pt x="46" y="35"/>
                  </a:lnTo>
                  <a:lnTo>
                    <a:pt x="46" y="35"/>
                  </a:lnTo>
                  <a:lnTo>
                    <a:pt x="44" y="35"/>
                  </a:lnTo>
                  <a:lnTo>
                    <a:pt x="43" y="33"/>
                  </a:lnTo>
                  <a:lnTo>
                    <a:pt x="39" y="33"/>
                  </a:lnTo>
                  <a:lnTo>
                    <a:pt x="39" y="33"/>
                  </a:lnTo>
                  <a:lnTo>
                    <a:pt x="39" y="33"/>
                  </a:lnTo>
                  <a:lnTo>
                    <a:pt x="38" y="35"/>
                  </a:lnTo>
                  <a:lnTo>
                    <a:pt x="38" y="35"/>
                  </a:lnTo>
                  <a:lnTo>
                    <a:pt x="39" y="37"/>
                  </a:lnTo>
                  <a:lnTo>
                    <a:pt x="39" y="38"/>
                  </a:lnTo>
                  <a:lnTo>
                    <a:pt x="39" y="39"/>
                  </a:lnTo>
                  <a:lnTo>
                    <a:pt x="39" y="39"/>
                  </a:lnTo>
                  <a:lnTo>
                    <a:pt x="34" y="43"/>
                  </a:lnTo>
                  <a:lnTo>
                    <a:pt x="33" y="46"/>
                  </a:lnTo>
                  <a:lnTo>
                    <a:pt x="32" y="49"/>
                  </a:lnTo>
                  <a:lnTo>
                    <a:pt x="32" y="49"/>
                  </a:lnTo>
                  <a:lnTo>
                    <a:pt x="32" y="51"/>
                  </a:lnTo>
                  <a:lnTo>
                    <a:pt x="30" y="53"/>
                  </a:lnTo>
                  <a:lnTo>
                    <a:pt x="26" y="56"/>
                  </a:lnTo>
                  <a:lnTo>
                    <a:pt x="26" y="56"/>
                  </a:lnTo>
                  <a:lnTo>
                    <a:pt x="26" y="57"/>
                  </a:lnTo>
                  <a:lnTo>
                    <a:pt x="26" y="58"/>
                  </a:lnTo>
                  <a:lnTo>
                    <a:pt x="26" y="58"/>
                  </a:lnTo>
                  <a:lnTo>
                    <a:pt x="29" y="60"/>
                  </a:lnTo>
                  <a:lnTo>
                    <a:pt x="32" y="62"/>
                  </a:lnTo>
                  <a:lnTo>
                    <a:pt x="37" y="67"/>
                  </a:lnTo>
                  <a:lnTo>
                    <a:pt x="37" y="67"/>
                  </a:lnTo>
                  <a:lnTo>
                    <a:pt x="39" y="67"/>
                  </a:lnTo>
                  <a:lnTo>
                    <a:pt x="41" y="66"/>
                  </a:lnTo>
                  <a:lnTo>
                    <a:pt x="41" y="66"/>
                  </a:lnTo>
                  <a:lnTo>
                    <a:pt x="43" y="62"/>
                  </a:lnTo>
                  <a:lnTo>
                    <a:pt x="45" y="60"/>
                  </a:lnTo>
                  <a:lnTo>
                    <a:pt x="49" y="57"/>
                  </a:lnTo>
                  <a:lnTo>
                    <a:pt x="49" y="57"/>
                  </a:lnTo>
                  <a:lnTo>
                    <a:pt x="53" y="53"/>
                  </a:lnTo>
                  <a:lnTo>
                    <a:pt x="55" y="51"/>
                  </a:lnTo>
                  <a:lnTo>
                    <a:pt x="57" y="50"/>
                  </a:lnTo>
                  <a:lnTo>
                    <a:pt x="57" y="50"/>
                  </a:lnTo>
                  <a:lnTo>
                    <a:pt x="65" y="47"/>
                  </a:lnTo>
                  <a:lnTo>
                    <a:pt x="68" y="47"/>
                  </a:lnTo>
                  <a:lnTo>
                    <a:pt x="72" y="47"/>
                  </a:lnTo>
                  <a:lnTo>
                    <a:pt x="72" y="47"/>
                  </a:lnTo>
                  <a:lnTo>
                    <a:pt x="74" y="48"/>
                  </a:lnTo>
                  <a:lnTo>
                    <a:pt x="75" y="50"/>
                  </a:lnTo>
                  <a:lnTo>
                    <a:pt x="74" y="52"/>
                  </a:lnTo>
                  <a:lnTo>
                    <a:pt x="71" y="56"/>
                  </a:lnTo>
                  <a:lnTo>
                    <a:pt x="68" y="58"/>
                  </a:lnTo>
                  <a:lnTo>
                    <a:pt x="68" y="58"/>
                  </a:lnTo>
                  <a:lnTo>
                    <a:pt x="65" y="60"/>
                  </a:lnTo>
                  <a:lnTo>
                    <a:pt x="65" y="60"/>
                  </a:lnTo>
                  <a:lnTo>
                    <a:pt x="59" y="64"/>
                  </a:lnTo>
                  <a:lnTo>
                    <a:pt x="55" y="69"/>
                  </a:lnTo>
                  <a:lnTo>
                    <a:pt x="55" y="69"/>
                  </a:lnTo>
                  <a:lnTo>
                    <a:pt x="64" y="68"/>
                  </a:lnTo>
                  <a:lnTo>
                    <a:pt x="74" y="66"/>
                  </a:lnTo>
                  <a:lnTo>
                    <a:pt x="81" y="62"/>
                  </a:lnTo>
                  <a:lnTo>
                    <a:pt x="89" y="57"/>
                  </a:lnTo>
                  <a:lnTo>
                    <a:pt x="89" y="57"/>
                  </a:lnTo>
                  <a:lnTo>
                    <a:pt x="86" y="53"/>
                  </a:lnTo>
                  <a:lnTo>
                    <a:pt x="82" y="49"/>
                  </a:lnTo>
                  <a:lnTo>
                    <a:pt x="81" y="45"/>
                  </a:lnTo>
                  <a:lnTo>
                    <a:pt x="81" y="42"/>
                  </a:lnTo>
                  <a:lnTo>
                    <a:pt x="82" y="41"/>
                  </a:lnTo>
                  <a:lnTo>
                    <a:pt x="82" y="41"/>
                  </a:lnTo>
                  <a:lnTo>
                    <a:pt x="83" y="39"/>
                  </a:lnTo>
                  <a:lnTo>
                    <a:pt x="85" y="39"/>
                  </a:lnTo>
                  <a:lnTo>
                    <a:pt x="89" y="40"/>
                  </a:lnTo>
                  <a:lnTo>
                    <a:pt x="96" y="45"/>
                  </a:lnTo>
                  <a:lnTo>
                    <a:pt x="96" y="45"/>
                  </a:lnTo>
                  <a:lnTo>
                    <a:pt x="98" y="46"/>
                  </a:lnTo>
                  <a:lnTo>
                    <a:pt x="100" y="47"/>
                  </a:lnTo>
                  <a:lnTo>
                    <a:pt x="103" y="47"/>
                  </a:lnTo>
                  <a:lnTo>
                    <a:pt x="104" y="45"/>
                  </a:lnTo>
                  <a:lnTo>
                    <a:pt x="104" y="45"/>
                  </a:lnTo>
                  <a:lnTo>
                    <a:pt x="106" y="43"/>
                  </a:lnTo>
                  <a:lnTo>
                    <a:pt x="104" y="41"/>
                  </a:lnTo>
                  <a:lnTo>
                    <a:pt x="103" y="40"/>
                  </a:lnTo>
                  <a:lnTo>
                    <a:pt x="102" y="38"/>
                  </a:lnTo>
                  <a:lnTo>
                    <a:pt x="102" y="38"/>
                  </a:lnTo>
                  <a:lnTo>
                    <a:pt x="102" y="36"/>
                  </a:lnTo>
                  <a:lnTo>
                    <a:pt x="103" y="35"/>
                  </a:lnTo>
                  <a:lnTo>
                    <a:pt x="107" y="32"/>
                  </a:lnTo>
                  <a:lnTo>
                    <a:pt x="107" y="32"/>
                  </a:lnTo>
                  <a:lnTo>
                    <a:pt x="108" y="31"/>
                  </a:lnTo>
                  <a:lnTo>
                    <a:pt x="108" y="30"/>
                  </a:lnTo>
                  <a:lnTo>
                    <a:pt x="108" y="30"/>
                  </a:lnTo>
                  <a:lnTo>
                    <a:pt x="106" y="28"/>
                  </a:lnTo>
                  <a:lnTo>
                    <a:pt x="104" y="27"/>
                  </a:lnTo>
                  <a:lnTo>
                    <a:pt x="104" y="25"/>
                  </a:lnTo>
                  <a:lnTo>
                    <a:pt x="104" y="25"/>
                  </a:lnTo>
                  <a:lnTo>
                    <a:pt x="108" y="22"/>
                  </a:lnTo>
                  <a:lnTo>
                    <a:pt x="109" y="20"/>
                  </a:lnTo>
                  <a:lnTo>
                    <a:pt x="110" y="18"/>
                  </a:lnTo>
                  <a:lnTo>
                    <a:pt x="110" y="18"/>
                  </a:lnTo>
                  <a:lnTo>
                    <a:pt x="103" y="19"/>
                  </a:lnTo>
                  <a:lnTo>
                    <a:pt x="97" y="21"/>
                  </a:lnTo>
                  <a:lnTo>
                    <a:pt x="97" y="21"/>
                  </a:lnTo>
                  <a:lnTo>
                    <a:pt x="95" y="21"/>
                  </a:lnTo>
                  <a:lnTo>
                    <a:pt x="92" y="20"/>
                  </a:lnTo>
                  <a:lnTo>
                    <a:pt x="89" y="19"/>
                  </a:lnTo>
                  <a:lnTo>
                    <a:pt x="87" y="20"/>
                  </a:lnTo>
                  <a:lnTo>
                    <a:pt x="87" y="20"/>
                  </a:lnTo>
                  <a:lnTo>
                    <a:pt x="82" y="20"/>
                  </a:lnTo>
                  <a:lnTo>
                    <a:pt x="78" y="19"/>
                  </a:lnTo>
                  <a:lnTo>
                    <a:pt x="75" y="17"/>
                  </a:lnTo>
                  <a:lnTo>
                    <a:pt x="74" y="14"/>
                  </a:lnTo>
                  <a:lnTo>
                    <a:pt x="74" y="14"/>
                  </a:lnTo>
                  <a:lnTo>
                    <a:pt x="74" y="12"/>
                  </a:lnTo>
                  <a:lnTo>
                    <a:pt x="75" y="11"/>
                  </a:lnTo>
                  <a:lnTo>
                    <a:pt x="78" y="9"/>
                  </a:lnTo>
                  <a:lnTo>
                    <a:pt x="82" y="8"/>
                  </a:lnTo>
                  <a:lnTo>
                    <a:pt x="86" y="6"/>
                  </a:lnTo>
                  <a:lnTo>
                    <a:pt x="86" y="6"/>
                  </a:lnTo>
                  <a:lnTo>
                    <a:pt x="88" y="3"/>
                  </a:lnTo>
                  <a:lnTo>
                    <a:pt x="88" y="1"/>
                  </a:lnTo>
                  <a:lnTo>
                    <a:pt x="87" y="0"/>
                  </a:lnTo>
                  <a:lnTo>
                    <a:pt x="87" y="0"/>
                  </a:lnTo>
                  <a:lnTo>
                    <a:pt x="85" y="0"/>
                  </a:lnTo>
                  <a:lnTo>
                    <a:pt x="81" y="0"/>
                  </a:lnTo>
                  <a:lnTo>
                    <a:pt x="79" y="0"/>
                  </a:lnTo>
                  <a:lnTo>
                    <a:pt x="76" y="0"/>
                  </a:lnTo>
                  <a:lnTo>
                    <a:pt x="76" y="0"/>
                  </a:lnTo>
                  <a:lnTo>
                    <a:pt x="71" y="0"/>
                  </a:lnTo>
                  <a:lnTo>
                    <a:pt x="67" y="0"/>
                  </a:lnTo>
                  <a:lnTo>
                    <a:pt x="62" y="3"/>
                  </a:lnTo>
                  <a:lnTo>
                    <a:pt x="59" y="5"/>
                  </a:lnTo>
                  <a:lnTo>
                    <a:pt x="59"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8" name="Freeform 567"/>
            <p:cNvSpPr>
              <a:spLocks/>
            </p:cNvSpPr>
            <p:nvPr/>
          </p:nvSpPr>
          <p:spPr bwMode="gray">
            <a:xfrm>
              <a:off x="1596188" y="2707810"/>
              <a:ext cx="177530" cy="100803"/>
            </a:xfrm>
            <a:custGeom>
              <a:avLst/>
              <a:gdLst/>
              <a:ahLst/>
              <a:cxnLst>
                <a:cxn ang="0">
                  <a:pos x="80" y="13"/>
                </a:cxn>
                <a:cxn ang="0">
                  <a:pos x="72" y="16"/>
                </a:cxn>
                <a:cxn ang="0">
                  <a:pos x="64" y="19"/>
                </a:cxn>
                <a:cxn ang="0">
                  <a:pos x="57" y="26"/>
                </a:cxn>
                <a:cxn ang="0">
                  <a:pos x="51" y="29"/>
                </a:cxn>
                <a:cxn ang="0">
                  <a:pos x="48" y="29"/>
                </a:cxn>
                <a:cxn ang="0">
                  <a:pos x="46" y="26"/>
                </a:cxn>
                <a:cxn ang="0">
                  <a:pos x="44" y="21"/>
                </a:cxn>
                <a:cxn ang="0">
                  <a:pos x="37" y="18"/>
                </a:cxn>
                <a:cxn ang="0">
                  <a:pos x="22" y="0"/>
                </a:cxn>
                <a:cxn ang="0">
                  <a:pos x="20" y="0"/>
                </a:cxn>
                <a:cxn ang="0">
                  <a:pos x="16" y="4"/>
                </a:cxn>
                <a:cxn ang="0">
                  <a:pos x="14" y="6"/>
                </a:cxn>
                <a:cxn ang="0">
                  <a:pos x="17" y="8"/>
                </a:cxn>
                <a:cxn ang="0">
                  <a:pos x="19" y="13"/>
                </a:cxn>
                <a:cxn ang="0">
                  <a:pos x="27" y="21"/>
                </a:cxn>
                <a:cxn ang="0">
                  <a:pos x="34" y="30"/>
                </a:cxn>
                <a:cxn ang="0">
                  <a:pos x="35" y="34"/>
                </a:cxn>
                <a:cxn ang="0">
                  <a:pos x="33" y="39"/>
                </a:cxn>
                <a:cxn ang="0">
                  <a:pos x="27" y="42"/>
                </a:cxn>
                <a:cxn ang="0">
                  <a:pos x="16" y="47"/>
                </a:cxn>
                <a:cxn ang="0">
                  <a:pos x="13" y="49"/>
                </a:cxn>
                <a:cxn ang="0">
                  <a:pos x="14" y="51"/>
                </a:cxn>
                <a:cxn ang="0">
                  <a:pos x="13" y="56"/>
                </a:cxn>
                <a:cxn ang="0">
                  <a:pos x="12" y="57"/>
                </a:cxn>
                <a:cxn ang="0">
                  <a:pos x="11" y="56"/>
                </a:cxn>
                <a:cxn ang="0">
                  <a:pos x="5" y="56"/>
                </a:cxn>
                <a:cxn ang="0">
                  <a:pos x="0" y="58"/>
                </a:cxn>
                <a:cxn ang="0">
                  <a:pos x="0" y="59"/>
                </a:cxn>
                <a:cxn ang="0">
                  <a:pos x="10" y="70"/>
                </a:cxn>
                <a:cxn ang="0">
                  <a:pos x="14" y="71"/>
                </a:cxn>
                <a:cxn ang="0">
                  <a:pos x="34" y="71"/>
                </a:cxn>
                <a:cxn ang="0">
                  <a:pos x="43" y="68"/>
                </a:cxn>
                <a:cxn ang="0">
                  <a:pos x="48" y="59"/>
                </a:cxn>
                <a:cxn ang="0">
                  <a:pos x="48" y="58"/>
                </a:cxn>
                <a:cxn ang="0">
                  <a:pos x="54" y="56"/>
                </a:cxn>
                <a:cxn ang="0">
                  <a:pos x="55" y="55"/>
                </a:cxn>
                <a:cxn ang="0">
                  <a:pos x="56" y="48"/>
                </a:cxn>
                <a:cxn ang="0">
                  <a:pos x="57" y="46"/>
                </a:cxn>
                <a:cxn ang="0">
                  <a:pos x="59" y="44"/>
                </a:cxn>
                <a:cxn ang="0">
                  <a:pos x="85" y="29"/>
                </a:cxn>
                <a:cxn ang="0">
                  <a:pos x="91" y="21"/>
                </a:cxn>
                <a:cxn ang="0">
                  <a:pos x="95" y="19"/>
                </a:cxn>
                <a:cxn ang="0">
                  <a:pos x="101" y="16"/>
                </a:cxn>
                <a:cxn ang="0">
                  <a:pos x="114" y="16"/>
                </a:cxn>
                <a:cxn ang="0">
                  <a:pos x="122" y="17"/>
                </a:cxn>
                <a:cxn ang="0">
                  <a:pos x="125" y="16"/>
                </a:cxn>
                <a:cxn ang="0">
                  <a:pos x="125" y="16"/>
                </a:cxn>
                <a:cxn ang="0">
                  <a:pos x="108" y="7"/>
                </a:cxn>
                <a:cxn ang="0">
                  <a:pos x="99" y="5"/>
                </a:cxn>
                <a:cxn ang="0">
                  <a:pos x="90" y="6"/>
                </a:cxn>
                <a:cxn ang="0">
                  <a:pos x="86" y="8"/>
                </a:cxn>
                <a:cxn ang="0">
                  <a:pos x="78" y="14"/>
                </a:cxn>
                <a:cxn ang="0">
                  <a:pos x="80" y="13"/>
                </a:cxn>
              </a:cxnLst>
              <a:rect l="0" t="0" r="r" b="b"/>
              <a:pathLst>
                <a:path w="125" h="72">
                  <a:moveTo>
                    <a:pt x="80" y="13"/>
                  </a:moveTo>
                  <a:lnTo>
                    <a:pt x="80" y="13"/>
                  </a:lnTo>
                  <a:lnTo>
                    <a:pt x="76" y="15"/>
                  </a:lnTo>
                  <a:lnTo>
                    <a:pt x="72" y="16"/>
                  </a:lnTo>
                  <a:lnTo>
                    <a:pt x="68" y="17"/>
                  </a:lnTo>
                  <a:lnTo>
                    <a:pt x="64" y="19"/>
                  </a:lnTo>
                  <a:lnTo>
                    <a:pt x="64" y="19"/>
                  </a:lnTo>
                  <a:lnTo>
                    <a:pt x="57" y="26"/>
                  </a:lnTo>
                  <a:lnTo>
                    <a:pt x="53" y="29"/>
                  </a:lnTo>
                  <a:lnTo>
                    <a:pt x="51" y="29"/>
                  </a:lnTo>
                  <a:lnTo>
                    <a:pt x="48" y="29"/>
                  </a:lnTo>
                  <a:lnTo>
                    <a:pt x="48" y="29"/>
                  </a:lnTo>
                  <a:lnTo>
                    <a:pt x="47" y="28"/>
                  </a:lnTo>
                  <a:lnTo>
                    <a:pt x="46" y="26"/>
                  </a:lnTo>
                  <a:lnTo>
                    <a:pt x="46" y="24"/>
                  </a:lnTo>
                  <a:lnTo>
                    <a:pt x="44" y="21"/>
                  </a:lnTo>
                  <a:lnTo>
                    <a:pt x="44" y="21"/>
                  </a:lnTo>
                  <a:lnTo>
                    <a:pt x="37" y="18"/>
                  </a:lnTo>
                  <a:lnTo>
                    <a:pt x="32" y="13"/>
                  </a:lnTo>
                  <a:lnTo>
                    <a:pt x="22" y="0"/>
                  </a:lnTo>
                  <a:lnTo>
                    <a:pt x="22" y="0"/>
                  </a:lnTo>
                  <a:lnTo>
                    <a:pt x="20" y="0"/>
                  </a:lnTo>
                  <a:lnTo>
                    <a:pt x="17" y="2"/>
                  </a:lnTo>
                  <a:lnTo>
                    <a:pt x="16" y="4"/>
                  </a:lnTo>
                  <a:lnTo>
                    <a:pt x="14" y="6"/>
                  </a:lnTo>
                  <a:lnTo>
                    <a:pt x="14" y="6"/>
                  </a:lnTo>
                  <a:lnTo>
                    <a:pt x="16" y="7"/>
                  </a:lnTo>
                  <a:lnTo>
                    <a:pt x="17" y="8"/>
                  </a:lnTo>
                  <a:lnTo>
                    <a:pt x="17" y="8"/>
                  </a:lnTo>
                  <a:lnTo>
                    <a:pt x="19" y="13"/>
                  </a:lnTo>
                  <a:lnTo>
                    <a:pt x="22" y="16"/>
                  </a:lnTo>
                  <a:lnTo>
                    <a:pt x="27" y="21"/>
                  </a:lnTo>
                  <a:lnTo>
                    <a:pt x="32" y="27"/>
                  </a:lnTo>
                  <a:lnTo>
                    <a:pt x="34" y="30"/>
                  </a:lnTo>
                  <a:lnTo>
                    <a:pt x="35" y="34"/>
                  </a:lnTo>
                  <a:lnTo>
                    <a:pt x="35" y="34"/>
                  </a:lnTo>
                  <a:lnTo>
                    <a:pt x="34" y="37"/>
                  </a:lnTo>
                  <a:lnTo>
                    <a:pt x="33" y="39"/>
                  </a:lnTo>
                  <a:lnTo>
                    <a:pt x="31" y="41"/>
                  </a:lnTo>
                  <a:lnTo>
                    <a:pt x="27" y="42"/>
                  </a:lnTo>
                  <a:lnTo>
                    <a:pt x="20" y="46"/>
                  </a:lnTo>
                  <a:lnTo>
                    <a:pt x="16" y="47"/>
                  </a:lnTo>
                  <a:lnTo>
                    <a:pt x="13" y="49"/>
                  </a:lnTo>
                  <a:lnTo>
                    <a:pt x="13" y="49"/>
                  </a:lnTo>
                  <a:lnTo>
                    <a:pt x="13" y="50"/>
                  </a:lnTo>
                  <a:lnTo>
                    <a:pt x="14" y="51"/>
                  </a:lnTo>
                  <a:lnTo>
                    <a:pt x="14" y="54"/>
                  </a:lnTo>
                  <a:lnTo>
                    <a:pt x="13" y="56"/>
                  </a:lnTo>
                  <a:lnTo>
                    <a:pt x="13" y="56"/>
                  </a:lnTo>
                  <a:lnTo>
                    <a:pt x="12" y="57"/>
                  </a:lnTo>
                  <a:lnTo>
                    <a:pt x="11" y="56"/>
                  </a:lnTo>
                  <a:lnTo>
                    <a:pt x="11" y="56"/>
                  </a:lnTo>
                  <a:lnTo>
                    <a:pt x="7" y="56"/>
                  </a:lnTo>
                  <a:lnTo>
                    <a:pt x="5" y="56"/>
                  </a:lnTo>
                  <a:lnTo>
                    <a:pt x="0" y="58"/>
                  </a:lnTo>
                  <a:lnTo>
                    <a:pt x="0" y="58"/>
                  </a:lnTo>
                  <a:lnTo>
                    <a:pt x="0" y="59"/>
                  </a:lnTo>
                  <a:lnTo>
                    <a:pt x="0" y="59"/>
                  </a:lnTo>
                  <a:lnTo>
                    <a:pt x="6" y="67"/>
                  </a:lnTo>
                  <a:lnTo>
                    <a:pt x="10" y="70"/>
                  </a:lnTo>
                  <a:lnTo>
                    <a:pt x="14" y="71"/>
                  </a:lnTo>
                  <a:lnTo>
                    <a:pt x="14" y="71"/>
                  </a:lnTo>
                  <a:lnTo>
                    <a:pt x="24" y="72"/>
                  </a:lnTo>
                  <a:lnTo>
                    <a:pt x="34" y="71"/>
                  </a:lnTo>
                  <a:lnTo>
                    <a:pt x="38" y="70"/>
                  </a:lnTo>
                  <a:lnTo>
                    <a:pt x="43" y="68"/>
                  </a:lnTo>
                  <a:lnTo>
                    <a:pt x="46" y="65"/>
                  </a:lnTo>
                  <a:lnTo>
                    <a:pt x="48" y="59"/>
                  </a:lnTo>
                  <a:lnTo>
                    <a:pt x="48" y="59"/>
                  </a:lnTo>
                  <a:lnTo>
                    <a:pt x="48" y="58"/>
                  </a:lnTo>
                  <a:lnTo>
                    <a:pt x="51" y="58"/>
                  </a:lnTo>
                  <a:lnTo>
                    <a:pt x="54" y="56"/>
                  </a:lnTo>
                  <a:lnTo>
                    <a:pt x="54" y="56"/>
                  </a:lnTo>
                  <a:lnTo>
                    <a:pt x="55" y="55"/>
                  </a:lnTo>
                  <a:lnTo>
                    <a:pt x="56" y="52"/>
                  </a:lnTo>
                  <a:lnTo>
                    <a:pt x="56" y="48"/>
                  </a:lnTo>
                  <a:lnTo>
                    <a:pt x="56" y="48"/>
                  </a:lnTo>
                  <a:lnTo>
                    <a:pt x="57" y="46"/>
                  </a:lnTo>
                  <a:lnTo>
                    <a:pt x="59" y="44"/>
                  </a:lnTo>
                  <a:lnTo>
                    <a:pt x="59" y="44"/>
                  </a:lnTo>
                  <a:lnTo>
                    <a:pt x="76" y="35"/>
                  </a:lnTo>
                  <a:lnTo>
                    <a:pt x="85" y="29"/>
                  </a:lnTo>
                  <a:lnTo>
                    <a:pt x="88" y="26"/>
                  </a:lnTo>
                  <a:lnTo>
                    <a:pt x="91" y="21"/>
                  </a:lnTo>
                  <a:lnTo>
                    <a:pt x="91" y="21"/>
                  </a:lnTo>
                  <a:lnTo>
                    <a:pt x="95" y="19"/>
                  </a:lnTo>
                  <a:lnTo>
                    <a:pt x="98" y="17"/>
                  </a:lnTo>
                  <a:lnTo>
                    <a:pt x="101" y="16"/>
                  </a:lnTo>
                  <a:lnTo>
                    <a:pt x="106" y="16"/>
                  </a:lnTo>
                  <a:lnTo>
                    <a:pt x="114" y="16"/>
                  </a:lnTo>
                  <a:lnTo>
                    <a:pt x="122" y="17"/>
                  </a:lnTo>
                  <a:lnTo>
                    <a:pt x="122" y="17"/>
                  </a:lnTo>
                  <a:lnTo>
                    <a:pt x="124" y="16"/>
                  </a:lnTo>
                  <a:lnTo>
                    <a:pt x="125" y="16"/>
                  </a:lnTo>
                  <a:lnTo>
                    <a:pt x="125" y="16"/>
                  </a:lnTo>
                  <a:lnTo>
                    <a:pt x="125" y="16"/>
                  </a:lnTo>
                  <a:lnTo>
                    <a:pt x="116" y="12"/>
                  </a:lnTo>
                  <a:lnTo>
                    <a:pt x="108" y="7"/>
                  </a:lnTo>
                  <a:lnTo>
                    <a:pt x="104" y="5"/>
                  </a:lnTo>
                  <a:lnTo>
                    <a:pt x="99" y="5"/>
                  </a:lnTo>
                  <a:lnTo>
                    <a:pt x="95" y="5"/>
                  </a:lnTo>
                  <a:lnTo>
                    <a:pt x="90" y="6"/>
                  </a:lnTo>
                  <a:lnTo>
                    <a:pt x="90" y="6"/>
                  </a:lnTo>
                  <a:lnTo>
                    <a:pt x="86" y="8"/>
                  </a:lnTo>
                  <a:lnTo>
                    <a:pt x="83" y="10"/>
                  </a:lnTo>
                  <a:lnTo>
                    <a:pt x="78" y="14"/>
                  </a:lnTo>
                  <a:lnTo>
                    <a:pt x="73" y="15"/>
                  </a:lnTo>
                  <a:lnTo>
                    <a:pt x="80" y="13"/>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69" name="Freeform 568"/>
            <p:cNvSpPr>
              <a:spLocks/>
            </p:cNvSpPr>
            <p:nvPr/>
          </p:nvSpPr>
          <p:spPr bwMode="gray">
            <a:xfrm>
              <a:off x="1596188" y="2707810"/>
              <a:ext cx="177530" cy="100803"/>
            </a:xfrm>
            <a:custGeom>
              <a:avLst/>
              <a:gdLst/>
              <a:ahLst/>
              <a:cxnLst>
                <a:cxn ang="0">
                  <a:pos x="80" y="13"/>
                </a:cxn>
                <a:cxn ang="0">
                  <a:pos x="72" y="16"/>
                </a:cxn>
                <a:cxn ang="0">
                  <a:pos x="64" y="19"/>
                </a:cxn>
                <a:cxn ang="0">
                  <a:pos x="57" y="26"/>
                </a:cxn>
                <a:cxn ang="0">
                  <a:pos x="51" y="29"/>
                </a:cxn>
                <a:cxn ang="0">
                  <a:pos x="48" y="29"/>
                </a:cxn>
                <a:cxn ang="0">
                  <a:pos x="46" y="26"/>
                </a:cxn>
                <a:cxn ang="0">
                  <a:pos x="44" y="21"/>
                </a:cxn>
                <a:cxn ang="0">
                  <a:pos x="37" y="18"/>
                </a:cxn>
                <a:cxn ang="0">
                  <a:pos x="22" y="0"/>
                </a:cxn>
                <a:cxn ang="0">
                  <a:pos x="20" y="0"/>
                </a:cxn>
                <a:cxn ang="0">
                  <a:pos x="16" y="4"/>
                </a:cxn>
                <a:cxn ang="0">
                  <a:pos x="14" y="6"/>
                </a:cxn>
                <a:cxn ang="0">
                  <a:pos x="17" y="8"/>
                </a:cxn>
                <a:cxn ang="0">
                  <a:pos x="19" y="13"/>
                </a:cxn>
                <a:cxn ang="0">
                  <a:pos x="27" y="21"/>
                </a:cxn>
                <a:cxn ang="0">
                  <a:pos x="34" y="30"/>
                </a:cxn>
                <a:cxn ang="0">
                  <a:pos x="35" y="34"/>
                </a:cxn>
                <a:cxn ang="0">
                  <a:pos x="33" y="39"/>
                </a:cxn>
                <a:cxn ang="0">
                  <a:pos x="27" y="42"/>
                </a:cxn>
                <a:cxn ang="0">
                  <a:pos x="16" y="47"/>
                </a:cxn>
                <a:cxn ang="0">
                  <a:pos x="13" y="49"/>
                </a:cxn>
                <a:cxn ang="0">
                  <a:pos x="14" y="51"/>
                </a:cxn>
                <a:cxn ang="0">
                  <a:pos x="13" y="56"/>
                </a:cxn>
                <a:cxn ang="0">
                  <a:pos x="12" y="57"/>
                </a:cxn>
                <a:cxn ang="0">
                  <a:pos x="11" y="56"/>
                </a:cxn>
                <a:cxn ang="0">
                  <a:pos x="5" y="56"/>
                </a:cxn>
                <a:cxn ang="0">
                  <a:pos x="0" y="58"/>
                </a:cxn>
                <a:cxn ang="0">
                  <a:pos x="0" y="59"/>
                </a:cxn>
                <a:cxn ang="0">
                  <a:pos x="10" y="70"/>
                </a:cxn>
                <a:cxn ang="0">
                  <a:pos x="14" y="71"/>
                </a:cxn>
                <a:cxn ang="0">
                  <a:pos x="34" y="71"/>
                </a:cxn>
                <a:cxn ang="0">
                  <a:pos x="43" y="68"/>
                </a:cxn>
                <a:cxn ang="0">
                  <a:pos x="48" y="59"/>
                </a:cxn>
                <a:cxn ang="0">
                  <a:pos x="48" y="58"/>
                </a:cxn>
                <a:cxn ang="0">
                  <a:pos x="54" y="56"/>
                </a:cxn>
                <a:cxn ang="0">
                  <a:pos x="55" y="55"/>
                </a:cxn>
                <a:cxn ang="0">
                  <a:pos x="56" y="48"/>
                </a:cxn>
                <a:cxn ang="0">
                  <a:pos x="57" y="46"/>
                </a:cxn>
                <a:cxn ang="0">
                  <a:pos x="59" y="44"/>
                </a:cxn>
                <a:cxn ang="0">
                  <a:pos x="85" y="29"/>
                </a:cxn>
                <a:cxn ang="0">
                  <a:pos x="91" y="21"/>
                </a:cxn>
                <a:cxn ang="0">
                  <a:pos x="95" y="19"/>
                </a:cxn>
                <a:cxn ang="0">
                  <a:pos x="101" y="16"/>
                </a:cxn>
                <a:cxn ang="0">
                  <a:pos x="114" y="16"/>
                </a:cxn>
                <a:cxn ang="0">
                  <a:pos x="122" y="17"/>
                </a:cxn>
                <a:cxn ang="0">
                  <a:pos x="125" y="16"/>
                </a:cxn>
                <a:cxn ang="0">
                  <a:pos x="125" y="16"/>
                </a:cxn>
                <a:cxn ang="0">
                  <a:pos x="108" y="7"/>
                </a:cxn>
                <a:cxn ang="0">
                  <a:pos x="99" y="5"/>
                </a:cxn>
                <a:cxn ang="0">
                  <a:pos x="90" y="6"/>
                </a:cxn>
                <a:cxn ang="0">
                  <a:pos x="86" y="8"/>
                </a:cxn>
                <a:cxn ang="0">
                  <a:pos x="78" y="14"/>
                </a:cxn>
              </a:cxnLst>
              <a:rect l="0" t="0" r="r" b="b"/>
              <a:pathLst>
                <a:path w="125" h="72">
                  <a:moveTo>
                    <a:pt x="80" y="13"/>
                  </a:moveTo>
                  <a:lnTo>
                    <a:pt x="80" y="13"/>
                  </a:lnTo>
                  <a:lnTo>
                    <a:pt x="76" y="15"/>
                  </a:lnTo>
                  <a:lnTo>
                    <a:pt x="72" y="16"/>
                  </a:lnTo>
                  <a:lnTo>
                    <a:pt x="68" y="17"/>
                  </a:lnTo>
                  <a:lnTo>
                    <a:pt x="64" y="19"/>
                  </a:lnTo>
                  <a:lnTo>
                    <a:pt x="64" y="19"/>
                  </a:lnTo>
                  <a:lnTo>
                    <a:pt x="57" y="26"/>
                  </a:lnTo>
                  <a:lnTo>
                    <a:pt x="53" y="29"/>
                  </a:lnTo>
                  <a:lnTo>
                    <a:pt x="51" y="29"/>
                  </a:lnTo>
                  <a:lnTo>
                    <a:pt x="48" y="29"/>
                  </a:lnTo>
                  <a:lnTo>
                    <a:pt x="48" y="29"/>
                  </a:lnTo>
                  <a:lnTo>
                    <a:pt x="47" y="28"/>
                  </a:lnTo>
                  <a:lnTo>
                    <a:pt x="46" y="26"/>
                  </a:lnTo>
                  <a:lnTo>
                    <a:pt x="46" y="24"/>
                  </a:lnTo>
                  <a:lnTo>
                    <a:pt x="44" y="21"/>
                  </a:lnTo>
                  <a:lnTo>
                    <a:pt x="44" y="21"/>
                  </a:lnTo>
                  <a:lnTo>
                    <a:pt x="37" y="18"/>
                  </a:lnTo>
                  <a:lnTo>
                    <a:pt x="32" y="13"/>
                  </a:lnTo>
                  <a:lnTo>
                    <a:pt x="22" y="0"/>
                  </a:lnTo>
                  <a:lnTo>
                    <a:pt x="22" y="0"/>
                  </a:lnTo>
                  <a:lnTo>
                    <a:pt x="20" y="0"/>
                  </a:lnTo>
                  <a:lnTo>
                    <a:pt x="17" y="2"/>
                  </a:lnTo>
                  <a:lnTo>
                    <a:pt x="16" y="4"/>
                  </a:lnTo>
                  <a:lnTo>
                    <a:pt x="14" y="6"/>
                  </a:lnTo>
                  <a:lnTo>
                    <a:pt x="14" y="6"/>
                  </a:lnTo>
                  <a:lnTo>
                    <a:pt x="16" y="7"/>
                  </a:lnTo>
                  <a:lnTo>
                    <a:pt x="17" y="8"/>
                  </a:lnTo>
                  <a:lnTo>
                    <a:pt x="17" y="8"/>
                  </a:lnTo>
                  <a:lnTo>
                    <a:pt x="19" y="13"/>
                  </a:lnTo>
                  <a:lnTo>
                    <a:pt x="22" y="16"/>
                  </a:lnTo>
                  <a:lnTo>
                    <a:pt x="27" y="21"/>
                  </a:lnTo>
                  <a:lnTo>
                    <a:pt x="32" y="27"/>
                  </a:lnTo>
                  <a:lnTo>
                    <a:pt x="34" y="30"/>
                  </a:lnTo>
                  <a:lnTo>
                    <a:pt x="35" y="34"/>
                  </a:lnTo>
                  <a:lnTo>
                    <a:pt x="35" y="34"/>
                  </a:lnTo>
                  <a:lnTo>
                    <a:pt x="34" y="37"/>
                  </a:lnTo>
                  <a:lnTo>
                    <a:pt x="33" y="39"/>
                  </a:lnTo>
                  <a:lnTo>
                    <a:pt x="31" y="41"/>
                  </a:lnTo>
                  <a:lnTo>
                    <a:pt x="27" y="42"/>
                  </a:lnTo>
                  <a:lnTo>
                    <a:pt x="20" y="46"/>
                  </a:lnTo>
                  <a:lnTo>
                    <a:pt x="16" y="47"/>
                  </a:lnTo>
                  <a:lnTo>
                    <a:pt x="13" y="49"/>
                  </a:lnTo>
                  <a:lnTo>
                    <a:pt x="13" y="49"/>
                  </a:lnTo>
                  <a:lnTo>
                    <a:pt x="13" y="50"/>
                  </a:lnTo>
                  <a:lnTo>
                    <a:pt x="14" y="51"/>
                  </a:lnTo>
                  <a:lnTo>
                    <a:pt x="14" y="54"/>
                  </a:lnTo>
                  <a:lnTo>
                    <a:pt x="13" y="56"/>
                  </a:lnTo>
                  <a:lnTo>
                    <a:pt x="13" y="56"/>
                  </a:lnTo>
                  <a:lnTo>
                    <a:pt x="12" y="57"/>
                  </a:lnTo>
                  <a:lnTo>
                    <a:pt x="11" y="56"/>
                  </a:lnTo>
                  <a:lnTo>
                    <a:pt x="11" y="56"/>
                  </a:lnTo>
                  <a:lnTo>
                    <a:pt x="7" y="56"/>
                  </a:lnTo>
                  <a:lnTo>
                    <a:pt x="5" y="56"/>
                  </a:lnTo>
                  <a:lnTo>
                    <a:pt x="0" y="58"/>
                  </a:lnTo>
                  <a:lnTo>
                    <a:pt x="0" y="58"/>
                  </a:lnTo>
                  <a:lnTo>
                    <a:pt x="0" y="59"/>
                  </a:lnTo>
                  <a:lnTo>
                    <a:pt x="0" y="59"/>
                  </a:lnTo>
                  <a:lnTo>
                    <a:pt x="6" y="67"/>
                  </a:lnTo>
                  <a:lnTo>
                    <a:pt x="10" y="70"/>
                  </a:lnTo>
                  <a:lnTo>
                    <a:pt x="14" y="71"/>
                  </a:lnTo>
                  <a:lnTo>
                    <a:pt x="14" y="71"/>
                  </a:lnTo>
                  <a:lnTo>
                    <a:pt x="24" y="72"/>
                  </a:lnTo>
                  <a:lnTo>
                    <a:pt x="34" y="71"/>
                  </a:lnTo>
                  <a:lnTo>
                    <a:pt x="38" y="70"/>
                  </a:lnTo>
                  <a:lnTo>
                    <a:pt x="43" y="68"/>
                  </a:lnTo>
                  <a:lnTo>
                    <a:pt x="46" y="65"/>
                  </a:lnTo>
                  <a:lnTo>
                    <a:pt x="48" y="59"/>
                  </a:lnTo>
                  <a:lnTo>
                    <a:pt x="48" y="59"/>
                  </a:lnTo>
                  <a:lnTo>
                    <a:pt x="48" y="58"/>
                  </a:lnTo>
                  <a:lnTo>
                    <a:pt x="51" y="58"/>
                  </a:lnTo>
                  <a:lnTo>
                    <a:pt x="54" y="56"/>
                  </a:lnTo>
                  <a:lnTo>
                    <a:pt x="54" y="56"/>
                  </a:lnTo>
                  <a:lnTo>
                    <a:pt x="55" y="55"/>
                  </a:lnTo>
                  <a:lnTo>
                    <a:pt x="56" y="52"/>
                  </a:lnTo>
                  <a:lnTo>
                    <a:pt x="56" y="48"/>
                  </a:lnTo>
                  <a:lnTo>
                    <a:pt x="56" y="48"/>
                  </a:lnTo>
                  <a:lnTo>
                    <a:pt x="57" y="46"/>
                  </a:lnTo>
                  <a:lnTo>
                    <a:pt x="59" y="44"/>
                  </a:lnTo>
                  <a:lnTo>
                    <a:pt x="59" y="44"/>
                  </a:lnTo>
                  <a:lnTo>
                    <a:pt x="76" y="35"/>
                  </a:lnTo>
                  <a:lnTo>
                    <a:pt x="85" y="29"/>
                  </a:lnTo>
                  <a:lnTo>
                    <a:pt x="88" y="26"/>
                  </a:lnTo>
                  <a:lnTo>
                    <a:pt x="91" y="21"/>
                  </a:lnTo>
                  <a:lnTo>
                    <a:pt x="91" y="21"/>
                  </a:lnTo>
                  <a:lnTo>
                    <a:pt x="95" y="19"/>
                  </a:lnTo>
                  <a:lnTo>
                    <a:pt x="98" y="17"/>
                  </a:lnTo>
                  <a:lnTo>
                    <a:pt x="101" y="16"/>
                  </a:lnTo>
                  <a:lnTo>
                    <a:pt x="106" y="16"/>
                  </a:lnTo>
                  <a:lnTo>
                    <a:pt x="114" y="16"/>
                  </a:lnTo>
                  <a:lnTo>
                    <a:pt x="122" y="17"/>
                  </a:lnTo>
                  <a:lnTo>
                    <a:pt x="122" y="17"/>
                  </a:lnTo>
                  <a:lnTo>
                    <a:pt x="124" y="16"/>
                  </a:lnTo>
                  <a:lnTo>
                    <a:pt x="125" y="16"/>
                  </a:lnTo>
                  <a:lnTo>
                    <a:pt x="125" y="16"/>
                  </a:lnTo>
                  <a:lnTo>
                    <a:pt x="125" y="16"/>
                  </a:lnTo>
                  <a:lnTo>
                    <a:pt x="116" y="12"/>
                  </a:lnTo>
                  <a:lnTo>
                    <a:pt x="108" y="7"/>
                  </a:lnTo>
                  <a:lnTo>
                    <a:pt x="104" y="5"/>
                  </a:lnTo>
                  <a:lnTo>
                    <a:pt x="99" y="5"/>
                  </a:lnTo>
                  <a:lnTo>
                    <a:pt x="95" y="5"/>
                  </a:lnTo>
                  <a:lnTo>
                    <a:pt x="90" y="6"/>
                  </a:lnTo>
                  <a:lnTo>
                    <a:pt x="90" y="6"/>
                  </a:lnTo>
                  <a:lnTo>
                    <a:pt x="86" y="8"/>
                  </a:lnTo>
                  <a:lnTo>
                    <a:pt x="83" y="10"/>
                  </a:lnTo>
                  <a:lnTo>
                    <a:pt x="78" y="14"/>
                  </a:lnTo>
                  <a:lnTo>
                    <a:pt x="73" y="15"/>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0" name="Freeform 569"/>
            <p:cNvSpPr>
              <a:spLocks/>
            </p:cNvSpPr>
            <p:nvPr/>
          </p:nvSpPr>
          <p:spPr bwMode="gray">
            <a:xfrm>
              <a:off x="1972841" y="3029418"/>
              <a:ext cx="64774" cy="110403"/>
            </a:xfrm>
            <a:custGeom>
              <a:avLst/>
              <a:gdLst/>
              <a:ahLst/>
              <a:cxnLst>
                <a:cxn ang="0">
                  <a:pos x="34" y="47"/>
                </a:cxn>
                <a:cxn ang="0">
                  <a:pos x="31" y="41"/>
                </a:cxn>
                <a:cxn ang="0">
                  <a:pos x="24" y="28"/>
                </a:cxn>
                <a:cxn ang="0">
                  <a:pos x="19" y="16"/>
                </a:cxn>
                <a:cxn ang="0">
                  <a:pos x="17" y="9"/>
                </a:cxn>
                <a:cxn ang="0">
                  <a:pos x="16" y="2"/>
                </a:cxn>
                <a:cxn ang="0">
                  <a:pos x="14" y="2"/>
                </a:cxn>
                <a:cxn ang="0">
                  <a:pos x="13" y="2"/>
                </a:cxn>
                <a:cxn ang="0">
                  <a:pos x="10" y="0"/>
                </a:cxn>
                <a:cxn ang="0">
                  <a:pos x="9" y="0"/>
                </a:cxn>
                <a:cxn ang="0">
                  <a:pos x="6" y="3"/>
                </a:cxn>
                <a:cxn ang="0">
                  <a:pos x="3" y="8"/>
                </a:cxn>
                <a:cxn ang="0">
                  <a:pos x="1" y="13"/>
                </a:cxn>
                <a:cxn ang="0">
                  <a:pos x="0" y="17"/>
                </a:cxn>
                <a:cxn ang="0">
                  <a:pos x="2" y="18"/>
                </a:cxn>
                <a:cxn ang="0">
                  <a:pos x="9" y="19"/>
                </a:cxn>
                <a:cxn ang="0">
                  <a:pos x="10" y="22"/>
                </a:cxn>
                <a:cxn ang="0">
                  <a:pos x="9" y="24"/>
                </a:cxn>
                <a:cxn ang="0">
                  <a:pos x="7" y="29"/>
                </a:cxn>
                <a:cxn ang="0">
                  <a:pos x="7" y="31"/>
                </a:cxn>
                <a:cxn ang="0">
                  <a:pos x="13" y="42"/>
                </a:cxn>
                <a:cxn ang="0">
                  <a:pos x="17" y="42"/>
                </a:cxn>
                <a:cxn ang="0">
                  <a:pos x="20" y="41"/>
                </a:cxn>
                <a:cxn ang="0">
                  <a:pos x="22" y="41"/>
                </a:cxn>
                <a:cxn ang="0">
                  <a:pos x="26" y="45"/>
                </a:cxn>
                <a:cxn ang="0">
                  <a:pos x="30" y="54"/>
                </a:cxn>
                <a:cxn ang="0">
                  <a:pos x="33" y="59"/>
                </a:cxn>
                <a:cxn ang="0">
                  <a:pos x="35" y="62"/>
                </a:cxn>
                <a:cxn ang="0">
                  <a:pos x="35" y="77"/>
                </a:cxn>
                <a:cxn ang="0">
                  <a:pos x="41" y="73"/>
                </a:cxn>
                <a:cxn ang="0">
                  <a:pos x="45" y="64"/>
                </a:cxn>
                <a:cxn ang="0">
                  <a:pos x="45" y="58"/>
                </a:cxn>
                <a:cxn ang="0">
                  <a:pos x="41" y="51"/>
                </a:cxn>
                <a:cxn ang="0">
                  <a:pos x="34" y="47"/>
                </a:cxn>
              </a:cxnLst>
              <a:rect l="0" t="0" r="r" b="b"/>
              <a:pathLst>
                <a:path w="45" h="77">
                  <a:moveTo>
                    <a:pt x="34" y="47"/>
                  </a:moveTo>
                  <a:lnTo>
                    <a:pt x="34" y="47"/>
                  </a:lnTo>
                  <a:lnTo>
                    <a:pt x="33" y="43"/>
                  </a:lnTo>
                  <a:lnTo>
                    <a:pt x="31" y="41"/>
                  </a:lnTo>
                  <a:lnTo>
                    <a:pt x="31" y="41"/>
                  </a:lnTo>
                  <a:lnTo>
                    <a:pt x="24" y="28"/>
                  </a:lnTo>
                  <a:lnTo>
                    <a:pt x="19" y="16"/>
                  </a:lnTo>
                  <a:lnTo>
                    <a:pt x="19" y="16"/>
                  </a:lnTo>
                  <a:lnTo>
                    <a:pt x="18" y="12"/>
                  </a:lnTo>
                  <a:lnTo>
                    <a:pt x="17" y="9"/>
                  </a:lnTo>
                  <a:lnTo>
                    <a:pt x="17" y="6"/>
                  </a:lnTo>
                  <a:lnTo>
                    <a:pt x="16" y="2"/>
                  </a:lnTo>
                  <a:lnTo>
                    <a:pt x="16" y="2"/>
                  </a:lnTo>
                  <a:lnTo>
                    <a:pt x="14" y="2"/>
                  </a:lnTo>
                  <a:lnTo>
                    <a:pt x="13" y="2"/>
                  </a:lnTo>
                  <a:lnTo>
                    <a:pt x="13" y="2"/>
                  </a:lnTo>
                  <a:lnTo>
                    <a:pt x="11" y="0"/>
                  </a:lnTo>
                  <a:lnTo>
                    <a:pt x="10" y="0"/>
                  </a:lnTo>
                  <a:lnTo>
                    <a:pt x="9" y="0"/>
                  </a:lnTo>
                  <a:lnTo>
                    <a:pt x="9" y="0"/>
                  </a:lnTo>
                  <a:lnTo>
                    <a:pt x="6" y="1"/>
                  </a:lnTo>
                  <a:lnTo>
                    <a:pt x="6" y="3"/>
                  </a:lnTo>
                  <a:lnTo>
                    <a:pt x="5" y="6"/>
                  </a:lnTo>
                  <a:lnTo>
                    <a:pt x="3" y="8"/>
                  </a:lnTo>
                  <a:lnTo>
                    <a:pt x="3" y="8"/>
                  </a:lnTo>
                  <a:lnTo>
                    <a:pt x="1" y="13"/>
                  </a:lnTo>
                  <a:lnTo>
                    <a:pt x="0" y="16"/>
                  </a:lnTo>
                  <a:lnTo>
                    <a:pt x="0" y="17"/>
                  </a:lnTo>
                  <a:lnTo>
                    <a:pt x="0" y="17"/>
                  </a:lnTo>
                  <a:lnTo>
                    <a:pt x="2" y="18"/>
                  </a:lnTo>
                  <a:lnTo>
                    <a:pt x="7" y="18"/>
                  </a:lnTo>
                  <a:lnTo>
                    <a:pt x="9" y="19"/>
                  </a:lnTo>
                  <a:lnTo>
                    <a:pt x="10" y="20"/>
                  </a:lnTo>
                  <a:lnTo>
                    <a:pt x="10" y="22"/>
                  </a:lnTo>
                  <a:lnTo>
                    <a:pt x="10" y="22"/>
                  </a:lnTo>
                  <a:lnTo>
                    <a:pt x="9" y="24"/>
                  </a:lnTo>
                  <a:lnTo>
                    <a:pt x="8" y="27"/>
                  </a:lnTo>
                  <a:lnTo>
                    <a:pt x="7" y="29"/>
                  </a:lnTo>
                  <a:lnTo>
                    <a:pt x="7" y="31"/>
                  </a:lnTo>
                  <a:lnTo>
                    <a:pt x="7" y="31"/>
                  </a:lnTo>
                  <a:lnTo>
                    <a:pt x="10" y="39"/>
                  </a:lnTo>
                  <a:lnTo>
                    <a:pt x="13" y="42"/>
                  </a:lnTo>
                  <a:lnTo>
                    <a:pt x="14" y="42"/>
                  </a:lnTo>
                  <a:lnTo>
                    <a:pt x="17" y="42"/>
                  </a:lnTo>
                  <a:lnTo>
                    <a:pt x="17" y="42"/>
                  </a:lnTo>
                  <a:lnTo>
                    <a:pt x="20" y="41"/>
                  </a:lnTo>
                  <a:lnTo>
                    <a:pt x="21" y="41"/>
                  </a:lnTo>
                  <a:lnTo>
                    <a:pt x="22" y="41"/>
                  </a:lnTo>
                  <a:lnTo>
                    <a:pt x="22" y="41"/>
                  </a:lnTo>
                  <a:lnTo>
                    <a:pt x="26" y="45"/>
                  </a:lnTo>
                  <a:lnTo>
                    <a:pt x="28" y="50"/>
                  </a:lnTo>
                  <a:lnTo>
                    <a:pt x="30" y="54"/>
                  </a:lnTo>
                  <a:lnTo>
                    <a:pt x="33" y="59"/>
                  </a:lnTo>
                  <a:lnTo>
                    <a:pt x="33" y="59"/>
                  </a:lnTo>
                  <a:lnTo>
                    <a:pt x="35" y="61"/>
                  </a:lnTo>
                  <a:lnTo>
                    <a:pt x="35" y="62"/>
                  </a:lnTo>
                  <a:lnTo>
                    <a:pt x="37" y="68"/>
                  </a:lnTo>
                  <a:lnTo>
                    <a:pt x="35" y="77"/>
                  </a:lnTo>
                  <a:lnTo>
                    <a:pt x="35" y="77"/>
                  </a:lnTo>
                  <a:lnTo>
                    <a:pt x="41" y="73"/>
                  </a:lnTo>
                  <a:lnTo>
                    <a:pt x="44" y="70"/>
                  </a:lnTo>
                  <a:lnTo>
                    <a:pt x="45" y="64"/>
                  </a:lnTo>
                  <a:lnTo>
                    <a:pt x="45" y="58"/>
                  </a:lnTo>
                  <a:lnTo>
                    <a:pt x="45" y="58"/>
                  </a:lnTo>
                  <a:lnTo>
                    <a:pt x="43" y="54"/>
                  </a:lnTo>
                  <a:lnTo>
                    <a:pt x="41" y="51"/>
                  </a:lnTo>
                  <a:lnTo>
                    <a:pt x="34" y="47"/>
                  </a:lnTo>
                  <a:lnTo>
                    <a:pt x="34" y="4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1" name="Freeform 570"/>
            <p:cNvSpPr>
              <a:spLocks/>
            </p:cNvSpPr>
            <p:nvPr/>
          </p:nvSpPr>
          <p:spPr bwMode="gray">
            <a:xfrm>
              <a:off x="2239135" y="2614208"/>
              <a:ext cx="151141" cy="112802"/>
            </a:xfrm>
            <a:custGeom>
              <a:avLst/>
              <a:gdLst/>
              <a:ahLst/>
              <a:cxnLst>
                <a:cxn ang="0">
                  <a:pos x="56" y="23"/>
                </a:cxn>
                <a:cxn ang="0">
                  <a:pos x="48" y="25"/>
                </a:cxn>
                <a:cxn ang="0">
                  <a:pos x="45" y="21"/>
                </a:cxn>
                <a:cxn ang="0">
                  <a:pos x="41" y="17"/>
                </a:cxn>
                <a:cxn ang="0">
                  <a:pos x="36" y="19"/>
                </a:cxn>
                <a:cxn ang="0">
                  <a:pos x="33" y="21"/>
                </a:cxn>
                <a:cxn ang="0">
                  <a:pos x="30" y="16"/>
                </a:cxn>
                <a:cxn ang="0">
                  <a:pos x="33" y="10"/>
                </a:cxn>
                <a:cxn ang="0">
                  <a:pos x="33" y="7"/>
                </a:cxn>
                <a:cxn ang="0">
                  <a:pos x="26" y="0"/>
                </a:cxn>
                <a:cxn ang="0">
                  <a:pos x="22" y="2"/>
                </a:cxn>
                <a:cxn ang="0">
                  <a:pos x="14" y="22"/>
                </a:cxn>
                <a:cxn ang="0">
                  <a:pos x="10" y="42"/>
                </a:cxn>
                <a:cxn ang="0">
                  <a:pos x="1" y="57"/>
                </a:cxn>
                <a:cxn ang="0">
                  <a:pos x="0" y="62"/>
                </a:cxn>
                <a:cxn ang="0">
                  <a:pos x="4" y="64"/>
                </a:cxn>
                <a:cxn ang="0">
                  <a:pos x="12" y="64"/>
                </a:cxn>
                <a:cxn ang="0">
                  <a:pos x="19" y="64"/>
                </a:cxn>
                <a:cxn ang="0">
                  <a:pos x="18" y="69"/>
                </a:cxn>
                <a:cxn ang="0">
                  <a:pos x="20" y="72"/>
                </a:cxn>
                <a:cxn ang="0">
                  <a:pos x="22" y="79"/>
                </a:cxn>
                <a:cxn ang="0">
                  <a:pos x="24" y="78"/>
                </a:cxn>
                <a:cxn ang="0">
                  <a:pos x="29" y="79"/>
                </a:cxn>
                <a:cxn ang="0">
                  <a:pos x="34" y="75"/>
                </a:cxn>
                <a:cxn ang="0">
                  <a:pos x="43" y="72"/>
                </a:cxn>
                <a:cxn ang="0">
                  <a:pos x="48" y="64"/>
                </a:cxn>
                <a:cxn ang="0">
                  <a:pos x="52" y="49"/>
                </a:cxn>
                <a:cxn ang="0">
                  <a:pos x="61" y="47"/>
                </a:cxn>
                <a:cxn ang="0">
                  <a:pos x="64" y="50"/>
                </a:cxn>
                <a:cxn ang="0">
                  <a:pos x="71" y="63"/>
                </a:cxn>
                <a:cxn ang="0">
                  <a:pos x="73" y="65"/>
                </a:cxn>
                <a:cxn ang="0">
                  <a:pos x="77" y="65"/>
                </a:cxn>
                <a:cxn ang="0">
                  <a:pos x="84" y="69"/>
                </a:cxn>
                <a:cxn ang="0">
                  <a:pos x="88" y="71"/>
                </a:cxn>
                <a:cxn ang="0">
                  <a:pos x="90" y="70"/>
                </a:cxn>
                <a:cxn ang="0">
                  <a:pos x="105" y="60"/>
                </a:cxn>
                <a:cxn ang="0">
                  <a:pos x="106" y="58"/>
                </a:cxn>
                <a:cxn ang="0">
                  <a:pos x="89" y="49"/>
                </a:cxn>
                <a:cxn ang="0">
                  <a:pos x="85" y="51"/>
                </a:cxn>
                <a:cxn ang="0">
                  <a:pos x="83" y="52"/>
                </a:cxn>
                <a:cxn ang="0">
                  <a:pos x="79" y="42"/>
                </a:cxn>
                <a:cxn ang="0">
                  <a:pos x="83" y="39"/>
                </a:cxn>
                <a:cxn ang="0">
                  <a:pos x="81" y="37"/>
                </a:cxn>
                <a:cxn ang="0">
                  <a:pos x="75" y="35"/>
                </a:cxn>
                <a:cxn ang="0">
                  <a:pos x="60" y="25"/>
                </a:cxn>
              </a:cxnLst>
              <a:rect l="0" t="0" r="r" b="b"/>
              <a:pathLst>
                <a:path w="106" h="79">
                  <a:moveTo>
                    <a:pt x="60" y="25"/>
                  </a:moveTo>
                  <a:lnTo>
                    <a:pt x="60" y="25"/>
                  </a:lnTo>
                  <a:lnTo>
                    <a:pt x="56" y="23"/>
                  </a:lnTo>
                  <a:lnTo>
                    <a:pt x="54" y="25"/>
                  </a:lnTo>
                  <a:lnTo>
                    <a:pt x="52" y="26"/>
                  </a:lnTo>
                  <a:lnTo>
                    <a:pt x="48" y="25"/>
                  </a:lnTo>
                  <a:lnTo>
                    <a:pt x="48" y="25"/>
                  </a:lnTo>
                  <a:lnTo>
                    <a:pt x="46" y="23"/>
                  </a:lnTo>
                  <a:lnTo>
                    <a:pt x="45" y="21"/>
                  </a:lnTo>
                  <a:lnTo>
                    <a:pt x="42" y="17"/>
                  </a:lnTo>
                  <a:lnTo>
                    <a:pt x="42" y="17"/>
                  </a:lnTo>
                  <a:lnTo>
                    <a:pt x="41" y="17"/>
                  </a:lnTo>
                  <a:lnTo>
                    <a:pt x="40" y="17"/>
                  </a:lnTo>
                  <a:lnTo>
                    <a:pt x="40" y="17"/>
                  </a:lnTo>
                  <a:lnTo>
                    <a:pt x="36" y="19"/>
                  </a:lnTo>
                  <a:lnTo>
                    <a:pt x="35" y="20"/>
                  </a:lnTo>
                  <a:lnTo>
                    <a:pt x="33" y="21"/>
                  </a:lnTo>
                  <a:lnTo>
                    <a:pt x="33" y="21"/>
                  </a:lnTo>
                  <a:lnTo>
                    <a:pt x="31" y="20"/>
                  </a:lnTo>
                  <a:lnTo>
                    <a:pt x="30" y="18"/>
                  </a:lnTo>
                  <a:lnTo>
                    <a:pt x="30" y="16"/>
                  </a:lnTo>
                  <a:lnTo>
                    <a:pt x="31" y="14"/>
                  </a:lnTo>
                  <a:lnTo>
                    <a:pt x="31" y="14"/>
                  </a:lnTo>
                  <a:lnTo>
                    <a:pt x="33" y="10"/>
                  </a:lnTo>
                  <a:lnTo>
                    <a:pt x="34" y="9"/>
                  </a:lnTo>
                  <a:lnTo>
                    <a:pt x="33" y="7"/>
                  </a:lnTo>
                  <a:lnTo>
                    <a:pt x="33" y="7"/>
                  </a:lnTo>
                  <a:lnTo>
                    <a:pt x="31" y="4"/>
                  </a:lnTo>
                  <a:lnTo>
                    <a:pt x="29" y="1"/>
                  </a:lnTo>
                  <a:lnTo>
                    <a:pt x="26" y="0"/>
                  </a:lnTo>
                  <a:lnTo>
                    <a:pt x="25" y="0"/>
                  </a:lnTo>
                  <a:lnTo>
                    <a:pt x="23" y="1"/>
                  </a:lnTo>
                  <a:lnTo>
                    <a:pt x="22" y="2"/>
                  </a:lnTo>
                  <a:lnTo>
                    <a:pt x="22" y="2"/>
                  </a:lnTo>
                  <a:lnTo>
                    <a:pt x="18" y="12"/>
                  </a:lnTo>
                  <a:lnTo>
                    <a:pt x="14" y="22"/>
                  </a:lnTo>
                  <a:lnTo>
                    <a:pt x="12" y="32"/>
                  </a:lnTo>
                  <a:lnTo>
                    <a:pt x="10" y="42"/>
                  </a:lnTo>
                  <a:lnTo>
                    <a:pt x="10" y="42"/>
                  </a:lnTo>
                  <a:lnTo>
                    <a:pt x="8" y="48"/>
                  </a:lnTo>
                  <a:lnTo>
                    <a:pt x="4" y="52"/>
                  </a:lnTo>
                  <a:lnTo>
                    <a:pt x="1" y="57"/>
                  </a:lnTo>
                  <a:lnTo>
                    <a:pt x="0" y="61"/>
                  </a:lnTo>
                  <a:lnTo>
                    <a:pt x="0" y="61"/>
                  </a:lnTo>
                  <a:lnTo>
                    <a:pt x="0" y="62"/>
                  </a:lnTo>
                  <a:lnTo>
                    <a:pt x="1" y="63"/>
                  </a:lnTo>
                  <a:lnTo>
                    <a:pt x="4" y="64"/>
                  </a:lnTo>
                  <a:lnTo>
                    <a:pt x="4" y="64"/>
                  </a:lnTo>
                  <a:lnTo>
                    <a:pt x="5" y="65"/>
                  </a:lnTo>
                  <a:lnTo>
                    <a:pt x="5" y="65"/>
                  </a:lnTo>
                  <a:lnTo>
                    <a:pt x="12" y="64"/>
                  </a:lnTo>
                  <a:lnTo>
                    <a:pt x="15" y="63"/>
                  </a:lnTo>
                  <a:lnTo>
                    <a:pt x="19" y="64"/>
                  </a:lnTo>
                  <a:lnTo>
                    <a:pt x="19" y="64"/>
                  </a:lnTo>
                  <a:lnTo>
                    <a:pt x="20" y="67"/>
                  </a:lnTo>
                  <a:lnTo>
                    <a:pt x="19" y="68"/>
                  </a:lnTo>
                  <a:lnTo>
                    <a:pt x="18" y="69"/>
                  </a:lnTo>
                  <a:lnTo>
                    <a:pt x="18" y="71"/>
                  </a:lnTo>
                  <a:lnTo>
                    <a:pt x="18" y="71"/>
                  </a:lnTo>
                  <a:lnTo>
                    <a:pt x="20" y="72"/>
                  </a:lnTo>
                  <a:lnTo>
                    <a:pt x="20" y="74"/>
                  </a:lnTo>
                  <a:lnTo>
                    <a:pt x="21" y="77"/>
                  </a:lnTo>
                  <a:lnTo>
                    <a:pt x="22" y="79"/>
                  </a:lnTo>
                  <a:lnTo>
                    <a:pt x="22" y="79"/>
                  </a:lnTo>
                  <a:lnTo>
                    <a:pt x="24" y="78"/>
                  </a:lnTo>
                  <a:lnTo>
                    <a:pt x="24" y="78"/>
                  </a:lnTo>
                  <a:lnTo>
                    <a:pt x="26" y="78"/>
                  </a:lnTo>
                  <a:lnTo>
                    <a:pt x="27" y="78"/>
                  </a:lnTo>
                  <a:lnTo>
                    <a:pt x="29" y="79"/>
                  </a:lnTo>
                  <a:lnTo>
                    <a:pt x="30" y="79"/>
                  </a:lnTo>
                  <a:lnTo>
                    <a:pt x="30" y="79"/>
                  </a:lnTo>
                  <a:lnTo>
                    <a:pt x="34" y="75"/>
                  </a:lnTo>
                  <a:lnTo>
                    <a:pt x="41" y="73"/>
                  </a:lnTo>
                  <a:lnTo>
                    <a:pt x="41" y="73"/>
                  </a:lnTo>
                  <a:lnTo>
                    <a:pt x="43" y="72"/>
                  </a:lnTo>
                  <a:lnTo>
                    <a:pt x="45" y="70"/>
                  </a:lnTo>
                  <a:lnTo>
                    <a:pt x="47" y="68"/>
                  </a:lnTo>
                  <a:lnTo>
                    <a:pt x="48" y="64"/>
                  </a:lnTo>
                  <a:lnTo>
                    <a:pt x="50" y="51"/>
                  </a:lnTo>
                  <a:lnTo>
                    <a:pt x="50" y="51"/>
                  </a:lnTo>
                  <a:lnTo>
                    <a:pt x="52" y="49"/>
                  </a:lnTo>
                  <a:lnTo>
                    <a:pt x="54" y="48"/>
                  </a:lnTo>
                  <a:lnTo>
                    <a:pt x="57" y="47"/>
                  </a:lnTo>
                  <a:lnTo>
                    <a:pt x="61" y="47"/>
                  </a:lnTo>
                  <a:lnTo>
                    <a:pt x="61" y="47"/>
                  </a:lnTo>
                  <a:lnTo>
                    <a:pt x="63" y="48"/>
                  </a:lnTo>
                  <a:lnTo>
                    <a:pt x="64" y="50"/>
                  </a:lnTo>
                  <a:lnTo>
                    <a:pt x="66" y="54"/>
                  </a:lnTo>
                  <a:lnTo>
                    <a:pt x="68" y="59"/>
                  </a:lnTo>
                  <a:lnTo>
                    <a:pt x="71" y="63"/>
                  </a:lnTo>
                  <a:lnTo>
                    <a:pt x="71" y="63"/>
                  </a:lnTo>
                  <a:lnTo>
                    <a:pt x="72" y="64"/>
                  </a:lnTo>
                  <a:lnTo>
                    <a:pt x="73" y="65"/>
                  </a:lnTo>
                  <a:lnTo>
                    <a:pt x="73" y="65"/>
                  </a:lnTo>
                  <a:lnTo>
                    <a:pt x="75" y="64"/>
                  </a:lnTo>
                  <a:lnTo>
                    <a:pt x="77" y="65"/>
                  </a:lnTo>
                  <a:lnTo>
                    <a:pt x="77" y="65"/>
                  </a:lnTo>
                  <a:lnTo>
                    <a:pt x="82" y="68"/>
                  </a:lnTo>
                  <a:lnTo>
                    <a:pt x="84" y="69"/>
                  </a:lnTo>
                  <a:lnTo>
                    <a:pt x="87" y="70"/>
                  </a:lnTo>
                  <a:lnTo>
                    <a:pt x="87" y="70"/>
                  </a:lnTo>
                  <a:lnTo>
                    <a:pt x="88" y="71"/>
                  </a:lnTo>
                  <a:lnTo>
                    <a:pt x="89" y="71"/>
                  </a:lnTo>
                  <a:lnTo>
                    <a:pt x="90" y="70"/>
                  </a:lnTo>
                  <a:lnTo>
                    <a:pt x="90" y="70"/>
                  </a:lnTo>
                  <a:lnTo>
                    <a:pt x="98" y="65"/>
                  </a:lnTo>
                  <a:lnTo>
                    <a:pt x="105" y="60"/>
                  </a:lnTo>
                  <a:lnTo>
                    <a:pt x="105" y="60"/>
                  </a:lnTo>
                  <a:lnTo>
                    <a:pt x="106" y="59"/>
                  </a:lnTo>
                  <a:lnTo>
                    <a:pt x="106" y="58"/>
                  </a:lnTo>
                  <a:lnTo>
                    <a:pt x="106" y="58"/>
                  </a:lnTo>
                  <a:lnTo>
                    <a:pt x="97" y="51"/>
                  </a:lnTo>
                  <a:lnTo>
                    <a:pt x="92" y="49"/>
                  </a:lnTo>
                  <a:lnTo>
                    <a:pt x="89" y="49"/>
                  </a:lnTo>
                  <a:lnTo>
                    <a:pt x="87" y="50"/>
                  </a:lnTo>
                  <a:lnTo>
                    <a:pt x="87" y="50"/>
                  </a:lnTo>
                  <a:lnTo>
                    <a:pt x="85" y="51"/>
                  </a:lnTo>
                  <a:lnTo>
                    <a:pt x="84" y="52"/>
                  </a:lnTo>
                  <a:lnTo>
                    <a:pt x="83" y="52"/>
                  </a:lnTo>
                  <a:lnTo>
                    <a:pt x="83" y="52"/>
                  </a:lnTo>
                  <a:lnTo>
                    <a:pt x="81" y="49"/>
                  </a:lnTo>
                  <a:lnTo>
                    <a:pt x="79" y="46"/>
                  </a:lnTo>
                  <a:lnTo>
                    <a:pt x="79" y="42"/>
                  </a:lnTo>
                  <a:lnTo>
                    <a:pt x="83" y="40"/>
                  </a:lnTo>
                  <a:lnTo>
                    <a:pt x="83" y="40"/>
                  </a:lnTo>
                  <a:lnTo>
                    <a:pt x="83" y="39"/>
                  </a:lnTo>
                  <a:lnTo>
                    <a:pt x="83" y="38"/>
                  </a:lnTo>
                  <a:lnTo>
                    <a:pt x="81" y="37"/>
                  </a:lnTo>
                  <a:lnTo>
                    <a:pt x="81" y="37"/>
                  </a:lnTo>
                  <a:lnTo>
                    <a:pt x="77" y="36"/>
                  </a:lnTo>
                  <a:lnTo>
                    <a:pt x="75" y="35"/>
                  </a:lnTo>
                  <a:lnTo>
                    <a:pt x="75" y="35"/>
                  </a:lnTo>
                  <a:lnTo>
                    <a:pt x="67" y="29"/>
                  </a:lnTo>
                  <a:lnTo>
                    <a:pt x="60" y="25"/>
                  </a:lnTo>
                  <a:lnTo>
                    <a:pt x="60" y="2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2" name="Freeform 571"/>
            <p:cNvSpPr>
              <a:spLocks/>
            </p:cNvSpPr>
            <p:nvPr/>
          </p:nvSpPr>
          <p:spPr bwMode="gray">
            <a:xfrm>
              <a:off x="2351891" y="3048619"/>
              <a:ext cx="28789" cy="19201"/>
            </a:xfrm>
            <a:custGeom>
              <a:avLst/>
              <a:gdLst/>
              <a:ahLst/>
              <a:cxnLst>
                <a:cxn ang="0">
                  <a:pos x="19" y="7"/>
                </a:cxn>
                <a:cxn ang="0">
                  <a:pos x="19" y="7"/>
                </a:cxn>
                <a:cxn ang="0">
                  <a:pos x="18" y="6"/>
                </a:cxn>
                <a:cxn ang="0">
                  <a:pos x="18" y="5"/>
                </a:cxn>
                <a:cxn ang="0">
                  <a:pos x="18" y="4"/>
                </a:cxn>
                <a:cxn ang="0">
                  <a:pos x="17" y="3"/>
                </a:cxn>
                <a:cxn ang="0">
                  <a:pos x="17" y="3"/>
                </a:cxn>
                <a:cxn ang="0">
                  <a:pos x="10" y="2"/>
                </a:cxn>
                <a:cxn ang="0">
                  <a:pos x="5" y="0"/>
                </a:cxn>
                <a:cxn ang="0">
                  <a:pos x="5" y="0"/>
                </a:cxn>
                <a:cxn ang="0">
                  <a:pos x="3" y="0"/>
                </a:cxn>
                <a:cxn ang="0">
                  <a:pos x="2" y="2"/>
                </a:cxn>
                <a:cxn ang="0">
                  <a:pos x="0" y="5"/>
                </a:cxn>
                <a:cxn ang="0">
                  <a:pos x="0" y="5"/>
                </a:cxn>
                <a:cxn ang="0">
                  <a:pos x="0" y="7"/>
                </a:cxn>
                <a:cxn ang="0">
                  <a:pos x="3" y="9"/>
                </a:cxn>
                <a:cxn ang="0">
                  <a:pos x="3" y="9"/>
                </a:cxn>
                <a:cxn ang="0">
                  <a:pos x="9" y="9"/>
                </a:cxn>
                <a:cxn ang="0">
                  <a:pos x="13" y="9"/>
                </a:cxn>
                <a:cxn ang="0">
                  <a:pos x="16" y="12"/>
                </a:cxn>
                <a:cxn ang="0">
                  <a:pos x="16" y="12"/>
                </a:cxn>
                <a:cxn ang="0">
                  <a:pos x="18" y="13"/>
                </a:cxn>
                <a:cxn ang="0">
                  <a:pos x="19" y="12"/>
                </a:cxn>
                <a:cxn ang="0">
                  <a:pos x="19" y="12"/>
                </a:cxn>
                <a:cxn ang="0">
                  <a:pos x="20" y="10"/>
                </a:cxn>
                <a:cxn ang="0">
                  <a:pos x="20" y="9"/>
                </a:cxn>
                <a:cxn ang="0">
                  <a:pos x="20" y="8"/>
                </a:cxn>
                <a:cxn ang="0">
                  <a:pos x="19" y="7"/>
                </a:cxn>
                <a:cxn ang="0">
                  <a:pos x="19" y="7"/>
                </a:cxn>
              </a:cxnLst>
              <a:rect l="0" t="0" r="r" b="b"/>
              <a:pathLst>
                <a:path w="20" h="13">
                  <a:moveTo>
                    <a:pt x="19" y="7"/>
                  </a:moveTo>
                  <a:lnTo>
                    <a:pt x="19" y="7"/>
                  </a:lnTo>
                  <a:lnTo>
                    <a:pt x="18" y="6"/>
                  </a:lnTo>
                  <a:lnTo>
                    <a:pt x="18" y="5"/>
                  </a:lnTo>
                  <a:lnTo>
                    <a:pt x="18" y="4"/>
                  </a:lnTo>
                  <a:lnTo>
                    <a:pt x="17" y="3"/>
                  </a:lnTo>
                  <a:lnTo>
                    <a:pt x="17" y="3"/>
                  </a:lnTo>
                  <a:lnTo>
                    <a:pt x="10" y="2"/>
                  </a:lnTo>
                  <a:lnTo>
                    <a:pt x="5" y="0"/>
                  </a:lnTo>
                  <a:lnTo>
                    <a:pt x="5" y="0"/>
                  </a:lnTo>
                  <a:lnTo>
                    <a:pt x="3" y="0"/>
                  </a:lnTo>
                  <a:lnTo>
                    <a:pt x="2" y="2"/>
                  </a:lnTo>
                  <a:lnTo>
                    <a:pt x="0" y="5"/>
                  </a:lnTo>
                  <a:lnTo>
                    <a:pt x="0" y="5"/>
                  </a:lnTo>
                  <a:lnTo>
                    <a:pt x="0" y="7"/>
                  </a:lnTo>
                  <a:lnTo>
                    <a:pt x="3" y="9"/>
                  </a:lnTo>
                  <a:lnTo>
                    <a:pt x="3" y="9"/>
                  </a:lnTo>
                  <a:lnTo>
                    <a:pt x="9" y="9"/>
                  </a:lnTo>
                  <a:lnTo>
                    <a:pt x="13" y="9"/>
                  </a:lnTo>
                  <a:lnTo>
                    <a:pt x="16" y="12"/>
                  </a:lnTo>
                  <a:lnTo>
                    <a:pt x="16" y="12"/>
                  </a:lnTo>
                  <a:lnTo>
                    <a:pt x="18" y="13"/>
                  </a:lnTo>
                  <a:lnTo>
                    <a:pt x="19" y="12"/>
                  </a:lnTo>
                  <a:lnTo>
                    <a:pt x="19" y="12"/>
                  </a:lnTo>
                  <a:lnTo>
                    <a:pt x="20" y="10"/>
                  </a:lnTo>
                  <a:lnTo>
                    <a:pt x="20" y="9"/>
                  </a:lnTo>
                  <a:lnTo>
                    <a:pt x="20" y="8"/>
                  </a:lnTo>
                  <a:lnTo>
                    <a:pt x="19" y="7"/>
                  </a:lnTo>
                  <a:lnTo>
                    <a:pt x="19"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3" name="Freeform 572"/>
            <p:cNvSpPr>
              <a:spLocks/>
            </p:cNvSpPr>
            <p:nvPr/>
          </p:nvSpPr>
          <p:spPr bwMode="gray">
            <a:xfrm>
              <a:off x="2721345" y="3250224"/>
              <a:ext cx="45581" cy="31202"/>
            </a:xfrm>
            <a:custGeom>
              <a:avLst/>
              <a:gdLst/>
              <a:ahLst/>
              <a:cxnLst>
                <a:cxn ang="0">
                  <a:pos x="1" y="9"/>
                </a:cxn>
                <a:cxn ang="0">
                  <a:pos x="1" y="9"/>
                </a:cxn>
                <a:cxn ang="0">
                  <a:pos x="0" y="6"/>
                </a:cxn>
                <a:cxn ang="0">
                  <a:pos x="0" y="4"/>
                </a:cxn>
                <a:cxn ang="0">
                  <a:pos x="0" y="4"/>
                </a:cxn>
                <a:cxn ang="0">
                  <a:pos x="0" y="2"/>
                </a:cxn>
                <a:cxn ang="0">
                  <a:pos x="2" y="0"/>
                </a:cxn>
                <a:cxn ang="0">
                  <a:pos x="2" y="0"/>
                </a:cxn>
                <a:cxn ang="0">
                  <a:pos x="5" y="3"/>
                </a:cxn>
                <a:cxn ang="0">
                  <a:pos x="9" y="5"/>
                </a:cxn>
                <a:cxn ang="0">
                  <a:pos x="12" y="6"/>
                </a:cxn>
                <a:cxn ang="0">
                  <a:pos x="18" y="8"/>
                </a:cxn>
                <a:cxn ang="0">
                  <a:pos x="18" y="8"/>
                </a:cxn>
                <a:cxn ang="0">
                  <a:pos x="20" y="9"/>
                </a:cxn>
                <a:cxn ang="0">
                  <a:pos x="20" y="9"/>
                </a:cxn>
                <a:cxn ang="0">
                  <a:pos x="22" y="9"/>
                </a:cxn>
                <a:cxn ang="0">
                  <a:pos x="26" y="9"/>
                </a:cxn>
                <a:cxn ang="0">
                  <a:pos x="28" y="9"/>
                </a:cxn>
                <a:cxn ang="0">
                  <a:pos x="30" y="9"/>
                </a:cxn>
                <a:cxn ang="0">
                  <a:pos x="30" y="9"/>
                </a:cxn>
                <a:cxn ang="0">
                  <a:pos x="32" y="10"/>
                </a:cxn>
                <a:cxn ang="0">
                  <a:pos x="33" y="11"/>
                </a:cxn>
                <a:cxn ang="0">
                  <a:pos x="33" y="12"/>
                </a:cxn>
                <a:cxn ang="0">
                  <a:pos x="33" y="12"/>
                </a:cxn>
                <a:cxn ang="0">
                  <a:pos x="33" y="18"/>
                </a:cxn>
                <a:cxn ang="0">
                  <a:pos x="32" y="20"/>
                </a:cxn>
                <a:cxn ang="0">
                  <a:pos x="31" y="21"/>
                </a:cxn>
                <a:cxn ang="0">
                  <a:pos x="31" y="21"/>
                </a:cxn>
                <a:cxn ang="0">
                  <a:pos x="27" y="22"/>
                </a:cxn>
                <a:cxn ang="0">
                  <a:pos x="22" y="22"/>
                </a:cxn>
                <a:cxn ang="0">
                  <a:pos x="18" y="21"/>
                </a:cxn>
                <a:cxn ang="0">
                  <a:pos x="15" y="19"/>
                </a:cxn>
                <a:cxn ang="0">
                  <a:pos x="15" y="19"/>
                </a:cxn>
                <a:cxn ang="0">
                  <a:pos x="10" y="14"/>
                </a:cxn>
                <a:cxn ang="0">
                  <a:pos x="7" y="12"/>
                </a:cxn>
                <a:cxn ang="0">
                  <a:pos x="5" y="11"/>
                </a:cxn>
                <a:cxn ang="0">
                  <a:pos x="5" y="11"/>
                </a:cxn>
                <a:cxn ang="0">
                  <a:pos x="2" y="10"/>
                </a:cxn>
                <a:cxn ang="0">
                  <a:pos x="1" y="9"/>
                </a:cxn>
                <a:cxn ang="0">
                  <a:pos x="1" y="9"/>
                </a:cxn>
              </a:cxnLst>
              <a:rect l="0" t="0" r="r" b="b"/>
              <a:pathLst>
                <a:path w="33" h="22">
                  <a:moveTo>
                    <a:pt x="1" y="9"/>
                  </a:moveTo>
                  <a:lnTo>
                    <a:pt x="1" y="9"/>
                  </a:lnTo>
                  <a:lnTo>
                    <a:pt x="0" y="6"/>
                  </a:lnTo>
                  <a:lnTo>
                    <a:pt x="0" y="4"/>
                  </a:lnTo>
                  <a:lnTo>
                    <a:pt x="0" y="4"/>
                  </a:lnTo>
                  <a:lnTo>
                    <a:pt x="0" y="2"/>
                  </a:lnTo>
                  <a:lnTo>
                    <a:pt x="2" y="0"/>
                  </a:lnTo>
                  <a:lnTo>
                    <a:pt x="2" y="0"/>
                  </a:lnTo>
                  <a:lnTo>
                    <a:pt x="5" y="3"/>
                  </a:lnTo>
                  <a:lnTo>
                    <a:pt x="9" y="5"/>
                  </a:lnTo>
                  <a:lnTo>
                    <a:pt x="12" y="6"/>
                  </a:lnTo>
                  <a:lnTo>
                    <a:pt x="18" y="8"/>
                  </a:lnTo>
                  <a:lnTo>
                    <a:pt x="18" y="8"/>
                  </a:lnTo>
                  <a:lnTo>
                    <a:pt x="20" y="9"/>
                  </a:lnTo>
                  <a:lnTo>
                    <a:pt x="20" y="9"/>
                  </a:lnTo>
                  <a:lnTo>
                    <a:pt x="22" y="9"/>
                  </a:lnTo>
                  <a:lnTo>
                    <a:pt x="26" y="9"/>
                  </a:lnTo>
                  <a:lnTo>
                    <a:pt x="28" y="9"/>
                  </a:lnTo>
                  <a:lnTo>
                    <a:pt x="30" y="9"/>
                  </a:lnTo>
                  <a:lnTo>
                    <a:pt x="30" y="9"/>
                  </a:lnTo>
                  <a:lnTo>
                    <a:pt x="32" y="10"/>
                  </a:lnTo>
                  <a:lnTo>
                    <a:pt x="33" y="11"/>
                  </a:lnTo>
                  <a:lnTo>
                    <a:pt x="33" y="12"/>
                  </a:lnTo>
                  <a:lnTo>
                    <a:pt x="33" y="12"/>
                  </a:lnTo>
                  <a:lnTo>
                    <a:pt x="33" y="18"/>
                  </a:lnTo>
                  <a:lnTo>
                    <a:pt x="32" y="20"/>
                  </a:lnTo>
                  <a:lnTo>
                    <a:pt x="31" y="21"/>
                  </a:lnTo>
                  <a:lnTo>
                    <a:pt x="31" y="21"/>
                  </a:lnTo>
                  <a:lnTo>
                    <a:pt x="27" y="22"/>
                  </a:lnTo>
                  <a:lnTo>
                    <a:pt x="22" y="22"/>
                  </a:lnTo>
                  <a:lnTo>
                    <a:pt x="18" y="21"/>
                  </a:lnTo>
                  <a:lnTo>
                    <a:pt x="15" y="19"/>
                  </a:lnTo>
                  <a:lnTo>
                    <a:pt x="15" y="19"/>
                  </a:lnTo>
                  <a:lnTo>
                    <a:pt x="10" y="14"/>
                  </a:lnTo>
                  <a:lnTo>
                    <a:pt x="7" y="12"/>
                  </a:lnTo>
                  <a:lnTo>
                    <a:pt x="5" y="11"/>
                  </a:lnTo>
                  <a:lnTo>
                    <a:pt x="5" y="11"/>
                  </a:lnTo>
                  <a:lnTo>
                    <a:pt x="2" y="10"/>
                  </a:lnTo>
                  <a:lnTo>
                    <a:pt x="1" y="9"/>
                  </a:lnTo>
                  <a:lnTo>
                    <a:pt x="1"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4" name="Freeform 573"/>
            <p:cNvSpPr>
              <a:spLocks/>
            </p:cNvSpPr>
            <p:nvPr/>
          </p:nvSpPr>
          <p:spPr bwMode="gray">
            <a:xfrm>
              <a:off x="2714147" y="3159022"/>
              <a:ext cx="62375" cy="38401"/>
            </a:xfrm>
            <a:custGeom>
              <a:avLst/>
              <a:gdLst/>
              <a:ahLst/>
              <a:cxnLst>
                <a:cxn ang="0">
                  <a:pos x="7" y="7"/>
                </a:cxn>
                <a:cxn ang="0">
                  <a:pos x="7" y="7"/>
                </a:cxn>
                <a:cxn ang="0">
                  <a:pos x="6" y="5"/>
                </a:cxn>
                <a:cxn ang="0">
                  <a:pos x="4" y="4"/>
                </a:cxn>
                <a:cxn ang="0">
                  <a:pos x="0" y="2"/>
                </a:cxn>
                <a:cxn ang="0">
                  <a:pos x="0" y="2"/>
                </a:cxn>
                <a:cxn ang="0">
                  <a:pos x="4" y="1"/>
                </a:cxn>
                <a:cxn ang="0">
                  <a:pos x="8" y="0"/>
                </a:cxn>
                <a:cxn ang="0">
                  <a:pos x="8" y="0"/>
                </a:cxn>
                <a:cxn ang="0">
                  <a:pos x="11" y="2"/>
                </a:cxn>
                <a:cxn ang="0">
                  <a:pos x="13" y="2"/>
                </a:cxn>
                <a:cxn ang="0">
                  <a:pos x="18" y="1"/>
                </a:cxn>
                <a:cxn ang="0">
                  <a:pos x="18" y="1"/>
                </a:cxn>
                <a:cxn ang="0">
                  <a:pos x="22" y="1"/>
                </a:cxn>
                <a:cxn ang="0">
                  <a:pos x="23" y="2"/>
                </a:cxn>
                <a:cxn ang="0">
                  <a:pos x="27" y="4"/>
                </a:cxn>
                <a:cxn ang="0">
                  <a:pos x="33" y="11"/>
                </a:cxn>
                <a:cxn ang="0">
                  <a:pos x="33" y="11"/>
                </a:cxn>
                <a:cxn ang="0">
                  <a:pos x="41" y="17"/>
                </a:cxn>
                <a:cxn ang="0">
                  <a:pos x="44" y="22"/>
                </a:cxn>
                <a:cxn ang="0">
                  <a:pos x="45" y="26"/>
                </a:cxn>
                <a:cxn ang="0">
                  <a:pos x="45" y="26"/>
                </a:cxn>
                <a:cxn ang="0">
                  <a:pos x="44" y="26"/>
                </a:cxn>
                <a:cxn ang="0">
                  <a:pos x="43" y="27"/>
                </a:cxn>
                <a:cxn ang="0">
                  <a:pos x="43" y="27"/>
                </a:cxn>
                <a:cxn ang="0">
                  <a:pos x="32" y="23"/>
                </a:cxn>
                <a:cxn ang="0">
                  <a:pos x="26" y="22"/>
                </a:cxn>
                <a:cxn ang="0">
                  <a:pos x="21" y="22"/>
                </a:cxn>
                <a:cxn ang="0">
                  <a:pos x="21" y="22"/>
                </a:cxn>
                <a:cxn ang="0">
                  <a:pos x="17" y="21"/>
                </a:cxn>
                <a:cxn ang="0">
                  <a:pos x="16" y="20"/>
                </a:cxn>
                <a:cxn ang="0">
                  <a:pos x="15" y="19"/>
                </a:cxn>
                <a:cxn ang="0">
                  <a:pos x="15" y="19"/>
                </a:cxn>
                <a:cxn ang="0">
                  <a:pos x="14" y="14"/>
                </a:cxn>
                <a:cxn ang="0">
                  <a:pos x="13" y="12"/>
                </a:cxn>
                <a:cxn ang="0">
                  <a:pos x="10" y="10"/>
                </a:cxn>
                <a:cxn ang="0">
                  <a:pos x="7" y="7"/>
                </a:cxn>
                <a:cxn ang="0">
                  <a:pos x="7" y="7"/>
                </a:cxn>
              </a:cxnLst>
              <a:rect l="0" t="0" r="r" b="b"/>
              <a:pathLst>
                <a:path w="45" h="27">
                  <a:moveTo>
                    <a:pt x="7" y="7"/>
                  </a:moveTo>
                  <a:lnTo>
                    <a:pt x="7" y="7"/>
                  </a:lnTo>
                  <a:lnTo>
                    <a:pt x="6" y="5"/>
                  </a:lnTo>
                  <a:lnTo>
                    <a:pt x="4" y="4"/>
                  </a:lnTo>
                  <a:lnTo>
                    <a:pt x="0" y="2"/>
                  </a:lnTo>
                  <a:lnTo>
                    <a:pt x="0" y="2"/>
                  </a:lnTo>
                  <a:lnTo>
                    <a:pt x="4" y="1"/>
                  </a:lnTo>
                  <a:lnTo>
                    <a:pt x="8" y="0"/>
                  </a:lnTo>
                  <a:lnTo>
                    <a:pt x="8" y="0"/>
                  </a:lnTo>
                  <a:lnTo>
                    <a:pt x="11" y="2"/>
                  </a:lnTo>
                  <a:lnTo>
                    <a:pt x="13" y="2"/>
                  </a:lnTo>
                  <a:lnTo>
                    <a:pt x="18" y="1"/>
                  </a:lnTo>
                  <a:lnTo>
                    <a:pt x="18" y="1"/>
                  </a:lnTo>
                  <a:lnTo>
                    <a:pt x="22" y="1"/>
                  </a:lnTo>
                  <a:lnTo>
                    <a:pt x="23" y="2"/>
                  </a:lnTo>
                  <a:lnTo>
                    <a:pt x="27" y="4"/>
                  </a:lnTo>
                  <a:lnTo>
                    <a:pt x="33" y="11"/>
                  </a:lnTo>
                  <a:lnTo>
                    <a:pt x="33" y="11"/>
                  </a:lnTo>
                  <a:lnTo>
                    <a:pt x="41" y="17"/>
                  </a:lnTo>
                  <a:lnTo>
                    <a:pt x="44" y="22"/>
                  </a:lnTo>
                  <a:lnTo>
                    <a:pt x="45" y="26"/>
                  </a:lnTo>
                  <a:lnTo>
                    <a:pt x="45" y="26"/>
                  </a:lnTo>
                  <a:lnTo>
                    <a:pt x="44" y="26"/>
                  </a:lnTo>
                  <a:lnTo>
                    <a:pt x="43" y="27"/>
                  </a:lnTo>
                  <a:lnTo>
                    <a:pt x="43" y="27"/>
                  </a:lnTo>
                  <a:lnTo>
                    <a:pt x="32" y="23"/>
                  </a:lnTo>
                  <a:lnTo>
                    <a:pt x="26" y="22"/>
                  </a:lnTo>
                  <a:lnTo>
                    <a:pt x="21" y="22"/>
                  </a:lnTo>
                  <a:lnTo>
                    <a:pt x="21" y="22"/>
                  </a:lnTo>
                  <a:lnTo>
                    <a:pt x="17" y="21"/>
                  </a:lnTo>
                  <a:lnTo>
                    <a:pt x="16" y="20"/>
                  </a:lnTo>
                  <a:lnTo>
                    <a:pt x="15" y="19"/>
                  </a:lnTo>
                  <a:lnTo>
                    <a:pt x="15" y="19"/>
                  </a:lnTo>
                  <a:lnTo>
                    <a:pt x="14" y="14"/>
                  </a:lnTo>
                  <a:lnTo>
                    <a:pt x="13" y="12"/>
                  </a:lnTo>
                  <a:lnTo>
                    <a:pt x="10" y="10"/>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5" name="Freeform 574"/>
            <p:cNvSpPr>
              <a:spLocks/>
            </p:cNvSpPr>
            <p:nvPr/>
          </p:nvSpPr>
          <p:spPr bwMode="gray">
            <a:xfrm>
              <a:off x="2133576" y="3183022"/>
              <a:ext cx="256700" cy="225606"/>
            </a:xfrm>
            <a:custGeom>
              <a:avLst/>
              <a:gdLst/>
              <a:ahLst/>
              <a:cxnLst>
                <a:cxn ang="0">
                  <a:pos x="109" y="66"/>
                </a:cxn>
                <a:cxn ang="0">
                  <a:pos x="92" y="70"/>
                </a:cxn>
                <a:cxn ang="0">
                  <a:pos x="74" y="78"/>
                </a:cxn>
                <a:cxn ang="0">
                  <a:pos x="66" y="80"/>
                </a:cxn>
                <a:cxn ang="0">
                  <a:pos x="58" y="91"/>
                </a:cxn>
                <a:cxn ang="0">
                  <a:pos x="63" y="95"/>
                </a:cxn>
                <a:cxn ang="0">
                  <a:pos x="69" y="90"/>
                </a:cxn>
                <a:cxn ang="0">
                  <a:pos x="71" y="92"/>
                </a:cxn>
                <a:cxn ang="0">
                  <a:pos x="55" y="127"/>
                </a:cxn>
                <a:cxn ang="0">
                  <a:pos x="62" y="156"/>
                </a:cxn>
                <a:cxn ang="0">
                  <a:pos x="72" y="158"/>
                </a:cxn>
                <a:cxn ang="0">
                  <a:pos x="80" y="142"/>
                </a:cxn>
                <a:cxn ang="0">
                  <a:pos x="78" y="130"/>
                </a:cxn>
                <a:cxn ang="0">
                  <a:pos x="75" y="122"/>
                </a:cxn>
                <a:cxn ang="0">
                  <a:pos x="77" y="105"/>
                </a:cxn>
                <a:cxn ang="0">
                  <a:pos x="86" y="94"/>
                </a:cxn>
                <a:cxn ang="0">
                  <a:pos x="95" y="90"/>
                </a:cxn>
                <a:cxn ang="0">
                  <a:pos x="103" y="79"/>
                </a:cxn>
                <a:cxn ang="0">
                  <a:pos x="107" y="77"/>
                </a:cxn>
                <a:cxn ang="0">
                  <a:pos x="118" y="83"/>
                </a:cxn>
                <a:cxn ang="0">
                  <a:pos x="124" y="94"/>
                </a:cxn>
                <a:cxn ang="0">
                  <a:pos x="128" y="108"/>
                </a:cxn>
                <a:cxn ang="0">
                  <a:pos x="136" y="113"/>
                </a:cxn>
                <a:cxn ang="0">
                  <a:pos x="142" y="126"/>
                </a:cxn>
                <a:cxn ang="0">
                  <a:pos x="149" y="125"/>
                </a:cxn>
                <a:cxn ang="0">
                  <a:pos x="152" y="111"/>
                </a:cxn>
                <a:cxn ang="0">
                  <a:pos x="157" y="100"/>
                </a:cxn>
                <a:cxn ang="0">
                  <a:pos x="157" y="91"/>
                </a:cxn>
                <a:cxn ang="0">
                  <a:pos x="168" y="102"/>
                </a:cxn>
                <a:cxn ang="0">
                  <a:pos x="177" y="103"/>
                </a:cxn>
                <a:cxn ang="0">
                  <a:pos x="179" y="94"/>
                </a:cxn>
                <a:cxn ang="0">
                  <a:pos x="171" y="82"/>
                </a:cxn>
                <a:cxn ang="0">
                  <a:pos x="173" y="74"/>
                </a:cxn>
                <a:cxn ang="0">
                  <a:pos x="178" y="71"/>
                </a:cxn>
                <a:cxn ang="0">
                  <a:pos x="173" y="66"/>
                </a:cxn>
                <a:cxn ang="0">
                  <a:pos x="152" y="67"/>
                </a:cxn>
                <a:cxn ang="0">
                  <a:pos x="134" y="64"/>
                </a:cxn>
                <a:cxn ang="0">
                  <a:pos x="124" y="60"/>
                </a:cxn>
                <a:cxn ang="0">
                  <a:pos x="109" y="41"/>
                </a:cxn>
                <a:cxn ang="0">
                  <a:pos x="100" y="30"/>
                </a:cxn>
                <a:cxn ang="0">
                  <a:pos x="87" y="22"/>
                </a:cxn>
                <a:cxn ang="0">
                  <a:pos x="78" y="15"/>
                </a:cxn>
                <a:cxn ang="0">
                  <a:pos x="75" y="7"/>
                </a:cxn>
                <a:cxn ang="0">
                  <a:pos x="65" y="1"/>
                </a:cxn>
                <a:cxn ang="0">
                  <a:pos x="61" y="1"/>
                </a:cxn>
                <a:cxn ang="0">
                  <a:pos x="52" y="14"/>
                </a:cxn>
                <a:cxn ang="0">
                  <a:pos x="43" y="18"/>
                </a:cxn>
                <a:cxn ang="0">
                  <a:pos x="31" y="29"/>
                </a:cxn>
                <a:cxn ang="0">
                  <a:pos x="4" y="41"/>
                </a:cxn>
                <a:cxn ang="0">
                  <a:pos x="0" y="48"/>
                </a:cxn>
                <a:cxn ang="0">
                  <a:pos x="8" y="51"/>
                </a:cxn>
                <a:cxn ang="0">
                  <a:pos x="14" y="53"/>
                </a:cxn>
                <a:cxn ang="0">
                  <a:pos x="27" y="54"/>
                </a:cxn>
                <a:cxn ang="0">
                  <a:pos x="51" y="50"/>
                </a:cxn>
                <a:cxn ang="0">
                  <a:pos x="69" y="56"/>
                </a:cxn>
                <a:cxn ang="0">
                  <a:pos x="86" y="57"/>
                </a:cxn>
                <a:cxn ang="0">
                  <a:pos x="104" y="57"/>
                </a:cxn>
              </a:cxnLst>
              <a:rect l="0" t="0" r="r" b="b"/>
              <a:pathLst>
                <a:path w="180" h="159">
                  <a:moveTo>
                    <a:pt x="105" y="59"/>
                  </a:moveTo>
                  <a:lnTo>
                    <a:pt x="105" y="59"/>
                  </a:lnTo>
                  <a:lnTo>
                    <a:pt x="108" y="64"/>
                  </a:lnTo>
                  <a:lnTo>
                    <a:pt x="109" y="66"/>
                  </a:lnTo>
                  <a:lnTo>
                    <a:pt x="109" y="67"/>
                  </a:lnTo>
                  <a:lnTo>
                    <a:pt x="109" y="67"/>
                  </a:lnTo>
                  <a:lnTo>
                    <a:pt x="100" y="69"/>
                  </a:lnTo>
                  <a:lnTo>
                    <a:pt x="92" y="70"/>
                  </a:lnTo>
                  <a:lnTo>
                    <a:pt x="83" y="72"/>
                  </a:lnTo>
                  <a:lnTo>
                    <a:pt x="78" y="74"/>
                  </a:lnTo>
                  <a:lnTo>
                    <a:pt x="74" y="78"/>
                  </a:lnTo>
                  <a:lnTo>
                    <a:pt x="74" y="78"/>
                  </a:lnTo>
                  <a:lnTo>
                    <a:pt x="73" y="79"/>
                  </a:lnTo>
                  <a:lnTo>
                    <a:pt x="71" y="79"/>
                  </a:lnTo>
                  <a:lnTo>
                    <a:pt x="66" y="80"/>
                  </a:lnTo>
                  <a:lnTo>
                    <a:pt x="66" y="80"/>
                  </a:lnTo>
                  <a:lnTo>
                    <a:pt x="63" y="82"/>
                  </a:lnTo>
                  <a:lnTo>
                    <a:pt x="61" y="84"/>
                  </a:lnTo>
                  <a:lnTo>
                    <a:pt x="59" y="88"/>
                  </a:lnTo>
                  <a:lnTo>
                    <a:pt x="58" y="91"/>
                  </a:lnTo>
                  <a:lnTo>
                    <a:pt x="58" y="91"/>
                  </a:lnTo>
                  <a:lnTo>
                    <a:pt x="61" y="93"/>
                  </a:lnTo>
                  <a:lnTo>
                    <a:pt x="63" y="95"/>
                  </a:lnTo>
                  <a:lnTo>
                    <a:pt x="63" y="95"/>
                  </a:lnTo>
                  <a:lnTo>
                    <a:pt x="64" y="95"/>
                  </a:lnTo>
                  <a:lnTo>
                    <a:pt x="66" y="94"/>
                  </a:lnTo>
                  <a:lnTo>
                    <a:pt x="67" y="93"/>
                  </a:lnTo>
                  <a:lnTo>
                    <a:pt x="69" y="90"/>
                  </a:lnTo>
                  <a:lnTo>
                    <a:pt x="72" y="89"/>
                  </a:lnTo>
                  <a:lnTo>
                    <a:pt x="72" y="89"/>
                  </a:lnTo>
                  <a:lnTo>
                    <a:pt x="71" y="92"/>
                  </a:lnTo>
                  <a:lnTo>
                    <a:pt x="71" y="92"/>
                  </a:lnTo>
                  <a:lnTo>
                    <a:pt x="64" y="100"/>
                  </a:lnTo>
                  <a:lnTo>
                    <a:pt x="58" y="108"/>
                  </a:lnTo>
                  <a:lnTo>
                    <a:pt x="56" y="117"/>
                  </a:lnTo>
                  <a:lnTo>
                    <a:pt x="55" y="127"/>
                  </a:lnTo>
                  <a:lnTo>
                    <a:pt x="55" y="127"/>
                  </a:lnTo>
                  <a:lnTo>
                    <a:pt x="56" y="136"/>
                  </a:lnTo>
                  <a:lnTo>
                    <a:pt x="58" y="147"/>
                  </a:lnTo>
                  <a:lnTo>
                    <a:pt x="62" y="156"/>
                  </a:lnTo>
                  <a:lnTo>
                    <a:pt x="64" y="159"/>
                  </a:lnTo>
                  <a:lnTo>
                    <a:pt x="66" y="159"/>
                  </a:lnTo>
                  <a:lnTo>
                    <a:pt x="66" y="159"/>
                  </a:lnTo>
                  <a:lnTo>
                    <a:pt x="72" y="158"/>
                  </a:lnTo>
                  <a:lnTo>
                    <a:pt x="75" y="155"/>
                  </a:lnTo>
                  <a:lnTo>
                    <a:pt x="78" y="151"/>
                  </a:lnTo>
                  <a:lnTo>
                    <a:pt x="79" y="146"/>
                  </a:lnTo>
                  <a:lnTo>
                    <a:pt x="80" y="142"/>
                  </a:lnTo>
                  <a:lnTo>
                    <a:pt x="80" y="137"/>
                  </a:lnTo>
                  <a:lnTo>
                    <a:pt x="79" y="133"/>
                  </a:lnTo>
                  <a:lnTo>
                    <a:pt x="78" y="130"/>
                  </a:lnTo>
                  <a:lnTo>
                    <a:pt x="78" y="130"/>
                  </a:lnTo>
                  <a:lnTo>
                    <a:pt x="75" y="126"/>
                  </a:lnTo>
                  <a:lnTo>
                    <a:pt x="74" y="124"/>
                  </a:lnTo>
                  <a:lnTo>
                    <a:pt x="75" y="122"/>
                  </a:lnTo>
                  <a:lnTo>
                    <a:pt x="75" y="122"/>
                  </a:lnTo>
                  <a:lnTo>
                    <a:pt x="76" y="117"/>
                  </a:lnTo>
                  <a:lnTo>
                    <a:pt x="76" y="113"/>
                  </a:lnTo>
                  <a:lnTo>
                    <a:pt x="76" y="109"/>
                  </a:lnTo>
                  <a:lnTo>
                    <a:pt x="77" y="105"/>
                  </a:lnTo>
                  <a:lnTo>
                    <a:pt x="77" y="105"/>
                  </a:lnTo>
                  <a:lnTo>
                    <a:pt x="83" y="100"/>
                  </a:lnTo>
                  <a:lnTo>
                    <a:pt x="85" y="98"/>
                  </a:lnTo>
                  <a:lnTo>
                    <a:pt x="86" y="94"/>
                  </a:lnTo>
                  <a:lnTo>
                    <a:pt x="86" y="94"/>
                  </a:lnTo>
                  <a:lnTo>
                    <a:pt x="88" y="92"/>
                  </a:lnTo>
                  <a:lnTo>
                    <a:pt x="90" y="91"/>
                  </a:lnTo>
                  <a:lnTo>
                    <a:pt x="95" y="90"/>
                  </a:lnTo>
                  <a:lnTo>
                    <a:pt x="95" y="90"/>
                  </a:lnTo>
                  <a:lnTo>
                    <a:pt x="98" y="87"/>
                  </a:lnTo>
                  <a:lnTo>
                    <a:pt x="100" y="82"/>
                  </a:lnTo>
                  <a:lnTo>
                    <a:pt x="103" y="79"/>
                  </a:lnTo>
                  <a:lnTo>
                    <a:pt x="104" y="78"/>
                  </a:lnTo>
                  <a:lnTo>
                    <a:pt x="105" y="77"/>
                  </a:lnTo>
                  <a:lnTo>
                    <a:pt x="105" y="77"/>
                  </a:lnTo>
                  <a:lnTo>
                    <a:pt x="107" y="77"/>
                  </a:lnTo>
                  <a:lnTo>
                    <a:pt x="109" y="78"/>
                  </a:lnTo>
                  <a:lnTo>
                    <a:pt x="114" y="81"/>
                  </a:lnTo>
                  <a:lnTo>
                    <a:pt x="114" y="81"/>
                  </a:lnTo>
                  <a:lnTo>
                    <a:pt x="118" y="83"/>
                  </a:lnTo>
                  <a:lnTo>
                    <a:pt x="121" y="88"/>
                  </a:lnTo>
                  <a:lnTo>
                    <a:pt x="121" y="88"/>
                  </a:lnTo>
                  <a:lnTo>
                    <a:pt x="122" y="91"/>
                  </a:lnTo>
                  <a:lnTo>
                    <a:pt x="124" y="94"/>
                  </a:lnTo>
                  <a:lnTo>
                    <a:pt x="125" y="102"/>
                  </a:lnTo>
                  <a:lnTo>
                    <a:pt x="125" y="102"/>
                  </a:lnTo>
                  <a:lnTo>
                    <a:pt x="126" y="105"/>
                  </a:lnTo>
                  <a:lnTo>
                    <a:pt x="128" y="108"/>
                  </a:lnTo>
                  <a:lnTo>
                    <a:pt x="135" y="111"/>
                  </a:lnTo>
                  <a:lnTo>
                    <a:pt x="135" y="111"/>
                  </a:lnTo>
                  <a:lnTo>
                    <a:pt x="136" y="112"/>
                  </a:lnTo>
                  <a:lnTo>
                    <a:pt x="136" y="113"/>
                  </a:lnTo>
                  <a:lnTo>
                    <a:pt x="136" y="113"/>
                  </a:lnTo>
                  <a:lnTo>
                    <a:pt x="138" y="121"/>
                  </a:lnTo>
                  <a:lnTo>
                    <a:pt x="139" y="124"/>
                  </a:lnTo>
                  <a:lnTo>
                    <a:pt x="142" y="126"/>
                  </a:lnTo>
                  <a:lnTo>
                    <a:pt x="142" y="126"/>
                  </a:lnTo>
                  <a:lnTo>
                    <a:pt x="145" y="126"/>
                  </a:lnTo>
                  <a:lnTo>
                    <a:pt x="147" y="126"/>
                  </a:lnTo>
                  <a:lnTo>
                    <a:pt x="149" y="125"/>
                  </a:lnTo>
                  <a:lnTo>
                    <a:pt x="150" y="123"/>
                  </a:lnTo>
                  <a:lnTo>
                    <a:pt x="150" y="123"/>
                  </a:lnTo>
                  <a:lnTo>
                    <a:pt x="151" y="114"/>
                  </a:lnTo>
                  <a:lnTo>
                    <a:pt x="152" y="111"/>
                  </a:lnTo>
                  <a:lnTo>
                    <a:pt x="155" y="106"/>
                  </a:lnTo>
                  <a:lnTo>
                    <a:pt x="155" y="106"/>
                  </a:lnTo>
                  <a:lnTo>
                    <a:pt x="156" y="104"/>
                  </a:lnTo>
                  <a:lnTo>
                    <a:pt x="157" y="100"/>
                  </a:lnTo>
                  <a:lnTo>
                    <a:pt x="157" y="96"/>
                  </a:lnTo>
                  <a:lnTo>
                    <a:pt x="155" y="92"/>
                  </a:lnTo>
                  <a:lnTo>
                    <a:pt x="155" y="92"/>
                  </a:lnTo>
                  <a:lnTo>
                    <a:pt x="157" y="91"/>
                  </a:lnTo>
                  <a:lnTo>
                    <a:pt x="159" y="93"/>
                  </a:lnTo>
                  <a:lnTo>
                    <a:pt x="159" y="93"/>
                  </a:lnTo>
                  <a:lnTo>
                    <a:pt x="163" y="99"/>
                  </a:lnTo>
                  <a:lnTo>
                    <a:pt x="168" y="102"/>
                  </a:lnTo>
                  <a:lnTo>
                    <a:pt x="172" y="104"/>
                  </a:lnTo>
                  <a:lnTo>
                    <a:pt x="174" y="104"/>
                  </a:lnTo>
                  <a:lnTo>
                    <a:pt x="177" y="103"/>
                  </a:lnTo>
                  <a:lnTo>
                    <a:pt x="177" y="103"/>
                  </a:lnTo>
                  <a:lnTo>
                    <a:pt x="179" y="102"/>
                  </a:lnTo>
                  <a:lnTo>
                    <a:pt x="180" y="99"/>
                  </a:lnTo>
                  <a:lnTo>
                    <a:pt x="180" y="96"/>
                  </a:lnTo>
                  <a:lnTo>
                    <a:pt x="179" y="94"/>
                  </a:lnTo>
                  <a:lnTo>
                    <a:pt x="176" y="89"/>
                  </a:lnTo>
                  <a:lnTo>
                    <a:pt x="172" y="84"/>
                  </a:lnTo>
                  <a:lnTo>
                    <a:pt x="172" y="84"/>
                  </a:lnTo>
                  <a:lnTo>
                    <a:pt x="171" y="82"/>
                  </a:lnTo>
                  <a:lnTo>
                    <a:pt x="171" y="79"/>
                  </a:lnTo>
                  <a:lnTo>
                    <a:pt x="171" y="77"/>
                  </a:lnTo>
                  <a:lnTo>
                    <a:pt x="173" y="74"/>
                  </a:lnTo>
                  <a:lnTo>
                    <a:pt x="173" y="74"/>
                  </a:lnTo>
                  <a:lnTo>
                    <a:pt x="176" y="73"/>
                  </a:lnTo>
                  <a:lnTo>
                    <a:pt x="178" y="72"/>
                  </a:lnTo>
                  <a:lnTo>
                    <a:pt x="178" y="71"/>
                  </a:lnTo>
                  <a:lnTo>
                    <a:pt x="178" y="71"/>
                  </a:lnTo>
                  <a:lnTo>
                    <a:pt x="179" y="69"/>
                  </a:lnTo>
                  <a:lnTo>
                    <a:pt x="178" y="67"/>
                  </a:lnTo>
                  <a:lnTo>
                    <a:pt x="176" y="67"/>
                  </a:lnTo>
                  <a:lnTo>
                    <a:pt x="173" y="66"/>
                  </a:lnTo>
                  <a:lnTo>
                    <a:pt x="173" y="66"/>
                  </a:lnTo>
                  <a:lnTo>
                    <a:pt x="167" y="67"/>
                  </a:lnTo>
                  <a:lnTo>
                    <a:pt x="159" y="67"/>
                  </a:lnTo>
                  <a:lnTo>
                    <a:pt x="152" y="67"/>
                  </a:lnTo>
                  <a:lnTo>
                    <a:pt x="146" y="66"/>
                  </a:lnTo>
                  <a:lnTo>
                    <a:pt x="146" y="66"/>
                  </a:lnTo>
                  <a:lnTo>
                    <a:pt x="140" y="64"/>
                  </a:lnTo>
                  <a:lnTo>
                    <a:pt x="134" y="64"/>
                  </a:lnTo>
                  <a:lnTo>
                    <a:pt x="128" y="63"/>
                  </a:lnTo>
                  <a:lnTo>
                    <a:pt x="126" y="62"/>
                  </a:lnTo>
                  <a:lnTo>
                    <a:pt x="124" y="60"/>
                  </a:lnTo>
                  <a:lnTo>
                    <a:pt x="124" y="60"/>
                  </a:lnTo>
                  <a:lnTo>
                    <a:pt x="120" y="58"/>
                  </a:lnTo>
                  <a:lnTo>
                    <a:pt x="117" y="56"/>
                  </a:lnTo>
                  <a:lnTo>
                    <a:pt x="113" y="49"/>
                  </a:lnTo>
                  <a:lnTo>
                    <a:pt x="109" y="41"/>
                  </a:lnTo>
                  <a:lnTo>
                    <a:pt x="106" y="35"/>
                  </a:lnTo>
                  <a:lnTo>
                    <a:pt x="106" y="35"/>
                  </a:lnTo>
                  <a:lnTo>
                    <a:pt x="104" y="32"/>
                  </a:lnTo>
                  <a:lnTo>
                    <a:pt x="100" y="30"/>
                  </a:lnTo>
                  <a:lnTo>
                    <a:pt x="96" y="29"/>
                  </a:lnTo>
                  <a:lnTo>
                    <a:pt x="94" y="27"/>
                  </a:lnTo>
                  <a:lnTo>
                    <a:pt x="94" y="27"/>
                  </a:lnTo>
                  <a:lnTo>
                    <a:pt x="87" y="22"/>
                  </a:lnTo>
                  <a:lnTo>
                    <a:pt x="84" y="20"/>
                  </a:lnTo>
                  <a:lnTo>
                    <a:pt x="80" y="17"/>
                  </a:lnTo>
                  <a:lnTo>
                    <a:pt x="80" y="17"/>
                  </a:lnTo>
                  <a:lnTo>
                    <a:pt x="78" y="15"/>
                  </a:lnTo>
                  <a:lnTo>
                    <a:pt x="78" y="11"/>
                  </a:lnTo>
                  <a:lnTo>
                    <a:pt x="77" y="9"/>
                  </a:lnTo>
                  <a:lnTo>
                    <a:pt x="75" y="7"/>
                  </a:lnTo>
                  <a:lnTo>
                    <a:pt x="75" y="7"/>
                  </a:lnTo>
                  <a:lnTo>
                    <a:pt x="73" y="5"/>
                  </a:lnTo>
                  <a:lnTo>
                    <a:pt x="71" y="5"/>
                  </a:lnTo>
                  <a:lnTo>
                    <a:pt x="67" y="4"/>
                  </a:lnTo>
                  <a:lnTo>
                    <a:pt x="65" y="1"/>
                  </a:lnTo>
                  <a:lnTo>
                    <a:pt x="65" y="1"/>
                  </a:lnTo>
                  <a:lnTo>
                    <a:pt x="63" y="0"/>
                  </a:lnTo>
                  <a:lnTo>
                    <a:pt x="61" y="1"/>
                  </a:lnTo>
                  <a:lnTo>
                    <a:pt x="61" y="1"/>
                  </a:lnTo>
                  <a:lnTo>
                    <a:pt x="58" y="3"/>
                  </a:lnTo>
                  <a:lnTo>
                    <a:pt x="57" y="5"/>
                  </a:lnTo>
                  <a:lnTo>
                    <a:pt x="55" y="9"/>
                  </a:lnTo>
                  <a:lnTo>
                    <a:pt x="52" y="14"/>
                  </a:lnTo>
                  <a:lnTo>
                    <a:pt x="50" y="16"/>
                  </a:lnTo>
                  <a:lnTo>
                    <a:pt x="47" y="16"/>
                  </a:lnTo>
                  <a:lnTo>
                    <a:pt x="47" y="16"/>
                  </a:lnTo>
                  <a:lnTo>
                    <a:pt x="43" y="18"/>
                  </a:lnTo>
                  <a:lnTo>
                    <a:pt x="40" y="20"/>
                  </a:lnTo>
                  <a:lnTo>
                    <a:pt x="34" y="27"/>
                  </a:lnTo>
                  <a:lnTo>
                    <a:pt x="34" y="27"/>
                  </a:lnTo>
                  <a:lnTo>
                    <a:pt x="31" y="29"/>
                  </a:lnTo>
                  <a:lnTo>
                    <a:pt x="26" y="31"/>
                  </a:lnTo>
                  <a:lnTo>
                    <a:pt x="18" y="36"/>
                  </a:lnTo>
                  <a:lnTo>
                    <a:pt x="9" y="39"/>
                  </a:lnTo>
                  <a:lnTo>
                    <a:pt x="4" y="41"/>
                  </a:lnTo>
                  <a:lnTo>
                    <a:pt x="0" y="45"/>
                  </a:lnTo>
                  <a:lnTo>
                    <a:pt x="0" y="45"/>
                  </a:lnTo>
                  <a:lnTo>
                    <a:pt x="0" y="47"/>
                  </a:lnTo>
                  <a:lnTo>
                    <a:pt x="0" y="48"/>
                  </a:lnTo>
                  <a:lnTo>
                    <a:pt x="2" y="51"/>
                  </a:lnTo>
                  <a:lnTo>
                    <a:pt x="2" y="51"/>
                  </a:lnTo>
                  <a:lnTo>
                    <a:pt x="5" y="52"/>
                  </a:lnTo>
                  <a:lnTo>
                    <a:pt x="8" y="51"/>
                  </a:lnTo>
                  <a:lnTo>
                    <a:pt x="10" y="50"/>
                  </a:lnTo>
                  <a:lnTo>
                    <a:pt x="12" y="50"/>
                  </a:lnTo>
                  <a:lnTo>
                    <a:pt x="12" y="50"/>
                  </a:lnTo>
                  <a:lnTo>
                    <a:pt x="14" y="53"/>
                  </a:lnTo>
                  <a:lnTo>
                    <a:pt x="16" y="54"/>
                  </a:lnTo>
                  <a:lnTo>
                    <a:pt x="18" y="56"/>
                  </a:lnTo>
                  <a:lnTo>
                    <a:pt x="18" y="56"/>
                  </a:lnTo>
                  <a:lnTo>
                    <a:pt x="27" y="54"/>
                  </a:lnTo>
                  <a:lnTo>
                    <a:pt x="37" y="51"/>
                  </a:lnTo>
                  <a:lnTo>
                    <a:pt x="37" y="51"/>
                  </a:lnTo>
                  <a:lnTo>
                    <a:pt x="43" y="50"/>
                  </a:lnTo>
                  <a:lnTo>
                    <a:pt x="51" y="50"/>
                  </a:lnTo>
                  <a:lnTo>
                    <a:pt x="57" y="52"/>
                  </a:lnTo>
                  <a:lnTo>
                    <a:pt x="64" y="54"/>
                  </a:lnTo>
                  <a:lnTo>
                    <a:pt x="64" y="54"/>
                  </a:lnTo>
                  <a:lnTo>
                    <a:pt x="69" y="56"/>
                  </a:lnTo>
                  <a:lnTo>
                    <a:pt x="75" y="56"/>
                  </a:lnTo>
                  <a:lnTo>
                    <a:pt x="80" y="56"/>
                  </a:lnTo>
                  <a:lnTo>
                    <a:pt x="86" y="57"/>
                  </a:lnTo>
                  <a:lnTo>
                    <a:pt x="86" y="57"/>
                  </a:lnTo>
                  <a:lnTo>
                    <a:pt x="90" y="58"/>
                  </a:lnTo>
                  <a:lnTo>
                    <a:pt x="95" y="57"/>
                  </a:lnTo>
                  <a:lnTo>
                    <a:pt x="99" y="57"/>
                  </a:lnTo>
                  <a:lnTo>
                    <a:pt x="104" y="57"/>
                  </a:lnTo>
                  <a:lnTo>
                    <a:pt x="104" y="57"/>
                  </a:lnTo>
                  <a:lnTo>
                    <a:pt x="105" y="59"/>
                  </a:lnTo>
                  <a:lnTo>
                    <a:pt x="105" y="5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6" name="Freeform 575"/>
            <p:cNvSpPr>
              <a:spLocks/>
            </p:cNvSpPr>
            <p:nvPr/>
          </p:nvSpPr>
          <p:spPr bwMode="gray">
            <a:xfrm>
              <a:off x="2320703" y="3283825"/>
              <a:ext cx="21592" cy="12001"/>
            </a:xfrm>
            <a:custGeom>
              <a:avLst/>
              <a:gdLst/>
              <a:ahLst/>
              <a:cxnLst>
                <a:cxn ang="0">
                  <a:pos x="10" y="2"/>
                </a:cxn>
                <a:cxn ang="0">
                  <a:pos x="10" y="2"/>
                </a:cxn>
                <a:cxn ang="0">
                  <a:pos x="14" y="5"/>
                </a:cxn>
                <a:cxn ang="0">
                  <a:pos x="15" y="6"/>
                </a:cxn>
                <a:cxn ang="0">
                  <a:pos x="15" y="7"/>
                </a:cxn>
                <a:cxn ang="0">
                  <a:pos x="15" y="7"/>
                </a:cxn>
                <a:cxn ang="0">
                  <a:pos x="13" y="8"/>
                </a:cxn>
                <a:cxn ang="0">
                  <a:pos x="10" y="8"/>
                </a:cxn>
                <a:cxn ang="0">
                  <a:pos x="5" y="6"/>
                </a:cxn>
                <a:cxn ang="0">
                  <a:pos x="0" y="2"/>
                </a:cxn>
                <a:cxn ang="0">
                  <a:pos x="0" y="1"/>
                </a:cxn>
                <a:cxn ang="0">
                  <a:pos x="0" y="0"/>
                </a:cxn>
                <a:cxn ang="0">
                  <a:pos x="0" y="0"/>
                </a:cxn>
                <a:cxn ang="0">
                  <a:pos x="6" y="1"/>
                </a:cxn>
                <a:cxn ang="0">
                  <a:pos x="10" y="2"/>
                </a:cxn>
                <a:cxn ang="0">
                  <a:pos x="10" y="2"/>
                </a:cxn>
              </a:cxnLst>
              <a:rect l="0" t="0" r="r" b="b"/>
              <a:pathLst>
                <a:path w="15" h="8">
                  <a:moveTo>
                    <a:pt x="10" y="2"/>
                  </a:moveTo>
                  <a:lnTo>
                    <a:pt x="10" y="2"/>
                  </a:lnTo>
                  <a:lnTo>
                    <a:pt x="14" y="5"/>
                  </a:lnTo>
                  <a:lnTo>
                    <a:pt x="15" y="6"/>
                  </a:lnTo>
                  <a:lnTo>
                    <a:pt x="15" y="7"/>
                  </a:lnTo>
                  <a:lnTo>
                    <a:pt x="15" y="7"/>
                  </a:lnTo>
                  <a:lnTo>
                    <a:pt x="13" y="8"/>
                  </a:lnTo>
                  <a:lnTo>
                    <a:pt x="10" y="8"/>
                  </a:lnTo>
                  <a:lnTo>
                    <a:pt x="5" y="6"/>
                  </a:lnTo>
                  <a:lnTo>
                    <a:pt x="0" y="2"/>
                  </a:lnTo>
                  <a:lnTo>
                    <a:pt x="0" y="1"/>
                  </a:lnTo>
                  <a:lnTo>
                    <a:pt x="0" y="0"/>
                  </a:lnTo>
                  <a:lnTo>
                    <a:pt x="0" y="0"/>
                  </a:lnTo>
                  <a:lnTo>
                    <a:pt x="6" y="1"/>
                  </a:lnTo>
                  <a:lnTo>
                    <a:pt x="10" y="2"/>
                  </a:lnTo>
                  <a:lnTo>
                    <a:pt x="10"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7" name="Freeform 576"/>
            <p:cNvSpPr>
              <a:spLocks/>
            </p:cNvSpPr>
            <p:nvPr/>
          </p:nvSpPr>
          <p:spPr bwMode="gray">
            <a:xfrm>
              <a:off x="2311106" y="3382228"/>
              <a:ext cx="93564" cy="33601"/>
            </a:xfrm>
            <a:custGeom>
              <a:avLst/>
              <a:gdLst/>
              <a:ahLst/>
              <a:cxnLst>
                <a:cxn ang="0">
                  <a:pos x="58" y="7"/>
                </a:cxn>
                <a:cxn ang="0">
                  <a:pos x="58" y="7"/>
                </a:cxn>
                <a:cxn ang="0">
                  <a:pos x="53" y="12"/>
                </a:cxn>
                <a:cxn ang="0">
                  <a:pos x="46" y="16"/>
                </a:cxn>
                <a:cxn ang="0">
                  <a:pos x="39" y="18"/>
                </a:cxn>
                <a:cxn ang="0">
                  <a:pos x="32" y="19"/>
                </a:cxn>
                <a:cxn ang="0">
                  <a:pos x="32" y="19"/>
                </a:cxn>
                <a:cxn ang="0">
                  <a:pos x="30" y="21"/>
                </a:cxn>
                <a:cxn ang="0">
                  <a:pos x="26" y="23"/>
                </a:cxn>
                <a:cxn ang="0">
                  <a:pos x="26" y="23"/>
                </a:cxn>
                <a:cxn ang="0">
                  <a:pos x="18" y="23"/>
                </a:cxn>
                <a:cxn ang="0">
                  <a:pos x="12" y="24"/>
                </a:cxn>
                <a:cxn ang="0">
                  <a:pos x="6" y="23"/>
                </a:cxn>
                <a:cxn ang="0">
                  <a:pos x="0" y="18"/>
                </a:cxn>
                <a:cxn ang="0">
                  <a:pos x="0" y="18"/>
                </a:cxn>
                <a:cxn ang="0">
                  <a:pos x="5" y="15"/>
                </a:cxn>
                <a:cxn ang="0">
                  <a:pos x="11" y="12"/>
                </a:cxn>
                <a:cxn ang="0">
                  <a:pos x="16" y="10"/>
                </a:cxn>
                <a:cxn ang="0">
                  <a:pos x="22" y="8"/>
                </a:cxn>
                <a:cxn ang="0">
                  <a:pos x="35" y="6"/>
                </a:cxn>
                <a:cxn ang="0">
                  <a:pos x="47" y="4"/>
                </a:cxn>
                <a:cxn ang="0">
                  <a:pos x="47" y="4"/>
                </a:cxn>
                <a:cxn ang="0">
                  <a:pos x="55" y="2"/>
                </a:cxn>
                <a:cxn ang="0">
                  <a:pos x="62" y="0"/>
                </a:cxn>
                <a:cxn ang="0">
                  <a:pos x="62" y="0"/>
                </a:cxn>
                <a:cxn ang="0">
                  <a:pos x="65" y="0"/>
                </a:cxn>
                <a:cxn ang="0">
                  <a:pos x="66" y="0"/>
                </a:cxn>
                <a:cxn ang="0">
                  <a:pos x="66" y="0"/>
                </a:cxn>
                <a:cxn ang="0">
                  <a:pos x="65" y="2"/>
                </a:cxn>
                <a:cxn ang="0">
                  <a:pos x="64" y="4"/>
                </a:cxn>
                <a:cxn ang="0">
                  <a:pos x="58" y="7"/>
                </a:cxn>
              </a:cxnLst>
              <a:rect l="0" t="0" r="r" b="b"/>
              <a:pathLst>
                <a:path w="66" h="24">
                  <a:moveTo>
                    <a:pt x="58" y="7"/>
                  </a:moveTo>
                  <a:lnTo>
                    <a:pt x="58" y="7"/>
                  </a:lnTo>
                  <a:lnTo>
                    <a:pt x="53" y="12"/>
                  </a:lnTo>
                  <a:lnTo>
                    <a:pt x="46" y="16"/>
                  </a:lnTo>
                  <a:lnTo>
                    <a:pt x="39" y="18"/>
                  </a:lnTo>
                  <a:lnTo>
                    <a:pt x="32" y="19"/>
                  </a:lnTo>
                  <a:lnTo>
                    <a:pt x="32" y="19"/>
                  </a:lnTo>
                  <a:lnTo>
                    <a:pt x="30" y="21"/>
                  </a:lnTo>
                  <a:lnTo>
                    <a:pt x="26" y="23"/>
                  </a:lnTo>
                  <a:lnTo>
                    <a:pt x="26" y="23"/>
                  </a:lnTo>
                  <a:lnTo>
                    <a:pt x="18" y="23"/>
                  </a:lnTo>
                  <a:lnTo>
                    <a:pt x="12" y="24"/>
                  </a:lnTo>
                  <a:lnTo>
                    <a:pt x="6" y="23"/>
                  </a:lnTo>
                  <a:lnTo>
                    <a:pt x="0" y="18"/>
                  </a:lnTo>
                  <a:lnTo>
                    <a:pt x="0" y="18"/>
                  </a:lnTo>
                  <a:lnTo>
                    <a:pt x="5" y="15"/>
                  </a:lnTo>
                  <a:lnTo>
                    <a:pt x="11" y="12"/>
                  </a:lnTo>
                  <a:lnTo>
                    <a:pt x="16" y="10"/>
                  </a:lnTo>
                  <a:lnTo>
                    <a:pt x="22" y="8"/>
                  </a:lnTo>
                  <a:lnTo>
                    <a:pt x="35" y="6"/>
                  </a:lnTo>
                  <a:lnTo>
                    <a:pt x="47" y="4"/>
                  </a:lnTo>
                  <a:lnTo>
                    <a:pt x="47" y="4"/>
                  </a:lnTo>
                  <a:lnTo>
                    <a:pt x="55" y="2"/>
                  </a:lnTo>
                  <a:lnTo>
                    <a:pt x="62" y="0"/>
                  </a:lnTo>
                  <a:lnTo>
                    <a:pt x="62" y="0"/>
                  </a:lnTo>
                  <a:lnTo>
                    <a:pt x="65" y="0"/>
                  </a:lnTo>
                  <a:lnTo>
                    <a:pt x="66" y="0"/>
                  </a:lnTo>
                  <a:lnTo>
                    <a:pt x="66" y="0"/>
                  </a:lnTo>
                  <a:lnTo>
                    <a:pt x="65" y="2"/>
                  </a:lnTo>
                  <a:lnTo>
                    <a:pt x="64" y="4"/>
                  </a:lnTo>
                  <a:lnTo>
                    <a:pt x="58" y="7"/>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8" name="Freeform 577"/>
            <p:cNvSpPr>
              <a:spLocks/>
            </p:cNvSpPr>
            <p:nvPr/>
          </p:nvSpPr>
          <p:spPr bwMode="gray">
            <a:xfrm>
              <a:off x="2311106" y="3382228"/>
              <a:ext cx="93564" cy="33601"/>
            </a:xfrm>
            <a:custGeom>
              <a:avLst/>
              <a:gdLst/>
              <a:ahLst/>
              <a:cxnLst>
                <a:cxn ang="0">
                  <a:pos x="58" y="7"/>
                </a:cxn>
                <a:cxn ang="0">
                  <a:pos x="58" y="7"/>
                </a:cxn>
                <a:cxn ang="0">
                  <a:pos x="53" y="12"/>
                </a:cxn>
                <a:cxn ang="0">
                  <a:pos x="46" y="16"/>
                </a:cxn>
                <a:cxn ang="0">
                  <a:pos x="39" y="18"/>
                </a:cxn>
                <a:cxn ang="0">
                  <a:pos x="32" y="19"/>
                </a:cxn>
                <a:cxn ang="0">
                  <a:pos x="32" y="19"/>
                </a:cxn>
                <a:cxn ang="0">
                  <a:pos x="30" y="21"/>
                </a:cxn>
                <a:cxn ang="0">
                  <a:pos x="26" y="23"/>
                </a:cxn>
                <a:cxn ang="0">
                  <a:pos x="26" y="23"/>
                </a:cxn>
                <a:cxn ang="0">
                  <a:pos x="18" y="23"/>
                </a:cxn>
                <a:cxn ang="0">
                  <a:pos x="12" y="24"/>
                </a:cxn>
                <a:cxn ang="0">
                  <a:pos x="6" y="23"/>
                </a:cxn>
                <a:cxn ang="0">
                  <a:pos x="0" y="18"/>
                </a:cxn>
                <a:cxn ang="0">
                  <a:pos x="0" y="18"/>
                </a:cxn>
                <a:cxn ang="0">
                  <a:pos x="5" y="15"/>
                </a:cxn>
                <a:cxn ang="0">
                  <a:pos x="11" y="12"/>
                </a:cxn>
                <a:cxn ang="0">
                  <a:pos x="16" y="10"/>
                </a:cxn>
                <a:cxn ang="0">
                  <a:pos x="22" y="8"/>
                </a:cxn>
                <a:cxn ang="0">
                  <a:pos x="35" y="6"/>
                </a:cxn>
                <a:cxn ang="0">
                  <a:pos x="47" y="4"/>
                </a:cxn>
                <a:cxn ang="0">
                  <a:pos x="47" y="4"/>
                </a:cxn>
                <a:cxn ang="0">
                  <a:pos x="55" y="2"/>
                </a:cxn>
                <a:cxn ang="0">
                  <a:pos x="62" y="0"/>
                </a:cxn>
                <a:cxn ang="0">
                  <a:pos x="62" y="0"/>
                </a:cxn>
                <a:cxn ang="0">
                  <a:pos x="65" y="0"/>
                </a:cxn>
                <a:cxn ang="0">
                  <a:pos x="66" y="0"/>
                </a:cxn>
                <a:cxn ang="0">
                  <a:pos x="66" y="0"/>
                </a:cxn>
                <a:cxn ang="0">
                  <a:pos x="65" y="2"/>
                </a:cxn>
                <a:cxn ang="0">
                  <a:pos x="64" y="4"/>
                </a:cxn>
                <a:cxn ang="0">
                  <a:pos x="58" y="7"/>
                </a:cxn>
              </a:cxnLst>
              <a:rect l="0" t="0" r="r" b="b"/>
              <a:pathLst>
                <a:path w="66" h="24">
                  <a:moveTo>
                    <a:pt x="58" y="7"/>
                  </a:moveTo>
                  <a:lnTo>
                    <a:pt x="58" y="7"/>
                  </a:lnTo>
                  <a:lnTo>
                    <a:pt x="53" y="12"/>
                  </a:lnTo>
                  <a:lnTo>
                    <a:pt x="46" y="16"/>
                  </a:lnTo>
                  <a:lnTo>
                    <a:pt x="39" y="18"/>
                  </a:lnTo>
                  <a:lnTo>
                    <a:pt x="32" y="19"/>
                  </a:lnTo>
                  <a:lnTo>
                    <a:pt x="32" y="19"/>
                  </a:lnTo>
                  <a:lnTo>
                    <a:pt x="30" y="21"/>
                  </a:lnTo>
                  <a:lnTo>
                    <a:pt x="26" y="23"/>
                  </a:lnTo>
                  <a:lnTo>
                    <a:pt x="26" y="23"/>
                  </a:lnTo>
                  <a:lnTo>
                    <a:pt x="18" y="23"/>
                  </a:lnTo>
                  <a:lnTo>
                    <a:pt x="12" y="24"/>
                  </a:lnTo>
                  <a:lnTo>
                    <a:pt x="6" y="23"/>
                  </a:lnTo>
                  <a:lnTo>
                    <a:pt x="0" y="18"/>
                  </a:lnTo>
                  <a:lnTo>
                    <a:pt x="0" y="18"/>
                  </a:lnTo>
                  <a:lnTo>
                    <a:pt x="5" y="15"/>
                  </a:lnTo>
                  <a:lnTo>
                    <a:pt x="11" y="12"/>
                  </a:lnTo>
                  <a:lnTo>
                    <a:pt x="16" y="10"/>
                  </a:lnTo>
                  <a:lnTo>
                    <a:pt x="22" y="8"/>
                  </a:lnTo>
                  <a:lnTo>
                    <a:pt x="35" y="6"/>
                  </a:lnTo>
                  <a:lnTo>
                    <a:pt x="47" y="4"/>
                  </a:lnTo>
                  <a:lnTo>
                    <a:pt x="47" y="4"/>
                  </a:lnTo>
                  <a:lnTo>
                    <a:pt x="55" y="2"/>
                  </a:lnTo>
                  <a:lnTo>
                    <a:pt x="62" y="0"/>
                  </a:lnTo>
                  <a:lnTo>
                    <a:pt x="62" y="0"/>
                  </a:lnTo>
                  <a:lnTo>
                    <a:pt x="65" y="0"/>
                  </a:lnTo>
                  <a:lnTo>
                    <a:pt x="66" y="0"/>
                  </a:lnTo>
                  <a:lnTo>
                    <a:pt x="66" y="0"/>
                  </a:lnTo>
                  <a:lnTo>
                    <a:pt x="65" y="2"/>
                  </a:lnTo>
                  <a:lnTo>
                    <a:pt x="64" y="4"/>
                  </a:lnTo>
                  <a:lnTo>
                    <a:pt x="58" y="7"/>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79" name="Freeform 578"/>
            <p:cNvSpPr>
              <a:spLocks/>
            </p:cNvSpPr>
            <p:nvPr/>
          </p:nvSpPr>
          <p:spPr bwMode="gray">
            <a:xfrm>
              <a:off x="2395074" y="3331826"/>
              <a:ext cx="83966" cy="36002"/>
            </a:xfrm>
            <a:custGeom>
              <a:avLst/>
              <a:gdLst/>
              <a:ahLst/>
              <a:cxnLst>
                <a:cxn ang="0">
                  <a:pos x="47" y="0"/>
                </a:cxn>
                <a:cxn ang="0">
                  <a:pos x="47" y="0"/>
                </a:cxn>
                <a:cxn ang="0">
                  <a:pos x="41" y="2"/>
                </a:cxn>
                <a:cxn ang="0">
                  <a:pos x="38" y="3"/>
                </a:cxn>
                <a:cxn ang="0">
                  <a:pos x="37" y="5"/>
                </a:cxn>
                <a:cxn ang="0">
                  <a:pos x="37" y="5"/>
                </a:cxn>
                <a:cxn ang="0">
                  <a:pos x="38" y="8"/>
                </a:cxn>
                <a:cxn ang="0">
                  <a:pos x="38" y="8"/>
                </a:cxn>
                <a:cxn ang="0">
                  <a:pos x="38" y="9"/>
                </a:cxn>
                <a:cxn ang="0">
                  <a:pos x="38" y="10"/>
                </a:cxn>
                <a:cxn ang="0">
                  <a:pos x="36" y="11"/>
                </a:cxn>
                <a:cxn ang="0">
                  <a:pos x="36" y="11"/>
                </a:cxn>
                <a:cxn ang="0">
                  <a:pos x="26" y="9"/>
                </a:cxn>
                <a:cxn ang="0">
                  <a:pos x="21" y="8"/>
                </a:cxn>
                <a:cxn ang="0">
                  <a:pos x="17" y="9"/>
                </a:cxn>
                <a:cxn ang="0">
                  <a:pos x="13" y="10"/>
                </a:cxn>
                <a:cxn ang="0">
                  <a:pos x="8" y="11"/>
                </a:cxn>
                <a:cxn ang="0">
                  <a:pos x="4" y="15"/>
                </a:cxn>
                <a:cxn ang="0">
                  <a:pos x="0" y="18"/>
                </a:cxn>
                <a:cxn ang="0">
                  <a:pos x="0" y="18"/>
                </a:cxn>
                <a:cxn ang="0">
                  <a:pos x="0" y="19"/>
                </a:cxn>
                <a:cxn ang="0">
                  <a:pos x="0" y="20"/>
                </a:cxn>
                <a:cxn ang="0">
                  <a:pos x="3" y="21"/>
                </a:cxn>
                <a:cxn ang="0">
                  <a:pos x="3" y="21"/>
                </a:cxn>
                <a:cxn ang="0">
                  <a:pos x="13" y="25"/>
                </a:cxn>
                <a:cxn ang="0">
                  <a:pos x="18" y="25"/>
                </a:cxn>
                <a:cxn ang="0">
                  <a:pos x="24" y="24"/>
                </a:cxn>
                <a:cxn ang="0">
                  <a:pos x="24" y="24"/>
                </a:cxn>
                <a:cxn ang="0">
                  <a:pos x="26" y="24"/>
                </a:cxn>
                <a:cxn ang="0">
                  <a:pos x="29" y="24"/>
                </a:cxn>
                <a:cxn ang="0">
                  <a:pos x="29" y="24"/>
                </a:cxn>
                <a:cxn ang="0">
                  <a:pos x="33" y="24"/>
                </a:cxn>
                <a:cxn ang="0">
                  <a:pos x="37" y="23"/>
                </a:cxn>
                <a:cxn ang="0">
                  <a:pos x="44" y="23"/>
                </a:cxn>
                <a:cxn ang="0">
                  <a:pos x="44" y="23"/>
                </a:cxn>
                <a:cxn ang="0">
                  <a:pos x="47" y="21"/>
                </a:cxn>
                <a:cxn ang="0">
                  <a:pos x="49" y="19"/>
                </a:cxn>
                <a:cxn ang="0">
                  <a:pos x="51" y="17"/>
                </a:cxn>
                <a:cxn ang="0">
                  <a:pos x="51" y="15"/>
                </a:cxn>
                <a:cxn ang="0">
                  <a:pos x="51" y="15"/>
                </a:cxn>
                <a:cxn ang="0">
                  <a:pos x="52" y="11"/>
                </a:cxn>
                <a:cxn ang="0">
                  <a:pos x="54" y="9"/>
                </a:cxn>
                <a:cxn ang="0">
                  <a:pos x="55" y="6"/>
                </a:cxn>
                <a:cxn ang="0">
                  <a:pos x="58" y="4"/>
                </a:cxn>
                <a:cxn ang="0">
                  <a:pos x="58" y="4"/>
                </a:cxn>
                <a:cxn ang="0">
                  <a:pos x="58" y="4"/>
                </a:cxn>
                <a:cxn ang="0">
                  <a:pos x="58" y="3"/>
                </a:cxn>
                <a:cxn ang="0">
                  <a:pos x="58" y="3"/>
                </a:cxn>
                <a:cxn ang="0">
                  <a:pos x="56" y="2"/>
                </a:cxn>
                <a:cxn ang="0">
                  <a:pos x="54" y="0"/>
                </a:cxn>
                <a:cxn ang="0">
                  <a:pos x="47" y="0"/>
                </a:cxn>
                <a:cxn ang="0">
                  <a:pos x="47" y="0"/>
                </a:cxn>
              </a:cxnLst>
              <a:rect l="0" t="0" r="r" b="b"/>
              <a:pathLst>
                <a:path w="58" h="25">
                  <a:moveTo>
                    <a:pt x="47" y="0"/>
                  </a:moveTo>
                  <a:lnTo>
                    <a:pt x="47" y="0"/>
                  </a:lnTo>
                  <a:lnTo>
                    <a:pt x="41" y="2"/>
                  </a:lnTo>
                  <a:lnTo>
                    <a:pt x="38" y="3"/>
                  </a:lnTo>
                  <a:lnTo>
                    <a:pt x="37" y="5"/>
                  </a:lnTo>
                  <a:lnTo>
                    <a:pt x="37" y="5"/>
                  </a:lnTo>
                  <a:lnTo>
                    <a:pt x="38" y="8"/>
                  </a:lnTo>
                  <a:lnTo>
                    <a:pt x="38" y="8"/>
                  </a:lnTo>
                  <a:lnTo>
                    <a:pt x="38" y="9"/>
                  </a:lnTo>
                  <a:lnTo>
                    <a:pt x="38" y="10"/>
                  </a:lnTo>
                  <a:lnTo>
                    <a:pt x="36" y="11"/>
                  </a:lnTo>
                  <a:lnTo>
                    <a:pt x="36" y="11"/>
                  </a:lnTo>
                  <a:lnTo>
                    <a:pt x="26" y="9"/>
                  </a:lnTo>
                  <a:lnTo>
                    <a:pt x="21" y="8"/>
                  </a:lnTo>
                  <a:lnTo>
                    <a:pt x="17" y="9"/>
                  </a:lnTo>
                  <a:lnTo>
                    <a:pt x="13" y="10"/>
                  </a:lnTo>
                  <a:lnTo>
                    <a:pt x="8" y="11"/>
                  </a:lnTo>
                  <a:lnTo>
                    <a:pt x="4" y="15"/>
                  </a:lnTo>
                  <a:lnTo>
                    <a:pt x="0" y="18"/>
                  </a:lnTo>
                  <a:lnTo>
                    <a:pt x="0" y="18"/>
                  </a:lnTo>
                  <a:lnTo>
                    <a:pt x="0" y="19"/>
                  </a:lnTo>
                  <a:lnTo>
                    <a:pt x="0" y="20"/>
                  </a:lnTo>
                  <a:lnTo>
                    <a:pt x="3" y="21"/>
                  </a:lnTo>
                  <a:lnTo>
                    <a:pt x="3" y="21"/>
                  </a:lnTo>
                  <a:lnTo>
                    <a:pt x="13" y="25"/>
                  </a:lnTo>
                  <a:lnTo>
                    <a:pt x="18" y="25"/>
                  </a:lnTo>
                  <a:lnTo>
                    <a:pt x="24" y="24"/>
                  </a:lnTo>
                  <a:lnTo>
                    <a:pt x="24" y="24"/>
                  </a:lnTo>
                  <a:lnTo>
                    <a:pt x="26" y="24"/>
                  </a:lnTo>
                  <a:lnTo>
                    <a:pt x="29" y="24"/>
                  </a:lnTo>
                  <a:lnTo>
                    <a:pt x="29" y="24"/>
                  </a:lnTo>
                  <a:lnTo>
                    <a:pt x="33" y="24"/>
                  </a:lnTo>
                  <a:lnTo>
                    <a:pt x="37" y="23"/>
                  </a:lnTo>
                  <a:lnTo>
                    <a:pt x="44" y="23"/>
                  </a:lnTo>
                  <a:lnTo>
                    <a:pt x="44" y="23"/>
                  </a:lnTo>
                  <a:lnTo>
                    <a:pt x="47" y="21"/>
                  </a:lnTo>
                  <a:lnTo>
                    <a:pt x="49" y="19"/>
                  </a:lnTo>
                  <a:lnTo>
                    <a:pt x="51" y="17"/>
                  </a:lnTo>
                  <a:lnTo>
                    <a:pt x="51" y="15"/>
                  </a:lnTo>
                  <a:lnTo>
                    <a:pt x="51" y="15"/>
                  </a:lnTo>
                  <a:lnTo>
                    <a:pt x="52" y="11"/>
                  </a:lnTo>
                  <a:lnTo>
                    <a:pt x="54" y="9"/>
                  </a:lnTo>
                  <a:lnTo>
                    <a:pt x="55" y="6"/>
                  </a:lnTo>
                  <a:lnTo>
                    <a:pt x="58" y="4"/>
                  </a:lnTo>
                  <a:lnTo>
                    <a:pt x="58" y="4"/>
                  </a:lnTo>
                  <a:lnTo>
                    <a:pt x="58" y="4"/>
                  </a:lnTo>
                  <a:lnTo>
                    <a:pt x="58" y="3"/>
                  </a:lnTo>
                  <a:lnTo>
                    <a:pt x="58" y="3"/>
                  </a:lnTo>
                  <a:lnTo>
                    <a:pt x="56" y="2"/>
                  </a:lnTo>
                  <a:lnTo>
                    <a:pt x="54" y="0"/>
                  </a:lnTo>
                  <a:lnTo>
                    <a:pt x="47" y="0"/>
                  </a:lnTo>
                  <a:lnTo>
                    <a:pt x="47"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0" name="Freeform 579"/>
            <p:cNvSpPr>
              <a:spLocks/>
            </p:cNvSpPr>
            <p:nvPr/>
          </p:nvSpPr>
          <p:spPr bwMode="gray">
            <a:xfrm>
              <a:off x="1351485" y="3132622"/>
              <a:ext cx="107958" cy="79201"/>
            </a:xfrm>
            <a:custGeom>
              <a:avLst/>
              <a:gdLst/>
              <a:ahLst/>
              <a:cxnLst>
                <a:cxn ang="0">
                  <a:pos x="27" y="34"/>
                </a:cxn>
                <a:cxn ang="0">
                  <a:pos x="17" y="30"/>
                </a:cxn>
                <a:cxn ang="0">
                  <a:pos x="16" y="25"/>
                </a:cxn>
                <a:cxn ang="0">
                  <a:pos x="14" y="22"/>
                </a:cxn>
                <a:cxn ang="0">
                  <a:pos x="2" y="8"/>
                </a:cxn>
                <a:cxn ang="0">
                  <a:pos x="2" y="2"/>
                </a:cxn>
                <a:cxn ang="0">
                  <a:pos x="2" y="1"/>
                </a:cxn>
                <a:cxn ang="0">
                  <a:pos x="6" y="1"/>
                </a:cxn>
                <a:cxn ang="0">
                  <a:pos x="12" y="3"/>
                </a:cxn>
                <a:cxn ang="0">
                  <a:pos x="17" y="7"/>
                </a:cxn>
                <a:cxn ang="0">
                  <a:pos x="21" y="12"/>
                </a:cxn>
                <a:cxn ang="0">
                  <a:pos x="24" y="12"/>
                </a:cxn>
                <a:cxn ang="0">
                  <a:pos x="26" y="12"/>
                </a:cxn>
                <a:cxn ang="0">
                  <a:pos x="34" y="13"/>
                </a:cxn>
                <a:cxn ang="0">
                  <a:pos x="39" y="13"/>
                </a:cxn>
                <a:cxn ang="0">
                  <a:pos x="39" y="14"/>
                </a:cxn>
                <a:cxn ang="0">
                  <a:pos x="51" y="31"/>
                </a:cxn>
                <a:cxn ang="0">
                  <a:pos x="63" y="39"/>
                </a:cxn>
                <a:cxn ang="0">
                  <a:pos x="68" y="40"/>
                </a:cxn>
                <a:cxn ang="0">
                  <a:pos x="72" y="42"/>
                </a:cxn>
                <a:cxn ang="0">
                  <a:pos x="75" y="51"/>
                </a:cxn>
                <a:cxn ang="0">
                  <a:pos x="73" y="55"/>
                </a:cxn>
                <a:cxn ang="0">
                  <a:pos x="70" y="56"/>
                </a:cxn>
                <a:cxn ang="0">
                  <a:pos x="62" y="52"/>
                </a:cxn>
                <a:cxn ang="0">
                  <a:pos x="58" y="50"/>
                </a:cxn>
                <a:cxn ang="0">
                  <a:pos x="52" y="50"/>
                </a:cxn>
                <a:cxn ang="0">
                  <a:pos x="48" y="46"/>
                </a:cxn>
                <a:cxn ang="0">
                  <a:pos x="47" y="43"/>
                </a:cxn>
                <a:cxn ang="0">
                  <a:pos x="45" y="41"/>
                </a:cxn>
                <a:cxn ang="0">
                  <a:pos x="42" y="42"/>
                </a:cxn>
                <a:cxn ang="0">
                  <a:pos x="35" y="42"/>
                </a:cxn>
                <a:cxn ang="0">
                  <a:pos x="27" y="34"/>
                </a:cxn>
              </a:cxnLst>
              <a:rect l="0" t="0" r="r" b="b"/>
              <a:pathLst>
                <a:path w="75" h="56">
                  <a:moveTo>
                    <a:pt x="27" y="34"/>
                  </a:moveTo>
                  <a:lnTo>
                    <a:pt x="27" y="34"/>
                  </a:lnTo>
                  <a:lnTo>
                    <a:pt x="21" y="33"/>
                  </a:lnTo>
                  <a:lnTo>
                    <a:pt x="17" y="30"/>
                  </a:lnTo>
                  <a:lnTo>
                    <a:pt x="17" y="30"/>
                  </a:lnTo>
                  <a:lnTo>
                    <a:pt x="16" y="25"/>
                  </a:lnTo>
                  <a:lnTo>
                    <a:pt x="14" y="22"/>
                  </a:lnTo>
                  <a:lnTo>
                    <a:pt x="14" y="22"/>
                  </a:lnTo>
                  <a:lnTo>
                    <a:pt x="5" y="13"/>
                  </a:lnTo>
                  <a:lnTo>
                    <a:pt x="2" y="8"/>
                  </a:lnTo>
                  <a:lnTo>
                    <a:pt x="0" y="4"/>
                  </a:lnTo>
                  <a:lnTo>
                    <a:pt x="2" y="2"/>
                  </a:lnTo>
                  <a:lnTo>
                    <a:pt x="2" y="2"/>
                  </a:lnTo>
                  <a:lnTo>
                    <a:pt x="2" y="1"/>
                  </a:lnTo>
                  <a:lnTo>
                    <a:pt x="3" y="0"/>
                  </a:lnTo>
                  <a:lnTo>
                    <a:pt x="6" y="1"/>
                  </a:lnTo>
                  <a:lnTo>
                    <a:pt x="12" y="3"/>
                  </a:lnTo>
                  <a:lnTo>
                    <a:pt x="12" y="3"/>
                  </a:lnTo>
                  <a:lnTo>
                    <a:pt x="15" y="4"/>
                  </a:lnTo>
                  <a:lnTo>
                    <a:pt x="17" y="7"/>
                  </a:lnTo>
                  <a:lnTo>
                    <a:pt x="19" y="10"/>
                  </a:lnTo>
                  <a:lnTo>
                    <a:pt x="21" y="12"/>
                  </a:lnTo>
                  <a:lnTo>
                    <a:pt x="21" y="12"/>
                  </a:lnTo>
                  <a:lnTo>
                    <a:pt x="24" y="12"/>
                  </a:lnTo>
                  <a:lnTo>
                    <a:pt x="26" y="12"/>
                  </a:lnTo>
                  <a:lnTo>
                    <a:pt x="26" y="12"/>
                  </a:lnTo>
                  <a:lnTo>
                    <a:pt x="29" y="13"/>
                  </a:lnTo>
                  <a:lnTo>
                    <a:pt x="34" y="13"/>
                  </a:lnTo>
                  <a:lnTo>
                    <a:pt x="37" y="13"/>
                  </a:lnTo>
                  <a:lnTo>
                    <a:pt x="39" y="13"/>
                  </a:lnTo>
                  <a:lnTo>
                    <a:pt x="39" y="14"/>
                  </a:lnTo>
                  <a:lnTo>
                    <a:pt x="39" y="14"/>
                  </a:lnTo>
                  <a:lnTo>
                    <a:pt x="45" y="23"/>
                  </a:lnTo>
                  <a:lnTo>
                    <a:pt x="51" y="31"/>
                  </a:lnTo>
                  <a:lnTo>
                    <a:pt x="59" y="36"/>
                  </a:lnTo>
                  <a:lnTo>
                    <a:pt x="63" y="39"/>
                  </a:lnTo>
                  <a:lnTo>
                    <a:pt x="68" y="40"/>
                  </a:lnTo>
                  <a:lnTo>
                    <a:pt x="68" y="40"/>
                  </a:lnTo>
                  <a:lnTo>
                    <a:pt x="70" y="41"/>
                  </a:lnTo>
                  <a:lnTo>
                    <a:pt x="72" y="42"/>
                  </a:lnTo>
                  <a:lnTo>
                    <a:pt x="75" y="46"/>
                  </a:lnTo>
                  <a:lnTo>
                    <a:pt x="75" y="51"/>
                  </a:lnTo>
                  <a:lnTo>
                    <a:pt x="73" y="55"/>
                  </a:lnTo>
                  <a:lnTo>
                    <a:pt x="73" y="55"/>
                  </a:lnTo>
                  <a:lnTo>
                    <a:pt x="72" y="56"/>
                  </a:lnTo>
                  <a:lnTo>
                    <a:pt x="70" y="56"/>
                  </a:lnTo>
                  <a:lnTo>
                    <a:pt x="67" y="54"/>
                  </a:lnTo>
                  <a:lnTo>
                    <a:pt x="62" y="52"/>
                  </a:lnTo>
                  <a:lnTo>
                    <a:pt x="60" y="51"/>
                  </a:lnTo>
                  <a:lnTo>
                    <a:pt x="58" y="50"/>
                  </a:lnTo>
                  <a:lnTo>
                    <a:pt x="58" y="50"/>
                  </a:lnTo>
                  <a:lnTo>
                    <a:pt x="52" y="50"/>
                  </a:lnTo>
                  <a:lnTo>
                    <a:pt x="49" y="49"/>
                  </a:lnTo>
                  <a:lnTo>
                    <a:pt x="48" y="46"/>
                  </a:lnTo>
                  <a:lnTo>
                    <a:pt x="48" y="46"/>
                  </a:lnTo>
                  <a:lnTo>
                    <a:pt x="47" y="43"/>
                  </a:lnTo>
                  <a:lnTo>
                    <a:pt x="46" y="42"/>
                  </a:lnTo>
                  <a:lnTo>
                    <a:pt x="45" y="41"/>
                  </a:lnTo>
                  <a:lnTo>
                    <a:pt x="45" y="41"/>
                  </a:lnTo>
                  <a:lnTo>
                    <a:pt x="42" y="42"/>
                  </a:lnTo>
                  <a:lnTo>
                    <a:pt x="39" y="43"/>
                  </a:lnTo>
                  <a:lnTo>
                    <a:pt x="35" y="42"/>
                  </a:lnTo>
                  <a:lnTo>
                    <a:pt x="30" y="39"/>
                  </a:lnTo>
                  <a:lnTo>
                    <a:pt x="27" y="34"/>
                  </a:lnTo>
                  <a:lnTo>
                    <a:pt x="27" y="3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1" name="Freeform 580"/>
            <p:cNvSpPr>
              <a:spLocks/>
            </p:cNvSpPr>
            <p:nvPr/>
          </p:nvSpPr>
          <p:spPr bwMode="gray">
            <a:xfrm>
              <a:off x="1269917" y="3063019"/>
              <a:ext cx="26390" cy="36002"/>
            </a:xfrm>
            <a:custGeom>
              <a:avLst/>
              <a:gdLst/>
              <a:ahLst/>
              <a:cxnLst>
                <a:cxn ang="0">
                  <a:pos x="16" y="19"/>
                </a:cxn>
                <a:cxn ang="0">
                  <a:pos x="16" y="19"/>
                </a:cxn>
                <a:cxn ang="0">
                  <a:pos x="15" y="16"/>
                </a:cxn>
                <a:cxn ang="0">
                  <a:pos x="15" y="16"/>
                </a:cxn>
                <a:cxn ang="0">
                  <a:pos x="13" y="12"/>
                </a:cxn>
                <a:cxn ang="0">
                  <a:pos x="12" y="9"/>
                </a:cxn>
                <a:cxn ang="0">
                  <a:pos x="9" y="2"/>
                </a:cxn>
                <a:cxn ang="0">
                  <a:pos x="9" y="2"/>
                </a:cxn>
                <a:cxn ang="0">
                  <a:pos x="7" y="1"/>
                </a:cxn>
                <a:cxn ang="0">
                  <a:pos x="3" y="0"/>
                </a:cxn>
                <a:cxn ang="0">
                  <a:pos x="0" y="2"/>
                </a:cxn>
                <a:cxn ang="0">
                  <a:pos x="0" y="4"/>
                </a:cxn>
                <a:cxn ang="0">
                  <a:pos x="0" y="6"/>
                </a:cxn>
                <a:cxn ang="0">
                  <a:pos x="0" y="6"/>
                </a:cxn>
                <a:cxn ang="0">
                  <a:pos x="0" y="8"/>
                </a:cxn>
                <a:cxn ang="0">
                  <a:pos x="2" y="10"/>
                </a:cxn>
                <a:cxn ang="0">
                  <a:pos x="5" y="15"/>
                </a:cxn>
                <a:cxn ang="0">
                  <a:pos x="5" y="15"/>
                </a:cxn>
                <a:cxn ang="0">
                  <a:pos x="7" y="18"/>
                </a:cxn>
                <a:cxn ang="0">
                  <a:pos x="7" y="18"/>
                </a:cxn>
                <a:cxn ang="0">
                  <a:pos x="11" y="23"/>
                </a:cxn>
                <a:cxn ang="0">
                  <a:pos x="13" y="25"/>
                </a:cxn>
                <a:cxn ang="0">
                  <a:pos x="15" y="26"/>
                </a:cxn>
                <a:cxn ang="0">
                  <a:pos x="15" y="26"/>
                </a:cxn>
                <a:cxn ang="0">
                  <a:pos x="16" y="26"/>
                </a:cxn>
                <a:cxn ang="0">
                  <a:pos x="18" y="26"/>
                </a:cxn>
                <a:cxn ang="0">
                  <a:pos x="18" y="23"/>
                </a:cxn>
                <a:cxn ang="0">
                  <a:pos x="16" y="19"/>
                </a:cxn>
                <a:cxn ang="0">
                  <a:pos x="16" y="19"/>
                </a:cxn>
              </a:cxnLst>
              <a:rect l="0" t="0" r="r" b="b"/>
              <a:pathLst>
                <a:path w="18" h="26">
                  <a:moveTo>
                    <a:pt x="16" y="19"/>
                  </a:moveTo>
                  <a:lnTo>
                    <a:pt x="16" y="19"/>
                  </a:lnTo>
                  <a:lnTo>
                    <a:pt x="15" y="16"/>
                  </a:lnTo>
                  <a:lnTo>
                    <a:pt x="15" y="16"/>
                  </a:lnTo>
                  <a:lnTo>
                    <a:pt x="13" y="12"/>
                  </a:lnTo>
                  <a:lnTo>
                    <a:pt x="12" y="9"/>
                  </a:lnTo>
                  <a:lnTo>
                    <a:pt x="9" y="2"/>
                  </a:lnTo>
                  <a:lnTo>
                    <a:pt x="9" y="2"/>
                  </a:lnTo>
                  <a:lnTo>
                    <a:pt x="7" y="1"/>
                  </a:lnTo>
                  <a:lnTo>
                    <a:pt x="3" y="0"/>
                  </a:lnTo>
                  <a:lnTo>
                    <a:pt x="0" y="2"/>
                  </a:lnTo>
                  <a:lnTo>
                    <a:pt x="0" y="4"/>
                  </a:lnTo>
                  <a:lnTo>
                    <a:pt x="0" y="6"/>
                  </a:lnTo>
                  <a:lnTo>
                    <a:pt x="0" y="6"/>
                  </a:lnTo>
                  <a:lnTo>
                    <a:pt x="0" y="8"/>
                  </a:lnTo>
                  <a:lnTo>
                    <a:pt x="2" y="10"/>
                  </a:lnTo>
                  <a:lnTo>
                    <a:pt x="5" y="15"/>
                  </a:lnTo>
                  <a:lnTo>
                    <a:pt x="5" y="15"/>
                  </a:lnTo>
                  <a:lnTo>
                    <a:pt x="7" y="18"/>
                  </a:lnTo>
                  <a:lnTo>
                    <a:pt x="7" y="18"/>
                  </a:lnTo>
                  <a:lnTo>
                    <a:pt x="11" y="23"/>
                  </a:lnTo>
                  <a:lnTo>
                    <a:pt x="13" y="25"/>
                  </a:lnTo>
                  <a:lnTo>
                    <a:pt x="15" y="26"/>
                  </a:lnTo>
                  <a:lnTo>
                    <a:pt x="15" y="26"/>
                  </a:lnTo>
                  <a:lnTo>
                    <a:pt x="16" y="26"/>
                  </a:lnTo>
                  <a:lnTo>
                    <a:pt x="18" y="26"/>
                  </a:lnTo>
                  <a:lnTo>
                    <a:pt x="18" y="23"/>
                  </a:lnTo>
                  <a:lnTo>
                    <a:pt x="16" y="19"/>
                  </a:lnTo>
                  <a:lnTo>
                    <a:pt x="16" y="1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2" name="Freeform 581"/>
            <p:cNvSpPr>
              <a:spLocks/>
            </p:cNvSpPr>
            <p:nvPr/>
          </p:nvSpPr>
          <p:spPr bwMode="gray">
            <a:xfrm>
              <a:off x="1080392" y="2398202"/>
              <a:ext cx="1818483" cy="1003226"/>
            </a:xfrm>
            <a:custGeom>
              <a:avLst/>
              <a:gdLst/>
              <a:ahLst/>
              <a:cxnLst>
                <a:cxn ang="0">
                  <a:pos x="178" y="484"/>
                </a:cxn>
                <a:cxn ang="0">
                  <a:pos x="257" y="544"/>
                </a:cxn>
                <a:cxn ang="0">
                  <a:pos x="745" y="573"/>
                </a:cxn>
                <a:cxn ang="0">
                  <a:pos x="873" y="640"/>
                </a:cxn>
                <a:cxn ang="0">
                  <a:pos x="958" y="673"/>
                </a:cxn>
                <a:cxn ang="0">
                  <a:pos x="1078" y="603"/>
                </a:cxn>
                <a:cxn ang="0">
                  <a:pos x="1146" y="627"/>
                </a:cxn>
                <a:cxn ang="0">
                  <a:pos x="1143" y="651"/>
                </a:cxn>
                <a:cxn ang="0">
                  <a:pos x="1145" y="675"/>
                </a:cxn>
                <a:cxn ang="0">
                  <a:pos x="1170" y="630"/>
                </a:cxn>
                <a:cxn ang="0">
                  <a:pos x="1116" y="581"/>
                </a:cxn>
                <a:cxn ang="0">
                  <a:pos x="1087" y="585"/>
                </a:cxn>
                <a:cxn ang="0">
                  <a:pos x="1112" y="548"/>
                </a:cxn>
                <a:cxn ang="0">
                  <a:pos x="1197" y="526"/>
                </a:cxn>
                <a:cxn ang="0">
                  <a:pos x="1281" y="484"/>
                </a:cxn>
                <a:cxn ang="0">
                  <a:pos x="1257" y="434"/>
                </a:cxn>
                <a:cxn ang="0">
                  <a:pos x="1259" y="424"/>
                </a:cxn>
                <a:cxn ang="0">
                  <a:pos x="1210" y="404"/>
                </a:cxn>
                <a:cxn ang="0">
                  <a:pos x="1202" y="360"/>
                </a:cxn>
                <a:cxn ang="0">
                  <a:pos x="1160" y="301"/>
                </a:cxn>
                <a:cxn ang="0">
                  <a:pos x="1107" y="339"/>
                </a:cxn>
                <a:cxn ang="0">
                  <a:pos x="1077" y="308"/>
                </a:cxn>
                <a:cxn ang="0">
                  <a:pos x="1035" y="259"/>
                </a:cxn>
                <a:cxn ang="0">
                  <a:pos x="953" y="241"/>
                </a:cxn>
                <a:cxn ang="0">
                  <a:pos x="937" y="337"/>
                </a:cxn>
                <a:cxn ang="0">
                  <a:pos x="951" y="410"/>
                </a:cxn>
                <a:cxn ang="0">
                  <a:pos x="936" y="507"/>
                </a:cxn>
                <a:cxn ang="0">
                  <a:pos x="893" y="481"/>
                </a:cxn>
                <a:cxn ang="0">
                  <a:pos x="856" y="417"/>
                </a:cxn>
                <a:cxn ang="0">
                  <a:pos x="805" y="384"/>
                </a:cxn>
                <a:cxn ang="0">
                  <a:pos x="727" y="370"/>
                </a:cxn>
                <a:cxn ang="0">
                  <a:pos x="714" y="333"/>
                </a:cxn>
                <a:cxn ang="0">
                  <a:pos x="711" y="263"/>
                </a:cxn>
                <a:cxn ang="0">
                  <a:pos x="741" y="227"/>
                </a:cxn>
                <a:cxn ang="0">
                  <a:pos x="677" y="201"/>
                </a:cxn>
                <a:cxn ang="0">
                  <a:pos x="767" y="223"/>
                </a:cxn>
                <a:cxn ang="0">
                  <a:pos x="800" y="176"/>
                </a:cxn>
                <a:cxn ang="0">
                  <a:pos x="810" y="165"/>
                </a:cxn>
                <a:cxn ang="0">
                  <a:pos x="840" y="143"/>
                </a:cxn>
                <a:cxn ang="0">
                  <a:pos x="880" y="147"/>
                </a:cxn>
                <a:cxn ang="0">
                  <a:pos x="898" y="117"/>
                </a:cxn>
                <a:cxn ang="0">
                  <a:pos x="902" y="70"/>
                </a:cxn>
                <a:cxn ang="0">
                  <a:pos x="849" y="75"/>
                </a:cxn>
                <a:cxn ang="0">
                  <a:pos x="796" y="96"/>
                </a:cxn>
                <a:cxn ang="0">
                  <a:pos x="763" y="90"/>
                </a:cxn>
                <a:cxn ang="0">
                  <a:pos x="743" y="69"/>
                </a:cxn>
                <a:cxn ang="0">
                  <a:pos x="714" y="5"/>
                </a:cxn>
                <a:cxn ang="0">
                  <a:pos x="670" y="34"/>
                </a:cxn>
                <a:cxn ang="0">
                  <a:pos x="693" y="100"/>
                </a:cxn>
                <a:cxn ang="0">
                  <a:pos x="670" y="108"/>
                </a:cxn>
                <a:cxn ang="0">
                  <a:pos x="627" y="111"/>
                </a:cxn>
                <a:cxn ang="0">
                  <a:pos x="537" y="95"/>
                </a:cxn>
                <a:cxn ang="0">
                  <a:pos x="508" y="90"/>
                </a:cxn>
                <a:cxn ang="0">
                  <a:pos x="492" y="130"/>
                </a:cxn>
                <a:cxn ang="0">
                  <a:pos x="459" y="106"/>
                </a:cxn>
                <a:cxn ang="0">
                  <a:pos x="394" y="96"/>
                </a:cxn>
                <a:cxn ang="0">
                  <a:pos x="347" y="71"/>
                </a:cxn>
                <a:cxn ang="0">
                  <a:pos x="263" y="44"/>
                </a:cxn>
                <a:cxn ang="0">
                  <a:pos x="205" y="42"/>
                </a:cxn>
                <a:cxn ang="0">
                  <a:pos x="172" y="53"/>
                </a:cxn>
                <a:cxn ang="0">
                  <a:pos x="111" y="66"/>
                </a:cxn>
                <a:cxn ang="0">
                  <a:pos x="33" y="65"/>
                </a:cxn>
                <a:cxn ang="0">
                  <a:pos x="79" y="310"/>
                </a:cxn>
              </a:cxnLst>
              <a:rect l="0" t="0" r="r" b="b"/>
              <a:pathLst>
                <a:path w="1281" h="708">
                  <a:moveTo>
                    <a:pt x="161" y="426"/>
                  </a:moveTo>
                  <a:lnTo>
                    <a:pt x="161" y="426"/>
                  </a:lnTo>
                  <a:lnTo>
                    <a:pt x="161" y="428"/>
                  </a:lnTo>
                  <a:lnTo>
                    <a:pt x="162" y="431"/>
                  </a:lnTo>
                  <a:lnTo>
                    <a:pt x="162" y="436"/>
                  </a:lnTo>
                  <a:lnTo>
                    <a:pt x="162" y="436"/>
                  </a:lnTo>
                  <a:lnTo>
                    <a:pt x="164" y="441"/>
                  </a:lnTo>
                  <a:lnTo>
                    <a:pt x="165" y="445"/>
                  </a:lnTo>
                  <a:lnTo>
                    <a:pt x="165" y="445"/>
                  </a:lnTo>
                  <a:lnTo>
                    <a:pt x="166" y="453"/>
                  </a:lnTo>
                  <a:lnTo>
                    <a:pt x="167" y="456"/>
                  </a:lnTo>
                  <a:lnTo>
                    <a:pt x="169" y="459"/>
                  </a:lnTo>
                  <a:lnTo>
                    <a:pt x="169" y="459"/>
                  </a:lnTo>
                  <a:lnTo>
                    <a:pt x="172" y="462"/>
                  </a:lnTo>
                  <a:lnTo>
                    <a:pt x="175" y="466"/>
                  </a:lnTo>
                  <a:lnTo>
                    <a:pt x="175" y="466"/>
                  </a:lnTo>
                  <a:lnTo>
                    <a:pt x="176" y="469"/>
                  </a:lnTo>
                  <a:lnTo>
                    <a:pt x="177" y="473"/>
                  </a:lnTo>
                  <a:lnTo>
                    <a:pt x="177" y="473"/>
                  </a:lnTo>
                  <a:lnTo>
                    <a:pt x="177" y="474"/>
                  </a:lnTo>
                  <a:lnTo>
                    <a:pt x="177" y="474"/>
                  </a:lnTo>
                  <a:lnTo>
                    <a:pt x="175" y="474"/>
                  </a:lnTo>
                  <a:lnTo>
                    <a:pt x="173" y="474"/>
                  </a:lnTo>
                  <a:lnTo>
                    <a:pt x="173" y="475"/>
                  </a:lnTo>
                  <a:lnTo>
                    <a:pt x="173" y="475"/>
                  </a:lnTo>
                  <a:lnTo>
                    <a:pt x="175" y="479"/>
                  </a:lnTo>
                  <a:lnTo>
                    <a:pt x="178" y="484"/>
                  </a:lnTo>
                  <a:lnTo>
                    <a:pt x="178" y="484"/>
                  </a:lnTo>
                  <a:lnTo>
                    <a:pt x="179" y="483"/>
                  </a:lnTo>
                  <a:lnTo>
                    <a:pt x="182" y="479"/>
                  </a:lnTo>
                  <a:lnTo>
                    <a:pt x="183" y="477"/>
                  </a:lnTo>
                  <a:lnTo>
                    <a:pt x="184" y="476"/>
                  </a:lnTo>
                  <a:lnTo>
                    <a:pt x="186" y="477"/>
                  </a:lnTo>
                  <a:lnTo>
                    <a:pt x="186" y="477"/>
                  </a:lnTo>
                  <a:lnTo>
                    <a:pt x="187" y="479"/>
                  </a:lnTo>
                  <a:lnTo>
                    <a:pt x="189" y="481"/>
                  </a:lnTo>
                  <a:lnTo>
                    <a:pt x="189" y="481"/>
                  </a:lnTo>
                  <a:lnTo>
                    <a:pt x="194" y="487"/>
                  </a:lnTo>
                  <a:lnTo>
                    <a:pt x="198" y="494"/>
                  </a:lnTo>
                  <a:lnTo>
                    <a:pt x="201" y="501"/>
                  </a:lnTo>
                  <a:lnTo>
                    <a:pt x="204" y="508"/>
                  </a:lnTo>
                  <a:lnTo>
                    <a:pt x="204" y="508"/>
                  </a:lnTo>
                  <a:lnTo>
                    <a:pt x="205" y="512"/>
                  </a:lnTo>
                  <a:lnTo>
                    <a:pt x="208" y="517"/>
                  </a:lnTo>
                  <a:lnTo>
                    <a:pt x="212" y="519"/>
                  </a:lnTo>
                  <a:lnTo>
                    <a:pt x="217" y="519"/>
                  </a:lnTo>
                  <a:lnTo>
                    <a:pt x="217" y="519"/>
                  </a:lnTo>
                  <a:lnTo>
                    <a:pt x="224" y="522"/>
                  </a:lnTo>
                  <a:lnTo>
                    <a:pt x="230" y="525"/>
                  </a:lnTo>
                  <a:lnTo>
                    <a:pt x="237" y="526"/>
                  </a:lnTo>
                  <a:lnTo>
                    <a:pt x="242" y="528"/>
                  </a:lnTo>
                  <a:lnTo>
                    <a:pt x="242" y="528"/>
                  </a:lnTo>
                  <a:lnTo>
                    <a:pt x="246" y="531"/>
                  </a:lnTo>
                  <a:lnTo>
                    <a:pt x="248" y="533"/>
                  </a:lnTo>
                  <a:lnTo>
                    <a:pt x="253" y="541"/>
                  </a:lnTo>
                  <a:lnTo>
                    <a:pt x="257" y="544"/>
                  </a:lnTo>
                  <a:lnTo>
                    <a:pt x="260" y="547"/>
                  </a:lnTo>
                  <a:lnTo>
                    <a:pt x="264" y="548"/>
                  </a:lnTo>
                  <a:lnTo>
                    <a:pt x="269" y="548"/>
                  </a:lnTo>
                  <a:lnTo>
                    <a:pt x="269" y="548"/>
                  </a:lnTo>
                  <a:lnTo>
                    <a:pt x="270" y="548"/>
                  </a:lnTo>
                  <a:lnTo>
                    <a:pt x="270" y="550"/>
                  </a:lnTo>
                  <a:lnTo>
                    <a:pt x="270" y="554"/>
                  </a:lnTo>
                  <a:lnTo>
                    <a:pt x="270" y="554"/>
                  </a:lnTo>
                  <a:lnTo>
                    <a:pt x="270" y="556"/>
                  </a:lnTo>
                  <a:lnTo>
                    <a:pt x="270" y="557"/>
                  </a:lnTo>
                  <a:lnTo>
                    <a:pt x="272" y="559"/>
                  </a:lnTo>
                  <a:lnTo>
                    <a:pt x="277" y="561"/>
                  </a:lnTo>
                  <a:lnTo>
                    <a:pt x="693" y="557"/>
                  </a:lnTo>
                  <a:lnTo>
                    <a:pt x="693" y="557"/>
                  </a:lnTo>
                  <a:lnTo>
                    <a:pt x="702" y="564"/>
                  </a:lnTo>
                  <a:lnTo>
                    <a:pt x="709" y="569"/>
                  </a:lnTo>
                  <a:lnTo>
                    <a:pt x="711" y="570"/>
                  </a:lnTo>
                  <a:lnTo>
                    <a:pt x="713" y="571"/>
                  </a:lnTo>
                  <a:lnTo>
                    <a:pt x="713" y="571"/>
                  </a:lnTo>
                  <a:lnTo>
                    <a:pt x="725" y="568"/>
                  </a:lnTo>
                  <a:lnTo>
                    <a:pt x="731" y="567"/>
                  </a:lnTo>
                  <a:lnTo>
                    <a:pt x="733" y="567"/>
                  </a:lnTo>
                  <a:lnTo>
                    <a:pt x="735" y="568"/>
                  </a:lnTo>
                  <a:lnTo>
                    <a:pt x="735" y="568"/>
                  </a:lnTo>
                  <a:lnTo>
                    <a:pt x="739" y="571"/>
                  </a:lnTo>
                  <a:lnTo>
                    <a:pt x="742" y="573"/>
                  </a:lnTo>
                  <a:lnTo>
                    <a:pt x="745" y="573"/>
                  </a:lnTo>
                  <a:lnTo>
                    <a:pt x="745" y="573"/>
                  </a:lnTo>
                  <a:lnTo>
                    <a:pt x="753" y="573"/>
                  </a:lnTo>
                  <a:lnTo>
                    <a:pt x="762" y="573"/>
                  </a:lnTo>
                  <a:lnTo>
                    <a:pt x="769" y="575"/>
                  </a:lnTo>
                  <a:lnTo>
                    <a:pt x="778" y="578"/>
                  </a:lnTo>
                  <a:lnTo>
                    <a:pt x="778" y="578"/>
                  </a:lnTo>
                  <a:lnTo>
                    <a:pt x="780" y="578"/>
                  </a:lnTo>
                  <a:lnTo>
                    <a:pt x="782" y="577"/>
                  </a:lnTo>
                  <a:lnTo>
                    <a:pt x="784" y="575"/>
                  </a:lnTo>
                  <a:lnTo>
                    <a:pt x="786" y="573"/>
                  </a:lnTo>
                  <a:lnTo>
                    <a:pt x="786" y="573"/>
                  </a:lnTo>
                  <a:lnTo>
                    <a:pt x="793" y="573"/>
                  </a:lnTo>
                  <a:lnTo>
                    <a:pt x="796" y="574"/>
                  </a:lnTo>
                  <a:lnTo>
                    <a:pt x="798" y="575"/>
                  </a:lnTo>
                  <a:lnTo>
                    <a:pt x="798" y="575"/>
                  </a:lnTo>
                  <a:lnTo>
                    <a:pt x="810" y="585"/>
                  </a:lnTo>
                  <a:lnTo>
                    <a:pt x="824" y="594"/>
                  </a:lnTo>
                  <a:lnTo>
                    <a:pt x="837" y="601"/>
                  </a:lnTo>
                  <a:lnTo>
                    <a:pt x="851" y="606"/>
                  </a:lnTo>
                  <a:lnTo>
                    <a:pt x="851" y="606"/>
                  </a:lnTo>
                  <a:lnTo>
                    <a:pt x="853" y="609"/>
                  </a:lnTo>
                  <a:lnTo>
                    <a:pt x="856" y="612"/>
                  </a:lnTo>
                  <a:lnTo>
                    <a:pt x="856" y="612"/>
                  </a:lnTo>
                  <a:lnTo>
                    <a:pt x="860" y="623"/>
                  </a:lnTo>
                  <a:lnTo>
                    <a:pt x="862" y="627"/>
                  </a:lnTo>
                  <a:lnTo>
                    <a:pt x="866" y="632"/>
                  </a:lnTo>
                  <a:lnTo>
                    <a:pt x="866" y="632"/>
                  </a:lnTo>
                  <a:lnTo>
                    <a:pt x="870" y="635"/>
                  </a:lnTo>
                  <a:lnTo>
                    <a:pt x="873" y="640"/>
                  </a:lnTo>
                  <a:lnTo>
                    <a:pt x="881" y="651"/>
                  </a:lnTo>
                  <a:lnTo>
                    <a:pt x="885" y="662"/>
                  </a:lnTo>
                  <a:lnTo>
                    <a:pt x="889" y="673"/>
                  </a:lnTo>
                  <a:lnTo>
                    <a:pt x="889" y="673"/>
                  </a:lnTo>
                  <a:lnTo>
                    <a:pt x="889" y="677"/>
                  </a:lnTo>
                  <a:lnTo>
                    <a:pt x="888" y="680"/>
                  </a:lnTo>
                  <a:lnTo>
                    <a:pt x="883" y="688"/>
                  </a:lnTo>
                  <a:lnTo>
                    <a:pt x="873" y="701"/>
                  </a:lnTo>
                  <a:lnTo>
                    <a:pt x="873" y="701"/>
                  </a:lnTo>
                  <a:lnTo>
                    <a:pt x="873" y="704"/>
                  </a:lnTo>
                  <a:lnTo>
                    <a:pt x="876" y="706"/>
                  </a:lnTo>
                  <a:lnTo>
                    <a:pt x="876" y="706"/>
                  </a:lnTo>
                  <a:lnTo>
                    <a:pt x="881" y="708"/>
                  </a:lnTo>
                  <a:lnTo>
                    <a:pt x="888" y="708"/>
                  </a:lnTo>
                  <a:lnTo>
                    <a:pt x="895" y="707"/>
                  </a:lnTo>
                  <a:lnTo>
                    <a:pt x="904" y="705"/>
                  </a:lnTo>
                  <a:lnTo>
                    <a:pt x="921" y="699"/>
                  </a:lnTo>
                  <a:lnTo>
                    <a:pt x="936" y="691"/>
                  </a:lnTo>
                  <a:lnTo>
                    <a:pt x="936" y="691"/>
                  </a:lnTo>
                  <a:lnTo>
                    <a:pt x="939" y="689"/>
                  </a:lnTo>
                  <a:lnTo>
                    <a:pt x="941" y="686"/>
                  </a:lnTo>
                  <a:lnTo>
                    <a:pt x="942" y="684"/>
                  </a:lnTo>
                  <a:lnTo>
                    <a:pt x="945" y="682"/>
                  </a:lnTo>
                  <a:lnTo>
                    <a:pt x="945" y="682"/>
                  </a:lnTo>
                  <a:lnTo>
                    <a:pt x="948" y="679"/>
                  </a:lnTo>
                  <a:lnTo>
                    <a:pt x="952" y="677"/>
                  </a:lnTo>
                  <a:lnTo>
                    <a:pt x="958" y="673"/>
                  </a:lnTo>
                  <a:lnTo>
                    <a:pt x="958" y="673"/>
                  </a:lnTo>
                  <a:lnTo>
                    <a:pt x="961" y="673"/>
                  </a:lnTo>
                  <a:lnTo>
                    <a:pt x="962" y="673"/>
                  </a:lnTo>
                  <a:lnTo>
                    <a:pt x="965" y="674"/>
                  </a:lnTo>
                  <a:lnTo>
                    <a:pt x="965" y="674"/>
                  </a:lnTo>
                  <a:lnTo>
                    <a:pt x="968" y="673"/>
                  </a:lnTo>
                  <a:lnTo>
                    <a:pt x="973" y="672"/>
                  </a:lnTo>
                  <a:lnTo>
                    <a:pt x="976" y="670"/>
                  </a:lnTo>
                  <a:lnTo>
                    <a:pt x="978" y="667"/>
                  </a:lnTo>
                  <a:lnTo>
                    <a:pt x="978" y="667"/>
                  </a:lnTo>
                  <a:lnTo>
                    <a:pt x="989" y="653"/>
                  </a:lnTo>
                  <a:lnTo>
                    <a:pt x="993" y="649"/>
                  </a:lnTo>
                  <a:lnTo>
                    <a:pt x="996" y="646"/>
                  </a:lnTo>
                  <a:lnTo>
                    <a:pt x="1000" y="645"/>
                  </a:lnTo>
                  <a:lnTo>
                    <a:pt x="1005" y="644"/>
                  </a:lnTo>
                  <a:lnTo>
                    <a:pt x="1005" y="644"/>
                  </a:lnTo>
                  <a:lnTo>
                    <a:pt x="1015" y="645"/>
                  </a:lnTo>
                  <a:lnTo>
                    <a:pt x="1025" y="646"/>
                  </a:lnTo>
                  <a:lnTo>
                    <a:pt x="1034" y="646"/>
                  </a:lnTo>
                  <a:lnTo>
                    <a:pt x="1038" y="645"/>
                  </a:lnTo>
                  <a:lnTo>
                    <a:pt x="1042" y="644"/>
                  </a:lnTo>
                  <a:lnTo>
                    <a:pt x="1042" y="644"/>
                  </a:lnTo>
                  <a:lnTo>
                    <a:pt x="1051" y="637"/>
                  </a:lnTo>
                  <a:lnTo>
                    <a:pt x="1059" y="630"/>
                  </a:lnTo>
                  <a:lnTo>
                    <a:pt x="1066" y="621"/>
                  </a:lnTo>
                  <a:lnTo>
                    <a:pt x="1071" y="613"/>
                  </a:lnTo>
                  <a:lnTo>
                    <a:pt x="1071" y="613"/>
                  </a:lnTo>
                  <a:lnTo>
                    <a:pt x="1076" y="606"/>
                  </a:lnTo>
                  <a:lnTo>
                    <a:pt x="1078" y="603"/>
                  </a:lnTo>
                  <a:lnTo>
                    <a:pt x="1080" y="601"/>
                  </a:lnTo>
                  <a:lnTo>
                    <a:pt x="1080" y="601"/>
                  </a:lnTo>
                  <a:lnTo>
                    <a:pt x="1086" y="599"/>
                  </a:lnTo>
                  <a:lnTo>
                    <a:pt x="1091" y="599"/>
                  </a:lnTo>
                  <a:lnTo>
                    <a:pt x="1097" y="599"/>
                  </a:lnTo>
                  <a:lnTo>
                    <a:pt x="1102" y="599"/>
                  </a:lnTo>
                  <a:lnTo>
                    <a:pt x="1102" y="599"/>
                  </a:lnTo>
                  <a:lnTo>
                    <a:pt x="1102" y="605"/>
                  </a:lnTo>
                  <a:lnTo>
                    <a:pt x="1103" y="613"/>
                  </a:lnTo>
                  <a:lnTo>
                    <a:pt x="1103" y="613"/>
                  </a:lnTo>
                  <a:lnTo>
                    <a:pt x="1105" y="622"/>
                  </a:lnTo>
                  <a:lnTo>
                    <a:pt x="1108" y="631"/>
                  </a:lnTo>
                  <a:lnTo>
                    <a:pt x="1108" y="631"/>
                  </a:lnTo>
                  <a:lnTo>
                    <a:pt x="1110" y="637"/>
                  </a:lnTo>
                  <a:lnTo>
                    <a:pt x="1112" y="640"/>
                  </a:lnTo>
                  <a:lnTo>
                    <a:pt x="1114" y="642"/>
                  </a:lnTo>
                  <a:lnTo>
                    <a:pt x="1114" y="642"/>
                  </a:lnTo>
                  <a:lnTo>
                    <a:pt x="1118" y="638"/>
                  </a:lnTo>
                  <a:lnTo>
                    <a:pt x="1122" y="636"/>
                  </a:lnTo>
                  <a:lnTo>
                    <a:pt x="1132" y="635"/>
                  </a:lnTo>
                  <a:lnTo>
                    <a:pt x="1132" y="635"/>
                  </a:lnTo>
                  <a:lnTo>
                    <a:pt x="1134" y="634"/>
                  </a:lnTo>
                  <a:lnTo>
                    <a:pt x="1135" y="633"/>
                  </a:lnTo>
                  <a:lnTo>
                    <a:pt x="1137" y="632"/>
                  </a:lnTo>
                  <a:lnTo>
                    <a:pt x="1137" y="632"/>
                  </a:lnTo>
                  <a:lnTo>
                    <a:pt x="1140" y="632"/>
                  </a:lnTo>
                  <a:lnTo>
                    <a:pt x="1142" y="631"/>
                  </a:lnTo>
                  <a:lnTo>
                    <a:pt x="1146" y="627"/>
                  </a:lnTo>
                  <a:lnTo>
                    <a:pt x="1146" y="627"/>
                  </a:lnTo>
                  <a:lnTo>
                    <a:pt x="1150" y="627"/>
                  </a:lnTo>
                  <a:lnTo>
                    <a:pt x="1151" y="627"/>
                  </a:lnTo>
                  <a:lnTo>
                    <a:pt x="1152" y="628"/>
                  </a:lnTo>
                  <a:lnTo>
                    <a:pt x="1152" y="628"/>
                  </a:lnTo>
                  <a:lnTo>
                    <a:pt x="1151" y="630"/>
                  </a:lnTo>
                  <a:lnTo>
                    <a:pt x="1151" y="631"/>
                  </a:lnTo>
                  <a:lnTo>
                    <a:pt x="1149" y="634"/>
                  </a:lnTo>
                  <a:lnTo>
                    <a:pt x="1146" y="636"/>
                  </a:lnTo>
                  <a:lnTo>
                    <a:pt x="1146" y="637"/>
                  </a:lnTo>
                  <a:lnTo>
                    <a:pt x="1147" y="638"/>
                  </a:lnTo>
                  <a:lnTo>
                    <a:pt x="1147" y="638"/>
                  </a:lnTo>
                  <a:lnTo>
                    <a:pt x="1150" y="641"/>
                  </a:lnTo>
                  <a:lnTo>
                    <a:pt x="1152" y="642"/>
                  </a:lnTo>
                  <a:lnTo>
                    <a:pt x="1156" y="642"/>
                  </a:lnTo>
                  <a:lnTo>
                    <a:pt x="1162" y="641"/>
                  </a:lnTo>
                  <a:lnTo>
                    <a:pt x="1166" y="637"/>
                  </a:lnTo>
                  <a:lnTo>
                    <a:pt x="1166" y="637"/>
                  </a:lnTo>
                  <a:lnTo>
                    <a:pt x="1168" y="637"/>
                  </a:lnTo>
                  <a:lnTo>
                    <a:pt x="1168" y="637"/>
                  </a:lnTo>
                  <a:lnTo>
                    <a:pt x="1167" y="641"/>
                  </a:lnTo>
                  <a:lnTo>
                    <a:pt x="1165" y="643"/>
                  </a:lnTo>
                  <a:lnTo>
                    <a:pt x="1163" y="644"/>
                  </a:lnTo>
                  <a:lnTo>
                    <a:pt x="1160" y="645"/>
                  </a:lnTo>
                  <a:lnTo>
                    <a:pt x="1154" y="646"/>
                  </a:lnTo>
                  <a:lnTo>
                    <a:pt x="1149" y="647"/>
                  </a:lnTo>
                  <a:lnTo>
                    <a:pt x="1149" y="647"/>
                  </a:lnTo>
                  <a:lnTo>
                    <a:pt x="1143" y="651"/>
                  </a:lnTo>
                  <a:lnTo>
                    <a:pt x="1137" y="655"/>
                  </a:lnTo>
                  <a:lnTo>
                    <a:pt x="1137" y="655"/>
                  </a:lnTo>
                  <a:lnTo>
                    <a:pt x="1134" y="656"/>
                  </a:lnTo>
                  <a:lnTo>
                    <a:pt x="1131" y="656"/>
                  </a:lnTo>
                  <a:lnTo>
                    <a:pt x="1129" y="656"/>
                  </a:lnTo>
                  <a:lnTo>
                    <a:pt x="1128" y="658"/>
                  </a:lnTo>
                  <a:lnTo>
                    <a:pt x="1128" y="658"/>
                  </a:lnTo>
                  <a:lnTo>
                    <a:pt x="1128" y="663"/>
                  </a:lnTo>
                  <a:lnTo>
                    <a:pt x="1128" y="666"/>
                  </a:lnTo>
                  <a:lnTo>
                    <a:pt x="1128" y="669"/>
                  </a:lnTo>
                  <a:lnTo>
                    <a:pt x="1126" y="672"/>
                  </a:lnTo>
                  <a:lnTo>
                    <a:pt x="1124" y="673"/>
                  </a:lnTo>
                  <a:lnTo>
                    <a:pt x="1124" y="673"/>
                  </a:lnTo>
                  <a:lnTo>
                    <a:pt x="1124" y="675"/>
                  </a:lnTo>
                  <a:lnTo>
                    <a:pt x="1126" y="676"/>
                  </a:lnTo>
                  <a:lnTo>
                    <a:pt x="1126" y="676"/>
                  </a:lnTo>
                  <a:lnTo>
                    <a:pt x="1130" y="677"/>
                  </a:lnTo>
                  <a:lnTo>
                    <a:pt x="1131" y="679"/>
                  </a:lnTo>
                  <a:lnTo>
                    <a:pt x="1132" y="682"/>
                  </a:lnTo>
                  <a:lnTo>
                    <a:pt x="1132" y="685"/>
                  </a:lnTo>
                  <a:lnTo>
                    <a:pt x="1132" y="685"/>
                  </a:lnTo>
                  <a:lnTo>
                    <a:pt x="1132" y="685"/>
                  </a:lnTo>
                  <a:lnTo>
                    <a:pt x="1133" y="686"/>
                  </a:lnTo>
                  <a:lnTo>
                    <a:pt x="1133" y="686"/>
                  </a:lnTo>
                  <a:lnTo>
                    <a:pt x="1137" y="684"/>
                  </a:lnTo>
                  <a:lnTo>
                    <a:pt x="1140" y="682"/>
                  </a:lnTo>
                  <a:lnTo>
                    <a:pt x="1145" y="675"/>
                  </a:lnTo>
                  <a:lnTo>
                    <a:pt x="1145" y="675"/>
                  </a:lnTo>
                  <a:lnTo>
                    <a:pt x="1147" y="674"/>
                  </a:lnTo>
                  <a:lnTo>
                    <a:pt x="1149" y="673"/>
                  </a:lnTo>
                  <a:lnTo>
                    <a:pt x="1149" y="673"/>
                  </a:lnTo>
                  <a:lnTo>
                    <a:pt x="1150" y="669"/>
                  </a:lnTo>
                  <a:lnTo>
                    <a:pt x="1152" y="666"/>
                  </a:lnTo>
                  <a:lnTo>
                    <a:pt x="1157" y="661"/>
                  </a:lnTo>
                  <a:lnTo>
                    <a:pt x="1163" y="656"/>
                  </a:lnTo>
                  <a:lnTo>
                    <a:pt x="1171" y="653"/>
                  </a:lnTo>
                  <a:lnTo>
                    <a:pt x="1171" y="653"/>
                  </a:lnTo>
                  <a:lnTo>
                    <a:pt x="1177" y="652"/>
                  </a:lnTo>
                  <a:lnTo>
                    <a:pt x="1184" y="648"/>
                  </a:lnTo>
                  <a:lnTo>
                    <a:pt x="1196" y="642"/>
                  </a:lnTo>
                  <a:lnTo>
                    <a:pt x="1196" y="642"/>
                  </a:lnTo>
                  <a:lnTo>
                    <a:pt x="1197" y="642"/>
                  </a:lnTo>
                  <a:lnTo>
                    <a:pt x="1198" y="642"/>
                  </a:lnTo>
                  <a:lnTo>
                    <a:pt x="1199" y="643"/>
                  </a:lnTo>
                  <a:lnTo>
                    <a:pt x="1200" y="642"/>
                  </a:lnTo>
                  <a:lnTo>
                    <a:pt x="1200" y="642"/>
                  </a:lnTo>
                  <a:lnTo>
                    <a:pt x="1200" y="638"/>
                  </a:lnTo>
                  <a:lnTo>
                    <a:pt x="1199" y="635"/>
                  </a:lnTo>
                  <a:lnTo>
                    <a:pt x="1196" y="632"/>
                  </a:lnTo>
                  <a:lnTo>
                    <a:pt x="1193" y="631"/>
                  </a:lnTo>
                  <a:lnTo>
                    <a:pt x="1193" y="631"/>
                  </a:lnTo>
                  <a:lnTo>
                    <a:pt x="1187" y="631"/>
                  </a:lnTo>
                  <a:lnTo>
                    <a:pt x="1182" y="631"/>
                  </a:lnTo>
                  <a:lnTo>
                    <a:pt x="1176" y="631"/>
                  </a:lnTo>
                  <a:lnTo>
                    <a:pt x="1170" y="630"/>
                  </a:lnTo>
                  <a:lnTo>
                    <a:pt x="1170" y="630"/>
                  </a:lnTo>
                  <a:lnTo>
                    <a:pt x="1165" y="627"/>
                  </a:lnTo>
                  <a:lnTo>
                    <a:pt x="1161" y="623"/>
                  </a:lnTo>
                  <a:lnTo>
                    <a:pt x="1156" y="619"/>
                  </a:lnTo>
                  <a:lnTo>
                    <a:pt x="1154" y="612"/>
                  </a:lnTo>
                  <a:lnTo>
                    <a:pt x="1154" y="612"/>
                  </a:lnTo>
                  <a:lnTo>
                    <a:pt x="1152" y="607"/>
                  </a:lnTo>
                  <a:lnTo>
                    <a:pt x="1149" y="604"/>
                  </a:lnTo>
                  <a:lnTo>
                    <a:pt x="1145" y="602"/>
                  </a:lnTo>
                  <a:lnTo>
                    <a:pt x="1141" y="600"/>
                  </a:lnTo>
                  <a:lnTo>
                    <a:pt x="1141" y="600"/>
                  </a:lnTo>
                  <a:lnTo>
                    <a:pt x="1141" y="598"/>
                  </a:lnTo>
                  <a:lnTo>
                    <a:pt x="1141" y="598"/>
                  </a:lnTo>
                  <a:lnTo>
                    <a:pt x="1146" y="594"/>
                  </a:lnTo>
                  <a:lnTo>
                    <a:pt x="1153" y="590"/>
                  </a:lnTo>
                  <a:lnTo>
                    <a:pt x="1155" y="588"/>
                  </a:lnTo>
                  <a:lnTo>
                    <a:pt x="1156" y="585"/>
                  </a:lnTo>
                  <a:lnTo>
                    <a:pt x="1156" y="584"/>
                  </a:lnTo>
                  <a:lnTo>
                    <a:pt x="1155" y="582"/>
                  </a:lnTo>
                  <a:lnTo>
                    <a:pt x="1155" y="582"/>
                  </a:lnTo>
                  <a:lnTo>
                    <a:pt x="1152" y="581"/>
                  </a:lnTo>
                  <a:lnTo>
                    <a:pt x="1149" y="580"/>
                  </a:lnTo>
                  <a:lnTo>
                    <a:pt x="1141" y="582"/>
                  </a:lnTo>
                  <a:lnTo>
                    <a:pt x="1133" y="583"/>
                  </a:lnTo>
                  <a:lnTo>
                    <a:pt x="1129" y="583"/>
                  </a:lnTo>
                  <a:lnTo>
                    <a:pt x="1125" y="583"/>
                  </a:lnTo>
                  <a:lnTo>
                    <a:pt x="1125" y="583"/>
                  </a:lnTo>
                  <a:lnTo>
                    <a:pt x="1121" y="582"/>
                  </a:lnTo>
                  <a:lnTo>
                    <a:pt x="1116" y="581"/>
                  </a:lnTo>
                  <a:lnTo>
                    <a:pt x="1116" y="581"/>
                  </a:lnTo>
                  <a:lnTo>
                    <a:pt x="1119" y="579"/>
                  </a:lnTo>
                  <a:lnTo>
                    <a:pt x="1121" y="578"/>
                  </a:lnTo>
                  <a:lnTo>
                    <a:pt x="1128" y="577"/>
                  </a:lnTo>
                  <a:lnTo>
                    <a:pt x="1140" y="577"/>
                  </a:lnTo>
                  <a:lnTo>
                    <a:pt x="1140" y="577"/>
                  </a:lnTo>
                  <a:lnTo>
                    <a:pt x="1144" y="575"/>
                  </a:lnTo>
                  <a:lnTo>
                    <a:pt x="1147" y="574"/>
                  </a:lnTo>
                  <a:lnTo>
                    <a:pt x="1151" y="572"/>
                  </a:lnTo>
                  <a:lnTo>
                    <a:pt x="1154" y="569"/>
                  </a:lnTo>
                  <a:lnTo>
                    <a:pt x="1155" y="565"/>
                  </a:lnTo>
                  <a:lnTo>
                    <a:pt x="1156" y="563"/>
                  </a:lnTo>
                  <a:lnTo>
                    <a:pt x="1156" y="560"/>
                  </a:lnTo>
                  <a:lnTo>
                    <a:pt x="1155" y="558"/>
                  </a:lnTo>
                  <a:lnTo>
                    <a:pt x="1155" y="558"/>
                  </a:lnTo>
                  <a:lnTo>
                    <a:pt x="1150" y="554"/>
                  </a:lnTo>
                  <a:lnTo>
                    <a:pt x="1144" y="552"/>
                  </a:lnTo>
                  <a:lnTo>
                    <a:pt x="1137" y="551"/>
                  </a:lnTo>
                  <a:lnTo>
                    <a:pt x="1131" y="552"/>
                  </a:lnTo>
                  <a:lnTo>
                    <a:pt x="1123" y="553"/>
                  </a:lnTo>
                  <a:lnTo>
                    <a:pt x="1118" y="557"/>
                  </a:lnTo>
                  <a:lnTo>
                    <a:pt x="1111" y="560"/>
                  </a:lnTo>
                  <a:lnTo>
                    <a:pt x="1107" y="565"/>
                  </a:lnTo>
                  <a:lnTo>
                    <a:pt x="1107" y="565"/>
                  </a:lnTo>
                  <a:lnTo>
                    <a:pt x="1095" y="574"/>
                  </a:lnTo>
                  <a:lnTo>
                    <a:pt x="1091" y="580"/>
                  </a:lnTo>
                  <a:lnTo>
                    <a:pt x="1087" y="585"/>
                  </a:lnTo>
                  <a:lnTo>
                    <a:pt x="1087" y="585"/>
                  </a:lnTo>
                  <a:lnTo>
                    <a:pt x="1082" y="589"/>
                  </a:lnTo>
                  <a:lnTo>
                    <a:pt x="1079" y="592"/>
                  </a:lnTo>
                  <a:lnTo>
                    <a:pt x="1079" y="592"/>
                  </a:lnTo>
                  <a:lnTo>
                    <a:pt x="1076" y="596"/>
                  </a:lnTo>
                  <a:lnTo>
                    <a:pt x="1070" y="599"/>
                  </a:lnTo>
                  <a:lnTo>
                    <a:pt x="1066" y="600"/>
                  </a:lnTo>
                  <a:lnTo>
                    <a:pt x="1061" y="600"/>
                  </a:lnTo>
                  <a:lnTo>
                    <a:pt x="1061" y="600"/>
                  </a:lnTo>
                  <a:lnTo>
                    <a:pt x="1061" y="599"/>
                  </a:lnTo>
                  <a:lnTo>
                    <a:pt x="1061" y="596"/>
                  </a:lnTo>
                  <a:lnTo>
                    <a:pt x="1066" y="590"/>
                  </a:lnTo>
                  <a:lnTo>
                    <a:pt x="1066" y="590"/>
                  </a:lnTo>
                  <a:lnTo>
                    <a:pt x="1068" y="584"/>
                  </a:lnTo>
                  <a:lnTo>
                    <a:pt x="1069" y="579"/>
                  </a:lnTo>
                  <a:lnTo>
                    <a:pt x="1069" y="579"/>
                  </a:lnTo>
                  <a:lnTo>
                    <a:pt x="1071" y="575"/>
                  </a:lnTo>
                  <a:lnTo>
                    <a:pt x="1074" y="572"/>
                  </a:lnTo>
                  <a:lnTo>
                    <a:pt x="1079" y="569"/>
                  </a:lnTo>
                  <a:lnTo>
                    <a:pt x="1082" y="565"/>
                  </a:lnTo>
                  <a:lnTo>
                    <a:pt x="1082" y="565"/>
                  </a:lnTo>
                  <a:lnTo>
                    <a:pt x="1086" y="562"/>
                  </a:lnTo>
                  <a:lnTo>
                    <a:pt x="1090" y="558"/>
                  </a:lnTo>
                  <a:lnTo>
                    <a:pt x="1099" y="550"/>
                  </a:lnTo>
                  <a:lnTo>
                    <a:pt x="1099" y="550"/>
                  </a:lnTo>
                  <a:lnTo>
                    <a:pt x="1103" y="549"/>
                  </a:lnTo>
                  <a:lnTo>
                    <a:pt x="1107" y="549"/>
                  </a:lnTo>
                  <a:lnTo>
                    <a:pt x="1111" y="549"/>
                  </a:lnTo>
                  <a:lnTo>
                    <a:pt x="1112" y="548"/>
                  </a:lnTo>
                  <a:lnTo>
                    <a:pt x="1112" y="547"/>
                  </a:lnTo>
                  <a:lnTo>
                    <a:pt x="1112" y="547"/>
                  </a:lnTo>
                  <a:lnTo>
                    <a:pt x="1112" y="542"/>
                  </a:lnTo>
                  <a:lnTo>
                    <a:pt x="1113" y="538"/>
                  </a:lnTo>
                  <a:lnTo>
                    <a:pt x="1113" y="538"/>
                  </a:lnTo>
                  <a:lnTo>
                    <a:pt x="1114" y="537"/>
                  </a:lnTo>
                  <a:lnTo>
                    <a:pt x="1115" y="536"/>
                  </a:lnTo>
                  <a:lnTo>
                    <a:pt x="1119" y="535"/>
                  </a:lnTo>
                  <a:lnTo>
                    <a:pt x="1119" y="535"/>
                  </a:lnTo>
                  <a:lnTo>
                    <a:pt x="1123" y="529"/>
                  </a:lnTo>
                  <a:lnTo>
                    <a:pt x="1125" y="528"/>
                  </a:lnTo>
                  <a:lnTo>
                    <a:pt x="1129" y="527"/>
                  </a:lnTo>
                  <a:lnTo>
                    <a:pt x="1129" y="527"/>
                  </a:lnTo>
                  <a:lnTo>
                    <a:pt x="1136" y="529"/>
                  </a:lnTo>
                  <a:lnTo>
                    <a:pt x="1142" y="530"/>
                  </a:lnTo>
                  <a:lnTo>
                    <a:pt x="1147" y="529"/>
                  </a:lnTo>
                  <a:lnTo>
                    <a:pt x="1157" y="526"/>
                  </a:lnTo>
                  <a:lnTo>
                    <a:pt x="1157" y="526"/>
                  </a:lnTo>
                  <a:lnTo>
                    <a:pt x="1162" y="523"/>
                  </a:lnTo>
                  <a:lnTo>
                    <a:pt x="1164" y="523"/>
                  </a:lnTo>
                  <a:lnTo>
                    <a:pt x="1165" y="523"/>
                  </a:lnTo>
                  <a:lnTo>
                    <a:pt x="1165" y="523"/>
                  </a:lnTo>
                  <a:lnTo>
                    <a:pt x="1171" y="527"/>
                  </a:lnTo>
                  <a:lnTo>
                    <a:pt x="1176" y="528"/>
                  </a:lnTo>
                  <a:lnTo>
                    <a:pt x="1176" y="528"/>
                  </a:lnTo>
                  <a:lnTo>
                    <a:pt x="1182" y="529"/>
                  </a:lnTo>
                  <a:lnTo>
                    <a:pt x="1187" y="528"/>
                  </a:lnTo>
                  <a:lnTo>
                    <a:pt x="1197" y="526"/>
                  </a:lnTo>
                  <a:lnTo>
                    <a:pt x="1197" y="526"/>
                  </a:lnTo>
                  <a:lnTo>
                    <a:pt x="1202" y="526"/>
                  </a:lnTo>
                  <a:lnTo>
                    <a:pt x="1206" y="527"/>
                  </a:lnTo>
                  <a:lnTo>
                    <a:pt x="1210" y="528"/>
                  </a:lnTo>
                  <a:lnTo>
                    <a:pt x="1215" y="527"/>
                  </a:lnTo>
                  <a:lnTo>
                    <a:pt x="1215" y="527"/>
                  </a:lnTo>
                  <a:lnTo>
                    <a:pt x="1231" y="517"/>
                  </a:lnTo>
                  <a:lnTo>
                    <a:pt x="1231" y="517"/>
                  </a:lnTo>
                  <a:lnTo>
                    <a:pt x="1233" y="516"/>
                  </a:lnTo>
                  <a:lnTo>
                    <a:pt x="1234" y="515"/>
                  </a:lnTo>
                  <a:lnTo>
                    <a:pt x="1234" y="515"/>
                  </a:lnTo>
                  <a:lnTo>
                    <a:pt x="1236" y="508"/>
                  </a:lnTo>
                  <a:lnTo>
                    <a:pt x="1237" y="505"/>
                  </a:lnTo>
                  <a:lnTo>
                    <a:pt x="1240" y="501"/>
                  </a:lnTo>
                  <a:lnTo>
                    <a:pt x="1240" y="501"/>
                  </a:lnTo>
                  <a:lnTo>
                    <a:pt x="1242" y="500"/>
                  </a:lnTo>
                  <a:lnTo>
                    <a:pt x="1245" y="500"/>
                  </a:lnTo>
                  <a:lnTo>
                    <a:pt x="1249" y="501"/>
                  </a:lnTo>
                  <a:lnTo>
                    <a:pt x="1252" y="504"/>
                  </a:lnTo>
                  <a:lnTo>
                    <a:pt x="1255" y="505"/>
                  </a:lnTo>
                  <a:lnTo>
                    <a:pt x="1257" y="505"/>
                  </a:lnTo>
                  <a:lnTo>
                    <a:pt x="1257" y="505"/>
                  </a:lnTo>
                  <a:lnTo>
                    <a:pt x="1262" y="504"/>
                  </a:lnTo>
                  <a:lnTo>
                    <a:pt x="1268" y="500"/>
                  </a:lnTo>
                  <a:lnTo>
                    <a:pt x="1272" y="497"/>
                  </a:lnTo>
                  <a:lnTo>
                    <a:pt x="1277" y="494"/>
                  </a:lnTo>
                  <a:lnTo>
                    <a:pt x="1280" y="489"/>
                  </a:lnTo>
                  <a:lnTo>
                    <a:pt x="1281" y="484"/>
                  </a:lnTo>
                  <a:lnTo>
                    <a:pt x="1281" y="478"/>
                  </a:lnTo>
                  <a:lnTo>
                    <a:pt x="1278" y="472"/>
                  </a:lnTo>
                  <a:lnTo>
                    <a:pt x="1278" y="472"/>
                  </a:lnTo>
                  <a:lnTo>
                    <a:pt x="1278" y="468"/>
                  </a:lnTo>
                  <a:lnTo>
                    <a:pt x="1278" y="466"/>
                  </a:lnTo>
                  <a:lnTo>
                    <a:pt x="1278" y="466"/>
                  </a:lnTo>
                  <a:lnTo>
                    <a:pt x="1277" y="464"/>
                  </a:lnTo>
                  <a:lnTo>
                    <a:pt x="1277" y="460"/>
                  </a:lnTo>
                  <a:lnTo>
                    <a:pt x="1277" y="458"/>
                  </a:lnTo>
                  <a:lnTo>
                    <a:pt x="1277" y="456"/>
                  </a:lnTo>
                  <a:lnTo>
                    <a:pt x="1277" y="456"/>
                  </a:lnTo>
                  <a:lnTo>
                    <a:pt x="1276" y="454"/>
                  </a:lnTo>
                  <a:lnTo>
                    <a:pt x="1274" y="453"/>
                  </a:lnTo>
                  <a:lnTo>
                    <a:pt x="1270" y="453"/>
                  </a:lnTo>
                  <a:lnTo>
                    <a:pt x="1270" y="453"/>
                  </a:lnTo>
                  <a:lnTo>
                    <a:pt x="1270" y="453"/>
                  </a:lnTo>
                  <a:lnTo>
                    <a:pt x="1270" y="454"/>
                  </a:lnTo>
                  <a:lnTo>
                    <a:pt x="1270" y="454"/>
                  </a:lnTo>
                  <a:lnTo>
                    <a:pt x="1266" y="454"/>
                  </a:lnTo>
                  <a:lnTo>
                    <a:pt x="1262" y="454"/>
                  </a:lnTo>
                  <a:lnTo>
                    <a:pt x="1262" y="454"/>
                  </a:lnTo>
                  <a:lnTo>
                    <a:pt x="1261" y="454"/>
                  </a:lnTo>
                  <a:lnTo>
                    <a:pt x="1260" y="451"/>
                  </a:lnTo>
                  <a:lnTo>
                    <a:pt x="1262" y="445"/>
                  </a:lnTo>
                  <a:lnTo>
                    <a:pt x="1262" y="445"/>
                  </a:lnTo>
                  <a:lnTo>
                    <a:pt x="1262" y="441"/>
                  </a:lnTo>
                  <a:lnTo>
                    <a:pt x="1260" y="436"/>
                  </a:lnTo>
                  <a:lnTo>
                    <a:pt x="1257" y="434"/>
                  </a:lnTo>
                  <a:lnTo>
                    <a:pt x="1255" y="434"/>
                  </a:lnTo>
                  <a:lnTo>
                    <a:pt x="1252" y="434"/>
                  </a:lnTo>
                  <a:lnTo>
                    <a:pt x="1252" y="434"/>
                  </a:lnTo>
                  <a:lnTo>
                    <a:pt x="1246" y="437"/>
                  </a:lnTo>
                  <a:lnTo>
                    <a:pt x="1239" y="443"/>
                  </a:lnTo>
                  <a:lnTo>
                    <a:pt x="1227" y="454"/>
                  </a:lnTo>
                  <a:lnTo>
                    <a:pt x="1227" y="454"/>
                  </a:lnTo>
                  <a:lnTo>
                    <a:pt x="1226" y="455"/>
                  </a:lnTo>
                  <a:lnTo>
                    <a:pt x="1224" y="455"/>
                  </a:lnTo>
                  <a:lnTo>
                    <a:pt x="1223" y="454"/>
                  </a:lnTo>
                  <a:lnTo>
                    <a:pt x="1221" y="453"/>
                  </a:lnTo>
                  <a:lnTo>
                    <a:pt x="1221" y="453"/>
                  </a:lnTo>
                  <a:lnTo>
                    <a:pt x="1220" y="449"/>
                  </a:lnTo>
                  <a:lnTo>
                    <a:pt x="1220" y="447"/>
                  </a:lnTo>
                  <a:lnTo>
                    <a:pt x="1221" y="444"/>
                  </a:lnTo>
                  <a:lnTo>
                    <a:pt x="1224" y="442"/>
                  </a:lnTo>
                  <a:lnTo>
                    <a:pt x="1224" y="442"/>
                  </a:lnTo>
                  <a:lnTo>
                    <a:pt x="1230" y="438"/>
                  </a:lnTo>
                  <a:lnTo>
                    <a:pt x="1237" y="434"/>
                  </a:lnTo>
                  <a:lnTo>
                    <a:pt x="1237" y="434"/>
                  </a:lnTo>
                  <a:lnTo>
                    <a:pt x="1241" y="432"/>
                  </a:lnTo>
                  <a:lnTo>
                    <a:pt x="1247" y="431"/>
                  </a:lnTo>
                  <a:lnTo>
                    <a:pt x="1251" y="430"/>
                  </a:lnTo>
                  <a:lnTo>
                    <a:pt x="1257" y="427"/>
                  </a:lnTo>
                  <a:lnTo>
                    <a:pt x="1257" y="427"/>
                  </a:lnTo>
                  <a:lnTo>
                    <a:pt x="1259" y="425"/>
                  </a:lnTo>
                  <a:lnTo>
                    <a:pt x="1259" y="424"/>
                  </a:lnTo>
                  <a:lnTo>
                    <a:pt x="1259" y="424"/>
                  </a:lnTo>
                  <a:lnTo>
                    <a:pt x="1258" y="421"/>
                  </a:lnTo>
                  <a:lnTo>
                    <a:pt x="1256" y="420"/>
                  </a:lnTo>
                  <a:lnTo>
                    <a:pt x="1250" y="418"/>
                  </a:lnTo>
                  <a:lnTo>
                    <a:pt x="1246" y="420"/>
                  </a:lnTo>
                  <a:lnTo>
                    <a:pt x="1240" y="422"/>
                  </a:lnTo>
                  <a:lnTo>
                    <a:pt x="1240" y="422"/>
                  </a:lnTo>
                  <a:lnTo>
                    <a:pt x="1239" y="422"/>
                  </a:lnTo>
                  <a:lnTo>
                    <a:pt x="1238" y="422"/>
                  </a:lnTo>
                  <a:lnTo>
                    <a:pt x="1238" y="422"/>
                  </a:lnTo>
                  <a:lnTo>
                    <a:pt x="1236" y="420"/>
                  </a:lnTo>
                  <a:lnTo>
                    <a:pt x="1234" y="418"/>
                  </a:lnTo>
                  <a:lnTo>
                    <a:pt x="1229" y="417"/>
                  </a:lnTo>
                  <a:lnTo>
                    <a:pt x="1229" y="417"/>
                  </a:lnTo>
                  <a:lnTo>
                    <a:pt x="1228" y="416"/>
                  </a:lnTo>
                  <a:lnTo>
                    <a:pt x="1227" y="415"/>
                  </a:lnTo>
                  <a:lnTo>
                    <a:pt x="1227" y="414"/>
                  </a:lnTo>
                  <a:lnTo>
                    <a:pt x="1225" y="413"/>
                  </a:lnTo>
                  <a:lnTo>
                    <a:pt x="1225" y="413"/>
                  </a:lnTo>
                  <a:lnTo>
                    <a:pt x="1223" y="412"/>
                  </a:lnTo>
                  <a:lnTo>
                    <a:pt x="1219" y="414"/>
                  </a:lnTo>
                  <a:lnTo>
                    <a:pt x="1217" y="415"/>
                  </a:lnTo>
                  <a:lnTo>
                    <a:pt x="1215" y="415"/>
                  </a:lnTo>
                  <a:lnTo>
                    <a:pt x="1215" y="415"/>
                  </a:lnTo>
                  <a:lnTo>
                    <a:pt x="1213" y="414"/>
                  </a:lnTo>
                  <a:lnTo>
                    <a:pt x="1212" y="411"/>
                  </a:lnTo>
                  <a:lnTo>
                    <a:pt x="1212" y="407"/>
                  </a:lnTo>
                  <a:lnTo>
                    <a:pt x="1210" y="404"/>
                  </a:lnTo>
                  <a:lnTo>
                    <a:pt x="1210" y="404"/>
                  </a:lnTo>
                  <a:lnTo>
                    <a:pt x="1209" y="403"/>
                  </a:lnTo>
                  <a:lnTo>
                    <a:pt x="1208" y="402"/>
                  </a:lnTo>
                  <a:lnTo>
                    <a:pt x="1208" y="402"/>
                  </a:lnTo>
                  <a:lnTo>
                    <a:pt x="1205" y="403"/>
                  </a:lnTo>
                  <a:lnTo>
                    <a:pt x="1204" y="403"/>
                  </a:lnTo>
                  <a:lnTo>
                    <a:pt x="1203" y="403"/>
                  </a:lnTo>
                  <a:lnTo>
                    <a:pt x="1203" y="403"/>
                  </a:lnTo>
                  <a:lnTo>
                    <a:pt x="1200" y="399"/>
                  </a:lnTo>
                  <a:lnTo>
                    <a:pt x="1197" y="395"/>
                  </a:lnTo>
                  <a:lnTo>
                    <a:pt x="1197" y="395"/>
                  </a:lnTo>
                  <a:lnTo>
                    <a:pt x="1196" y="393"/>
                  </a:lnTo>
                  <a:lnTo>
                    <a:pt x="1196" y="391"/>
                  </a:lnTo>
                  <a:lnTo>
                    <a:pt x="1196" y="386"/>
                  </a:lnTo>
                  <a:lnTo>
                    <a:pt x="1196" y="386"/>
                  </a:lnTo>
                  <a:lnTo>
                    <a:pt x="1195" y="385"/>
                  </a:lnTo>
                  <a:lnTo>
                    <a:pt x="1195" y="385"/>
                  </a:lnTo>
                  <a:lnTo>
                    <a:pt x="1195" y="385"/>
                  </a:lnTo>
                  <a:lnTo>
                    <a:pt x="1195" y="382"/>
                  </a:lnTo>
                  <a:lnTo>
                    <a:pt x="1195" y="380"/>
                  </a:lnTo>
                  <a:lnTo>
                    <a:pt x="1193" y="375"/>
                  </a:lnTo>
                  <a:lnTo>
                    <a:pt x="1193" y="375"/>
                  </a:lnTo>
                  <a:lnTo>
                    <a:pt x="1193" y="373"/>
                  </a:lnTo>
                  <a:lnTo>
                    <a:pt x="1193" y="372"/>
                  </a:lnTo>
                  <a:lnTo>
                    <a:pt x="1195" y="369"/>
                  </a:lnTo>
                  <a:lnTo>
                    <a:pt x="1198" y="365"/>
                  </a:lnTo>
                  <a:lnTo>
                    <a:pt x="1202" y="362"/>
                  </a:lnTo>
                  <a:lnTo>
                    <a:pt x="1202" y="362"/>
                  </a:lnTo>
                  <a:lnTo>
                    <a:pt x="1202" y="360"/>
                  </a:lnTo>
                  <a:lnTo>
                    <a:pt x="1202" y="358"/>
                  </a:lnTo>
                  <a:lnTo>
                    <a:pt x="1200" y="357"/>
                  </a:lnTo>
                  <a:lnTo>
                    <a:pt x="1199" y="356"/>
                  </a:lnTo>
                  <a:lnTo>
                    <a:pt x="1199" y="356"/>
                  </a:lnTo>
                  <a:lnTo>
                    <a:pt x="1197" y="357"/>
                  </a:lnTo>
                  <a:lnTo>
                    <a:pt x="1196" y="358"/>
                  </a:lnTo>
                  <a:lnTo>
                    <a:pt x="1194" y="361"/>
                  </a:lnTo>
                  <a:lnTo>
                    <a:pt x="1194" y="361"/>
                  </a:lnTo>
                  <a:lnTo>
                    <a:pt x="1192" y="362"/>
                  </a:lnTo>
                  <a:lnTo>
                    <a:pt x="1191" y="361"/>
                  </a:lnTo>
                  <a:lnTo>
                    <a:pt x="1188" y="361"/>
                  </a:lnTo>
                  <a:lnTo>
                    <a:pt x="1188" y="360"/>
                  </a:lnTo>
                  <a:lnTo>
                    <a:pt x="1188" y="360"/>
                  </a:lnTo>
                  <a:lnTo>
                    <a:pt x="1187" y="356"/>
                  </a:lnTo>
                  <a:lnTo>
                    <a:pt x="1186" y="352"/>
                  </a:lnTo>
                  <a:lnTo>
                    <a:pt x="1183" y="347"/>
                  </a:lnTo>
                  <a:lnTo>
                    <a:pt x="1178" y="342"/>
                  </a:lnTo>
                  <a:lnTo>
                    <a:pt x="1173" y="338"/>
                  </a:lnTo>
                  <a:lnTo>
                    <a:pt x="1173" y="338"/>
                  </a:lnTo>
                  <a:lnTo>
                    <a:pt x="1171" y="336"/>
                  </a:lnTo>
                  <a:lnTo>
                    <a:pt x="1170" y="333"/>
                  </a:lnTo>
                  <a:lnTo>
                    <a:pt x="1170" y="333"/>
                  </a:lnTo>
                  <a:lnTo>
                    <a:pt x="1168" y="327"/>
                  </a:lnTo>
                  <a:lnTo>
                    <a:pt x="1165" y="320"/>
                  </a:lnTo>
                  <a:lnTo>
                    <a:pt x="1163" y="314"/>
                  </a:lnTo>
                  <a:lnTo>
                    <a:pt x="1160" y="307"/>
                  </a:lnTo>
                  <a:lnTo>
                    <a:pt x="1160" y="307"/>
                  </a:lnTo>
                  <a:lnTo>
                    <a:pt x="1160" y="301"/>
                  </a:lnTo>
                  <a:lnTo>
                    <a:pt x="1161" y="297"/>
                  </a:lnTo>
                  <a:lnTo>
                    <a:pt x="1161" y="297"/>
                  </a:lnTo>
                  <a:lnTo>
                    <a:pt x="1160" y="295"/>
                  </a:lnTo>
                  <a:lnTo>
                    <a:pt x="1157" y="293"/>
                  </a:lnTo>
                  <a:lnTo>
                    <a:pt x="1157" y="293"/>
                  </a:lnTo>
                  <a:lnTo>
                    <a:pt x="1154" y="294"/>
                  </a:lnTo>
                  <a:lnTo>
                    <a:pt x="1152" y="294"/>
                  </a:lnTo>
                  <a:lnTo>
                    <a:pt x="1151" y="294"/>
                  </a:lnTo>
                  <a:lnTo>
                    <a:pt x="1151" y="294"/>
                  </a:lnTo>
                  <a:lnTo>
                    <a:pt x="1146" y="298"/>
                  </a:lnTo>
                  <a:lnTo>
                    <a:pt x="1143" y="302"/>
                  </a:lnTo>
                  <a:lnTo>
                    <a:pt x="1140" y="307"/>
                  </a:lnTo>
                  <a:lnTo>
                    <a:pt x="1135" y="311"/>
                  </a:lnTo>
                  <a:lnTo>
                    <a:pt x="1135" y="311"/>
                  </a:lnTo>
                  <a:lnTo>
                    <a:pt x="1132" y="316"/>
                  </a:lnTo>
                  <a:lnTo>
                    <a:pt x="1130" y="321"/>
                  </a:lnTo>
                  <a:lnTo>
                    <a:pt x="1130" y="321"/>
                  </a:lnTo>
                  <a:lnTo>
                    <a:pt x="1128" y="325"/>
                  </a:lnTo>
                  <a:lnTo>
                    <a:pt x="1125" y="327"/>
                  </a:lnTo>
                  <a:lnTo>
                    <a:pt x="1120" y="331"/>
                  </a:lnTo>
                  <a:lnTo>
                    <a:pt x="1120" y="331"/>
                  </a:lnTo>
                  <a:lnTo>
                    <a:pt x="1116" y="335"/>
                  </a:lnTo>
                  <a:lnTo>
                    <a:pt x="1113" y="339"/>
                  </a:lnTo>
                  <a:lnTo>
                    <a:pt x="1113" y="339"/>
                  </a:lnTo>
                  <a:lnTo>
                    <a:pt x="1111" y="340"/>
                  </a:lnTo>
                  <a:lnTo>
                    <a:pt x="1109" y="340"/>
                  </a:lnTo>
                  <a:lnTo>
                    <a:pt x="1109" y="340"/>
                  </a:lnTo>
                  <a:lnTo>
                    <a:pt x="1107" y="339"/>
                  </a:lnTo>
                  <a:lnTo>
                    <a:pt x="1107" y="339"/>
                  </a:lnTo>
                  <a:lnTo>
                    <a:pt x="1102" y="338"/>
                  </a:lnTo>
                  <a:lnTo>
                    <a:pt x="1100" y="337"/>
                  </a:lnTo>
                  <a:lnTo>
                    <a:pt x="1097" y="335"/>
                  </a:lnTo>
                  <a:lnTo>
                    <a:pt x="1094" y="331"/>
                  </a:lnTo>
                  <a:lnTo>
                    <a:pt x="1094" y="331"/>
                  </a:lnTo>
                  <a:lnTo>
                    <a:pt x="1093" y="331"/>
                  </a:lnTo>
                  <a:lnTo>
                    <a:pt x="1092" y="331"/>
                  </a:lnTo>
                  <a:lnTo>
                    <a:pt x="1092" y="331"/>
                  </a:lnTo>
                  <a:lnTo>
                    <a:pt x="1090" y="335"/>
                  </a:lnTo>
                  <a:lnTo>
                    <a:pt x="1087" y="336"/>
                  </a:lnTo>
                  <a:lnTo>
                    <a:pt x="1083" y="337"/>
                  </a:lnTo>
                  <a:lnTo>
                    <a:pt x="1081" y="335"/>
                  </a:lnTo>
                  <a:lnTo>
                    <a:pt x="1081" y="335"/>
                  </a:lnTo>
                  <a:lnTo>
                    <a:pt x="1080" y="332"/>
                  </a:lnTo>
                  <a:lnTo>
                    <a:pt x="1081" y="330"/>
                  </a:lnTo>
                  <a:lnTo>
                    <a:pt x="1082" y="328"/>
                  </a:lnTo>
                  <a:lnTo>
                    <a:pt x="1082" y="327"/>
                  </a:lnTo>
                  <a:lnTo>
                    <a:pt x="1082" y="327"/>
                  </a:lnTo>
                  <a:lnTo>
                    <a:pt x="1080" y="325"/>
                  </a:lnTo>
                  <a:lnTo>
                    <a:pt x="1076" y="322"/>
                  </a:lnTo>
                  <a:lnTo>
                    <a:pt x="1073" y="320"/>
                  </a:lnTo>
                  <a:lnTo>
                    <a:pt x="1073" y="319"/>
                  </a:lnTo>
                  <a:lnTo>
                    <a:pt x="1073" y="317"/>
                  </a:lnTo>
                  <a:lnTo>
                    <a:pt x="1073" y="317"/>
                  </a:lnTo>
                  <a:lnTo>
                    <a:pt x="1076" y="312"/>
                  </a:lnTo>
                  <a:lnTo>
                    <a:pt x="1076" y="310"/>
                  </a:lnTo>
                  <a:lnTo>
                    <a:pt x="1077" y="308"/>
                  </a:lnTo>
                  <a:lnTo>
                    <a:pt x="1077" y="308"/>
                  </a:lnTo>
                  <a:lnTo>
                    <a:pt x="1074" y="299"/>
                  </a:lnTo>
                  <a:lnTo>
                    <a:pt x="1074" y="295"/>
                  </a:lnTo>
                  <a:lnTo>
                    <a:pt x="1076" y="289"/>
                  </a:lnTo>
                  <a:lnTo>
                    <a:pt x="1076" y="289"/>
                  </a:lnTo>
                  <a:lnTo>
                    <a:pt x="1076" y="286"/>
                  </a:lnTo>
                  <a:lnTo>
                    <a:pt x="1076" y="286"/>
                  </a:lnTo>
                  <a:lnTo>
                    <a:pt x="1077" y="284"/>
                  </a:lnTo>
                  <a:lnTo>
                    <a:pt x="1078" y="283"/>
                  </a:lnTo>
                  <a:lnTo>
                    <a:pt x="1079" y="280"/>
                  </a:lnTo>
                  <a:lnTo>
                    <a:pt x="1080" y="278"/>
                  </a:lnTo>
                  <a:lnTo>
                    <a:pt x="1080" y="278"/>
                  </a:lnTo>
                  <a:lnTo>
                    <a:pt x="1076" y="280"/>
                  </a:lnTo>
                  <a:lnTo>
                    <a:pt x="1073" y="280"/>
                  </a:lnTo>
                  <a:lnTo>
                    <a:pt x="1072" y="280"/>
                  </a:lnTo>
                  <a:lnTo>
                    <a:pt x="1072" y="280"/>
                  </a:lnTo>
                  <a:lnTo>
                    <a:pt x="1065" y="278"/>
                  </a:lnTo>
                  <a:lnTo>
                    <a:pt x="1057" y="278"/>
                  </a:lnTo>
                  <a:lnTo>
                    <a:pt x="1057" y="278"/>
                  </a:lnTo>
                  <a:lnTo>
                    <a:pt x="1053" y="278"/>
                  </a:lnTo>
                  <a:lnTo>
                    <a:pt x="1050" y="277"/>
                  </a:lnTo>
                  <a:lnTo>
                    <a:pt x="1048" y="275"/>
                  </a:lnTo>
                  <a:lnTo>
                    <a:pt x="1046" y="273"/>
                  </a:lnTo>
                  <a:lnTo>
                    <a:pt x="1041" y="267"/>
                  </a:lnTo>
                  <a:lnTo>
                    <a:pt x="1037" y="260"/>
                  </a:lnTo>
                  <a:lnTo>
                    <a:pt x="1037" y="260"/>
                  </a:lnTo>
                  <a:lnTo>
                    <a:pt x="1036" y="259"/>
                  </a:lnTo>
                  <a:lnTo>
                    <a:pt x="1035" y="259"/>
                  </a:lnTo>
                  <a:lnTo>
                    <a:pt x="1035" y="259"/>
                  </a:lnTo>
                  <a:lnTo>
                    <a:pt x="1031" y="258"/>
                  </a:lnTo>
                  <a:lnTo>
                    <a:pt x="1028" y="258"/>
                  </a:lnTo>
                  <a:lnTo>
                    <a:pt x="1026" y="258"/>
                  </a:lnTo>
                  <a:lnTo>
                    <a:pt x="1025" y="256"/>
                  </a:lnTo>
                  <a:lnTo>
                    <a:pt x="1025" y="256"/>
                  </a:lnTo>
                  <a:lnTo>
                    <a:pt x="1020" y="251"/>
                  </a:lnTo>
                  <a:lnTo>
                    <a:pt x="1018" y="248"/>
                  </a:lnTo>
                  <a:lnTo>
                    <a:pt x="1015" y="248"/>
                  </a:lnTo>
                  <a:lnTo>
                    <a:pt x="1015" y="248"/>
                  </a:lnTo>
                  <a:lnTo>
                    <a:pt x="1006" y="247"/>
                  </a:lnTo>
                  <a:lnTo>
                    <a:pt x="997" y="246"/>
                  </a:lnTo>
                  <a:lnTo>
                    <a:pt x="989" y="244"/>
                  </a:lnTo>
                  <a:lnTo>
                    <a:pt x="981" y="244"/>
                  </a:lnTo>
                  <a:lnTo>
                    <a:pt x="981" y="244"/>
                  </a:lnTo>
                  <a:lnTo>
                    <a:pt x="975" y="245"/>
                  </a:lnTo>
                  <a:lnTo>
                    <a:pt x="973" y="245"/>
                  </a:lnTo>
                  <a:lnTo>
                    <a:pt x="969" y="245"/>
                  </a:lnTo>
                  <a:lnTo>
                    <a:pt x="969" y="245"/>
                  </a:lnTo>
                  <a:lnTo>
                    <a:pt x="965" y="243"/>
                  </a:lnTo>
                  <a:lnTo>
                    <a:pt x="961" y="241"/>
                  </a:lnTo>
                  <a:lnTo>
                    <a:pt x="956" y="238"/>
                  </a:lnTo>
                  <a:lnTo>
                    <a:pt x="953" y="234"/>
                  </a:lnTo>
                  <a:lnTo>
                    <a:pt x="953" y="234"/>
                  </a:lnTo>
                  <a:lnTo>
                    <a:pt x="953" y="235"/>
                  </a:lnTo>
                  <a:lnTo>
                    <a:pt x="952" y="235"/>
                  </a:lnTo>
                  <a:lnTo>
                    <a:pt x="952" y="235"/>
                  </a:lnTo>
                  <a:lnTo>
                    <a:pt x="953" y="241"/>
                  </a:lnTo>
                  <a:lnTo>
                    <a:pt x="953" y="244"/>
                  </a:lnTo>
                  <a:lnTo>
                    <a:pt x="953" y="246"/>
                  </a:lnTo>
                  <a:lnTo>
                    <a:pt x="953" y="246"/>
                  </a:lnTo>
                  <a:lnTo>
                    <a:pt x="951" y="254"/>
                  </a:lnTo>
                  <a:lnTo>
                    <a:pt x="948" y="260"/>
                  </a:lnTo>
                  <a:lnTo>
                    <a:pt x="947" y="275"/>
                  </a:lnTo>
                  <a:lnTo>
                    <a:pt x="947" y="275"/>
                  </a:lnTo>
                  <a:lnTo>
                    <a:pt x="947" y="277"/>
                  </a:lnTo>
                  <a:lnTo>
                    <a:pt x="945" y="280"/>
                  </a:lnTo>
                  <a:lnTo>
                    <a:pt x="944" y="283"/>
                  </a:lnTo>
                  <a:lnTo>
                    <a:pt x="945" y="285"/>
                  </a:lnTo>
                  <a:lnTo>
                    <a:pt x="945" y="285"/>
                  </a:lnTo>
                  <a:lnTo>
                    <a:pt x="950" y="295"/>
                  </a:lnTo>
                  <a:lnTo>
                    <a:pt x="950" y="295"/>
                  </a:lnTo>
                  <a:lnTo>
                    <a:pt x="952" y="297"/>
                  </a:lnTo>
                  <a:lnTo>
                    <a:pt x="954" y="298"/>
                  </a:lnTo>
                  <a:lnTo>
                    <a:pt x="958" y="300"/>
                  </a:lnTo>
                  <a:lnTo>
                    <a:pt x="958" y="300"/>
                  </a:lnTo>
                  <a:lnTo>
                    <a:pt x="961" y="301"/>
                  </a:lnTo>
                  <a:lnTo>
                    <a:pt x="962" y="304"/>
                  </a:lnTo>
                  <a:lnTo>
                    <a:pt x="961" y="307"/>
                  </a:lnTo>
                  <a:lnTo>
                    <a:pt x="960" y="311"/>
                  </a:lnTo>
                  <a:lnTo>
                    <a:pt x="956" y="315"/>
                  </a:lnTo>
                  <a:lnTo>
                    <a:pt x="956" y="315"/>
                  </a:lnTo>
                  <a:lnTo>
                    <a:pt x="944" y="325"/>
                  </a:lnTo>
                  <a:lnTo>
                    <a:pt x="940" y="330"/>
                  </a:lnTo>
                  <a:lnTo>
                    <a:pt x="939" y="333"/>
                  </a:lnTo>
                  <a:lnTo>
                    <a:pt x="937" y="337"/>
                  </a:lnTo>
                  <a:lnTo>
                    <a:pt x="937" y="337"/>
                  </a:lnTo>
                  <a:lnTo>
                    <a:pt x="939" y="339"/>
                  </a:lnTo>
                  <a:lnTo>
                    <a:pt x="941" y="339"/>
                  </a:lnTo>
                  <a:lnTo>
                    <a:pt x="945" y="340"/>
                  </a:lnTo>
                  <a:lnTo>
                    <a:pt x="945" y="340"/>
                  </a:lnTo>
                  <a:lnTo>
                    <a:pt x="948" y="342"/>
                  </a:lnTo>
                  <a:lnTo>
                    <a:pt x="950" y="344"/>
                  </a:lnTo>
                  <a:lnTo>
                    <a:pt x="950" y="344"/>
                  </a:lnTo>
                  <a:lnTo>
                    <a:pt x="953" y="352"/>
                  </a:lnTo>
                  <a:lnTo>
                    <a:pt x="958" y="360"/>
                  </a:lnTo>
                  <a:lnTo>
                    <a:pt x="958" y="360"/>
                  </a:lnTo>
                  <a:lnTo>
                    <a:pt x="961" y="364"/>
                  </a:lnTo>
                  <a:lnTo>
                    <a:pt x="962" y="370"/>
                  </a:lnTo>
                  <a:lnTo>
                    <a:pt x="963" y="374"/>
                  </a:lnTo>
                  <a:lnTo>
                    <a:pt x="965" y="380"/>
                  </a:lnTo>
                  <a:lnTo>
                    <a:pt x="965" y="380"/>
                  </a:lnTo>
                  <a:lnTo>
                    <a:pt x="965" y="382"/>
                  </a:lnTo>
                  <a:lnTo>
                    <a:pt x="965" y="384"/>
                  </a:lnTo>
                  <a:lnTo>
                    <a:pt x="965" y="384"/>
                  </a:lnTo>
                  <a:lnTo>
                    <a:pt x="965" y="386"/>
                  </a:lnTo>
                  <a:lnTo>
                    <a:pt x="964" y="390"/>
                  </a:lnTo>
                  <a:lnTo>
                    <a:pt x="964" y="390"/>
                  </a:lnTo>
                  <a:lnTo>
                    <a:pt x="960" y="397"/>
                  </a:lnTo>
                  <a:lnTo>
                    <a:pt x="955" y="405"/>
                  </a:lnTo>
                  <a:lnTo>
                    <a:pt x="955" y="405"/>
                  </a:lnTo>
                  <a:lnTo>
                    <a:pt x="954" y="409"/>
                  </a:lnTo>
                  <a:lnTo>
                    <a:pt x="951" y="410"/>
                  </a:lnTo>
                  <a:lnTo>
                    <a:pt x="951" y="410"/>
                  </a:lnTo>
                  <a:lnTo>
                    <a:pt x="943" y="414"/>
                  </a:lnTo>
                  <a:lnTo>
                    <a:pt x="936" y="417"/>
                  </a:lnTo>
                  <a:lnTo>
                    <a:pt x="930" y="423"/>
                  </a:lnTo>
                  <a:lnTo>
                    <a:pt x="927" y="426"/>
                  </a:lnTo>
                  <a:lnTo>
                    <a:pt x="926" y="430"/>
                  </a:lnTo>
                  <a:lnTo>
                    <a:pt x="926" y="430"/>
                  </a:lnTo>
                  <a:lnTo>
                    <a:pt x="927" y="432"/>
                  </a:lnTo>
                  <a:lnTo>
                    <a:pt x="931" y="435"/>
                  </a:lnTo>
                  <a:lnTo>
                    <a:pt x="931" y="435"/>
                  </a:lnTo>
                  <a:lnTo>
                    <a:pt x="936" y="446"/>
                  </a:lnTo>
                  <a:lnTo>
                    <a:pt x="942" y="458"/>
                  </a:lnTo>
                  <a:lnTo>
                    <a:pt x="942" y="458"/>
                  </a:lnTo>
                  <a:lnTo>
                    <a:pt x="942" y="462"/>
                  </a:lnTo>
                  <a:lnTo>
                    <a:pt x="942" y="466"/>
                  </a:lnTo>
                  <a:lnTo>
                    <a:pt x="943" y="469"/>
                  </a:lnTo>
                  <a:lnTo>
                    <a:pt x="944" y="473"/>
                  </a:lnTo>
                  <a:lnTo>
                    <a:pt x="944" y="473"/>
                  </a:lnTo>
                  <a:lnTo>
                    <a:pt x="946" y="479"/>
                  </a:lnTo>
                  <a:lnTo>
                    <a:pt x="948" y="486"/>
                  </a:lnTo>
                  <a:lnTo>
                    <a:pt x="948" y="493"/>
                  </a:lnTo>
                  <a:lnTo>
                    <a:pt x="947" y="499"/>
                  </a:lnTo>
                  <a:lnTo>
                    <a:pt x="947" y="499"/>
                  </a:lnTo>
                  <a:lnTo>
                    <a:pt x="945" y="502"/>
                  </a:lnTo>
                  <a:lnTo>
                    <a:pt x="943" y="506"/>
                  </a:lnTo>
                  <a:lnTo>
                    <a:pt x="940" y="508"/>
                  </a:lnTo>
                  <a:lnTo>
                    <a:pt x="936" y="509"/>
                  </a:lnTo>
                  <a:lnTo>
                    <a:pt x="936" y="509"/>
                  </a:lnTo>
                  <a:lnTo>
                    <a:pt x="936" y="507"/>
                  </a:lnTo>
                  <a:lnTo>
                    <a:pt x="935" y="504"/>
                  </a:lnTo>
                  <a:lnTo>
                    <a:pt x="934" y="502"/>
                  </a:lnTo>
                  <a:lnTo>
                    <a:pt x="932" y="502"/>
                  </a:lnTo>
                  <a:lnTo>
                    <a:pt x="932" y="502"/>
                  </a:lnTo>
                  <a:lnTo>
                    <a:pt x="930" y="504"/>
                  </a:lnTo>
                  <a:lnTo>
                    <a:pt x="930" y="505"/>
                  </a:lnTo>
                  <a:lnTo>
                    <a:pt x="929" y="509"/>
                  </a:lnTo>
                  <a:lnTo>
                    <a:pt x="926" y="512"/>
                  </a:lnTo>
                  <a:lnTo>
                    <a:pt x="925" y="512"/>
                  </a:lnTo>
                  <a:lnTo>
                    <a:pt x="923" y="512"/>
                  </a:lnTo>
                  <a:lnTo>
                    <a:pt x="923" y="512"/>
                  </a:lnTo>
                  <a:lnTo>
                    <a:pt x="918" y="509"/>
                  </a:lnTo>
                  <a:lnTo>
                    <a:pt x="914" y="508"/>
                  </a:lnTo>
                  <a:lnTo>
                    <a:pt x="911" y="508"/>
                  </a:lnTo>
                  <a:lnTo>
                    <a:pt x="911" y="508"/>
                  </a:lnTo>
                  <a:lnTo>
                    <a:pt x="910" y="507"/>
                  </a:lnTo>
                  <a:lnTo>
                    <a:pt x="910" y="506"/>
                  </a:lnTo>
                  <a:lnTo>
                    <a:pt x="910" y="506"/>
                  </a:lnTo>
                  <a:lnTo>
                    <a:pt x="910" y="504"/>
                  </a:lnTo>
                  <a:lnTo>
                    <a:pt x="911" y="502"/>
                  </a:lnTo>
                  <a:lnTo>
                    <a:pt x="911" y="501"/>
                  </a:lnTo>
                  <a:lnTo>
                    <a:pt x="911" y="500"/>
                  </a:lnTo>
                  <a:lnTo>
                    <a:pt x="911" y="500"/>
                  </a:lnTo>
                  <a:lnTo>
                    <a:pt x="902" y="491"/>
                  </a:lnTo>
                  <a:lnTo>
                    <a:pt x="899" y="488"/>
                  </a:lnTo>
                  <a:lnTo>
                    <a:pt x="894" y="483"/>
                  </a:lnTo>
                  <a:lnTo>
                    <a:pt x="894" y="483"/>
                  </a:lnTo>
                  <a:lnTo>
                    <a:pt x="893" y="481"/>
                  </a:lnTo>
                  <a:lnTo>
                    <a:pt x="891" y="481"/>
                  </a:lnTo>
                  <a:lnTo>
                    <a:pt x="889" y="480"/>
                  </a:lnTo>
                  <a:lnTo>
                    <a:pt x="887" y="479"/>
                  </a:lnTo>
                  <a:lnTo>
                    <a:pt x="887" y="479"/>
                  </a:lnTo>
                  <a:lnTo>
                    <a:pt x="885" y="476"/>
                  </a:lnTo>
                  <a:lnTo>
                    <a:pt x="885" y="474"/>
                  </a:lnTo>
                  <a:lnTo>
                    <a:pt x="885" y="474"/>
                  </a:lnTo>
                  <a:lnTo>
                    <a:pt x="885" y="464"/>
                  </a:lnTo>
                  <a:lnTo>
                    <a:pt x="885" y="454"/>
                  </a:lnTo>
                  <a:lnTo>
                    <a:pt x="885" y="454"/>
                  </a:lnTo>
                  <a:lnTo>
                    <a:pt x="887" y="449"/>
                  </a:lnTo>
                  <a:lnTo>
                    <a:pt x="887" y="447"/>
                  </a:lnTo>
                  <a:lnTo>
                    <a:pt x="885" y="445"/>
                  </a:lnTo>
                  <a:lnTo>
                    <a:pt x="885" y="445"/>
                  </a:lnTo>
                  <a:lnTo>
                    <a:pt x="883" y="443"/>
                  </a:lnTo>
                  <a:lnTo>
                    <a:pt x="881" y="439"/>
                  </a:lnTo>
                  <a:lnTo>
                    <a:pt x="880" y="434"/>
                  </a:lnTo>
                  <a:lnTo>
                    <a:pt x="880" y="423"/>
                  </a:lnTo>
                  <a:lnTo>
                    <a:pt x="880" y="423"/>
                  </a:lnTo>
                  <a:lnTo>
                    <a:pt x="880" y="422"/>
                  </a:lnTo>
                  <a:lnTo>
                    <a:pt x="878" y="421"/>
                  </a:lnTo>
                  <a:lnTo>
                    <a:pt x="874" y="421"/>
                  </a:lnTo>
                  <a:lnTo>
                    <a:pt x="869" y="422"/>
                  </a:lnTo>
                  <a:lnTo>
                    <a:pt x="866" y="422"/>
                  </a:lnTo>
                  <a:lnTo>
                    <a:pt x="866" y="422"/>
                  </a:lnTo>
                  <a:lnTo>
                    <a:pt x="860" y="420"/>
                  </a:lnTo>
                  <a:lnTo>
                    <a:pt x="856" y="417"/>
                  </a:lnTo>
                  <a:lnTo>
                    <a:pt x="856" y="417"/>
                  </a:lnTo>
                  <a:lnTo>
                    <a:pt x="853" y="417"/>
                  </a:lnTo>
                  <a:lnTo>
                    <a:pt x="851" y="417"/>
                  </a:lnTo>
                  <a:lnTo>
                    <a:pt x="849" y="418"/>
                  </a:lnTo>
                  <a:lnTo>
                    <a:pt x="847" y="417"/>
                  </a:lnTo>
                  <a:lnTo>
                    <a:pt x="847" y="417"/>
                  </a:lnTo>
                  <a:lnTo>
                    <a:pt x="846" y="417"/>
                  </a:lnTo>
                  <a:lnTo>
                    <a:pt x="845" y="415"/>
                  </a:lnTo>
                  <a:lnTo>
                    <a:pt x="842" y="413"/>
                  </a:lnTo>
                  <a:lnTo>
                    <a:pt x="842" y="413"/>
                  </a:lnTo>
                  <a:lnTo>
                    <a:pt x="838" y="411"/>
                  </a:lnTo>
                  <a:lnTo>
                    <a:pt x="835" y="409"/>
                  </a:lnTo>
                  <a:lnTo>
                    <a:pt x="835" y="409"/>
                  </a:lnTo>
                  <a:lnTo>
                    <a:pt x="831" y="405"/>
                  </a:lnTo>
                  <a:lnTo>
                    <a:pt x="828" y="402"/>
                  </a:lnTo>
                  <a:lnTo>
                    <a:pt x="828" y="402"/>
                  </a:lnTo>
                  <a:lnTo>
                    <a:pt x="826" y="402"/>
                  </a:lnTo>
                  <a:lnTo>
                    <a:pt x="824" y="402"/>
                  </a:lnTo>
                  <a:lnTo>
                    <a:pt x="821" y="401"/>
                  </a:lnTo>
                  <a:lnTo>
                    <a:pt x="818" y="400"/>
                  </a:lnTo>
                  <a:lnTo>
                    <a:pt x="818" y="400"/>
                  </a:lnTo>
                  <a:lnTo>
                    <a:pt x="815" y="396"/>
                  </a:lnTo>
                  <a:lnTo>
                    <a:pt x="815" y="396"/>
                  </a:lnTo>
                  <a:lnTo>
                    <a:pt x="813" y="395"/>
                  </a:lnTo>
                  <a:lnTo>
                    <a:pt x="810" y="394"/>
                  </a:lnTo>
                  <a:lnTo>
                    <a:pt x="810" y="394"/>
                  </a:lnTo>
                  <a:lnTo>
                    <a:pt x="807" y="389"/>
                  </a:lnTo>
                  <a:lnTo>
                    <a:pt x="805" y="384"/>
                  </a:lnTo>
                  <a:lnTo>
                    <a:pt x="805" y="384"/>
                  </a:lnTo>
                  <a:lnTo>
                    <a:pt x="803" y="383"/>
                  </a:lnTo>
                  <a:lnTo>
                    <a:pt x="801" y="384"/>
                  </a:lnTo>
                  <a:lnTo>
                    <a:pt x="799" y="384"/>
                  </a:lnTo>
                  <a:lnTo>
                    <a:pt x="797" y="384"/>
                  </a:lnTo>
                  <a:lnTo>
                    <a:pt x="797" y="384"/>
                  </a:lnTo>
                  <a:lnTo>
                    <a:pt x="795" y="382"/>
                  </a:lnTo>
                  <a:lnTo>
                    <a:pt x="793" y="380"/>
                  </a:lnTo>
                  <a:lnTo>
                    <a:pt x="793" y="380"/>
                  </a:lnTo>
                  <a:lnTo>
                    <a:pt x="790" y="379"/>
                  </a:lnTo>
                  <a:lnTo>
                    <a:pt x="787" y="378"/>
                  </a:lnTo>
                  <a:lnTo>
                    <a:pt x="787" y="378"/>
                  </a:lnTo>
                  <a:lnTo>
                    <a:pt x="782" y="374"/>
                  </a:lnTo>
                  <a:lnTo>
                    <a:pt x="782" y="374"/>
                  </a:lnTo>
                  <a:lnTo>
                    <a:pt x="777" y="373"/>
                  </a:lnTo>
                  <a:lnTo>
                    <a:pt x="772" y="372"/>
                  </a:lnTo>
                  <a:lnTo>
                    <a:pt x="766" y="372"/>
                  </a:lnTo>
                  <a:lnTo>
                    <a:pt x="760" y="371"/>
                  </a:lnTo>
                  <a:lnTo>
                    <a:pt x="760" y="371"/>
                  </a:lnTo>
                  <a:lnTo>
                    <a:pt x="756" y="370"/>
                  </a:lnTo>
                  <a:lnTo>
                    <a:pt x="753" y="369"/>
                  </a:lnTo>
                  <a:lnTo>
                    <a:pt x="753" y="369"/>
                  </a:lnTo>
                  <a:lnTo>
                    <a:pt x="742" y="368"/>
                  </a:lnTo>
                  <a:lnTo>
                    <a:pt x="742" y="368"/>
                  </a:lnTo>
                  <a:lnTo>
                    <a:pt x="739" y="369"/>
                  </a:lnTo>
                  <a:lnTo>
                    <a:pt x="734" y="370"/>
                  </a:lnTo>
                  <a:lnTo>
                    <a:pt x="731" y="371"/>
                  </a:lnTo>
                  <a:lnTo>
                    <a:pt x="730" y="371"/>
                  </a:lnTo>
                  <a:lnTo>
                    <a:pt x="727" y="370"/>
                  </a:lnTo>
                  <a:lnTo>
                    <a:pt x="727" y="370"/>
                  </a:lnTo>
                  <a:lnTo>
                    <a:pt x="727" y="369"/>
                  </a:lnTo>
                  <a:lnTo>
                    <a:pt x="727" y="367"/>
                  </a:lnTo>
                  <a:lnTo>
                    <a:pt x="729" y="363"/>
                  </a:lnTo>
                  <a:lnTo>
                    <a:pt x="729" y="363"/>
                  </a:lnTo>
                  <a:lnTo>
                    <a:pt x="729" y="361"/>
                  </a:lnTo>
                  <a:lnTo>
                    <a:pt x="727" y="359"/>
                  </a:lnTo>
                  <a:lnTo>
                    <a:pt x="726" y="358"/>
                  </a:lnTo>
                  <a:lnTo>
                    <a:pt x="725" y="356"/>
                  </a:lnTo>
                  <a:lnTo>
                    <a:pt x="725" y="356"/>
                  </a:lnTo>
                  <a:lnTo>
                    <a:pt x="725" y="352"/>
                  </a:lnTo>
                  <a:lnTo>
                    <a:pt x="726" y="350"/>
                  </a:lnTo>
                  <a:lnTo>
                    <a:pt x="727" y="348"/>
                  </a:lnTo>
                  <a:lnTo>
                    <a:pt x="727" y="344"/>
                  </a:lnTo>
                  <a:lnTo>
                    <a:pt x="727" y="344"/>
                  </a:lnTo>
                  <a:lnTo>
                    <a:pt x="726" y="343"/>
                  </a:lnTo>
                  <a:lnTo>
                    <a:pt x="725" y="342"/>
                  </a:lnTo>
                  <a:lnTo>
                    <a:pt x="724" y="340"/>
                  </a:lnTo>
                  <a:lnTo>
                    <a:pt x="724" y="340"/>
                  </a:lnTo>
                  <a:lnTo>
                    <a:pt x="724" y="339"/>
                  </a:lnTo>
                  <a:lnTo>
                    <a:pt x="725" y="338"/>
                  </a:lnTo>
                  <a:lnTo>
                    <a:pt x="726" y="335"/>
                  </a:lnTo>
                  <a:lnTo>
                    <a:pt x="726" y="335"/>
                  </a:lnTo>
                  <a:lnTo>
                    <a:pt x="727" y="332"/>
                  </a:lnTo>
                  <a:lnTo>
                    <a:pt x="725" y="331"/>
                  </a:lnTo>
                  <a:lnTo>
                    <a:pt x="725" y="331"/>
                  </a:lnTo>
                  <a:lnTo>
                    <a:pt x="720" y="331"/>
                  </a:lnTo>
                  <a:lnTo>
                    <a:pt x="714" y="333"/>
                  </a:lnTo>
                  <a:lnTo>
                    <a:pt x="714" y="333"/>
                  </a:lnTo>
                  <a:lnTo>
                    <a:pt x="708" y="336"/>
                  </a:lnTo>
                  <a:lnTo>
                    <a:pt x="708" y="336"/>
                  </a:lnTo>
                  <a:lnTo>
                    <a:pt x="705" y="337"/>
                  </a:lnTo>
                  <a:lnTo>
                    <a:pt x="704" y="339"/>
                  </a:lnTo>
                  <a:lnTo>
                    <a:pt x="704" y="339"/>
                  </a:lnTo>
                  <a:lnTo>
                    <a:pt x="703" y="339"/>
                  </a:lnTo>
                  <a:lnTo>
                    <a:pt x="702" y="338"/>
                  </a:lnTo>
                  <a:lnTo>
                    <a:pt x="702" y="338"/>
                  </a:lnTo>
                  <a:lnTo>
                    <a:pt x="701" y="333"/>
                  </a:lnTo>
                  <a:lnTo>
                    <a:pt x="701" y="330"/>
                  </a:lnTo>
                  <a:lnTo>
                    <a:pt x="703" y="323"/>
                  </a:lnTo>
                  <a:lnTo>
                    <a:pt x="703" y="323"/>
                  </a:lnTo>
                  <a:lnTo>
                    <a:pt x="704" y="319"/>
                  </a:lnTo>
                  <a:lnTo>
                    <a:pt x="704" y="314"/>
                  </a:lnTo>
                  <a:lnTo>
                    <a:pt x="702" y="304"/>
                  </a:lnTo>
                  <a:lnTo>
                    <a:pt x="701" y="295"/>
                  </a:lnTo>
                  <a:lnTo>
                    <a:pt x="701" y="289"/>
                  </a:lnTo>
                  <a:lnTo>
                    <a:pt x="701" y="286"/>
                  </a:lnTo>
                  <a:lnTo>
                    <a:pt x="701" y="286"/>
                  </a:lnTo>
                  <a:lnTo>
                    <a:pt x="703" y="284"/>
                  </a:lnTo>
                  <a:lnTo>
                    <a:pt x="704" y="281"/>
                  </a:lnTo>
                  <a:lnTo>
                    <a:pt x="706" y="279"/>
                  </a:lnTo>
                  <a:lnTo>
                    <a:pt x="708" y="277"/>
                  </a:lnTo>
                  <a:lnTo>
                    <a:pt x="708" y="277"/>
                  </a:lnTo>
                  <a:lnTo>
                    <a:pt x="710" y="270"/>
                  </a:lnTo>
                  <a:lnTo>
                    <a:pt x="711" y="263"/>
                  </a:lnTo>
                  <a:lnTo>
                    <a:pt x="711" y="263"/>
                  </a:lnTo>
                  <a:lnTo>
                    <a:pt x="712" y="260"/>
                  </a:lnTo>
                  <a:lnTo>
                    <a:pt x="714" y="259"/>
                  </a:lnTo>
                  <a:lnTo>
                    <a:pt x="721" y="258"/>
                  </a:lnTo>
                  <a:lnTo>
                    <a:pt x="721" y="258"/>
                  </a:lnTo>
                  <a:lnTo>
                    <a:pt x="722" y="257"/>
                  </a:lnTo>
                  <a:lnTo>
                    <a:pt x="724" y="255"/>
                  </a:lnTo>
                  <a:lnTo>
                    <a:pt x="726" y="251"/>
                  </a:lnTo>
                  <a:lnTo>
                    <a:pt x="726" y="251"/>
                  </a:lnTo>
                  <a:lnTo>
                    <a:pt x="729" y="248"/>
                  </a:lnTo>
                  <a:lnTo>
                    <a:pt x="731" y="247"/>
                  </a:lnTo>
                  <a:lnTo>
                    <a:pt x="733" y="245"/>
                  </a:lnTo>
                  <a:lnTo>
                    <a:pt x="735" y="243"/>
                  </a:lnTo>
                  <a:lnTo>
                    <a:pt x="735" y="243"/>
                  </a:lnTo>
                  <a:lnTo>
                    <a:pt x="736" y="239"/>
                  </a:lnTo>
                  <a:lnTo>
                    <a:pt x="736" y="237"/>
                  </a:lnTo>
                  <a:lnTo>
                    <a:pt x="735" y="235"/>
                  </a:lnTo>
                  <a:lnTo>
                    <a:pt x="734" y="233"/>
                  </a:lnTo>
                  <a:lnTo>
                    <a:pt x="730" y="228"/>
                  </a:lnTo>
                  <a:lnTo>
                    <a:pt x="725" y="225"/>
                  </a:lnTo>
                  <a:lnTo>
                    <a:pt x="725" y="225"/>
                  </a:lnTo>
                  <a:lnTo>
                    <a:pt x="726" y="224"/>
                  </a:lnTo>
                  <a:lnTo>
                    <a:pt x="729" y="224"/>
                  </a:lnTo>
                  <a:lnTo>
                    <a:pt x="729" y="224"/>
                  </a:lnTo>
                  <a:lnTo>
                    <a:pt x="731" y="225"/>
                  </a:lnTo>
                  <a:lnTo>
                    <a:pt x="734" y="226"/>
                  </a:lnTo>
                  <a:lnTo>
                    <a:pt x="737" y="226"/>
                  </a:lnTo>
                  <a:lnTo>
                    <a:pt x="741" y="227"/>
                  </a:lnTo>
                  <a:lnTo>
                    <a:pt x="741" y="227"/>
                  </a:lnTo>
                  <a:lnTo>
                    <a:pt x="748" y="231"/>
                  </a:lnTo>
                  <a:lnTo>
                    <a:pt x="748" y="231"/>
                  </a:lnTo>
                  <a:lnTo>
                    <a:pt x="751" y="232"/>
                  </a:lnTo>
                  <a:lnTo>
                    <a:pt x="752" y="232"/>
                  </a:lnTo>
                  <a:lnTo>
                    <a:pt x="753" y="231"/>
                  </a:lnTo>
                  <a:lnTo>
                    <a:pt x="753" y="231"/>
                  </a:lnTo>
                  <a:lnTo>
                    <a:pt x="754" y="228"/>
                  </a:lnTo>
                  <a:lnTo>
                    <a:pt x="753" y="227"/>
                  </a:lnTo>
                  <a:lnTo>
                    <a:pt x="753" y="227"/>
                  </a:lnTo>
                  <a:lnTo>
                    <a:pt x="744" y="222"/>
                  </a:lnTo>
                  <a:lnTo>
                    <a:pt x="740" y="220"/>
                  </a:lnTo>
                  <a:lnTo>
                    <a:pt x="735" y="218"/>
                  </a:lnTo>
                  <a:lnTo>
                    <a:pt x="735" y="218"/>
                  </a:lnTo>
                  <a:lnTo>
                    <a:pt x="720" y="214"/>
                  </a:lnTo>
                  <a:lnTo>
                    <a:pt x="713" y="211"/>
                  </a:lnTo>
                  <a:lnTo>
                    <a:pt x="705" y="206"/>
                  </a:lnTo>
                  <a:lnTo>
                    <a:pt x="705" y="206"/>
                  </a:lnTo>
                  <a:lnTo>
                    <a:pt x="700" y="204"/>
                  </a:lnTo>
                  <a:lnTo>
                    <a:pt x="694" y="201"/>
                  </a:lnTo>
                  <a:lnTo>
                    <a:pt x="694" y="201"/>
                  </a:lnTo>
                  <a:lnTo>
                    <a:pt x="691" y="201"/>
                  </a:lnTo>
                  <a:lnTo>
                    <a:pt x="689" y="202"/>
                  </a:lnTo>
                  <a:lnTo>
                    <a:pt x="682" y="205"/>
                  </a:lnTo>
                  <a:lnTo>
                    <a:pt x="682" y="205"/>
                  </a:lnTo>
                  <a:lnTo>
                    <a:pt x="680" y="205"/>
                  </a:lnTo>
                  <a:lnTo>
                    <a:pt x="679" y="203"/>
                  </a:lnTo>
                  <a:lnTo>
                    <a:pt x="679" y="203"/>
                  </a:lnTo>
                  <a:lnTo>
                    <a:pt x="677" y="201"/>
                  </a:lnTo>
                  <a:lnTo>
                    <a:pt x="674" y="197"/>
                  </a:lnTo>
                  <a:lnTo>
                    <a:pt x="670" y="193"/>
                  </a:lnTo>
                  <a:lnTo>
                    <a:pt x="670" y="193"/>
                  </a:lnTo>
                  <a:lnTo>
                    <a:pt x="670" y="192"/>
                  </a:lnTo>
                  <a:lnTo>
                    <a:pt x="672" y="192"/>
                  </a:lnTo>
                  <a:lnTo>
                    <a:pt x="672" y="192"/>
                  </a:lnTo>
                  <a:lnTo>
                    <a:pt x="674" y="193"/>
                  </a:lnTo>
                  <a:lnTo>
                    <a:pt x="678" y="192"/>
                  </a:lnTo>
                  <a:lnTo>
                    <a:pt x="678" y="192"/>
                  </a:lnTo>
                  <a:lnTo>
                    <a:pt x="681" y="192"/>
                  </a:lnTo>
                  <a:lnTo>
                    <a:pt x="683" y="193"/>
                  </a:lnTo>
                  <a:lnTo>
                    <a:pt x="683" y="193"/>
                  </a:lnTo>
                  <a:lnTo>
                    <a:pt x="703" y="200"/>
                  </a:lnTo>
                  <a:lnTo>
                    <a:pt x="712" y="203"/>
                  </a:lnTo>
                  <a:lnTo>
                    <a:pt x="723" y="206"/>
                  </a:lnTo>
                  <a:lnTo>
                    <a:pt x="723" y="206"/>
                  </a:lnTo>
                  <a:lnTo>
                    <a:pt x="725" y="207"/>
                  </a:lnTo>
                  <a:lnTo>
                    <a:pt x="729" y="209"/>
                  </a:lnTo>
                  <a:lnTo>
                    <a:pt x="729" y="209"/>
                  </a:lnTo>
                  <a:lnTo>
                    <a:pt x="732" y="209"/>
                  </a:lnTo>
                  <a:lnTo>
                    <a:pt x="736" y="209"/>
                  </a:lnTo>
                  <a:lnTo>
                    <a:pt x="744" y="212"/>
                  </a:lnTo>
                  <a:lnTo>
                    <a:pt x="752" y="216"/>
                  </a:lnTo>
                  <a:lnTo>
                    <a:pt x="758" y="222"/>
                  </a:lnTo>
                  <a:lnTo>
                    <a:pt x="758" y="222"/>
                  </a:lnTo>
                  <a:lnTo>
                    <a:pt x="763" y="224"/>
                  </a:lnTo>
                  <a:lnTo>
                    <a:pt x="765" y="224"/>
                  </a:lnTo>
                  <a:lnTo>
                    <a:pt x="767" y="223"/>
                  </a:lnTo>
                  <a:lnTo>
                    <a:pt x="767" y="223"/>
                  </a:lnTo>
                  <a:lnTo>
                    <a:pt x="769" y="222"/>
                  </a:lnTo>
                  <a:lnTo>
                    <a:pt x="771" y="221"/>
                  </a:lnTo>
                  <a:lnTo>
                    <a:pt x="769" y="220"/>
                  </a:lnTo>
                  <a:lnTo>
                    <a:pt x="769" y="220"/>
                  </a:lnTo>
                  <a:lnTo>
                    <a:pt x="767" y="215"/>
                  </a:lnTo>
                  <a:lnTo>
                    <a:pt x="764" y="212"/>
                  </a:lnTo>
                  <a:lnTo>
                    <a:pt x="764" y="212"/>
                  </a:lnTo>
                  <a:lnTo>
                    <a:pt x="764" y="211"/>
                  </a:lnTo>
                  <a:lnTo>
                    <a:pt x="763" y="210"/>
                  </a:lnTo>
                  <a:lnTo>
                    <a:pt x="765" y="209"/>
                  </a:lnTo>
                  <a:lnTo>
                    <a:pt x="767" y="206"/>
                  </a:lnTo>
                  <a:lnTo>
                    <a:pt x="769" y="206"/>
                  </a:lnTo>
                  <a:lnTo>
                    <a:pt x="769" y="206"/>
                  </a:lnTo>
                  <a:lnTo>
                    <a:pt x="775" y="205"/>
                  </a:lnTo>
                  <a:lnTo>
                    <a:pt x="779" y="204"/>
                  </a:lnTo>
                  <a:lnTo>
                    <a:pt x="779" y="204"/>
                  </a:lnTo>
                  <a:lnTo>
                    <a:pt x="785" y="203"/>
                  </a:lnTo>
                  <a:lnTo>
                    <a:pt x="789" y="202"/>
                  </a:lnTo>
                  <a:lnTo>
                    <a:pt x="793" y="199"/>
                  </a:lnTo>
                  <a:lnTo>
                    <a:pt x="797" y="196"/>
                  </a:lnTo>
                  <a:lnTo>
                    <a:pt x="803" y="189"/>
                  </a:lnTo>
                  <a:lnTo>
                    <a:pt x="807" y="180"/>
                  </a:lnTo>
                  <a:lnTo>
                    <a:pt x="807" y="180"/>
                  </a:lnTo>
                  <a:lnTo>
                    <a:pt x="807" y="179"/>
                  </a:lnTo>
                  <a:lnTo>
                    <a:pt x="805" y="178"/>
                  </a:lnTo>
                  <a:lnTo>
                    <a:pt x="800" y="176"/>
                  </a:lnTo>
                  <a:lnTo>
                    <a:pt x="800" y="176"/>
                  </a:lnTo>
                  <a:lnTo>
                    <a:pt x="799" y="176"/>
                  </a:lnTo>
                  <a:lnTo>
                    <a:pt x="797" y="176"/>
                  </a:lnTo>
                  <a:lnTo>
                    <a:pt x="797" y="176"/>
                  </a:lnTo>
                  <a:lnTo>
                    <a:pt x="794" y="174"/>
                  </a:lnTo>
                  <a:lnTo>
                    <a:pt x="789" y="173"/>
                  </a:lnTo>
                  <a:lnTo>
                    <a:pt x="782" y="173"/>
                  </a:lnTo>
                  <a:lnTo>
                    <a:pt x="782" y="173"/>
                  </a:lnTo>
                  <a:lnTo>
                    <a:pt x="780" y="173"/>
                  </a:lnTo>
                  <a:lnTo>
                    <a:pt x="778" y="171"/>
                  </a:lnTo>
                  <a:lnTo>
                    <a:pt x="778" y="171"/>
                  </a:lnTo>
                  <a:lnTo>
                    <a:pt x="778" y="169"/>
                  </a:lnTo>
                  <a:lnTo>
                    <a:pt x="777" y="167"/>
                  </a:lnTo>
                  <a:lnTo>
                    <a:pt x="777" y="167"/>
                  </a:lnTo>
                  <a:lnTo>
                    <a:pt x="772" y="162"/>
                  </a:lnTo>
                  <a:lnTo>
                    <a:pt x="771" y="161"/>
                  </a:lnTo>
                  <a:lnTo>
                    <a:pt x="769" y="160"/>
                  </a:lnTo>
                  <a:lnTo>
                    <a:pt x="771" y="159"/>
                  </a:lnTo>
                  <a:lnTo>
                    <a:pt x="771" y="159"/>
                  </a:lnTo>
                  <a:lnTo>
                    <a:pt x="772" y="158"/>
                  </a:lnTo>
                  <a:lnTo>
                    <a:pt x="773" y="157"/>
                  </a:lnTo>
                  <a:lnTo>
                    <a:pt x="777" y="158"/>
                  </a:lnTo>
                  <a:lnTo>
                    <a:pt x="780" y="161"/>
                  </a:lnTo>
                  <a:lnTo>
                    <a:pt x="785" y="162"/>
                  </a:lnTo>
                  <a:lnTo>
                    <a:pt x="785" y="162"/>
                  </a:lnTo>
                  <a:lnTo>
                    <a:pt x="797" y="164"/>
                  </a:lnTo>
                  <a:lnTo>
                    <a:pt x="809" y="168"/>
                  </a:lnTo>
                  <a:lnTo>
                    <a:pt x="809" y="168"/>
                  </a:lnTo>
                  <a:lnTo>
                    <a:pt x="810" y="165"/>
                  </a:lnTo>
                  <a:lnTo>
                    <a:pt x="811" y="164"/>
                  </a:lnTo>
                  <a:lnTo>
                    <a:pt x="813" y="162"/>
                  </a:lnTo>
                  <a:lnTo>
                    <a:pt x="813" y="162"/>
                  </a:lnTo>
                  <a:lnTo>
                    <a:pt x="817" y="161"/>
                  </a:lnTo>
                  <a:lnTo>
                    <a:pt x="819" y="161"/>
                  </a:lnTo>
                  <a:lnTo>
                    <a:pt x="820" y="159"/>
                  </a:lnTo>
                  <a:lnTo>
                    <a:pt x="820" y="159"/>
                  </a:lnTo>
                  <a:lnTo>
                    <a:pt x="821" y="155"/>
                  </a:lnTo>
                  <a:lnTo>
                    <a:pt x="821" y="153"/>
                  </a:lnTo>
                  <a:lnTo>
                    <a:pt x="821" y="147"/>
                  </a:lnTo>
                  <a:lnTo>
                    <a:pt x="821" y="147"/>
                  </a:lnTo>
                  <a:lnTo>
                    <a:pt x="820" y="140"/>
                  </a:lnTo>
                  <a:lnTo>
                    <a:pt x="821" y="137"/>
                  </a:lnTo>
                  <a:lnTo>
                    <a:pt x="824" y="136"/>
                  </a:lnTo>
                  <a:lnTo>
                    <a:pt x="824" y="136"/>
                  </a:lnTo>
                  <a:lnTo>
                    <a:pt x="829" y="134"/>
                  </a:lnTo>
                  <a:lnTo>
                    <a:pt x="831" y="134"/>
                  </a:lnTo>
                  <a:lnTo>
                    <a:pt x="834" y="132"/>
                  </a:lnTo>
                  <a:lnTo>
                    <a:pt x="834" y="132"/>
                  </a:lnTo>
                  <a:lnTo>
                    <a:pt x="834" y="132"/>
                  </a:lnTo>
                  <a:lnTo>
                    <a:pt x="835" y="132"/>
                  </a:lnTo>
                  <a:lnTo>
                    <a:pt x="836" y="133"/>
                  </a:lnTo>
                  <a:lnTo>
                    <a:pt x="836" y="133"/>
                  </a:lnTo>
                  <a:lnTo>
                    <a:pt x="836" y="140"/>
                  </a:lnTo>
                  <a:lnTo>
                    <a:pt x="837" y="142"/>
                  </a:lnTo>
                  <a:lnTo>
                    <a:pt x="838" y="143"/>
                  </a:lnTo>
                  <a:lnTo>
                    <a:pt x="840" y="143"/>
                  </a:lnTo>
                  <a:lnTo>
                    <a:pt x="840" y="143"/>
                  </a:lnTo>
                  <a:lnTo>
                    <a:pt x="850" y="142"/>
                  </a:lnTo>
                  <a:lnTo>
                    <a:pt x="855" y="143"/>
                  </a:lnTo>
                  <a:lnTo>
                    <a:pt x="859" y="144"/>
                  </a:lnTo>
                  <a:lnTo>
                    <a:pt x="859" y="144"/>
                  </a:lnTo>
                  <a:lnTo>
                    <a:pt x="859" y="141"/>
                  </a:lnTo>
                  <a:lnTo>
                    <a:pt x="857" y="138"/>
                  </a:lnTo>
                  <a:lnTo>
                    <a:pt x="857" y="138"/>
                  </a:lnTo>
                  <a:lnTo>
                    <a:pt x="852" y="134"/>
                  </a:lnTo>
                  <a:lnTo>
                    <a:pt x="849" y="131"/>
                  </a:lnTo>
                  <a:lnTo>
                    <a:pt x="847" y="127"/>
                  </a:lnTo>
                  <a:lnTo>
                    <a:pt x="847" y="126"/>
                  </a:lnTo>
                  <a:lnTo>
                    <a:pt x="847" y="123"/>
                  </a:lnTo>
                  <a:lnTo>
                    <a:pt x="847" y="123"/>
                  </a:lnTo>
                  <a:lnTo>
                    <a:pt x="849" y="122"/>
                  </a:lnTo>
                  <a:lnTo>
                    <a:pt x="851" y="123"/>
                  </a:lnTo>
                  <a:lnTo>
                    <a:pt x="856" y="127"/>
                  </a:lnTo>
                  <a:lnTo>
                    <a:pt x="856" y="127"/>
                  </a:lnTo>
                  <a:lnTo>
                    <a:pt x="859" y="128"/>
                  </a:lnTo>
                  <a:lnTo>
                    <a:pt x="860" y="130"/>
                  </a:lnTo>
                  <a:lnTo>
                    <a:pt x="860" y="130"/>
                  </a:lnTo>
                  <a:lnTo>
                    <a:pt x="864" y="137"/>
                  </a:lnTo>
                  <a:lnTo>
                    <a:pt x="868" y="139"/>
                  </a:lnTo>
                  <a:lnTo>
                    <a:pt x="871" y="141"/>
                  </a:lnTo>
                  <a:lnTo>
                    <a:pt x="871" y="141"/>
                  </a:lnTo>
                  <a:lnTo>
                    <a:pt x="873" y="142"/>
                  </a:lnTo>
                  <a:lnTo>
                    <a:pt x="876" y="144"/>
                  </a:lnTo>
                  <a:lnTo>
                    <a:pt x="878" y="147"/>
                  </a:lnTo>
                  <a:lnTo>
                    <a:pt x="880" y="147"/>
                  </a:lnTo>
                  <a:lnTo>
                    <a:pt x="880" y="147"/>
                  </a:lnTo>
                  <a:lnTo>
                    <a:pt x="881" y="146"/>
                  </a:lnTo>
                  <a:lnTo>
                    <a:pt x="882" y="143"/>
                  </a:lnTo>
                  <a:lnTo>
                    <a:pt x="882" y="143"/>
                  </a:lnTo>
                  <a:lnTo>
                    <a:pt x="881" y="141"/>
                  </a:lnTo>
                  <a:lnTo>
                    <a:pt x="880" y="139"/>
                  </a:lnTo>
                  <a:lnTo>
                    <a:pt x="879" y="137"/>
                  </a:lnTo>
                  <a:lnTo>
                    <a:pt x="879" y="134"/>
                  </a:lnTo>
                  <a:lnTo>
                    <a:pt x="879" y="134"/>
                  </a:lnTo>
                  <a:lnTo>
                    <a:pt x="880" y="132"/>
                  </a:lnTo>
                  <a:lnTo>
                    <a:pt x="882" y="130"/>
                  </a:lnTo>
                  <a:lnTo>
                    <a:pt x="888" y="128"/>
                  </a:lnTo>
                  <a:lnTo>
                    <a:pt x="888" y="128"/>
                  </a:lnTo>
                  <a:lnTo>
                    <a:pt x="890" y="127"/>
                  </a:lnTo>
                  <a:lnTo>
                    <a:pt x="891" y="123"/>
                  </a:lnTo>
                  <a:lnTo>
                    <a:pt x="891" y="123"/>
                  </a:lnTo>
                  <a:lnTo>
                    <a:pt x="893" y="122"/>
                  </a:lnTo>
                  <a:lnTo>
                    <a:pt x="895" y="121"/>
                  </a:lnTo>
                  <a:lnTo>
                    <a:pt x="898" y="121"/>
                  </a:lnTo>
                  <a:lnTo>
                    <a:pt x="900" y="120"/>
                  </a:lnTo>
                  <a:lnTo>
                    <a:pt x="900" y="120"/>
                  </a:lnTo>
                  <a:lnTo>
                    <a:pt x="902" y="118"/>
                  </a:lnTo>
                  <a:lnTo>
                    <a:pt x="903" y="117"/>
                  </a:lnTo>
                  <a:lnTo>
                    <a:pt x="903" y="116"/>
                  </a:lnTo>
                  <a:lnTo>
                    <a:pt x="903" y="116"/>
                  </a:lnTo>
                  <a:lnTo>
                    <a:pt x="902" y="115"/>
                  </a:lnTo>
                  <a:lnTo>
                    <a:pt x="901" y="116"/>
                  </a:lnTo>
                  <a:lnTo>
                    <a:pt x="898" y="117"/>
                  </a:lnTo>
                  <a:lnTo>
                    <a:pt x="898" y="117"/>
                  </a:lnTo>
                  <a:lnTo>
                    <a:pt x="897" y="117"/>
                  </a:lnTo>
                  <a:lnTo>
                    <a:pt x="895" y="117"/>
                  </a:lnTo>
                  <a:lnTo>
                    <a:pt x="893" y="115"/>
                  </a:lnTo>
                  <a:lnTo>
                    <a:pt x="893" y="115"/>
                  </a:lnTo>
                  <a:lnTo>
                    <a:pt x="891" y="109"/>
                  </a:lnTo>
                  <a:lnTo>
                    <a:pt x="889" y="102"/>
                  </a:lnTo>
                  <a:lnTo>
                    <a:pt x="887" y="97"/>
                  </a:lnTo>
                  <a:lnTo>
                    <a:pt x="884" y="94"/>
                  </a:lnTo>
                  <a:lnTo>
                    <a:pt x="882" y="91"/>
                  </a:lnTo>
                  <a:lnTo>
                    <a:pt x="882" y="91"/>
                  </a:lnTo>
                  <a:lnTo>
                    <a:pt x="881" y="90"/>
                  </a:lnTo>
                  <a:lnTo>
                    <a:pt x="881" y="88"/>
                  </a:lnTo>
                  <a:lnTo>
                    <a:pt x="882" y="87"/>
                  </a:lnTo>
                  <a:lnTo>
                    <a:pt x="884" y="87"/>
                  </a:lnTo>
                  <a:lnTo>
                    <a:pt x="884" y="87"/>
                  </a:lnTo>
                  <a:lnTo>
                    <a:pt x="889" y="87"/>
                  </a:lnTo>
                  <a:lnTo>
                    <a:pt x="892" y="88"/>
                  </a:lnTo>
                  <a:lnTo>
                    <a:pt x="897" y="89"/>
                  </a:lnTo>
                  <a:lnTo>
                    <a:pt x="898" y="88"/>
                  </a:lnTo>
                  <a:lnTo>
                    <a:pt x="900" y="86"/>
                  </a:lnTo>
                  <a:lnTo>
                    <a:pt x="900" y="86"/>
                  </a:lnTo>
                  <a:lnTo>
                    <a:pt x="900" y="84"/>
                  </a:lnTo>
                  <a:lnTo>
                    <a:pt x="900" y="81"/>
                  </a:lnTo>
                  <a:lnTo>
                    <a:pt x="900" y="76"/>
                  </a:lnTo>
                  <a:lnTo>
                    <a:pt x="900" y="76"/>
                  </a:lnTo>
                  <a:lnTo>
                    <a:pt x="902" y="71"/>
                  </a:lnTo>
                  <a:lnTo>
                    <a:pt x="902" y="70"/>
                  </a:lnTo>
                  <a:lnTo>
                    <a:pt x="902" y="69"/>
                  </a:lnTo>
                  <a:lnTo>
                    <a:pt x="902" y="69"/>
                  </a:lnTo>
                  <a:lnTo>
                    <a:pt x="897" y="69"/>
                  </a:lnTo>
                  <a:lnTo>
                    <a:pt x="891" y="68"/>
                  </a:lnTo>
                  <a:lnTo>
                    <a:pt x="887" y="66"/>
                  </a:lnTo>
                  <a:lnTo>
                    <a:pt x="884" y="65"/>
                  </a:lnTo>
                  <a:lnTo>
                    <a:pt x="883" y="63"/>
                  </a:lnTo>
                  <a:lnTo>
                    <a:pt x="883" y="63"/>
                  </a:lnTo>
                  <a:lnTo>
                    <a:pt x="884" y="60"/>
                  </a:lnTo>
                  <a:lnTo>
                    <a:pt x="884" y="58"/>
                  </a:lnTo>
                  <a:lnTo>
                    <a:pt x="884" y="58"/>
                  </a:lnTo>
                  <a:lnTo>
                    <a:pt x="873" y="58"/>
                  </a:lnTo>
                  <a:lnTo>
                    <a:pt x="863" y="58"/>
                  </a:lnTo>
                  <a:lnTo>
                    <a:pt x="858" y="58"/>
                  </a:lnTo>
                  <a:lnTo>
                    <a:pt x="853" y="57"/>
                  </a:lnTo>
                  <a:lnTo>
                    <a:pt x="849" y="55"/>
                  </a:lnTo>
                  <a:lnTo>
                    <a:pt x="845" y="52"/>
                  </a:lnTo>
                  <a:lnTo>
                    <a:pt x="845" y="52"/>
                  </a:lnTo>
                  <a:lnTo>
                    <a:pt x="842" y="50"/>
                  </a:lnTo>
                  <a:lnTo>
                    <a:pt x="841" y="50"/>
                  </a:lnTo>
                  <a:lnTo>
                    <a:pt x="839" y="52"/>
                  </a:lnTo>
                  <a:lnTo>
                    <a:pt x="839" y="54"/>
                  </a:lnTo>
                  <a:lnTo>
                    <a:pt x="839" y="54"/>
                  </a:lnTo>
                  <a:lnTo>
                    <a:pt x="838" y="57"/>
                  </a:lnTo>
                  <a:lnTo>
                    <a:pt x="839" y="60"/>
                  </a:lnTo>
                  <a:lnTo>
                    <a:pt x="841" y="66"/>
                  </a:lnTo>
                  <a:lnTo>
                    <a:pt x="845" y="70"/>
                  </a:lnTo>
                  <a:lnTo>
                    <a:pt x="849" y="75"/>
                  </a:lnTo>
                  <a:lnTo>
                    <a:pt x="849" y="75"/>
                  </a:lnTo>
                  <a:lnTo>
                    <a:pt x="849" y="76"/>
                  </a:lnTo>
                  <a:lnTo>
                    <a:pt x="849" y="77"/>
                  </a:lnTo>
                  <a:lnTo>
                    <a:pt x="849" y="77"/>
                  </a:lnTo>
                  <a:lnTo>
                    <a:pt x="842" y="80"/>
                  </a:lnTo>
                  <a:lnTo>
                    <a:pt x="837" y="85"/>
                  </a:lnTo>
                  <a:lnTo>
                    <a:pt x="832" y="90"/>
                  </a:lnTo>
                  <a:lnTo>
                    <a:pt x="829" y="97"/>
                  </a:lnTo>
                  <a:lnTo>
                    <a:pt x="829" y="97"/>
                  </a:lnTo>
                  <a:lnTo>
                    <a:pt x="829" y="101"/>
                  </a:lnTo>
                  <a:lnTo>
                    <a:pt x="828" y="106"/>
                  </a:lnTo>
                  <a:lnTo>
                    <a:pt x="828" y="110"/>
                  </a:lnTo>
                  <a:lnTo>
                    <a:pt x="826" y="113"/>
                  </a:lnTo>
                  <a:lnTo>
                    <a:pt x="826" y="113"/>
                  </a:lnTo>
                  <a:lnTo>
                    <a:pt x="820" y="117"/>
                  </a:lnTo>
                  <a:lnTo>
                    <a:pt x="816" y="122"/>
                  </a:lnTo>
                  <a:lnTo>
                    <a:pt x="816" y="122"/>
                  </a:lnTo>
                  <a:lnTo>
                    <a:pt x="815" y="123"/>
                  </a:lnTo>
                  <a:lnTo>
                    <a:pt x="814" y="123"/>
                  </a:lnTo>
                  <a:lnTo>
                    <a:pt x="811" y="122"/>
                  </a:lnTo>
                  <a:lnTo>
                    <a:pt x="809" y="119"/>
                  </a:lnTo>
                  <a:lnTo>
                    <a:pt x="807" y="117"/>
                  </a:lnTo>
                  <a:lnTo>
                    <a:pt x="807" y="117"/>
                  </a:lnTo>
                  <a:lnTo>
                    <a:pt x="804" y="116"/>
                  </a:lnTo>
                  <a:lnTo>
                    <a:pt x="800" y="112"/>
                  </a:lnTo>
                  <a:lnTo>
                    <a:pt x="800" y="112"/>
                  </a:lnTo>
                  <a:lnTo>
                    <a:pt x="797" y="105"/>
                  </a:lnTo>
                  <a:lnTo>
                    <a:pt x="796" y="96"/>
                  </a:lnTo>
                  <a:lnTo>
                    <a:pt x="796" y="88"/>
                  </a:lnTo>
                  <a:lnTo>
                    <a:pt x="797" y="79"/>
                  </a:lnTo>
                  <a:lnTo>
                    <a:pt x="797" y="79"/>
                  </a:lnTo>
                  <a:lnTo>
                    <a:pt x="798" y="76"/>
                  </a:lnTo>
                  <a:lnTo>
                    <a:pt x="798" y="74"/>
                  </a:lnTo>
                  <a:lnTo>
                    <a:pt x="797" y="71"/>
                  </a:lnTo>
                  <a:lnTo>
                    <a:pt x="797" y="71"/>
                  </a:lnTo>
                  <a:lnTo>
                    <a:pt x="790" y="65"/>
                  </a:lnTo>
                  <a:lnTo>
                    <a:pt x="788" y="62"/>
                  </a:lnTo>
                  <a:lnTo>
                    <a:pt x="786" y="58"/>
                  </a:lnTo>
                  <a:lnTo>
                    <a:pt x="786" y="58"/>
                  </a:lnTo>
                  <a:lnTo>
                    <a:pt x="785" y="58"/>
                  </a:lnTo>
                  <a:lnTo>
                    <a:pt x="785" y="58"/>
                  </a:lnTo>
                  <a:lnTo>
                    <a:pt x="783" y="60"/>
                  </a:lnTo>
                  <a:lnTo>
                    <a:pt x="780" y="63"/>
                  </a:lnTo>
                  <a:lnTo>
                    <a:pt x="777" y="64"/>
                  </a:lnTo>
                  <a:lnTo>
                    <a:pt x="776" y="67"/>
                  </a:lnTo>
                  <a:lnTo>
                    <a:pt x="776" y="67"/>
                  </a:lnTo>
                  <a:lnTo>
                    <a:pt x="776" y="69"/>
                  </a:lnTo>
                  <a:lnTo>
                    <a:pt x="777" y="71"/>
                  </a:lnTo>
                  <a:lnTo>
                    <a:pt x="778" y="74"/>
                  </a:lnTo>
                  <a:lnTo>
                    <a:pt x="778" y="76"/>
                  </a:lnTo>
                  <a:lnTo>
                    <a:pt x="778" y="76"/>
                  </a:lnTo>
                  <a:lnTo>
                    <a:pt x="774" y="81"/>
                  </a:lnTo>
                  <a:lnTo>
                    <a:pt x="768" y="88"/>
                  </a:lnTo>
                  <a:lnTo>
                    <a:pt x="768" y="88"/>
                  </a:lnTo>
                  <a:lnTo>
                    <a:pt x="766" y="89"/>
                  </a:lnTo>
                  <a:lnTo>
                    <a:pt x="763" y="90"/>
                  </a:lnTo>
                  <a:lnTo>
                    <a:pt x="761" y="89"/>
                  </a:lnTo>
                  <a:lnTo>
                    <a:pt x="758" y="88"/>
                  </a:lnTo>
                  <a:lnTo>
                    <a:pt x="758" y="88"/>
                  </a:lnTo>
                  <a:lnTo>
                    <a:pt x="756" y="86"/>
                  </a:lnTo>
                  <a:lnTo>
                    <a:pt x="756" y="83"/>
                  </a:lnTo>
                  <a:lnTo>
                    <a:pt x="756" y="79"/>
                  </a:lnTo>
                  <a:lnTo>
                    <a:pt x="757" y="76"/>
                  </a:lnTo>
                  <a:lnTo>
                    <a:pt x="757" y="76"/>
                  </a:lnTo>
                  <a:lnTo>
                    <a:pt x="757" y="75"/>
                  </a:lnTo>
                  <a:lnTo>
                    <a:pt x="756" y="73"/>
                  </a:lnTo>
                  <a:lnTo>
                    <a:pt x="756" y="73"/>
                  </a:lnTo>
                  <a:lnTo>
                    <a:pt x="753" y="70"/>
                  </a:lnTo>
                  <a:lnTo>
                    <a:pt x="751" y="69"/>
                  </a:lnTo>
                  <a:lnTo>
                    <a:pt x="750" y="68"/>
                  </a:lnTo>
                  <a:lnTo>
                    <a:pt x="750" y="68"/>
                  </a:lnTo>
                  <a:lnTo>
                    <a:pt x="750" y="66"/>
                  </a:lnTo>
                  <a:lnTo>
                    <a:pt x="751" y="64"/>
                  </a:lnTo>
                  <a:lnTo>
                    <a:pt x="752" y="63"/>
                  </a:lnTo>
                  <a:lnTo>
                    <a:pt x="751" y="60"/>
                  </a:lnTo>
                  <a:lnTo>
                    <a:pt x="751" y="60"/>
                  </a:lnTo>
                  <a:lnTo>
                    <a:pt x="748" y="58"/>
                  </a:lnTo>
                  <a:lnTo>
                    <a:pt x="747" y="57"/>
                  </a:lnTo>
                  <a:lnTo>
                    <a:pt x="746" y="57"/>
                  </a:lnTo>
                  <a:lnTo>
                    <a:pt x="746" y="57"/>
                  </a:lnTo>
                  <a:lnTo>
                    <a:pt x="744" y="60"/>
                  </a:lnTo>
                  <a:lnTo>
                    <a:pt x="743" y="63"/>
                  </a:lnTo>
                  <a:lnTo>
                    <a:pt x="743" y="69"/>
                  </a:lnTo>
                  <a:lnTo>
                    <a:pt x="743" y="69"/>
                  </a:lnTo>
                  <a:lnTo>
                    <a:pt x="739" y="68"/>
                  </a:lnTo>
                  <a:lnTo>
                    <a:pt x="736" y="65"/>
                  </a:lnTo>
                  <a:lnTo>
                    <a:pt x="736" y="65"/>
                  </a:lnTo>
                  <a:lnTo>
                    <a:pt x="735" y="63"/>
                  </a:lnTo>
                  <a:lnTo>
                    <a:pt x="733" y="60"/>
                  </a:lnTo>
                  <a:lnTo>
                    <a:pt x="731" y="57"/>
                  </a:lnTo>
                  <a:lnTo>
                    <a:pt x="731" y="57"/>
                  </a:lnTo>
                  <a:lnTo>
                    <a:pt x="730" y="55"/>
                  </a:lnTo>
                  <a:lnTo>
                    <a:pt x="730" y="54"/>
                  </a:lnTo>
                  <a:lnTo>
                    <a:pt x="733" y="50"/>
                  </a:lnTo>
                  <a:lnTo>
                    <a:pt x="742" y="46"/>
                  </a:lnTo>
                  <a:lnTo>
                    <a:pt x="742" y="46"/>
                  </a:lnTo>
                  <a:lnTo>
                    <a:pt x="747" y="42"/>
                  </a:lnTo>
                  <a:lnTo>
                    <a:pt x="750" y="38"/>
                  </a:lnTo>
                  <a:lnTo>
                    <a:pt x="750" y="37"/>
                  </a:lnTo>
                  <a:lnTo>
                    <a:pt x="750" y="36"/>
                  </a:lnTo>
                  <a:lnTo>
                    <a:pt x="750" y="36"/>
                  </a:lnTo>
                  <a:lnTo>
                    <a:pt x="745" y="32"/>
                  </a:lnTo>
                  <a:lnTo>
                    <a:pt x="740" y="28"/>
                  </a:lnTo>
                  <a:lnTo>
                    <a:pt x="734" y="24"/>
                  </a:lnTo>
                  <a:lnTo>
                    <a:pt x="730" y="20"/>
                  </a:lnTo>
                  <a:lnTo>
                    <a:pt x="730" y="20"/>
                  </a:lnTo>
                  <a:lnTo>
                    <a:pt x="724" y="16"/>
                  </a:lnTo>
                  <a:lnTo>
                    <a:pt x="719" y="14"/>
                  </a:lnTo>
                  <a:lnTo>
                    <a:pt x="719" y="14"/>
                  </a:lnTo>
                  <a:lnTo>
                    <a:pt x="716" y="13"/>
                  </a:lnTo>
                  <a:lnTo>
                    <a:pt x="716" y="11"/>
                  </a:lnTo>
                  <a:lnTo>
                    <a:pt x="714" y="5"/>
                  </a:lnTo>
                  <a:lnTo>
                    <a:pt x="714" y="5"/>
                  </a:lnTo>
                  <a:lnTo>
                    <a:pt x="712" y="2"/>
                  </a:lnTo>
                  <a:lnTo>
                    <a:pt x="709" y="0"/>
                  </a:lnTo>
                  <a:lnTo>
                    <a:pt x="705" y="0"/>
                  </a:lnTo>
                  <a:lnTo>
                    <a:pt x="702" y="0"/>
                  </a:lnTo>
                  <a:lnTo>
                    <a:pt x="694" y="0"/>
                  </a:lnTo>
                  <a:lnTo>
                    <a:pt x="687" y="0"/>
                  </a:lnTo>
                  <a:lnTo>
                    <a:pt x="687" y="0"/>
                  </a:lnTo>
                  <a:lnTo>
                    <a:pt x="687" y="3"/>
                  </a:lnTo>
                  <a:lnTo>
                    <a:pt x="688" y="5"/>
                  </a:lnTo>
                  <a:lnTo>
                    <a:pt x="689" y="8"/>
                  </a:lnTo>
                  <a:lnTo>
                    <a:pt x="688" y="11"/>
                  </a:lnTo>
                  <a:lnTo>
                    <a:pt x="688" y="11"/>
                  </a:lnTo>
                  <a:lnTo>
                    <a:pt x="685" y="15"/>
                  </a:lnTo>
                  <a:lnTo>
                    <a:pt x="685" y="20"/>
                  </a:lnTo>
                  <a:lnTo>
                    <a:pt x="685" y="20"/>
                  </a:lnTo>
                  <a:lnTo>
                    <a:pt x="683" y="17"/>
                  </a:lnTo>
                  <a:lnTo>
                    <a:pt x="683" y="16"/>
                  </a:lnTo>
                  <a:lnTo>
                    <a:pt x="682" y="14"/>
                  </a:lnTo>
                  <a:lnTo>
                    <a:pt x="681" y="13"/>
                  </a:lnTo>
                  <a:lnTo>
                    <a:pt x="681" y="13"/>
                  </a:lnTo>
                  <a:lnTo>
                    <a:pt x="679" y="13"/>
                  </a:lnTo>
                  <a:lnTo>
                    <a:pt x="677" y="13"/>
                  </a:lnTo>
                  <a:lnTo>
                    <a:pt x="676" y="15"/>
                  </a:lnTo>
                  <a:lnTo>
                    <a:pt x="674" y="17"/>
                  </a:lnTo>
                  <a:lnTo>
                    <a:pt x="673" y="27"/>
                  </a:lnTo>
                  <a:lnTo>
                    <a:pt x="673" y="27"/>
                  </a:lnTo>
                  <a:lnTo>
                    <a:pt x="670" y="34"/>
                  </a:lnTo>
                  <a:lnTo>
                    <a:pt x="669" y="37"/>
                  </a:lnTo>
                  <a:lnTo>
                    <a:pt x="670" y="41"/>
                  </a:lnTo>
                  <a:lnTo>
                    <a:pt x="670" y="41"/>
                  </a:lnTo>
                  <a:lnTo>
                    <a:pt x="673" y="43"/>
                  </a:lnTo>
                  <a:lnTo>
                    <a:pt x="679" y="45"/>
                  </a:lnTo>
                  <a:lnTo>
                    <a:pt x="683" y="47"/>
                  </a:lnTo>
                  <a:lnTo>
                    <a:pt x="685" y="48"/>
                  </a:lnTo>
                  <a:lnTo>
                    <a:pt x="688" y="50"/>
                  </a:lnTo>
                  <a:lnTo>
                    <a:pt x="688" y="50"/>
                  </a:lnTo>
                  <a:lnTo>
                    <a:pt x="690" y="53"/>
                  </a:lnTo>
                  <a:lnTo>
                    <a:pt x="692" y="53"/>
                  </a:lnTo>
                  <a:lnTo>
                    <a:pt x="695" y="53"/>
                  </a:lnTo>
                  <a:lnTo>
                    <a:pt x="698" y="54"/>
                  </a:lnTo>
                  <a:lnTo>
                    <a:pt x="698" y="54"/>
                  </a:lnTo>
                  <a:lnTo>
                    <a:pt x="703" y="58"/>
                  </a:lnTo>
                  <a:lnTo>
                    <a:pt x="703" y="58"/>
                  </a:lnTo>
                  <a:lnTo>
                    <a:pt x="709" y="64"/>
                  </a:lnTo>
                  <a:lnTo>
                    <a:pt x="714" y="69"/>
                  </a:lnTo>
                  <a:lnTo>
                    <a:pt x="715" y="73"/>
                  </a:lnTo>
                  <a:lnTo>
                    <a:pt x="716" y="76"/>
                  </a:lnTo>
                  <a:lnTo>
                    <a:pt x="716" y="79"/>
                  </a:lnTo>
                  <a:lnTo>
                    <a:pt x="715" y="83"/>
                  </a:lnTo>
                  <a:lnTo>
                    <a:pt x="715" y="83"/>
                  </a:lnTo>
                  <a:lnTo>
                    <a:pt x="711" y="88"/>
                  </a:lnTo>
                  <a:lnTo>
                    <a:pt x="705" y="94"/>
                  </a:lnTo>
                  <a:lnTo>
                    <a:pt x="700" y="97"/>
                  </a:lnTo>
                  <a:lnTo>
                    <a:pt x="693" y="100"/>
                  </a:lnTo>
                  <a:lnTo>
                    <a:pt x="693" y="100"/>
                  </a:lnTo>
                  <a:lnTo>
                    <a:pt x="690" y="102"/>
                  </a:lnTo>
                  <a:lnTo>
                    <a:pt x="685" y="107"/>
                  </a:lnTo>
                  <a:lnTo>
                    <a:pt x="685" y="107"/>
                  </a:lnTo>
                  <a:lnTo>
                    <a:pt x="685" y="108"/>
                  </a:lnTo>
                  <a:lnTo>
                    <a:pt x="685" y="110"/>
                  </a:lnTo>
                  <a:lnTo>
                    <a:pt x="685" y="110"/>
                  </a:lnTo>
                  <a:lnTo>
                    <a:pt x="688" y="112"/>
                  </a:lnTo>
                  <a:lnTo>
                    <a:pt x="690" y="115"/>
                  </a:lnTo>
                  <a:lnTo>
                    <a:pt x="691" y="118"/>
                  </a:lnTo>
                  <a:lnTo>
                    <a:pt x="691" y="120"/>
                  </a:lnTo>
                  <a:lnTo>
                    <a:pt x="691" y="120"/>
                  </a:lnTo>
                  <a:lnTo>
                    <a:pt x="690" y="123"/>
                  </a:lnTo>
                  <a:lnTo>
                    <a:pt x="689" y="126"/>
                  </a:lnTo>
                  <a:lnTo>
                    <a:pt x="685" y="127"/>
                  </a:lnTo>
                  <a:lnTo>
                    <a:pt x="684" y="127"/>
                  </a:lnTo>
                  <a:lnTo>
                    <a:pt x="683" y="127"/>
                  </a:lnTo>
                  <a:lnTo>
                    <a:pt x="683" y="127"/>
                  </a:lnTo>
                  <a:lnTo>
                    <a:pt x="682" y="125"/>
                  </a:lnTo>
                  <a:lnTo>
                    <a:pt x="682" y="122"/>
                  </a:lnTo>
                  <a:lnTo>
                    <a:pt x="681" y="121"/>
                  </a:lnTo>
                  <a:lnTo>
                    <a:pt x="680" y="120"/>
                  </a:lnTo>
                  <a:lnTo>
                    <a:pt x="680" y="120"/>
                  </a:lnTo>
                  <a:lnTo>
                    <a:pt x="676" y="120"/>
                  </a:lnTo>
                  <a:lnTo>
                    <a:pt x="672" y="118"/>
                  </a:lnTo>
                  <a:lnTo>
                    <a:pt x="669" y="115"/>
                  </a:lnTo>
                  <a:lnTo>
                    <a:pt x="668" y="111"/>
                  </a:lnTo>
                  <a:lnTo>
                    <a:pt x="668" y="111"/>
                  </a:lnTo>
                  <a:lnTo>
                    <a:pt x="670" y="108"/>
                  </a:lnTo>
                  <a:lnTo>
                    <a:pt x="672" y="105"/>
                  </a:lnTo>
                  <a:lnTo>
                    <a:pt x="673" y="102"/>
                  </a:lnTo>
                  <a:lnTo>
                    <a:pt x="673" y="101"/>
                  </a:lnTo>
                  <a:lnTo>
                    <a:pt x="672" y="100"/>
                  </a:lnTo>
                  <a:lnTo>
                    <a:pt x="672" y="100"/>
                  </a:lnTo>
                  <a:lnTo>
                    <a:pt x="662" y="98"/>
                  </a:lnTo>
                  <a:lnTo>
                    <a:pt x="651" y="95"/>
                  </a:lnTo>
                  <a:lnTo>
                    <a:pt x="651" y="95"/>
                  </a:lnTo>
                  <a:lnTo>
                    <a:pt x="648" y="95"/>
                  </a:lnTo>
                  <a:lnTo>
                    <a:pt x="645" y="96"/>
                  </a:lnTo>
                  <a:lnTo>
                    <a:pt x="643" y="97"/>
                  </a:lnTo>
                  <a:lnTo>
                    <a:pt x="642" y="99"/>
                  </a:lnTo>
                  <a:lnTo>
                    <a:pt x="643" y="100"/>
                  </a:lnTo>
                  <a:lnTo>
                    <a:pt x="643" y="100"/>
                  </a:lnTo>
                  <a:lnTo>
                    <a:pt x="646" y="107"/>
                  </a:lnTo>
                  <a:lnTo>
                    <a:pt x="648" y="110"/>
                  </a:lnTo>
                  <a:lnTo>
                    <a:pt x="648" y="113"/>
                  </a:lnTo>
                  <a:lnTo>
                    <a:pt x="648" y="113"/>
                  </a:lnTo>
                  <a:lnTo>
                    <a:pt x="641" y="112"/>
                  </a:lnTo>
                  <a:lnTo>
                    <a:pt x="639" y="111"/>
                  </a:lnTo>
                  <a:lnTo>
                    <a:pt x="636" y="112"/>
                  </a:lnTo>
                  <a:lnTo>
                    <a:pt x="636" y="112"/>
                  </a:lnTo>
                  <a:lnTo>
                    <a:pt x="635" y="112"/>
                  </a:lnTo>
                  <a:lnTo>
                    <a:pt x="634" y="111"/>
                  </a:lnTo>
                  <a:lnTo>
                    <a:pt x="631" y="110"/>
                  </a:lnTo>
                  <a:lnTo>
                    <a:pt x="631" y="110"/>
                  </a:lnTo>
                  <a:lnTo>
                    <a:pt x="629" y="110"/>
                  </a:lnTo>
                  <a:lnTo>
                    <a:pt x="627" y="111"/>
                  </a:lnTo>
                  <a:lnTo>
                    <a:pt x="626" y="111"/>
                  </a:lnTo>
                  <a:lnTo>
                    <a:pt x="624" y="111"/>
                  </a:lnTo>
                  <a:lnTo>
                    <a:pt x="624" y="111"/>
                  </a:lnTo>
                  <a:lnTo>
                    <a:pt x="619" y="110"/>
                  </a:lnTo>
                  <a:lnTo>
                    <a:pt x="619" y="110"/>
                  </a:lnTo>
                  <a:lnTo>
                    <a:pt x="617" y="110"/>
                  </a:lnTo>
                  <a:lnTo>
                    <a:pt x="615" y="111"/>
                  </a:lnTo>
                  <a:lnTo>
                    <a:pt x="615" y="111"/>
                  </a:lnTo>
                  <a:lnTo>
                    <a:pt x="609" y="110"/>
                  </a:lnTo>
                  <a:lnTo>
                    <a:pt x="604" y="110"/>
                  </a:lnTo>
                  <a:lnTo>
                    <a:pt x="594" y="111"/>
                  </a:lnTo>
                  <a:lnTo>
                    <a:pt x="594" y="111"/>
                  </a:lnTo>
                  <a:lnTo>
                    <a:pt x="590" y="111"/>
                  </a:lnTo>
                  <a:lnTo>
                    <a:pt x="588" y="110"/>
                  </a:lnTo>
                  <a:lnTo>
                    <a:pt x="588" y="110"/>
                  </a:lnTo>
                  <a:lnTo>
                    <a:pt x="582" y="106"/>
                  </a:lnTo>
                  <a:lnTo>
                    <a:pt x="577" y="105"/>
                  </a:lnTo>
                  <a:lnTo>
                    <a:pt x="574" y="105"/>
                  </a:lnTo>
                  <a:lnTo>
                    <a:pt x="574" y="105"/>
                  </a:lnTo>
                  <a:lnTo>
                    <a:pt x="572" y="104"/>
                  </a:lnTo>
                  <a:lnTo>
                    <a:pt x="569" y="102"/>
                  </a:lnTo>
                  <a:lnTo>
                    <a:pt x="568" y="100"/>
                  </a:lnTo>
                  <a:lnTo>
                    <a:pt x="566" y="98"/>
                  </a:lnTo>
                  <a:lnTo>
                    <a:pt x="566" y="98"/>
                  </a:lnTo>
                  <a:lnTo>
                    <a:pt x="562" y="97"/>
                  </a:lnTo>
                  <a:lnTo>
                    <a:pt x="557" y="96"/>
                  </a:lnTo>
                  <a:lnTo>
                    <a:pt x="547" y="95"/>
                  </a:lnTo>
                  <a:lnTo>
                    <a:pt x="537" y="95"/>
                  </a:lnTo>
                  <a:lnTo>
                    <a:pt x="533" y="94"/>
                  </a:lnTo>
                  <a:lnTo>
                    <a:pt x="529" y="91"/>
                  </a:lnTo>
                  <a:lnTo>
                    <a:pt x="529" y="91"/>
                  </a:lnTo>
                  <a:lnTo>
                    <a:pt x="526" y="90"/>
                  </a:lnTo>
                  <a:lnTo>
                    <a:pt x="525" y="87"/>
                  </a:lnTo>
                  <a:lnTo>
                    <a:pt x="523" y="81"/>
                  </a:lnTo>
                  <a:lnTo>
                    <a:pt x="521" y="77"/>
                  </a:lnTo>
                  <a:lnTo>
                    <a:pt x="519" y="76"/>
                  </a:lnTo>
                  <a:lnTo>
                    <a:pt x="516" y="76"/>
                  </a:lnTo>
                  <a:lnTo>
                    <a:pt x="516" y="76"/>
                  </a:lnTo>
                  <a:lnTo>
                    <a:pt x="511" y="77"/>
                  </a:lnTo>
                  <a:lnTo>
                    <a:pt x="506" y="77"/>
                  </a:lnTo>
                  <a:lnTo>
                    <a:pt x="501" y="78"/>
                  </a:lnTo>
                  <a:lnTo>
                    <a:pt x="496" y="79"/>
                  </a:lnTo>
                  <a:lnTo>
                    <a:pt x="496" y="79"/>
                  </a:lnTo>
                  <a:lnTo>
                    <a:pt x="492" y="81"/>
                  </a:lnTo>
                  <a:lnTo>
                    <a:pt x="490" y="85"/>
                  </a:lnTo>
                  <a:lnTo>
                    <a:pt x="488" y="88"/>
                  </a:lnTo>
                  <a:lnTo>
                    <a:pt x="488" y="92"/>
                  </a:lnTo>
                  <a:lnTo>
                    <a:pt x="488" y="92"/>
                  </a:lnTo>
                  <a:lnTo>
                    <a:pt x="490" y="95"/>
                  </a:lnTo>
                  <a:lnTo>
                    <a:pt x="491" y="96"/>
                  </a:lnTo>
                  <a:lnTo>
                    <a:pt x="492" y="95"/>
                  </a:lnTo>
                  <a:lnTo>
                    <a:pt x="492" y="95"/>
                  </a:lnTo>
                  <a:lnTo>
                    <a:pt x="494" y="92"/>
                  </a:lnTo>
                  <a:lnTo>
                    <a:pt x="496" y="91"/>
                  </a:lnTo>
                  <a:lnTo>
                    <a:pt x="502" y="90"/>
                  </a:lnTo>
                  <a:lnTo>
                    <a:pt x="508" y="90"/>
                  </a:lnTo>
                  <a:lnTo>
                    <a:pt x="513" y="90"/>
                  </a:lnTo>
                  <a:lnTo>
                    <a:pt x="513" y="90"/>
                  </a:lnTo>
                  <a:lnTo>
                    <a:pt x="513" y="92"/>
                  </a:lnTo>
                  <a:lnTo>
                    <a:pt x="513" y="92"/>
                  </a:lnTo>
                  <a:lnTo>
                    <a:pt x="510" y="95"/>
                  </a:lnTo>
                  <a:lnTo>
                    <a:pt x="510" y="95"/>
                  </a:lnTo>
                  <a:lnTo>
                    <a:pt x="509" y="97"/>
                  </a:lnTo>
                  <a:lnTo>
                    <a:pt x="508" y="99"/>
                  </a:lnTo>
                  <a:lnTo>
                    <a:pt x="506" y="101"/>
                  </a:lnTo>
                  <a:lnTo>
                    <a:pt x="504" y="102"/>
                  </a:lnTo>
                  <a:lnTo>
                    <a:pt x="504" y="102"/>
                  </a:lnTo>
                  <a:lnTo>
                    <a:pt x="499" y="105"/>
                  </a:lnTo>
                  <a:lnTo>
                    <a:pt x="496" y="105"/>
                  </a:lnTo>
                  <a:lnTo>
                    <a:pt x="495" y="107"/>
                  </a:lnTo>
                  <a:lnTo>
                    <a:pt x="495" y="107"/>
                  </a:lnTo>
                  <a:lnTo>
                    <a:pt x="494" y="109"/>
                  </a:lnTo>
                  <a:lnTo>
                    <a:pt x="494" y="112"/>
                  </a:lnTo>
                  <a:lnTo>
                    <a:pt x="496" y="118"/>
                  </a:lnTo>
                  <a:lnTo>
                    <a:pt x="500" y="122"/>
                  </a:lnTo>
                  <a:lnTo>
                    <a:pt x="502" y="128"/>
                  </a:lnTo>
                  <a:lnTo>
                    <a:pt x="502" y="128"/>
                  </a:lnTo>
                  <a:lnTo>
                    <a:pt x="502" y="129"/>
                  </a:lnTo>
                  <a:lnTo>
                    <a:pt x="501" y="129"/>
                  </a:lnTo>
                  <a:lnTo>
                    <a:pt x="501" y="129"/>
                  </a:lnTo>
                  <a:lnTo>
                    <a:pt x="499" y="128"/>
                  </a:lnTo>
                  <a:lnTo>
                    <a:pt x="496" y="128"/>
                  </a:lnTo>
                  <a:lnTo>
                    <a:pt x="494" y="128"/>
                  </a:lnTo>
                  <a:lnTo>
                    <a:pt x="492" y="130"/>
                  </a:lnTo>
                  <a:lnTo>
                    <a:pt x="492" y="130"/>
                  </a:lnTo>
                  <a:lnTo>
                    <a:pt x="492" y="132"/>
                  </a:lnTo>
                  <a:lnTo>
                    <a:pt x="493" y="133"/>
                  </a:lnTo>
                  <a:lnTo>
                    <a:pt x="493" y="133"/>
                  </a:lnTo>
                  <a:lnTo>
                    <a:pt x="495" y="134"/>
                  </a:lnTo>
                  <a:lnTo>
                    <a:pt x="498" y="137"/>
                  </a:lnTo>
                  <a:lnTo>
                    <a:pt x="498" y="139"/>
                  </a:lnTo>
                  <a:lnTo>
                    <a:pt x="498" y="139"/>
                  </a:lnTo>
                  <a:lnTo>
                    <a:pt x="498" y="139"/>
                  </a:lnTo>
                  <a:lnTo>
                    <a:pt x="493" y="139"/>
                  </a:lnTo>
                  <a:lnTo>
                    <a:pt x="490" y="138"/>
                  </a:lnTo>
                  <a:lnTo>
                    <a:pt x="488" y="136"/>
                  </a:lnTo>
                  <a:lnTo>
                    <a:pt x="484" y="133"/>
                  </a:lnTo>
                  <a:lnTo>
                    <a:pt x="474" y="120"/>
                  </a:lnTo>
                  <a:lnTo>
                    <a:pt x="474" y="120"/>
                  </a:lnTo>
                  <a:lnTo>
                    <a:pt x="473" y="119"/>
                  </a:lnTo>
                  <a:lnTo>
                    <a:pt x="471" y="119"/>
                  </a:lnTo>
                  <a:lnTo>
                    <a:pt x="470" y="119"/>
                  </a:lnTo>
                  <a:lnTo>
                    <a:pt x="468" y="118"/>
                  </a:lnTo>
                  <a:lnTo>
                    <a:pt x="468" y="118"/>
                  </a:lnTo>
                  <a:lnTo>
                    <a:pt x="467" y="118"/>
                  </a:lnTo>
                  <a:lnTo>
                    <a:pt x="466" y="117"/>
                  </a:lnTo>
                  <a:lnTo>
                    <a:pt x="466" y="117"/>
                  </a:lnTo>
                  <a:lnTo>
                    <a:pt x="464" y="113"/>
                  </a:lnTo>
                  <a:lnTo>
                    <a:pt x="463" y="111"/>
                  </a:lnTo>
                  <a:lnTo>
                    <a:pt x="460" y="107"/>
                  </a:lnTo>
                  <a:lnTo>
                    <a:pt x="460" y="107"/>
                  </a:lnTo>
                  <a:lnTo>
                    <a:pt x="459" y="106"/>
                  </a:lnTo>
                  <a:lnTo>
                    <a:pt x="460" y="105"/>
                  </a:lnTo>
                  <a:lnTo>
                    <a:pt x="460" y="101"/>
                  </a:lnTo>
                  <a:lnTo>
                    <a:pt x="460" y="101"/>
                  </a:lnTo>
                  <a:lnTo>
                    <a:pt x="460" y="100"/>
                  </a:lnTo>
                  <a:lnTo>
                    <a:pt x="459" y="100"/>
                  </a:lnTo>
                  <a:lnTo>
                    <a:pt x="457" y="101"/>
                  </a:lnTo>
                  <a:lnTo>
                    <a:pt x="457" y="101"/>
                  </a:lnTo>
                  <a:lnTo>
                    <a:pt x="452" y="109"/>
                  </a:lnTo>
                  <a:lnTo>
                    <a:pt x="451" y="112"/>
                  </a:lnTo>
                  <a:lnTo>
                    <a:pt x="448" y="115"/>
                  </a:lnTo>
                  <a:lnTo>
                    <a:pt x="448" y="115"/>
                  </a:lnTo>
                  <a:lnTo>
                    <a:pt x="445" y="116"/>
                  </a:lnTo>
                  <a:lnTo>
                    <a:pt x="440" y="116"/>
                  </a:lnTo>
                  <a:lnTo>
                    <a:pt x="436" y="115"/>
                  </a:lnTo>
                  <a:lnTo>
                    <a:pt x="431" y="115"/>
                  </a:lnTo>
                  <a:lnTo>
                    <a:pt x="431" y="115"/>
                  </a:lnTo>
                  <a:lnTo>
                    <a:pt x="411" y="116"/>
                  </a:lnTo>
                  <a:lnTo>
                    <a:pt x="401" y="115"/>
                  </a:lnTo>
                  <a:lnTo>
                    <a:pt x="391" y="113"/>
                  </a:lnTo>
                  <a:lnTo>
                    <a:pt x="391" y="113"/>
                  </a:lnTo>
                  <a:lnTo>
                    <a:pt x="388" y="111"/>
                  </a:lnTo>
                  <a:lnTo>
                    <a:pt x="384" y="109"/>
                  </a:lnTo>
                  <a:lnTo>
                    <a:pt x="382" y="106"/>
                  </a:lnTo>
                  <a:lnTo>
                    <a:pt x="383" y="104"/>
                  </a:lnTo>
                  <a:lnTo>
                    <a:pt x="384" y="102"/>
                  </a:lnTo>
                  <a:lnTo>
                    <a:pt x="384" y="102"/>
                  </a:lnTo>
                  <a:lnTo>
                    <a:pt x="388" y="99"/>
                  </a:lnTo>
                  <a:lnTo>
                    <a:pt x="394" y="96"/>
                  </a:lnTo>
                  <a:lnTo>
                    <a:pt x="400" y="94"/>
                  </a:lnTo>
                  <a:lnTo>
                    <a:pt x="407" y="94"/>
                  </a:lnTo>
                  <a:lnTo>
                    <a:pt x="407" y="94"/>
                  </a:lnTo>
                  <a:lnTo>
                    <a:pt x="408" y="92"/>
                  </a:lnTo>
                  <a:lnTo>
                    <a:pt x="407" y="91"/>
                  </a:lnTo>
                  <a:lnTo>
                    <a:pt x="407" y="91"/>
                  </a:lnTo>
                  <a:lnTo>
                    <a:pt x="406" y="89"/>
                  </a:lnTo>
                  <a:lnTo>
                    <a:pt x="404" y="88"/>
                  </a:lnTo>
                  <a:lnTo>
                    <a:pt x="399" y="86"/>
                  </a:lnTo>
                  <a:lnTo>
                    <a:pt x="395" y="84"/>
                  </a:lnTo>
                  <a:lnTo>
                    <a:pt x="393" y="81"/>
                  </a:lnTo>
                  <a:lnTo>
                    <a:pt x="393" y="79"/>
                  </a:lnTo>
                  <a:lnTo>
                    <a:pt x="393" y="79"/>
                  </a:lnTo>
                  <a:lnTo>
                    <a:pt x="390" y="78"/>
                  </a:lnTo>
                  <a:lnTo>
                    <a:pt x="390" y="78"/>
                  </a:lnTo>
                  <a:lnTo>
                    <a:pt x="389" y="77"/>
                  </a:lnTo>
                  <a:lnTo>
                    <a:pt x="389" y="77"/>
                  </a:lnTo>
                  <a:lnTo>
                    <a:pt x="384" y="81"/>
                  </a:lnTo>
                  <a:lnTo>
                    <a:pt x="379" y="83"/>
                  </a:lnTo>
                  <a:lnTo>
                    <a:pt x="376" y="83"/>
                  </a:lnTo>
                  <a:lnTo>
                    <a:pt x="376" y="83"/>
                  </a:lnTo>
                  <a:lnTo>
                    <a:pt x="369" y="80"/>
                  </a:lnTo>
                  <a:lnTo>
                    <a:pt x="364" y="77"/>
                  </a:lnTo>
                  <a:lnTo>
                    <a:pt x="358" y="75"/>
                  </a:lnTo>
                  <a:lnTo>
                    <a:pt x="352" y="74"/>
                  </a:lnTo>
                  <a:lnTo>
                    <a:pt x="352" y="74"/>
                  </a:lnTo>
                  <a:lnTo>
                    <a:pt x="349" y="73"/>
                  </a:lnTo>
                  <a:lnTo>
                    <a:pt x="347" y="71"/>
                  </a:lnTo>
                  <a:lnTo>
                    <a:pt x="347" y="71"/>
                  </a:lnTo>
                  <a:lnTo>
                    <a:pt x="343" y="70"/>
                  </a:lnTo>
                  <a:lnTo>
                    <a:pt x="338" y="70"/>
                  </a:lnTo>
                  <a:lnTo>
                    <a:pt x="338" y="70"/>
                  </a:lnTo>
                  <a:lnTo>
                    <a:pt x="324" y="66"/>
                  </a:lnTo>
                  <a:lnTo>
                    <a:pt x="311" y="62"/>
                  </a:lnTo>
                  <a:lnTo>
                    <a:pt x="311" y="62"/>
                  </a:lnTo>
                  <a:lnTo>
                    <a:pt x="309" y="60"/>
                  </a:lnTo>
                  <a:lnTo>
                    <a:pt x="306" y="59"/>
                  </a:lnTo>
                  <a:lnTo>
                    <a:pt x="306" y="59"/>
                  </a:lnTo>
                  <a:lnTo>
                    <a:pt x="303" y="58"/>
                  </a:lnTo>
                  <a:lnTo>
                    <a:pt x="300" y="57"/>
                  </a:lnTo>
                  <a:lnTo>
                    <a:pt x="294" y="55"/>
                  </a:lnTo>
                  <a:lnTo>
                    <a:pt x="294" y="55"/>
                  </a:lnTo>
                  <a:lnTo>
                    <a:pt x="291" y="54"/>
                  </a:lnTo>
                  <a:lnTo>
                    <a:pt x="289" y="54"/>
                  </a:lnTo>
                  <a:lnTo>
                    <a:pt x="285" y="54"/>
                  </a:lnTo>
                  <a:lnTo>
                    <a:pt x="283" y="55"/>
                  </a:lnTo>
                  <a:lnTo>
                    <a:pt x="279" y="59"/>
                  </a:lnTo>
                  <a:lnTo>
                    <a:pt x="274" y="64"/>
                  </a:lnTo>
                  <a:lnTo>
                    <a:pt x="274" y="64"/>
                  </a:lnTo>
                  <a:lnTo>
                    <a:pt x="272" y="65"/>
                  </a:lnTo>
                  <a:lnTo>
                    <a:pt x="271" y="64"/>
                  </a:lnTo>
                  <a:lnTo>
                    <a:pt x="271" y="64"/>
                  </a:lnTo>
                  <a:lnTo>
                    <a:pt x="267" y="55"/>
                  </a:lnTo>
                  <a:lnTo>
                    <a:pt x="264" y="49"/>
                  </a:lnTo>
                  <a:lnTo>
                    <a:pt x="263" y="44"/>
                  </a:lnTo>
                  <a:lnTo>
                    <a:pt x="263" y="44"/>
                  </a:lnTo>
                  <a:lnTo>
                    <a:pt x="261" y="44"/>
                  </a:lnTo>
                  <a:lnTo>
                    <a:pt x="260" y="44"/>
                  </a:lnTo>
                  <a:lnTo>
                    <a:pt x="260" y="44"/>
                  </a:lnTo>
                  <a:lnTo>
                    <a:pt x="257" y="49"/>
                  </a:lnTo>
                  <a:lnTo>
                    <a:pt x="254" y="56"/>
                  </a:lnTo>
                  <a:lnTo>
                    <a:pt x="253" y="58"/>
                  </a:lnTo>
                  <a:lnTo>
                    <a:pt x="252" y="60"/>
                  </a:lnTo>
                  <a:lnTo>
                    <a:pt x="249" y="62"/>
                  </a:lnTo>
                  <a:lnTo>
                    <a:pt x="246" y="62"/>
                  </a:lnTo>
                  <a:lnTo>
                    <a:pt x="246" y="62"/>
                  </a:lnTo>
                  <a:lnTo>
                    <a:pt x="241" y="60"/>
                  </a:lnTo>
                  <a:lnTo>
                    <a:pt x="237" y="58"/>
                  </a:lnTo>
                  <a:lnTo>
                    <a:pt x="229" y="54"/>
                  </a:lnTo>
                  <a:lnTo>
                    <a:pt x="222" y="46"/>
                  </a:lnTo>
                  <a:lnTo>
                    <a:pt x="217" y="39"/>
                  </a:lnTo>
                  <a:lnTo>
                    <a:pt x="217" y="39"/>
                  </a:lnTo>
                  <a:lnTo>
                    <a:pt x="214" y="37"/>
                  </a:lnTo>
                  <a:lnTo>
                    <a:pt x="211" y="34"/>
                  </a:lnTo>
                  <a:lnTo>
                    <a:pt x="208" y="32"/>
                  </a:lnTo>
                  <a:lnTo>
                    <a:pt x="204" y="31"/>
                  </a:lnTo>
                  <a:lnTo>
                    <a:pt x="204" y="31"/>
                  </a:lnTo>
                  <a:lnTo>
                    <a:pt x="203" y="31"/>
                  </a:lnTo>
                  <a:lnTo>
                    <a:pt x="200" y="31"/>
                  </a:lnTo>
                  <a:lnTo>
                    <a:pt x="200" y="33"/>
                  </a:lnTo>
                  <a:lnTo>
                    <a:pt x="200" y="34"/>
                  </a:lnTo>
                  <a:lnTo>
                    <a:pt x="200" y="34"/>
                  </a:lnTo>
                  <a:lnTo>
                    <a:pt x="203" y="38"/>
                  </a:lnTo>
                  <a:lnTo>
                    <a:pt x="205" y="42"/>
                  </a:lnTo>
                  <a:lnTo>
                    <a:pt x="207" y="45"/>
                  </a:lnTo>
                  <a:lnTo>
                    <a:pt x="206" y="48"/>
                  </a:lnTo>
                  <a:lnTo>
                    <a:pt x="206" y="48"/>
                  </a:lnTo>
                  <a:lnTo>
                    <a:pt x="204" y="52"/>
                  </a:lnTo>
                  <a:lnTo>
                    <a:pt x="200" y="55"/>
                  </a:lnTo>
                  <a:lnTo>
                    <a:pt x="196" y="58"/>
                  </a:lnTo>
                  <a:lnTo>
                    <a:pt x="191" y="60"/>
                  </a:lnTo>
                  <a:lnTo>
                    <a:pt x="191" y="60"/>
                  </a:lnTo>
                  <a:lnTo>
                    <a:pt x="189" y="59"/>
                  </a:lnTo>
                  <a:lnTo>
                    <a:pt x="188" y="58"/>
                  </a:lnTo>
                  <a:lnTo>
                    <a:pt x="187" y="53"/>
                  </a:lnTo>
                  <a:lnTo>
                    <a:pt x="187" y="53"/>
                  </a:lnTo>
                  <a:lnTo>
                    <a:pt x="185" y="53"/>
                  </a:lnTo>
                  <a:lnTo>
                    <a:pt x="183" y="53"/>
                  </a:lnTo>
                  <a:lnTo>
                    <a:pt x="183" y="53"/>
                  </a:lnTo>
                  <a:lnTo>
                    <a:pt x="176" y="56"/>
                  </a:lnTo>
                  <a:lnTo>
                    <a:pt x="169" y="58"/>
                  </a:lnTo>
                  <a:lnTo>
                    <a:pt x="169" y="58"/>
                  </a:lnTo>
                  <a:lnTo>
                    <a:pt x="167" y="59"/>
                  </a:lnTo>
                  <a:lnTo>
                    <a:pt x="166" y="62"/>
                  </a:lnTo>
                  <a:lnTo>
                    <a:pt x="164" y="63"/>
                  </a:lnTo>
                  <a:lnTo>
                    <a:pt x="162" y="64"/>
                  </a:lnTo>
                  <a:lnTo>
                    <a:pt x="162" y="64"/>
                  </a:lnTo>
                  <a:lnTo>
                    <a:pt x="162" y="63"/>
                  </a:lnTo>
                  <a:lnTo>
                    <a:pt x="162" y="62"/>
                  </a:lnTo>
                  <a:lnTo>
                    <a:pt x="162" y="59"/>
                  </a:lnTo>
                  <a:lnTo>
                    <a:pt x="162" y="59"/>
                  </a:lnTo>
                  <a:lnTo>
                    <a:pt x="172" y="53"/>
                  </a:lnTo>
                  <a:lnTo>
                    <a:pt x="175" y="48"/>
                  </a:lnTo>
                  <a:lnTo>
                    <a:pt x="177" y="46"/>
                  </a:lnTo>
                  <a:lnTo>
                    <a:pt x="177" y="43"/>
                  </a:lnTo>
                  <a:lnTo>
                    <a:pt x="177" y="43"/>
                  </a:lnTo>
                  <a:lnTo>
                    <a:pt x="168" y="44"/>
                  </a:lnTo>
                  <a:lnTo>
                    <a:pt x="164" y="45"/>
                  </a:lnTo>
                  <a:lnTo>
                    <a:pt x="161" y="48"/>
                  </a:lnTo>
                  <a:lnTo>
                    <a:pt x="157" y="54"/>
                  </a:lnTo>
                  <a:lnTo>
                    <a:pt x="157" y="54"/>
                  </a:lnTo>
                  <a:lnTo>
                    <a:pt x="155" y="55"/>
                  </a:lnTo>
                  <a:lnTo>
                    <a:pt x="152" y="56"/>
                  </a:lnTo>
                  <a:lnTo>
                    <a:pt x="145" y="58"/>
                  </a:lnTo>
                  <a:lnTo>
                    <a:pt x="145" y="58"/>
                  </a:lnTo>
                  <a:lnTo>
                    <a:pt x="144" y="59"/>
                  </a:lnTo>
                  <a:lnTo>
                    <a:pt x="143" y="60"/>
                  </a:lnTo>
                  <a:lnTo>
                    <a:pt x="143" y="62"/>
                  </a:lnTo>
                  <a:lnTo>
                    <a:pt x="142" y="62"/>
                  </a:lnTo>
                  <a:lnTo>
                    <a:pt x="142" y="62"/>
                  </a:lnTo>
                  <a:lnTo>
                    <a:pt x="137" y="60"/>
                  </a:lnTo>
                  <a:lnTo>
                    <a:pt x="133" y="60"/>
                  </a:lnTo>
                  <a:lnTo>
                    <a:pt x="125" y="64"/>
                  </a:lnTo>
                  <a:lnTo>
                    <a:pt x="119" y="67"/>
                  </a:lnTo>
                  <a:lnTo>
                    <a:pt x="115" y="68"/>
                  </a:lnTo>
                  <a:lnTo>
                    <a:pt x="111" y="69"/>
                  </a:lnTo>
                  <a:lnTo>
                    <a:pt x="111" y="69"/>
                  </a:lnTo>
                  <a:lnTo>
                    <a:pt x="111" y="68"/>
                  </a:lnTo>
                  <a:lnTo>
                    <a:pt x="110" y="68"/>
                  </a:lnTo>
                  <a:lnTo>
                    <a:pt x="111" y="66"/>
                  </a:lnTo>
                  <a:lnTo>
                    <a:pt x="112" y="64"/>
                  </a:lnTo>
                  <a:lnTo>
                    <a:pt x="112" y="62"/>
                  </a:lnTo>
                  <a:lnTo>
                    <a:pt x="112" y="62"/>
                  </a:lnTo>
                  <a:lnTo>
                    <a:pt x="110" y="59"/>
                  </a:lnTo>
                  <a:lnTo>
                    <a:pt x="106" y="57"/>
                  </a:lnTo>
                  <a:lnTo>
                    <a:pt x="103" y="56"/>
                  </a:lnTo>
                  <a:lnTo>
                    <a:pt x="100" y="57"/>
                  </a:lnTo>
                  <a:lnTo>
                    <a:pt x="100" y="57"/>
                  </a:lnTo>
                  <a:lnTo>
                    <a:pt x="98" y="58"/>
                  </a:lnTo>
                  <a:lnTo>
                    <a:pt x="95" y="60"/>
                  </a:lnTo>
                  <a:lnTo>
                    <a:pt x="93" y="66"/>
                  </a:lnTo>
                  <a:lnTo>
                    <a:pt x="92" y="71"/>
                  </a:lnTo>
                  <a:lnTo>
                    <a:pt x="89" y="77"/>
                  </a:lnTo>
                  <a:lnTo>
                    <a:pt x="89" y="77"/>
                  </a:lnTo>
                  <a:lnTo>
                    <a:pt x="85" y="79"/>
                  </a:lnTo>
                  <a:lnTo>
                    <a:pt x="82" y="81"/>
                  </a:lnTo>
                  <a:lnTo>
                    <a:pt x="78" y="83"/>
                  </a:lnTo>
                  <a:lnTo>
                    <a:pt x="73" y="83"/>
                  </a:lnTo>
                  <a:lnTo>
                    <a:pt x="69" y="83"/>
                  </a:lnTo>
                  <a:lnTo>
                    <a:pt x="64" y="80"/>
                  </a:lnTo>
                  <a:lnTo>
                    <a:pt x="61" y="78"/>
                  </a:lnTo>
                  <a:lnTo>
                    <a:pt x="58" y="75"/>
                  </a:lnTo>
                  <a:lnTo>
                    <a:pt x="58" y="75"/>
                  </a:lnTo>
                  <a:lnTo>
                    <a:pt x="57" y="74"/>
                  </a:lnTo>
                  <a:lnTo>
                    <a:pt x="54" y="74"/>
                  </a:lnTo>
                  <a:lnTo>
                    <a:pt x="51" y="73"/>
                  </a:lnTo>
                  <a:lnTo>
                    <a:pt x="51" y="73"/>
                  </a:lnTo>
                  <a:lnTo>
                    <a:pt x="33" y="65"/>
                  </a:lnTo>
                  <a:lnTo>
                    <a:pt x="25" y="62"/>
                  </a:lnTo>
                  <a:lnTo>
                    <a:pt x="16" y="57"/>
                  </a:lnTo>
                  <a:lnTo>
                    <a:pt x="16" y="57"/>
                  </a:lnTo>
                  <a:lnTo>
                    <a:pt x="11" y="55"/>
                  </a:lnTo>
                  <a:lnTo>
                    <a:pt x="6" y="55"/>
                  </a:lnTo>
                  <a:lnTo>
                    <a:pt x="6" y="55"/>
                  </a:lnTo>
                  <a:lnTo>
                    <a:pt x="0" y="55"/>
                  </a:lnTo>
                  <a:lnTo>
                    <a:pt x="2" y="296"/>
                  </a:lnTo>
                  <a:lnTo>
                    <a:pt x="2" y="296"/>
                  </a:lnTo>
                  <a:lnTo>
                    <a:pt x="9" y="294"/>
                  </a:lnTo>
                  <a:lnTo>
                    <a:pt x="15" y="293"/>
                  </a:lnTo>
                  <a:lnTo>
                    <a:pt x="18" y="294"/>
                  </a:lnTo>
                  <a:lnTo>
                    <a:pt x="20" y="295"/>
                  </a:lnTo>
                  <a:lnTo>
                    <a:pt x="20" y="295"/>
                  </a:lnTo>
                  <a:lnTo>
                    <a:pt x="27" y="302"/>
                  </a:lnTo>
                  <a:lnTo>
                    <a:pt x="37" y="314"/>
                  </a:lnTo>
                  <a:lnTo>
                    <a:pt x="42" y="320"/>
                  </a:lnTo>
                  <a:lnTo>
                    <a:pt x="48" y="325"/>
                  </a:lnTo>
                  <a:lnTo>
                    <a:pt x="52" y="328"/>
                  </a:lnTo>
                  <a:lnTo>
                    <a:pt x="57" y="328"/>
                  </a:lnTo>
                  <a:lnTo>
                    <a:pt x="57" y="328"/>
                  </a:lnTo>
                  <a:lnTo>
                    <a:pt x="60" y="327"/>
                  </a:lnTo>
                  <a:lnTo>
                    <a:pt x="63" y="325"/>
                  </a:lnTo>
                  <a:lnTo>
                    <a:pt x="69" y="319"/>
                  </a:lnTo>
                  <a:lnTo>
                    <a:pt x="75" y="312"/>
                  </a:lnTo>
                  <a:lnTo>
                    <a:pt x="75" y="312"/>
                  </a:lnTo>
                  <a:lnTo>
                    <a:pt x="77" y="310"/>
                  </a:lnTo>
                  <a:lnTo>
                    <a:pt x="79" y="310"/>
                  </a:lnTo>
                  <a:lnTo>
                    <a:pt x="81" y="311"/>
                  </a:lnTo>
                  <a:lnTo>
                    <a:pt x="81" y="311"/>
                  </a:lnTo>
                  <a:lnTo>
                    <a:pt x="89" y="318"/>
                  </a:lnTo>
                  <a:lnTo>
                    <a:pt x="95" y="322"/>
                  </a:lnTo>
                  <a:lnTo>
                    <a:pt x="95" y="322"/>
                  </a:lnTo>
                  <a:lnTo>
                    <a:pt x="99" y="325"/>
                  </a:lnTo>
                  <a:lnTo>
                    <a:pt x="103" y="329"/>
                  </a:lnTo>
                  <a:lnTo>
                    <a:pt x="109" y="336"/>
                  </a:lnTo>
                  <a:lnTo>
                    <a:pt x="109" y="336"/>
                  </a:lnTo>
                  <a:lnTo>
                    <a:pt x="114" y="341"/>
                  </a:lnTo>
                  <a:lnTo>
                    <a:pt x="122" y="350"/>
                  </a:lnTo>
                  <a:lnTo>
                    <a:pt x="122" y="350"/>
                  </a:lnTo>
                  <a:lnTo>
                    <a:pt x="130" y="363"/>
                  </a:lnTo>
                  <a:lnTo>
                    <a:pt x="136" y="372"/>
                  </a:lnTo>
                  <a:lnTo>
                    <a:pt x="144" y="379"/>
                  </a:lnTo>
                  <a:lnTo>
                    <a:pt x="144" y="379"/>
                  </a:lnTo>
                  <a:lnTo>
                    <a:pt x="152" y="385"/>
                  </a:lnTo>
                  <a:lnTo>
                    <a:pt x="156" y="390"/>
                  </a:lnTo>
                  <a:lnTo>
                    <a:pt x="158" y="394"/>
                  </a:lnTo>
                  <a:lnTo>
                    <a:pt x="161" y="400"/>
                  </a:lnTo>
                  <a:lnTo>
                    <a:pt x="162" y="407"/>
                  </a:lnTo>
                  <a:lnTo>
                    <a:pt x="162" y="415"/>
                  </a:lnTo>
                  <a:lnTo>
                    <a:pt x="161" y="426"/>
                  </a:lnTo>
                  <a:lnTo>
                    <a:pt x="161" y="4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3" name="Freeform 582"/>
            <p:cNvSpPr>
              <a:spLocks/>
            </p:cNvSpPr>
            <p:nvPr/>
          </p:nvSpPr>
          <p:spPr bwMode="gray">
            <a:xfrm>
              <a:off x="2515027" y="3432629"/>
              <a:ext cx="40783" cy="21601"/>
            </a:xfrm>
            <a:custGeom>
              <a:avLst/>
              <a:gdLst/>
              <a:ahLst/>
              <a:cxnLst>
                <a:cxn ang="0">
                  <a:pos x="24" y="6"/>
                </a:cxn>
                <a:cxn ang="0">
                  <a:pos x="24" y="6"/>
                </a:cxn>
                <a:cxn ang="0">
                  <a:pos x="26" y="4"/>
                </a:cxn>
                <a:cxn ang="0">
                  <a:pos x="27" y="3"/>
                </a:cxn>
                <a:cxn ang="0">
                  <a:pos x="29" y="2"/>
                </a:cxn>
                <a:cxn ang="0">
                  <a:pos x="29" y="1"/>
                </a:cxn>
                <a:cxn ang="0">
                  <a:pos x="29" y="1"/>
                </a:cxn>
                <a:cxn ang="0">
                  <a:pos x="28" y="0"/>
                </a:cxn>
                <a:cxn ang="0">
                  <a:pos x="25" y="0"/>
                </a:cxn>
                <a:cxn ang="0">
                  <a:pos x="25" y="0"/>
                </a:cxn>
                <a:cxn ang="0">
                  <a:pos x="20" y="3"/>
                </a:cxn>
                <a:cxn ang="0">
                  <a:pos x="20" y="3"/>
                </a:cxn>
                <a:cxn ang="0">
                  <a:pos x="15" y="6"/>
                </a:cxn>
                <a:cxn ang="0">
                  <a:pos x="8" y="7"/>
                </a:cxn>
                <a:cxn ang="0">
                  <a:pos x="6" y="8"/>
                </a:cxn>
                <a:cxn ang="0">
                  <a:pos x="3" y="10"/>
                </a:cxn>
                <a:cxn ang="0">
                  <a:pos x="2" y="12"/>
                </a:cxn>
                <a:cxn ang="0">
                  <a:pos x="0" y="16"/>
                </a:cxn>
                <a:cxn ang="0">
                  <a:pos x="0" y="16"/>
                </a:cxn>
                <a:cxn ang="0">
                  <a:pos x="7" y="14"/>
                </a:cxn>
                <a:cxn ang="0">
                  <a:pos x="14" y="13"/>
                </a:cxn>
                <a:cxn ang="0">
                  <a:pos x="20" y="10"/>
                </a:cxn>
                <a:cxn ang="0">
                  <a:pos x="23" y="8"/>
                </a:cxn>
                <a:cxn ang="0">
                  <a:pos x="24" y="6"/>
                </a:cxn>
                <a:cxn ang="0">
                  <a:pos x="24" y="6"/>
                </a:cxn>
              </a:cxnLst>
              <a:rect l="0" t="0" r="r" b="b"/>
              <a:pathLst>
                <a:path w="29" h="16">
                  <a:moveTo>
                    <a:pt x="24" y="6"/>
                  </a:moveTo>
                  <a:lnTo>
                    <a:pt x="24" y="6"/>
                  </a:lnTo>
                  <a:lnTo>
                    <a:pt x="26" y="4"/>
                  </a:lnTo>
                  <a:lnTo>
                    <a:pt x="27" y="3"/>
                  </a:lnTo>
                  <a:lnTo>
                    <a:pt x="29" y="2"/>
                  </a:lnTo>
                  <a:lnTo>
                    <a:pt x="29" y="1"/>
                  </a:lnTo>
                  <a:lnTo>
                    <a:pt x="29" y="1"/>
                  </a:lnTo>
                  <a:lnTo>
                    <a:pt x="28" y="0"/>
                  </a:lnTo>
                  <a:lnTo>
                    <a:pt x="25" y="0"/>
                  </a:lnTo>
                  <a:lnTo>
                    <a:pt x="25" y="0"/>
                  </a:lnTo>
                  <a:lnTo>
                    <a:pt x="20" y="3"/>
                  </a:lnTo>
                  <a:lnTo>
                    <a:pt x="20" y="3"/>
                  </a:lnTo>
                  <a:lnTo>
                    <a:pt x="15" y="6"/>
                  </a:lnTo>
                  <a:lnTo>
                    <a:pt x="8" y="7"/>
                  </a:lnTo>
                  <a:lnTo>
                    <a:pt x="6" y="8"/>
                  </a:lnTo>
                  <a:lnTo>
                    <a:pt x="3" y="10"/>
                  </a:lnTo>
                  <a:lnTo>
                    <a:pt x="2" y="12"/>
                  </a:lnTo>
                  <a:lnTo>
                    <a:pt x="0" y="16"/>
                  </a:lnTo>
                  <a:lnTo>
                    <a:pt x="0" y="16"/>
                  </a:lnTo>
                  <a:lnTo>
                    <a:pt x="7" y="14"/>
                  </a:lnTo>
                  <a:lnTo>
                    <a:pt x="14" y="13"/>
                  </a:lnTo>
                  <a:lnTo>
                    <a:pt x="20" y="10"/>
                  </a:lnTo>
                  <a:lnTo>
                    <a:pt x="23" y="8"/>
                  </a:lnTo>
                  <a:lnTo>
                    <a:pt x="24" y="6"/>
                  </a:lnTo>
                  <a:lnTo>
                    <a:pt x="2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4" name="Freeform 583"/>
            <p:cNvSpPr>
              <a:spLocks/>
            </p:cNvSpPr>
            <p:nvPr/>
          </p:nvSpPr>
          <p:spPr bwMode="gray">
            <a:xfrm>
              <a:off x="1425856" y="3187822"/>
              <a:ext cx="1235512" cy="686418"/>
            </a:xfrm>
            <a:custGeom>
              <a:avLst/>
              <a:gdLst/>
              <a:ahLst/>
              <a:cxnLst>
                <a:cxn ang="0">
                  <a:pos x="381" y="453"/>
                </a:cxn>
                <a:cxn ang="0">
                  <a:pos x="360" y="402"/>
                </a:cxn>
                <a:cxn ang="0">
                  <a:pos x="332" y="396"/>
                </a:cxn>
                <a:cxn ang="0">
                  <a:pos x="283" y="358"/>
                </a:cxn>
                <a:cxn ang="0">
                  <a:pos x="239" y="359"/>
                </a:cxn>
                <a:cxn ang="0">
                  <a:pos x="203" y="362"/>
                </a:cxn>
                <a:cxn ang="0">
                  <a:pos x="154" y="342"/>
                </a:cxn>
                <a:cxn ang="0">
                  <a:pos x="98" y="317"/>
                </a:cxn>
                <a:cxn ang="0">
                  <a:pos x="68" y="310"/>
                </a:cxn>
                <a:cxn ang="0">
                  <a:pos x="48" y="278"/>
                </a:cxn>
                <a:cxn ang="0">
                  <a:pos x="36" y="234"/>
                </a:cxn>
                <a:cxn ang="0">
                  <a:pos x="14" y="207"/>
                </a:cxn>
                <a:cxn ang="0">
                  <a:pos x="9" y="171"/>
                </a:cxn>
                <a:cxn ang="0">
                  <a:pos x="5" y="139"/>
                </a:cxn>
                <a:cxn ang="0">
                  <a:pos x="13" y="100"/>
                </a:cxn>
                <a:cxn ang="0">
                  <a:pos x="11" y="58"/>
                </a:cxn>
                <a:cxn ang="0">
                  <a:pos x="2" y="22"/>
                </a:cxn>
                <a:cxn ang="0">
                  <a:pos x="34" y="33"/>
                </a:cxn>
                <a:cxn ang="0">
                  <a:pos x="450" y="0"/>
                </a:cxn>
                <a:cxn ang="0">
                  <a:pos x="496" y="14"/>
                </a:cxn>
                <a:cxn ang="0">
                  <a:pos x="541" y="18"/>
                </a:cxn>
                <a:cxn ang="0">
                  <a:pos x="608" y="49"/>
                </a:cxn>
                <a:cxn ang="0">
                  <a:pos x="642" y="105"/>
                </a:cxn>
                <a:cxn ang="0">
                  <a:pos x="638" y="151"/>
                </a:cxn>
                <a:cxn ang="0">
                  <a:pos x="702" y="125"/>
                </a:cxn>
                <a:cxn ang="0">
                  <a:pos x="733" y="113"/>
                </a:cxn>
                <a:cxn ang="0">
                  <a:pos x="791" y="89"/>
                </a:cxn>
                <a:cxn ang="0">
                  <a:pos x="837" y="44"/>
                </a:cxn>
                <a:cxn ang="0">
                  <a:pos x="865" y="74"/>
                </a:cxn>
                <a:cxn ang="0">
                  <a:pos x="867" y="98"/>
                </a:cxn>
                <a:cxn ang="0">
                  <a:pos x="834" y="110"/>
                </a:cxn>
                <a:cxn ang="0">
                  <a:pos x="816" y="133"/>
                </a:cxn>
                <a:cxn ang="0">
                  <a:pos x="828" y="159"/>
                </a:cxn>
                <a:cxn ang="0">
                  <a:pos x="780" y="170"/>
                </a:cxn>
                <a:cxn ang="0">
                  <a:pos x="767" y="199"/>
                </a:cxn>
                <a:cxn ang="0">
                  <a:pos x="751" y="203"/>
                </a:cxn>
                <a:cxn ang="0">
                  <a:pos x="752" y="231"/>
                </a:cxn>
                <a:cxn ang="0">
                  <a:pos x="735" y="226"/>
                </a:cxn>
                <a:cxn ang="0">
                  <a:pos x="728" y="211"/>
                </a:cxn>
                <a:cxn ang="0">
                  <a:pos x="732" y="237"/>
                </a:cxn>
                <a:cxn ang="0">
                  <a:pos x="738" y="270"/>
                </a:cxn>
                <a:cxn ang="0">
                  <a:pos x="738" y="278"/>
                </a:cxn>
                <a:cxn ang="0">
                  <a:pos x="728" y="287"/>
                </a:cxn>
                <a:cxn ang="0">
                  <a:pos x="733" y="301"/>
                </a:cxn>
                <a:cxn ang="0">
                  <a:pos x="691" y="322"/>
                </a:cxn>
                <a:cxn ang="0">
                  <a:pos x="671" y="342"/>
                </a:cxn>
                <a:cxn ang="0">
                  <a:pos x="654" y="356"/>
                </a:cxn>
                <a:cxn ang="0">
                  <a:pos x="666" y="425"/>
                </a:cxn>
                <a:cxn ang="0">
                  <a:pos x="672" y="448"/>
                </a:cxn>
                <a:cxn ang="0">
                  <a:pos x="661" y="483"/>
                </a:cxn>
                <a:cxn ang="0">
                  <a:pos x="642" y="462"/>
                </a:cxn>
                <a:cxn ang="0">
                  <a:pos x="635" y="428"/>
                </a:cxn>
                <a:cxn ang="0">
                  <a:pos x="617" y="395"/>
                </a:cxn>
                <a:cxn ang="0">
                  <a:pos x="587" y="391"/>
                </a:cxn>
                <a:cxn ang="0">
                  <a:pos x="556" y="388"/>
                </a:cxn>
                <a:cxn ang="0">
                  <a:pos x="531" y="388"/>
                </a:cxn>
                <a:cxn ang="0">
                  <a:pos x="536" y="411"/>
                </a:cxn>
                <a:cxn ang="0">
                  <a:pos x="524" y="407"/>
                </a:cxn>
                <a:cxn ang="0">
                  <a:pos x="507" y="403"/>
                </a:cxn>
                <a:cxn ang="0">
                  <a:pos x="467" y="395"/>
                </a:cxn>
                <a:cxn ang="0">
                  <a:pos x="434" y="422"/>
                </a:cxn>
                <a:cxn ang="0">
                  <a:pos x="413" y="435"/>
                </a:cxn>
              </a:cxnLst>
              <a:rect l="0" t="0" r="r" b="b"/>
              <a:pathLst>
                <a:path w="871" h="483">
                  <a:moveTo>
                    <a:pt x="413" y="467"/>
                  </a:moveTo>
                  <a:lnTo>
                    <a:pt x="413" y="467"/>
                  </a:lnTo>
                  <a:lnTo>
                    <a:pt x="405" y="464"/>
                  </a:lnTo>
                  <a:lnTo>
                    <a:pt x="397" y="462"/>
                  </a:lnTo>
                  <a:lnTo>
                    <a:pt x="392" y="461"/>
                  </a:lnTo>
                  <a:lnTo>
                    <a:pt x="392" y="461"/>
                  </a:lnTo>
                  <a:lnTo>
                    <a:pt x="386" y="459"/>
                  </a:lnTo>
                  <a:lnTo>
                    <a:pt x="384" y="458"/>
                  </a:lnTo>
                  <a:lnTo>
                    <a:pt x="382" y="455"/>
                  </a:lnTo>
                  <a:lnTo>
                    <a:pt x="381" y="453"/>
                  </a:lnTo>
                  <a:lnTo>
                    <a:pt x="381" y="453"/>
                  </a:lnTo>
                  <a:lnTo>
                    <a:pt x="376" y="441"/>
                  </a:lnTo>
                  <a:lnTo>
                    <a:pt x="374" y="433"/>
                  </a:lnTo>
                  <a:lnTo>
                    <a:pt x="371" y="430"/>
                  </a:lnTo>
                  <a:lnTo>
                    <a:pt x="371" y="430"/>
                  </a:lnTo>
                  <a:lnTo>
                    <a:pt x="368" y="426"/>
                  </a:lnTo>
                  <a:lnTo>
                    <a:pt x="366" y="421"/>
                  </a:lnTo>
                  <a:lnTo>
                    <a:pt x="364" y="415"/>
                  </a:lnTo>
                  <a:lnTo>
                    <a:pt x="364" y="411"/>
                  </a:lnTo>
                  <a:lnTo>
                    <a:pt x="364" y="411"/>
                  </a:lnTo>
                  <a:lnTo>
                    <a:pt x="363" y="406"/>
                  </a:lnTo>
                  <a:lnTo>
                    <a:pt x="360" y="402"/>
                  </a:lnTo>
                  <a:lnTo>
                    <a:pt x="356" y="400"/>
                  </a:lnTo>
                  <a:lnTo>
                    <a:pt x="354" y="399"/>
                  </a:lnTo>
                  <a:lnTo>
                    <a:pt x="354" y="399"/>
                  </a:lnTo>
                  <a:lnTo>
                    <a:pt x="347" y="396"/>
                  </a:lnTo>
                  <a:lnTo>
                    <a:pt x="344" y="395"/>
                  </a:lnTo>
                  <a:lnTo>
                    <a:pt x="342" y="394"/>
                  </a:lnTo>
                  <a:lnTo>
                    <a:pt x="342" y="394"/>
                  </a:lnTo>
                  <a:lnTo>
                    <a:pt x="340" y="393"/>
                  </a:lnTo>
                  <a:lnTo>
                    <a:pt x="337" y="393"/>
                  </a:lnTo>
                  <a:lnTo>
                    <a:pt x="334" y="394"/>
                  </a:lnTo>
                  <a:lnTo>
                    <a:pt x="332" y="396"/>
                  </a:lnTo>
                  <a:lnTo>
                    <a:pt x="332" y="396"/>
                  </a:lnTo>
                  <a:lnTo>
                    <a:pt x="330" y="401"/>
                  </a:lnTo>
                  <a:lnTo>
                    <a:pt x="328" y="404"/>
                  </a:lnTo>
                  <a:lnTo>
                    <a:pt x="325" y="405"/>
                  </a:lnTo>
                  <a:lnTo>
                    <a:pt x="323" y="405"/>
                  </a:lnTo>
                  <a:lnTo>
                    <a:pt x="320" y="404"/>
                  </a:lnTo>
                  <a:lnTo>
                    <a:pt x="316" y="401"/>
                  </a:lnTo>
                  <a:lnTo>
                    <a:pt x="316" y="401"/>
                  </a:lnTo>
                  <a:lnTo>
                    <a:pt x="307" y="391"/>
                  </a:lnTo>
                  <a:lnTo>
                    <a:pt x="297" y="377"/>
                  </a:lnTo>
                  <a:lnTo>
                    <a:pt x="283" y="358"/>
                  </a:lnTo>
                  <a:lnTo>
                    <a:pt x="283" y="358"/>
                  </a:lnTo>
                  <a:lnTo>
                    <a:pt x="281" y="354"/>
                  </a:lnTo>
                  <a:lnTo>
                    <a:pt x="280" y="353"/>
                  </a:lnTo>
                  <a:lnTo>
                    <a:pt x="278" y="353"/>
                  </a:lnTo>
                  <a:lnTo>
                    <a:pt x="278" y="353"/>
                  </a:lnTo>
                  <a:lnTo>
                    <a:pt x="242" y="354"/>
                  </a:lnTo>
                  <a:lnTo>
                    <a:pt x="242" y="354"/>
                  </a:lnTo>
                  <a:lnTo>
                    <a:pt x="241" y="356"/>
                  </a:lnTo>
                  <a:lnTo>
                    <a:pt x="240" y="357"/>
                  </a:lnTo>
                  <a:lnTo>
                    <a:pt x="239" y="359"/>
                  </a:lnTo>
                  <a:lnTo>
                    <a:pt x="239" y="359"/>
                  </a:lnTo>
                  <a:lnTo>
                    <a:pt x="239" y="362"/>
                  </a:lnTo>
                  <a:lnTo>
                    <a:pt x="238" y="364"/>
                  </a:lnTo>
                  <a:lnTo>
                    <a:pt x="237" y="364"/>
                  </a:lnTo>
                  <a:lnTo>
                    <a:pt x="235" y="365"/>
                  </a:lnTo>
                  <a:lnTo>
                    <a:pt x="235" y="365"/>
                  </a:lnTo>
                  <a:lnTo>
                    <a:pt x="226" y="364"/>
                  </a:lnTo>
                  <a:lnTo>
                    <a:pt x="218" y="365"/>
                  </a:lnTo>
                  <a:lnTo>
                    <a:pt x="218" y="365"/>
                  </a:lnTo>
                  <a:lnTo>
                    <a:pt x="216" y="365"/>
                  </a:lnTo>
                  <a:lnTo>
                    <a:pt x="211" y="365"/>
                  </a:lnTo>
                  <a:lnTo>
                    <a:pt x="203" y="362"/>
                  </a:lnTo>
                  <a:lnTo>
                    <a:pt x="203" y="362"/>
                  </a:lnTo>
                  <a:lnTo>
                    <a:pt x="194" y="359"/>
                  </a:lnTo>
                  <a:lnTo>
                    <a:pt x="181" y="353"/>
                  </a:lnTo>
                  <a:lnTo>
                    <a:pt x="166" y="349"/>
                  </a:lnTo>
                  <a:lnTo>
                    <a:pt x="157" y="348"/>
                  </a:lnTo>
                  <a:lnTo>
                    <a:pt x="157" y="348"/>
                  </a:lnTo>
                  <a:lnTo>
                    <a:pt x="154" y="347"/>
                  </a:lnTo>
                  <a:lnTo>
                    <a:pt x="153" y="344"/>
                  </a:lnTo>
                  <a:lnTo>
                    <a:pt x="153" y="343"/>
                  </a:lnTo>
                  <a:lnTo>
                    <a:pt x="154" y="342"/>
                  </a:lnTo>
                  <a:lnTo>
                    <a:pt x="154" y="342"/>
                  </a:lnTo>
                  <a:lnTo>
                    <a:pt x="156" y="340"/>
                  </a:lnTo>
                  <a:lnTo>
                    <a:pt x="156" y="338"/>
                  </a:lnTo>
                  <a:lnTo>
                    <a:pt x="154" y="337"/>
                  </a:lnTo>
                  <a:lnTo>
                    <a:pt x="152" y="336"/>
                  </a:lnTo>
                  <a:lnTo>
                    <a:pt x="152" y="336"/>
                  </a:lnTo>
                  <a:lnTo>
                    <a:pt x="116" y="337"/>
                  </a:lnTo>
                  <a:lnTo>
                    <a:pt x="116" y="337"/>
                  </a:lnTo>
                  <a:lnTo>
                    <a:pt x="112" y="329"/>
                  </a:lnTo>
                  <a:lnTo>
                    <a:pt x="108" y="322"/>
                  </a:lnTo>
                  <a:lnTo>
                    <a:pt x="101" y="318"/>
                  </a:lnTo>
                  <a:lnTo>
                    <a:pt x="98" y="317"/>
                  </a:lnTo>
                  <a:lnTo>
                    <a:pt x="93" y="316"/>
                  </a:lnTo>
                  <a:lnTo>
                    <a:pt x="93" y="316"/>
                  </a:lnTo>
                  <a:lnTo>
                    <a:pt x="90" y="316"/>
                  </a:lnTo>
                  <a:lnTo>
                    <a:pt x="87" y="315"/>
                  </a:lnTo>
                  <a:lnTo>
                    <a:pt x="87" y="315"/>
                  </a:lnTo>
                  <a:lnTo>
                    <a:pt x="76" y="316"/>
                  </a:lnTo>
                  <a:lnTo>
                    <a:pt x="76" y="316"/>
                  </a:lnTo>
                  <a:lnTo>
                    <a:pt x="73" y="316"/>
                  </a:lnTo>
                  <a:lnTo>
                    <a:pt x="71" y="315"/>
                  </a:lnTo>
                  <a:lnTo>
                    <a:pt x="69" y="312"/>
                  </a:lnTo>
                  <a:lnTo>
                    <a:pt x="68" y="310"/>
                  </a:lnTo>
                  <a:lnTo>
                    <a:pt x="66" y="305"/>
                  </a:lnTo>
                  <a:lnTo>
                    <a:pt x="62" y="299"/>
                  </a:lnTo>
                  <a:lnTo>
                    <a:pt x="62" y="299"/>
                  </a:lnTo>
                  <a:lnTo>
                    <a:pt x="60" y="298"/>
                  </a:lnTo>
                  <a:lnTo>
                    <a:pt x="59" y="297"/>
                  </a:lnTo>
                  <a:lnTo>
                    <a:pt x="58" y="296"/>
                  </a:lnTo>
                  <a:lnTo>
                    <a:pt x="58" y="296"/>
                  </a:lnTo>
                  <a:lnTo>
                    <a:pt x="56" y="289"/>
                  </a:lnTo>
                  <a:lnTo>
                    <a:pt x="52" y="283"/>
                  </a:lnTo>
                  <a:lnTo>
                    <a:pt x="52" y="283"/>
                  </a:lnTo>
                  <a:lnTo>
                    <a:pt x="48" y="278"/>
                  </a:lnTo>
                  <a:lnTo>
                    <a:pt x="45" y="273"/>
                  </a:lnTo>
                  <a:lnTo>
                    <a:pt x="45" y="273"/>
                  </a:lnTo>
                  <a:lnTo>
                    <a:pt x="39" y="260"/>
                  </a:lnTo>
                  <a:lnTo>
                    <a:pt x="39" y="260"/>
                  </a:lnTo>
                  <a:lnTo>
                    <a:pt x="36" y="253"/>
                  </a:lnTo>
                  <a:lnTo>
                    <a:pt x="35" y="248"/>
                  </a:lnTo>
                  <a:lnTo>
                    <a:pt x="34" y="246"/>
                  </a:lnTo>
                  <a:lnTo>
                    <a:pt x="34" y="246"/>
                  </a:lnTo>
                  <a:lnTo>
                    <a:pt x="36" y="241"/>
                  </a:lnTo>
                  <a:lnTo>
                    <a:pt x="36" y="237"/>
                  </a:lnTo>
                  <a:lnTo>
                    <a:pt x="36" y="234"/>
                  </a:lnTo>
                  <a:lnTo>
                    <a:pt x="36" y="234"/>
                  </a:lnTo>
                  <a:lnTo>
                    <a:pt x="34" y="235"/>
                  </a:lnTo>
                  <a:lnTo>
                    <a:pt x="31" y="235"/>
                  </a:lnTo>
                  <a:lnTo>
                    <a:pt x="29" y="234"/>
                  </a:lnTo>
                  <a:lnTo>
                    <a:pt x="27" y="233"/>
                  </a:lnTo>
                  <a:lnTo>
                    <a:pt x="24" y="228"/>
                  </a:lnTo>
                  <a:lnTo>
                    <a:pt x="20" y="223"/>
                  </a:lnTo>
                  <a:lnTo>
                    <a:pt x="20" y="223"/>
                  </a:lnTo>
                  <a:lnTo>
                    <a:pt x="18" y="221"/>
                  </a:lnTo>
                  <a:lnTo>
                    <a:pt x="17" y="216"/>
                  </a:lnTo>
                  <a:lnTo>
                    <a:pt x="14" y="207"/>
                  </a:lnTo>
                  <a:lnTo>
                    <a:pt x="11" y="199"/>
                  </a:lnTo>
                  <a:lnTo>
                    <a:pt x="9" y="190"/>
                  </a:lnTo>
                  <a:lnTo>
                    <a:pt x="9" y="190"/>
                  </a:lnTo>
                  <a:lnTo>
                    <a:pt x="7" y="186"/>
                  </a:lnTo>
                  <a:lnTo>
                    <a:pt x="6" y="184"/>
                  </a:lnTo>
                  <a:lnTo>
                    <a:pt x="6" y="184"/>
                  </a:lnTo>
                  <a:lnTo>
                    <a:pt x="6" y="180"/>
                  </a:lnTo>
                  <a:lnTo>
                    <a:pt x="7" y="176"/>
                  </a:lnTo>
                  <a:lnTo>
                    <a:pt x="8" y="174"/>
                  </a:lnTo>
                  <a:lnTo>
                    <a:pt x="9" y="171"/>
                  </a:lnTo>
                  <a:lnTo>
                    <a:pt x="9" y="171"/>
                  </a:lnTo>
                  <a:lnTo>
                    <a:pt x="9" y="163"/>
                  </a:lnTo>
                  <a:lnTo>
                    <a:pt x="8" y="159"/>
                  </a:lnTo>
                  <a:lnTo>
                    <a:pt x="7" y="155"/>
                  </a:lnTo>
                  <a:lnTo>
                    <a:pt x="7" y="155"/>
                  </a:lnTo>
                  <a:lnTo>
                    <a:pt x="7" y="153"/>
                  </a:lnTo>
                  <a:lnTo>
                    <a:pt x="7" y="151"/>
                  </a:lnTo>
                  <a:lnTo>
                    <a:pt x="7" y="149"/>
                  </a:lnTo>
                  <a:lnTo>
                    <a:pt x="7" y="147"/>
                  </a:lnTo>
                  <a:lnTo>
                    <a:pt x="7" y="147"/>
                  </a:lnTo>
                  <a:lnTo>
                    <a:pt x="6" y="143"/>
                  </a:lnTo>
                  <a:lnTo>
                    <a:pt x="5" y="139"/>
                  </a:lnTo>
                  <a:lnTo>
                    <a:pt x="6" y="131"/>
                  </a:lnTo>
                  <a:lnTo>
                    <a:pt x="8" y="123"/>
                  </a:lnTo>
                  <a:lnTo>
                    <a:pt x="10" y="116"/>
                  </a:lnTo>
                  <a:lnTo>
                    <a:pt x="10" y="116"/>
                  </a:lnTo>
                  <a:lnTo>
                    <a:pt x="11" y="111"/>
                  </a:lnTo>
                  <a:lnTo>
                    <a:pt x="10" y="108"/>
                  </a:lnTo>
                  <a:lnTo>
                    <a:pt x="10" y="108"/>
                  </a:lnTo>
                  <a:lnTo>
                    <a:pt x="10" y="106"/>
                  </a:lnTo>
                  <a:lnTo>
                    <a:pt x="10" y="104"/>
                  </a:lnTo>
                  <a:lnTo>
                    <a:pt x="13" y="100"/>
                  </a:lnTo>
                  <a:lnTo>
                    <a:pt x="13" y="100"/>
                  </a:lnTo>
                  <a:lnTo>
                    <a:pt x="13" y="96"/>
                  </a:lnTo>
                  <a:lnTo>
                    <a:pt x="13" y="92"/>
                  </a:lnTo>
                  <a:lnTo>
                    <a:pt x="11" y="88"/>
                  </a:lnTo>
                  <a:lnTo>
                    <a:pt x="13" y="85"/>
                  </a:lnTo>
                  <a:lnTo>
                    <a:pt x="13" y="85"/>
                  </a:lnTo>
                  <a:lnTo>
                    <a:pt x="14" y="78"/>
                  </a:lnTo>
                  <a:lnTo>
                    <a:pt x="14" y="73"/>
                  </a:lnTo>
                  <a:lnTo>
                    <a:pt x="14" y="67"/>
                  </a:lnTo>
                  <a:lnTo>
                    <a:pt x="11" y="62"/>
                  </a:lnTo>
                  <a:lnTo>
                    <a:pt x="11" y="62"/>
                  </a:lnTo>
                  <a:lnTo>
                    <a:pt x="11" y="58"/>
                  </a:lnTo>
                  <a:lnTo>
                    <a:pt x="11" y="55"/>
                  </a:lnTo>
                  <a:lnTo>
                    <a:pt x="11" y="55"/>
                  </a:lnTo>
                  <a:lnTo>
                    <a:pt x="11" y="45"/>
                  </a:lnTo>
                  <a:lnTo>
                    <a:pt x="11" y="45"/>
                  </a:lnTo>
                  <a:lnTo>
                    <a:pt x="10" y="41"/>
                  </a:lnTo>
                  <a:lnTo>
                    <a:pt x="8" y="36"/>
                  </a:lnTo>
                  <a:lnTo>
                    <a:pt x="3" y="28"/>
                  </a:lnTo>
                  <a:lnTo>
                    <a:pt x="3" y="28"/>
                  </a:lnTo>
                  <a:lnTo>
                    <a:pt x="0" y="25"/>
                  </a:lnTo>
                  <a:lnTo>
                    <a:pt x="0" y="23"/>
                  </a:lnTo>
                  <a:lnTo>
                    <a:pt x="2" y="22"/>
                  </a:lnTo>
                  <a:lnTo>
                    <a:pt x="2" y="22"/>
                  </a:lnTo>
                  <a:lnTo>
                    <a:pt x="6" y="21"/>
                  </a:lnTo>
                  <a:lnTo>
                    <a:pt x="11" y="21"/>
                  </a:lnTo>
                  <a:lnTo>
                    <a:pt x="21" y="23"/>
                  </a:lnTo>
                  <a:lnTo>
                    <a:pt x="21" y="23"/>
                  </a:lnTo>
                  <a:lnTo>
                    <a:pt x="24" y="22"/>
                  </a:lnTo>
                  <a:lnTo>
                    <a:pt x="25" y="21"/>
                  </a:lnTo>
                  <a:lnTo>
                    <a:pt x="27" y="21"/>
                  </a:lnTo>
                  <a:lnTo>
                    <a:pt x="28" y="22"/>
                  </a:lnTo>
                  <a:lnTo>
                    <a:pt x="28" y="22"/>
                  </a:lnTo>
                  <a:lnTo>
                    <a:pt x="34" y="33"/>
                  </a:lnTo>
                  <a:lnTo>
                    <a:pt x="37" y="37"/>
                  </a:lnTo>
                  <a:lnTo>
                    <a:pt x="38" y="37"/>
                  </a:lnTo>
                  <a:lnTo>
                    <a:pt x="40" y="37"/>
                  </a:lnTo>
                  <a:lnTo>
                    <a:pt x="40" y="37"/>
                  </a:lnTo>
                  <a:lnTo>
                    <a:pt x="41" y="34"/>
                  </a:lnTo>
                  <a:lnTo>
                    <a:pt x="41" y="29"/>
                  </a:lnTo>
                  <a:lnTo>
                    <a:pt x="39" y="20"/>
                  </a:lnTo>
                  <a:lnTo>
                    <a:pt x="36" y="10"/>
                  </a:lnTo>
                  <a:lnTo>
                    <a:pt x="34" y="4"/>
                  </a:lnTo>
                  <a:lnTo>
                    <a:pt x="450" y="0"/>
                  </a:lnTo>
                  <a:lnTo>
                    <a:pt x="450" y="0"/>
                  </a:lnTo>
                  <a:lnTo>
                    <a:pt x="459" y="7"/>
                  </a:lnTo>
                  <a:lnTo>
                    <a:pt x="466" y="12"/>
                  </a:lnTo>
                  <a:lnTo>
                    <a:pt x="468" y="13"/>
                  </a:lnTo>
                  <a:lnTo>
                    <a:pt x="470" y="14"/>
                  </a:lnTo>
                  <a:lnTo>
                    <a:pt x="470" y="14"/>
                  </a:lnTo>
                  <a:lnTo>
                    <a:pt x="482" y="11"/>
                  </a:lnTo>
                  <a:lnTo>
                    <a:pt x="488" y="10"/>
                  </a:lnTo>
                  <a:lnTo>
                    <a:pt x="490" y="10"/>
                  </a:lnTo>
                  <a:lnTo>
                    <a:pt x="492" y="11"/>
                  </a:lnTo>
                  <a:lnTo>
                    <a:pt x="492" y="11"/>
                  </a:lnTo>
                  <a:lnTo>
                    <a:pt x="496" y="14"/>
                  </a:lnTo>
                  <a:lnTo>
                    <a:pt x="499" y="16"/>
                  </a:lnTo>
                  <a:lnTo>
                    <a:pt x="502" y="16"/>
                  </a:lnTo>
                  <a:lnTo>
                    <a:pt x="502" y="16"/>
                  </a:lnTo>
                  <a:lnTo>
                    <a:pt x="510" y="16"/>
                  </a:lnTo>
                  <a:lnTo>
                    <a:pt x="519" y="16"/>
                  </a:lnTo>
                  <a:lnTo>
                    <a:pt x="526" y="18"/>
                  </a:lnTo>
                  <a:lnTo>
                    <a:pt x="535" y="21"/>
                  </a:lnTo>
                  <a:lnTo>
                    <a:pt x="535" y="21"/>
                  </a:lnTo>
                  <a:lnTo>
                    <a:pt x="537" y="21"/>
                  </a:lnTo>
                  <a:lnTo>
                    <a:pt x="539" y="20"/>
                  </a:lnTo>
                  <a:lnTo>
                    <a:pt x="541" y="18"/>
                  </a:lnTo>
                  <a:lnTo>
                    <a:pt x="543" y="16"/>
                  </a:lnTo>
                  <a:lnTo>
                    <a:pt x="543" y="16"/>
                  </a:lnTo>
                  <a:lnTo>
                    <a:pt x="550" y="16"/>
                  </a:lnTo>
                  <a:lnTo>
                    <a:pt x="553" y="17"/>
                  </a:lnTo>
                  <a:lnTo>
                    <a:pt x="555" y="18"/>
                  </a:lnTo>
                  <a:lnTo>
                    <a:pt x="555" y="18"/>
                  </a:lnTo>
                  <a:lnTo>
                    <a:pt x="567" y="28"/>
                  </a:lnTo>
                  <a:lnTo>
                    <a:pt x="581" y="37"/>
                  </a:lnTo>
                  <a:lnTo>
                    <a:pt x="594" y="44"/>
                  </a:lnTo>
                  <a:lnTo>
                    <a:pt x="608" y="49"/>
                  </a:lnTo>
                  <a:lnTo>
                    <a:pt x="608" y="49"/>
                  </a:lnTo>
                  <a:lnTo>
                    <a:pt x="610" y="52"/>
                  </a:lnTo>
                  <a:lnTo>
                    <a:pt x="613" y="55"/>
                  </a:lnTo>
                  <a:lnTo>
                    <a:pt x="613" y="55"/>
                  </a:lnTo>
                  <a:lnTo>
                    <a:pt x="617" y="66"/>
                  </a:lnTo>
                  <a:lnTo>
                    <a:pt x="619" y="70"/>
                  </a:lnTo>
                  <a:lnTo>
                    <a:pt x="623" y="75"/>
                  </a:lnTo>
                  <a:lnTo>
                    <a:pt x="623" y="75"/>
                  </a:lnTo>
                  <a:lnTo>
                    <a:pt x="627" y="78"/>
                  </a:lnTo>
                  <a:lnTo>
                    <a:pt x="630" y="83"/>
                  </a:lnTo>
                  <a:lnTo>
                    <a:pt x="638" y="94"/>
                  </a:lnTo>
                  <a:lnTo>
                    <a:pt x="642" y="105"/>
                  </a:lnTo>
                  <a:lnTo>
                    <a:pt x="646" y="116"/>
                  </a:lnTo>
                  <a:lnTo>
                    <a:pt x="646" y="116"/>
                  </a:lnTo>
                  <a:lnTo>
                    <a:pt x="646" y="120"/>
                  </a:lnTo>
                  <a:lnTo>
                    <a:pt x="645" y="123"/>
                  </a:lnTo>
                  <a:lnTo>
                    <a:pt x="640" y="131"/>
                  </a:lnTo>
                  <a:lnTo>
                    <a:pt x="630" y="144"/>
                  </a:lnTo>
                  <a:lnTo>
                    <a:pt x="630" y="144"/>
                  </a:lnTo>
                  <a:lnTo>
                    <a:pt x="630" y="147"/>
                  </a:lnTo>
                  <a:lnTo>
                    <a:pt x="633" y="149"/>
                  </a:lnTo>
                  <a:lnTo>
                    <a:pt x="633" y="149"/>
                  </a:lnTo>
                  <a:lnTo>
                    <a:pt x="638" y="151"/>
                  </a:lnTo>
                  <a:lnTo>
                    <a:pt x="645" y="151"/>
                  </a:lnTo>
                  <a:lnTo>
                    <a:pt x="652" y="150"/>
                  </a:lnTo>
                  <a:lnTo>
                    <a:pt x="661" y="148"/>
                  </a:lnTo>
                  <a:lnTo>
                    <a:pt x="678" y="142"/>
                  </a:lnTo>
                  <a:lnTo>
                    <a:pt x="693" y="134"/>
                  </a:lnTo>
                  <a:lnTo>
                    <a:pt x="693" y="134"/>
                  </a:lnTo>
                  <a:lnTo>
                    <a:pt x="696" y="132"/>
                  </a:lnTo>
                  <a:lnTo>
                    <a:pt x="698" y="129"/>
                  </a:lnTo>
                  <a:lnTo>
                    <a:pt x="699" y="127"/>
                  </a:lnTo>
                  <a:lnTo>
                    <a:pt x="702" y="125"/>
                  </a:lnTo>
                  <a:lnTo>
                    <a:pt x="702" y="125"/>
                  </a:lnTo>
                  <a:lnTo>
                    <a:pt x="705" y="122"/>
                  </a:lnTo>
                  <a:lnTo>
                    <a:pt x="709" y="120"/>
                  </a:lnTo>
                  <a:lnTo>
                    <a:pt x="715" y="116"/>
                  </a:lnTo>
                  <a:lnTo>
                    <a:pt x="715" y="116"/>
                  </a:lnTo>
                  <a:lnTo>
                    <a:pt x="718" y="116"/>
                  </a:lnTo>
                  <a:lnTo>
                    <a:pt x="719" y="116"/>
                  </a:lnTo>
                  <a:lnTo>
                    <a:pt x="722" y="117"/>
                  </a:lnTo>
                  <a:lnTo>
                    <a:pt x="722" y="117"/>
                  </a:lnTo>
                  <a:lnTo>
                    <a:pt x="725" y="116"/>
                  </a:lnTo>
                  <a:lnTo>
                    <a:pt x="730" y="115"/>
                  </a:lnTo>
                  <a:lnTo>
                    <a:pt x="733" y="113"/>
                  </a:lnTo>
                  <a:lnTo>
                    <a:pt x="735" y="110"/>
                  </a:lnTo>
                  <a:lnTo>
                    <a:pt x="735" y="110"/>
                  </a:lnTo>
                  <a:lnTo>
                    <a:pt x="746" y="96"/>
                  </a:lnTo>
                  <a:lnTo>
                    <a:pt x="750" y="92"/>
                  </a:lnTo>
                  <a:lnTo>
                    <a:pt x="753" y="89"/>
                  </a:lnTo>
                  <a:lnTo>
                    <a:pt x="757" y="88"/>
                  </a:lnTo>
                  <a:lnTo>
                    <a:pt x="762" y="87"/>
                  </a:lnTo>
                  <a:lnTo>
                    <a:pt x="762" y="87"/>
                  </a:lnTo>
                  <a:lnTo>
                    <a:pt x="772" y="88"/>
                  </a:lnTo>
                  <a:lnTo>
                    <a:pt x="782" y="89"/>
                  </a:lnTo>
                  <a:lnTo>
                    <a:pt x="791" y="89"/>
                  </a:lnTo>
                  <a:lnTo>
                    <a:pt x="795" y="88"/>
                  </a:lnTo>
                  <a:lnTo>
                    <a:pt x="799" y="87"/>
                  </a:lnTo>
                  <a:lnTo>
                    <a:pt x="799" y="87"/>
                  </a:lnTo>
                  <a:lnTo>
                    <a:pt x="808" y="80"/>
                  </a:lnTo>
                  <a:lnTo>
                    <a:pt x="816" y="73"/>
                  </a:lnTo>
                  <a:lnTo>
                    <a:pt x="823" y="64"/>
                  </a:lnTo>
                  <a:lnTo>
                    <a:pt x="828" y="56"/>
                  </a:lnTo>
                  <a:lnTo>
                    <a:pt x="828" y="56"/>
                  </a:lnTo>
                  <a:lnTo>
                    <a:pt x="833" y="49"/>
                  </a:lnTo>
                  <a:lnTo>
                    <a:pt x="835" y="46"/>
                  </a:lnTo>
                  <a:lnTo>
                    <a:pt x="837" y="44"/>
                  </a:lnTo>
                  <a:lnTo>
                    <a:pt x="837" y="44"/>
                  </a:lnTo>
                  <a:lnTo>
                    <a:pt x="843" y="42"/>
                  </a:lnTo>
                  <a:lnTo>
                    <a:pt x="848" y="42"/>
                  </a:lnTo>
                  <a:lnTo>
                    <a:pt x="854" y="42"/>
                  </a:lnTo>
                  <a:lnTo>
                    <a:pt x="859" y="42"/>
                  </a:lnTo>
                  <a:lnTo>
                    <a:pt x="859" y="42"/>
                  </a:lnTo>
                  <a:lnTo>
                    <a:pt x="859" y="48"/>
                  </a:lnTo>
                  <a:lnTo>
                    <a:pt x="860" y="56"/>
                  </a:lnTo>
                  <a:lnTo>
                    <a:pt x="860" y="56"/>
                  </a:lnTo>
                  <a:lnTo>
                    <a:pt x="862" y="65"/>
                  </a:lnTo>
                  <a:lnTo>
                    <a:pt x="865" y="74"/>
                  </a:lnTo>
                  <a:lnTo>
                    <a:pt x="865" y="74"/>
                  </a:lnTo>
                  <a:lnTo>
                    <a:pt x="867" y="80"/>
                  </a:lnTo>
                  <a:lnTo>
                    <a:pt x="869" y="83"/>
                  </a:lnTo>
                  <a:lnTo>
                    <a:pt x="871" y="85"/>
                  </a:lnTo>
                  <a:lnTo>
                    <a:pt x="871" y="85"/>
                  </a:lnTo>
                  <a:lnTo>
                    <a:pt x="870" y="87"/>
                  </a:lnTo>
                  <a:lnTo>
                    <a:pt x="870" y="89"/>
                  </a:lnTo>
                  <a:lnTo>
                    <a:pt x="870" y="94"/>
                  </a:lnTo>
                  <a:lnTo>
                    <a:pt x="870" y="94"/>
                  </a:lnTo>
                  <a:lnTo>
                    <a:pt x="869" y="96"/>
                  </a:lnTo>
                  <a:lnTo>
                    <a:pt x="867" y="98"/>
                  </a:lnTo>
                  <a:lnTo>
                    <a:pt x="861" y="100"/>
                  </a:lnTo>
                  <a:lnTo>
                    <a:pt x="856" y="100"/>
                  </a:lnTo>
                  <a:lnTo>
                    <a:pt x="849" y="100"/>
                  </a:lnTo>
                  <a:lnTo>
                    <a:pt x="849" y="100"/>
                  </a:lnTo>
                  <a:lnTo>
                    <a:pt x="847" y="99"/>
                  </a:lnTo>
                  <a:lnTo>
                    <a:pt x="846" y="99"/>
                  </a:lnTo>
                  <a:lnTo>
                    <a:pt x="846" y="99"/>
                  </a:lnTo>
                  <a:lnTo>
                    <a:pt x="841" y="100"/>
                  </a:lnTo>
                  <a:lnTo>
                    <a:pt x="838" y="102"/>
                  </a:lnTo>
                  <a:lnTo>
                    <a:pt x="836" y="107"/>
                  </a:lnTo>
                  <a:lnTo>
                    <a:pt x="834" y="110"/>
                  </a:lnTo>
                  <a:lnTo>
                    <a:pt x="834" y="110"/>
                  </a:lnTo>
                  <a:lnTo>
                    <a:pt x="833" y="111"/>
                  </a:lnTo>
                  <a:lnTo>
                    <a:pt x="831" y="112"/>
                  </a:lnTo>
                  <a:lnTo>
                    <a:pt x="829" y="112"/>
                  </a:lnTo>
                  <a:lnTo>
                    <a:pt x="828" y="113"/>
                  </a:lnTo>
                  <a:lnTo>
                    <a:pt x="828" y="113"/>
                  </a:lnTo>
                  <a:lnTo>
                    <a:pt x="824" y="120"/>
                  </a:lnTo>
                  <a:lnTo>
                    <a:pt x="819" y="126"/>
                  </a:lnTo>
                  <a:lnTo>
                    <a:pt x="819" y="126"/>
                  </a:lnTo>
                  <a:lnTo>
                    <a:pt x="817" y="129"/>
                  </a:lnTo>
                  <a:lnTo>
                    <a:pt x="816" y="133"/>
                  </a:lnTo>
                  <a:lnTo>
                    <a:pt x="816" y="141"/>
                  </a:lnTo>
                  <a:lnTo>
                    <a:pt x="817" y="150"/>
                  </a:lnTo>
                  <a:lnTo>
                    <a:pt x="820" y="158"/>
                  </a:lnTo>
                  <a:lnTo>
                    <a:pt x="820" y="158"/>
                  </a:lnTo>
                  <a:lnTo>
                    <a:pt x="822" y="159"/>
                  </a:lnTo>
                  <a:lnTo>
                    <a:pt x="824" y="159"/>
                  </a:lnTo>
                  <a:lnTo>
                    <a:pt x="827" y="157"/>
                  </a:lnTo>
                  <a:lnTo>
                    <a:pt x="829" y="155"/>
                  </a:lnTo>
                  <a:lnTo>
                    <a:pt x="829" y="155"/>
                  </a:lnTo>
                  <a:lnTo>
                    <a:pt x="829" y="157"/>
                  </a:lnTo>
                  <a:lnTo>
                    <a:pt x="828" y="159"/>
                  </a:lnTo>
                  <a:lnTo>
                    <a:pt x="826" y="161"/>
                  </a:lnTo>
                  <a:lnTo>
                    <a:pt x="818" y="165"/>
                  </a:lnTo>
                  <a:lnTo>
                    <a:pt x="818" y="165"/>
                  </a:lnTo>
                  <a:lnTo>
                    <a:pt x="815" y="167"/>
                  </a:lnTo>
                  <a:lnTo>
                    <a:pt x="812" y="165"/>
                  </a:lnTo>
                  <a:lnTo>
                    <a:pt x="805" y="162"/>
                  </a:lnTo>
                  <a:lnTo>
                    <a:pt x="805" y="162"/>
                  </a:lnTo>
                  <a:lnTo>
                    <a:pt x="802" y="162"/>
                  </a:lnTo>
                  <a:lnTo>
                    <a:pt x="802" y="162"/>
                  </a:lnTo>
                  <a:lnTo>
                    <a:pt x="791" y="167"/>
                  </a:lnTo>
                  <a:lnTo>
                    <a:pt x="780" y="170"/>
                  </a:lnTo>
                  <a:lnTo>
                    <a:pt x="780" y="170"/>
                  </a:lnTo>
                  <a:lnTo>
                    <a:pt x="774" y="172"/>
                  </a:lnTo>
                  <a:lnTo>
                    <a:pt x="771" y="174"/>
                  </a:lnTo>
                  <a:lnTo>
                    <a:pt x="767" y="179"/>
                  </a:lnTo>
                  <a:lnTo>
                    <a:pt x="764" y="183"/>
                  </a:lnTo>
                  <a:lnTo>
                    <a:pt x="764" y="183"/>
                  </a:lnTo>
                  <a:lnTo>
                    <a:pt x="763" y="188"/>
                  </a:lnTo>
                  <a:lnTo>
                    <a:pt x="763" y="191"/>
                  </a:lnTo>
                  <a:lnTo>
                    <a:pt x="766" y="197"/>
                  </a:lnTo>
                  <a:lnTo>
                    <a:pt x="766" y="197"/>
                  </a:lnTo>
                  <a:lnTo>
                    <a:pt x="767" y="199"/>
                  </a:lnTo>
                  <a:lnTo>
                    <a:pt x="766" y="200"/>
                  </a:lnTo>
                  <a:lnTo>
                    <a:pt x="765" y="203"/>
                  </a:lnTo>
                  <a:lnTo>
                    <a:pt x="765" y="203"/>
                  </a:lnTo>
                  <a:lnTo>
                    <a:pt x="764" y="207"/>
                  </a:lnTo>
                  <a:lnTo>
                    <a:pt x="763" y="210"/>
                  </a:lnTo>
                  <a:lnTo>
                    <a:pt x="762" y="211"/>
                  </a:lnTo>
                  <a:lnTo>
                    <a:pt x="762" y="211"/>
                  </a:lnTo>
                  <a:lnTo>
                    <a:pt x="759" y="211"/>
                  </a:lnTo>
                  <a:lnTo>
                    <a:pt x="755" y="210"/>
                  </a:lnTo>
                  <a:lnTo>
                    <a:pt x="752" y="206"/>
                  </a:lnTo>
                  <a:lnTo>
                    <a:pt x="751" y="203"/>
                  </a:lnTo>
                  <a:lnTo>
                    <a:pt x="751" y="203"/>
                  </a:lnTo>
                  <a:lnTo>
                    <a:pt x="750" y="202"/>
                  </a:lnTo>
                  <a:lnTo>
                    <a:pt x="749" y="202"/>
                  </a:lnTo>
                  <a:lnTo>
                    <a:pt x="749" y="202"/>
                  </a:lnTo>
                  <a:lnTo>
                    <a:pt x="749" y="209"/>
                  </a:lnTo>
                  <a:lnTo>
                    <a:pt x="750" y="214"/>
                  </a:lnTo>
                  <a:lnTo>
                    <a:pt x="751" y="220"/>
                  </a:lnTo>
                  <a:lnTo>
                    <a:pt x="752" y="225"/>
                  </a:lnTo>
                  <a:lnTo>
                    <a:pt x="752" y="225"/>
                  </a:lnTo>
                  <a:lnTo>
                    <a:pt x="752" y="228"/>
                  </a:lnTo>
                  <a:lnTo>
                    <a:pt x="752" y="231"/>
                  </a:lnTo>
                  <a:lnTo>
                    <a:pt x="752" y="231"/>
                  </a:lnTo>
                  <a:lnTo>
                    <a:pt x="749" y="236"/>
                  </a:lnTo>
                  <a:lnTo>
                    <a:pt x="746" y="241"/>
                  </a:lnTo>
                  <a:lnTo>
                    <a:pt x="743" y="249"/>
                  </a:lnTo>
                  <a:lnTo>
                    <a:pt x="743" y="249"/>
                  </a:lnTo>
                  <a:lnTo>
                    <a:pt x="741" y="249"/>
                  </a:lnTo>
                  <a:lnTo>
                    <a:pt x="739" y="249"/>
                  </a:lnTo>
                  <a:lnTo>
                    <a:pt x="739" y="247"/>
                  </a:lnTo>
                  <a:lnTo>
                    <a:pt x="739" y="247"/>
                  </a:lnTo>
                  <a:lnTo>
                    <a:pt x="738" y="233"/>
                  </a:lnTo>
                  <a:lnTo>
                    <a:pt x="735" y="226"/>
                  </a:lnTo>
                  <a:lnTo>
                    <a:pt x="733" y="224"/>
                  </a:lnTo>
                  <a:lnTo>
                    <a:pt x="731" y="221"/>
                  </a:lnTo>
                  <a:lnTo>
                    <a:pt x="731" y="221"/>
                  </a:lnTo>
                  <a:lnTo>
                    <a:pt x="730" y="220"/>
                  </a:lnTo>
                  <a:lnTo>
                    <a:pt x="730" y="217"/>
                  </a:lnTo>
                  <a:lnTo>
                    <a:pt x="731" y="212"/>
                  </a:lnTo>
                  <a:lnTo>
                    <a:pt x="731" y="212"/>
                  </a:lnTo>
                  <a:lnTo>
                    <a:pt x="731" y="211"/>
                  </a:lnTo>
                  <a:lnTo>
                    <a:pt x="730" y="211"/>
                  </a:lnTo>
                  <a:lnTo>
                    <a:pt x="730" y="211"/>
                  </a:lnTo>
                  <a:lnTo>
                    <a:pt x="728" y="211"/>
                  </a:lnTo>
                  <a:lnTo>
                    <a:pt x="725" y="211"/>
                  </a:lnTo>
                  <a:lnTo>
                    <a:pt x="724" y="213"/>
                  </a:lnTo>
                  <a:lnTo>
                    <a:pt x="725" y="214"/>
                  </a:lnTo>
                  <a:lnTo>
                    <a:pt x="725" y="214"/>
                  </a:lnTo>
                  <a:lnTo>
                    <a:pt x="726" y="218"/>
                  </a:lnTo>
                  <a:lnTo>
                    <a:pt x="726" y="222"/>
                  </a:lnTo>
                  <a:lnTo>
                    <a:pt x="726" y="226"/>
                  </a:lnTo>
                  <a:lnTo>
                    <a:pt x="728" y="230"/>
                  </a:lnTo>
                  <a:lnTo>
                    <a:pt x="728" y="230"/>
                  </a:lnTo>
                  <a:lnTo>
                    <a:pt x="731" y="234"/>
                  </a:lnTo>
                  <a:lnTo>
                    <a:pt x="732" y="237"/>
                  </a:lnTo>
                  <a:lnTo>
                    <a:pt x="732" y="239"/>
                  </a:lnTo>
                  <a:lnTo>
                    <a:pt x="732" y="239"/>
                  </a:lnTo>
                  <a:lnTo>
                    <a:pt x="731" y="245"/>
                  </a:lnTo>
                  <a:lnTo>
                    <a:pt x="730" y="247"/>
                  </a:lnTo>
                  <a:lnTo>
                    <a:pt x="730" y="251"/>
                  </a:lnTo>
                  <a:lnTo>
                    <a:pt x="730" y="251"/>
                  </a:lnTo>
                  <a:lnTo>
                    <a:pt x="732" y="255"/>
                  </a:lnTo>
                  <a:lnTo>
                    <a:pt x="735" y="259"/>
                  </a:lnTo>
                  <a:lnTo>
                    <a:pt x="738" y="265"/>
                  </a:lnTo>
                  <a:lnTo>
                    <a:pt x="739" y="267"/>
                  </a:lnTo>
                  <a:lnTo>
                    <a:pt x="738" y="270"/>
                  </a:lnTo>
                  <a:lnTo>
                    <a:pt x="738" y="270"/>
                  </a:lnTo>
                  <a:lnTo>
                    <a:pt x="736" y="273"/>
                  </a:lnTo>
                  <a:lnTo>
                    <a:pt x="733" y="273"/>
                  </a:lnTo>
                  <a:lnTo>
                    <a:pt x="731" y="273"/>
                  </a:lnTo>
                  <a:lnTo>
                    <a:pt x="730" y="274"/>
                  </a:lnTo>
                  <a:lnTo>
                    <a:pt x="730" y="274"/>
                  </a:lnTo>
                  <a:lnTo>
                    <a:pt x="729" y="276"/>
                  </a:lnTo>
                  <a:lnTo>
                    <a:pt x="730" y="277"/>
                  </a:lnTo>
                  <a:lnTo>
                    <a:pt x="731" y="278"/>
                  </a:lnTo>
                  <a:lnTo>
                    <a:pt x="733" y="278"/>
                  </a:lnTo>
                  <a:lnTo>
                    <a:pt x="738" y="278"/>
                  </a:lnTo>
                  <a:lnTo>
                    <a:pt x="742" y="277"/>
                  </a:lnTo>
                  <a:lnTo>
                    <a:pt x="742" y="277"/>
                  </a:lnTo>
                  <a:lnTo>
                    <a:pt x="743" y="278"/>
                  </a:lnTo>
                  <a:lnTo>
                    <a:pt x="743" y="280"/>
                  </a:lnTo>
                  <a:lnTo>
                    <a:pt x="742" y="285"/>
                  </a:lnTo>
                  <a:lnTo>
                    <a:pt x="742" y="285"/>
                  </a:lnTo>
                  <a:lnTo>
                    <a:pt x="741" y="286"/>
                  </a:lnTo>
                  <a:lnTo>
                    <a:pt x="739" y="287"/>
                  </a:lnTo>
                  <a:lnTo>
                    <a:pt x="735" y="287"/>
                  </a:lnTo>
                  <a:lnTo>
                    <a:pt x="732" y="287"/>
                  </a:lnTo>
                  <a:lnTo>
                    <a:pt x="728" y="287"/>
                  </a:lnTo>
                  <a:lnTo>
                    <a:pt x="728" y="287"/>
                  </a:lnTo>
                  <a:lnTo>
                    <a:pt x="728" y="288"/>
                  </a:lnTo>
                  <a:lnTo>
                    <a:pt x="728" y="289"/>
                  </a:lnTo>
                  <a:lnTo>
                    <a:pt x="729" y="291"/>
                  </a:lnTo>
                  <a:lnTo>
                    <a:pt x="729" y="291"/>
                  </a:lnTo>
                  <a:lnTo>
                    <a:pt x="731" y="294"/>
                  </a:lnTo>
                  <a:lnTo>
                    <a:pt x="733" y="295"/>
                  </a:lnTo>
                  <a:lnTo>
                    <a:pt x="733" y="295"/>
                  </a:lnTo>
                  <a:lnTo>
                    <a:pt x="734" y="297"/>
                  </a:lnTo>
                  <a:lnTo>
                    <a:pt x="734" y="299"/>
                  </a:lnTo>
                  <a:lnTo>
                    <a:pt x="733" y="301"/>
                  </a:lnTo>
                  <a:lnTo>
                    <a:pt x="731" y="302"/>
                  </a:lnTo>
                  <a:lnTo>
                    <a:pt x="731" y="302"/>
                  </a:lnTo>
                  <a:lnTo>
                    <a:pt x="723" y="301"/>
                  </a:lnTo>
                  <a:lnTo>
                    <a:pt x="720" y="301"/>
                  </a:lnTo>
                  <a:lnTo>
                    <a:pt x="718" y="302"/>
                  </a:lnTo>
                  <a:lnTo>
                    <a:pt x="713" y="307"/>
                  </a:lnTo>
                  <a:lnTo>
                    <a:pt x="707" y="314"/>
                  </a:lnTo>
                  <a:lnTo>
                    <a:pt x="707" y="314"/>
                  </a:lnTo>
                  <a:lnTo>
                    <a:pt x="703" y="316"/>
                  </a:lnTo>
                  <a:lnTo>
                    <a:pt x="699" y="318"/>
                  </a:lnTo>
                  <a:lnTo>
                    <a:pt x="691" y="322"/>
                  </a:lnTo>
                  <a:lnTo>
                    <a:pt x="691" y="322"/>
                  </a:lnTo>
                  <a:lnTo>
                    <a:pt x="689" y="325"/>
                  </a:lnTo>
                  <a:lnTo>
                    <a:pt x="687" y="329"/>
                  </a:lnTo>
                  <a:lnTo>
                    <a:pt x="687" y="329"/>
                  </a:lnTo>
                  <a:lnTo>
                    <a:pt x="684" y="331"/>
                  </a:lnTo>
                  <a:lnTo>
                    <a:pt x="682" y="335"/>
                  </a:lnTo>
                  <a:lnTo>
                    <a:pt x="676" y="340"/>
                  </a:lnTo>
                  <a:lnTo>
                    <a:pt x="676" y="340"/>
                  </a:lnTo>
                  <a:lnTo>
                    <a:pt x="673" y="341"/>
                  </a:lnTo>
                  <a:lnTo>
                    <a:pt x="671" y="342"/>
                  </a:lnTo>
                  <a:lnTo>
                    <a:pt x="671" y="342"/>
                  </a:lnTo>
                  <a:lnTo>
                    <a:pt x="669" y="343"/>
                  </a:lnTo>
                  <a:lnTo>
                    <a:pt x="668" y="344"/>
                  </a:lnTo>
                  <a:lnTo>
                    <a:pt x="668" y="344"/>
                  </a:lnTo>
                  <a:lnTo>
                    <a:pt x="665" y="348"/>
                  </a:lnTo>
                  <a:lnTo>
                    <a:pt x="662" y="351"/>
                  </a:lnTo>
                  <a:lnTo>
                    <a:pt x="662" y="351"/>
                  </a:lnTo>
                  <a:lnTo>
                    <a:pt x="660" y="351"/>
                  </a:lnTo>
                  <a:lnTo>
                    <a:pt x="658" y="352"/>
                  </a:lnTo>
                  <a:lnTo>
                    <a:pt x="655" y="352"/>
                  </a:lnTo>
                  <a:lnTo>
                    <a:pt x="654" y="356"/>
                  </a:lnTo>
                  <a:lnTo>
                    <a:pt x="654" y="356"/>
                  </a:lnTo>
                  <a:lnTo>
                    <a:pt x="652" y="360"/>
                  </a:lnTo>
                  <a:lnTo>
                    <a:pt x="652" y="367"/>
                  </a:lnTo>
                  <a:lnTo>
                    <a:pt x="652" y="367"/>
                  </a:lnTo>
                  <a:lnTo>
                    <a:pt x="654" y="379"/>
                  </a:lnTo>
                  <a:lnTo>
                    <a:pt x="657" y="391"/>
                  </a:lnTo>
                  <a:lnTo>
                    <a:pt x="660" y="403"/>
                  </a:lnTo>
                  <a:lnTo>
                    <a:pt x="665" y="411"/>
                  </a:lnTo>
                  <a:lnTo>
                    <a:pt x="665" y="411"/>
                  </a:lnTo>
                  <a:lnTo>
                    <a:pt x="666" y="415"/>
                  </a:lnTo>
                  <a:lnTo>
                    <a:pt x="667" y="420"/>
                  </a:lnTo>
                  <a:lnTo>
                    <a:pt x="666" y="425"/>
                  </a:lnTo>
                  <a:lnTo>
                    <a:pt x="666" y="430"/>
                  </a:lnTo>
                  <a:lnTo>
                    <a:pt x="666" y="430"/>
                  </a:lnTo>
                  <a:lnTo>
                    <a:pt x="668" y="435"/>
                  </a:lnTo>
                  <a:lnTo>
                    <a:pt x="669" y="437"/>
                  </a:lnTo>
                  <a:lnTo>
                    <a:pt x="671" y="440"/>
                  </a:lnTo>
                  <a:lnTo>
                    <a:pt x="671" y="440"/>
                  </a:lnTo>
                  <a:lnTo>
                    <a:pt x="672" y="441"/>
                  </a:lnTo>
                  <a:lnTo>
                    <a:pt x="672" y="444"/>
                  </a:lnTo>
                  <a:lnTo>
                    <a:pt x="672" y="446"/>
                  </a:lnTo>
                  <a:lnTo>
                    <a:pt x="672" y="448"/>
                  </a:lnTo>
                  <a:lnTo>
                    <a:pt x="672" y="448"/>
                  </a:lnTo>
                  <a:lnTo>
                    <a:pt x="675" y="455"/>
                  </a:lnTo>
                  <a:lnTo>
                    <a:pt x="675" y="461"/>
                  </a:lnTo>
                  <a:lnTo>
                    <a:pt x="675" y="461"/>
                  </a:lnTo>
                  <a:lnTo>
                    <a:pt x="673" y="462"/>
                  </a:lnTo>
                  <a:lnTo>
                    <a:pt x="673" y="462"/>
                  </a:lnTo>
                  <a:lnTo>
                    <a:pt x="673" y="467"/>
                  </a:lnTo>
                  <a:lnTo>
                    <a:pt x="672" y="472"/>
                  </a:lnTo>
                  <a:lnTo>
                    <a:pt x="671" y="475"/>
                  </a:lnTo>
                  <a:lnTo>
                    <a:pt x="668" y="478"/>
                  </a:lnTo>
                  <a:lnTo>
                    <a:pt x="666" y="480"/>
                  </a:lnTo>
                  <a:lnTo>
                    <a:pt x="661" y="483"/>
                  </a:lnTo>
                  <a:lnTo>
                    <a:pt x="657" y="483"/>
                  </a:lnTo>
                  <a:lnTo>
                    <a:pt x="652" y="482"/>
                  </a:lnTo>
                  <a:lnTo>
                    <a:pt x="652" y="482"/>
                  </a:lnTo>
                  <a:lnTo>
                    <a:pt x="654" y="480"/>
                  </a:lnTo>
                  <a:lnTo>
                    <a:pt x="656" y="479"/>
                  </a:lnTo>
                  <a:lnTo>
                    <a:pt x="657" y="477"/>
                  </a:lnTo>
                  <a:lnTo>
                    <a:pt x="657" y="476"/>
                  </a:lnTo>
                  <a:lnTo>
                    <a:pt x="657" y="476"/>
                  </a:lnTo>
                  <a:lnTo>
                    <a:pt x="655" y="472"/>
                  </a:lnTo>
                  <a:lnTo>
                    <a:pt x="650" y="467"/>
                  </a:lnTo>
                  <a:lnTo>
                    <a:pt x="642" y="462"/>
                  </a:lnTo>
                  <a:lnTo>
                    <a:pt x="642" y="462"/>
                  </a:lnTo>
                  <a:lnTo>
                    <a:pt x="641" y="459"/>
                  </a:lnTo>
                  <a:lnTo>
                    <a:pt x="641" y="458"/>
                  </a:lnTo>
                  <a:lnTo>
                    <a:pt x="641" y="454"/>
                  </a:lnTo>
                  <a:lnTo>
                    <a:pt x="641" y="454"/>
                  </a:lnTo>
                  <a:lnTo>
                    <a:pt x="635" y="444"/>
                  </a:lnTo>
                  <a:lnTo>
                    <a:pt x="634" y="440"/>
                  </a:lnTo>
                  <a:lnTo>
                    <a:pt x="633" y="437"/>
                  </a:lnTo>
                  <a:lnTo>
                    <a:pt x="634" y="434"/>
                  </a:lnTo>
                  <a:lnTo>
                    <a:pt x="634" y="434"/>
                  </a:lnTo>
                  <a:lnTo>
                    <a:pt x="635" y="428"/>
                  </a:lnTo>
                  <a:lnTo>
                    <a:pt x="635" y="422"/>
                  </a:lnTo>
                  <a:lnTo>
                    <a:pt x="635" y="416"/>
                  </a:lnTo>
                  <a:lnTo>
                    <a:pt x="631" y="412"/>
                  </a:lnTo>
                  <a:lnTo>
                    <a:pt x="631" y="412"/>
                  </a:lnTo>
                  <a:lnTo>
                    <a:pt x="629" y="409"/>
                  </a:lnTo>
                  <a:lnTo>
                    <a:pt x="625" y="406"/>
                  </a:lnTo>
                  <a:lnTo>
                    <a:pt x="623" y="404"/>
                  </a:lnTo>
                  <a:lnTo>
                    <a:pt x="620" y="402"/>
                  </a:lnTo>
                  <a:lnTo>
                    <a:pt x="620" y="402"/>
                  </a:lnTo>
                  <a:lnTo>
                    <a:pt x="620" y="398"/>
                  </a:lnTo>
                  <a:lnTo>
                    <a:pt x="617" y="395"/>
                  </a:lnTo>
                  <a:lnTo>
                    <a:pt x="613" y="391"/>
                  </a:lnTo>
                  <a:lnTo>
                    <a:pt x="613" y="391"/>
                  </a:lnTo>
                  <a:lnTo>
                    <a:pt x="610" y="390"/>
                  </a:lnTo>
                  <a:lnTo>
                    <a:pt x="609" y="390"/>
                  </a:lnTo>
                  <a:lnTo>
                    <a:pt x="605" y="391"/>
                  </a:lnTo>
                  <a:lnTo>
                    <a:pt x="597" y="395"/>
                  </a:lnTo>
                  <a:lnTo>
                    <a:pt x="597" y="395"/>
                  </a:lnTo>
                  <a:lnTo>
                    <a:pt x="594" y="395"/>
                  </a:lnTo>
                  <a:lnTo>
                    <a:pt x="592" y="394"/>
                  </a:lnTo>
                  <a:lnTo>
                    <a:pt x="589" y="392"/>
                  </a:lnTo>
                  <a:lnTo>
                    <a:pt x="587" y="391"/>
                  </a:lnTo>
                  <a:lnTo>
                    <a:pt x="587" y="391"/>
                  </a:lnTo>
                  <a:lnTo>
                    <a:pt x="583" y="388"/>
                  </a:lnTo>
                  <a:lnTo>
                    <a:pt x="581" y="383"/>
                  </a:lnTo>
                  <a:lnTo>
                    <a:pt x="581" y="383"/>
                  </a:lnTo>
                  <a:lnTo>
                    <a:pt x="579" y="383"/>
                  </a:lnTo>
                  <a:lnTo>
                    <a:pt x="578" y="383"/>
                  </a:lnTo>
                  <a:lnTo>
                    <a:pt x="578" y="383"/>
                  </a:lnTo>
                  <a:lnTo>
                    <a:pt x="574" y="386"/>
                  </a:lnTo>
                  <a:lnTo>
                    <a:pt x="568" y="389"/>
                  </a:lnTo>
                  <a:lnTo>
                    <a:pt x="563" y="389"/>
                  </a:lnTo>
                  <a:lnTo>
                    <a:pt x="556" y="388"/>
                  </a:lnTo>
                  <a:lnTo>
                    <a:pt x="556" y="388"/>
                  </a:lnTo>
                  <a:lnTo>
                    <a:pt x="555" y="388"/>
                  </a:lnTo>
                  <a:lnTo>
                    <a:pt x="553" y="389"/>
                  </a:lnTo>
                  <a:lnTo>
                    <a:pt x="550" y="391"/>
                  </a:lnTo>
                  <a:lnTo>
                    <a:pt x="550" y="391"/>
                  </a:lnTo>
                  <a:lnTo>
                    <a:pt x="545" y="391"/>
                  </a:lnTo>
                  <a:lnTo>
                    <a:pt x="542" y="390"/>
                  </a:lnTo>
                  <a:lnTo>
                    <a:pt x="537" y="388"/>
                  </a:lnTo>
                  <a:lnTo>
                    <a:pt x="534" y="388"/>
                  </a:lnTo>
                  <a:lnTo>
                    <a:pt x="534" y="388"/>
                  </a:lnTo>
                  <a:lnTo>
                    <a:pt x="531" y="388"/>
                  </a:lnTo>
                  <a:lnTo>
                    <a:pt x="530" y="390"/>
                  </a:lnTo>
                  <a:lnTo>
                    <a:pt x="529" y="391"/>
                  </a:lnTo>
                  <a:lnTo>
                    <a:pt x="529" y="393"/>
                  </a:lnTo>
                  <a:lnTo>
                    <a:pt x="529" y="393"/>
                  </a:lnTo>
                  <a:lnTo>
                    <a:pt x="531" y="395"/>
                  </a:lnTo>
                  <a:lnTo>
                    <a:pt x="533" y="399"/>
                  </a:lnTo>
                  <a:lnTo>
                    <a:pt x="533" y="404"/>
                  </a:lnTo>
                  <a:lnTo>
                    <a:pt x="533" y="404"/>
                  </a:lnTo>
                  <a:lnTo>
                    <a:pt x="533" y="406"/>
                  </a:lnTo>
                  <a:lnTo>
                    <a:pt x="535" y="409"/>
                  </a:lnTo>
                  <a:lnTo>
                    <a:pt x="536" y="411"/>
                  </a:lnTo>
                  <a:lnTo>
                    <a:pt x="536" y="413"/>
                  </a:lnTo>
                  <a:lnTo>
                    <a:pt x="536" y="413"/>
                  </a:lnTo>
                  <a:lnTo>
                    <a:pt x="535" y="414"/>
                  </a:lnTo>
                  <a:lnTo>
                    <a:pt x="533" y="413"/>
                  </a:lnTo>
                  <a:lnTo>
                    <a:pt x="533" y="413"/>
                  </a:lnTo>
                  <a:lnTo>
                    <a:pt x="531" y="412"/>
                  </a:lnTo>
                  <a:lnTo>
                    <a:pt x="529" y="411"/>
                  </a:lnTo>
                  <a:lnTo>
                    <a:pt x="528" y="409"/>
                  </a:lnTo>
                  <a:lnTo>
                    <a:pt x="525" y="407"/>
                  </a:lnTo>
                  <a:lnTo>
                    <a:pt x="525" y="407"/>
                  </a:lnTo>
                  <a:lnTo>
                    <a:pt x="524" y="407"/>
                  </a:lnTo>
                  <a:lnTo>
                    <a:pt x="523" y="409"/>
                  </a:lnTo>
                  <a:lnTo>
                    <a:pt x="521" y="409"/>
                  </a:lnTo>
                  <a:lnTo>
                    <a:pt x="520" y="409"/>
                  </a:lnTo>
                  <a:lnTo>
                    <a:pt x="520" y="409"/>
                  </a:lnTo>
                  <a:lnTo>
                    <a:pt x="518" y="407"/>
                  </a:lnTo>
                  <a:lnTo>
                    <a:pt x="514" y="407"/>
                  </a:lnTo>
                  <a:lnTo>
                    <a:pt x="512" y="409"/>
                  </a:lnTo>
                  <a:lnTo>
                    <a:pt x="511" y="409"/>
                  </a:lnTo>
                  <a:lnTo>
                    <a:pt x="511" y="409"/>
                  </a:lnTo>
                  <a:lnTo>
                    <a:pt x="509" y="404"/>
                  </a:lnTo>
                  <a:lnTo>
                    <a:pt x="507" y="403"/>
                  </a:lnTo>
                  <a:lnTo>
                    <a:pt x="500" y="400"/>
                  </a:lnTo>
                  <a:lnTo>
                    <a:pt x="500" y="400"/>
                  </a:lnTo>
                  <a:lnTo>
                    <a:pt x="497" y="398"/>
                  </a:lnTo>
                  <a:lnTo>
                    <a:pt x="497" y="398"/>
                  </a:lnTo>
                  <a:lnTo>
                    <a:pt x="492" y="398"/>
                  </a:lnTo>
                  <a:lnTo>
                    <a:pt x="488" y="396"/>
                  </a:lnTo>
                  <a:lnTo>
                    <a:pt x="479" y="393"/>
                  </a:lnTo>
                  <a:lnTo>
                    <a:pt x="479" y="393"/>
                  </a:lnTo>
                  <a:lnTo>
                    <a:pt x="476" y="393"/>
                  </a:lnTo>
                  <a:lnTo>
                    <a:pt x="472" y="393"/>
                  </a:lnTo>
                  <a:lnTo>
                    <a:pt x="467" y="395"/>
                  </a:lnTo>
                  <a:lnTo>
                    <a:pt x="467" y="395"/>
                  </a:lnTo>
                  <a:lnTo>
                    <a:pt x="462" y="396"/>
                  </a:lnTo>
                  <a:lnTo>
                    <a:pt x="458" y="398"/>
                  </a:lnTo>
                  <a:lnTo>
                    <a:pt x="454" y="398"/>
                  </a:lnTo>
                  <a:lnTo>
                    <a:pt x="450" y="400"/>
                  </a:lnTo>
                  <a:lnTo>
                    <a:pt x="450" y="400"/>
                  </a:lnTo>
                  <a:lnTo>
                    <a:pt x="441" y="409"/>
                  </a:lnTo>
                  <a:lnTo>
                    <a:pt x="438" y="413"/>
                  </a:lnTo>
                  <a:lnTo>
                    <a:pt x="436" y="419"/>
                  </a:lnTo>
                  <a:lnTo>
                    <a:pt x="436" y="419"/>
                  </a:lnTo>
                  <a:lnTo>
                    <a:pt x="434" y="422"/>
                  </a:lnTo>
                  <a:lnTo>
                    <a:pt x="430" y="423"/>
                  </a:lnTo>
                  <a:lnTo>
                    <a:pt x="430" y="423"/>
                  </a:lnTo>
                  <a:lnTo>
                    <a:pt x="429" y="422"/>
                  </a:lnTo>
                  <a:lnTo>
                    <a:pt x="427" y="422"/>
                  </a:lnTo>
                  <a:lnTo>
                    <a:pt x="427" y="422"/>
                  </a:lnTo>
                  <a:lnTo>
                    <a:pt x="425" y="422"/>
                  </a:lnTo>
                  <a:lnTo>
                    <a:pt x="423" y="422"/>
                  </a:lnTo>
                  <a:lnTo>
                    <a:pt x="418" y="425"/>
                  </a:lnTo>
                  <a:lnTo>
                    <a:pt x="415" y="431"/>
                  </a:lnTo>
                  <a:lnTo>
                    <a:pt x="413" y="435"/>
                  </a:lnTo>
                  <a:lnTo>
                    <a:pt x="413" y="435"/>
                  </a:lnTo>
                  <a:lnTo>
                    <a:pt x="410" y="442"/>
                  </a:lnTo>
                  <a:lnTo>
                    <a:pt x="409" y="448"/>
                  </a:lnTo>
                  <a:lnTo>
                    <a:pt x="410" y="455"/>
                  </a:lnTo>
                  <a:lnTo>
                    <a:pt x="412" y="462"/>
                  </a:lnTo>
                  <a:lnTo>
                    <a:pt x="412" y="462"/>
                  </a:lnTo>
                  <a:lnTo>
                    <a:pt x="413" y="464"/>
                  </a:lnTo>
                  <a:lnTo>
                    <a:pt x="413" y="467"/>
                  </a:lnTo>
                  <a:lnTo>
                    <a:pt x="413" y="46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5" name="Freeform 584"/>
            <p:cNvSpPr>
              <a:spLocks/>
            </p:cNvSpPr>
            <p:nvPr/>
          </p:nvSpPr>
          <p:spPr bwMode="gray">
            <a:xfrm>
              <a:off x="1301105" y="3027019"/>
              <a:ext cx="9596" cy="16800"/>
            </a:xfrm>
            <a:custGeom>
              <a:avLst/>
              <a:gdLst/>
              <a:ahLst/>
              <a:cxnLst>
                <a:cxn ang="0">
                  <a:pos x="6" y="8"/>
                </a:cxn>
                <a:cxn ang="0">
                  <a:pos x="6" y="8"/>
                </a:cxn>
                <a:cxn ang="0">
                  <a:pos x="6" y="10"/>
                </a:cxn>
                <a:cxn ang="0">
                  <a:pos x="4" y="12"/>
                </a:cxn>
                <a:cxn ang="0">
                  <a:pos x="4" y="12"/>
                </a:cxn>
                <a:cxn ang="0">
                  <a:pos x="3" y="12"/>
                </a:cxn>
                <a:cxn ang="0">
                  <a:pos x="1" y="11"/>
                </a:cxn>
                <a:cxn ang="0">
                  <a:pos x="0" y="8"/>
                </a:cxn>
                <a:cxn ang="0">
                  <a:pos x="0" y="3"/>
                </a:cxn>
                <a:cxn ang="0">
                  <a:pos x="1" y="0"/>
                </a:cxn>
                <a:cxn ang="0">
                  <a:pos x="1" y="0"/>
                </a:cxn>
                <a:cxn ang="0">
                  <a:pos x="3" y="0"/>
                </a:cxn>
                <a:cxn ang="0">
                  <a:pos x="3" y="0"/>
                </a:cxn>
                <a:cxn ang="0">
                  <a:pos x="4" y="1"/>
                </a:cxn>
                <a:cxn ang="0">
                  <a:pos x="4" y="3"/>
                </a:cxn>
                <a:cxn ang="0">
                  <a:pos x="6" y="8"/>
                </a:cxn>
                <a:cxn ang="0">
                  <a:pos x="6" y="8"/>
                </a:cxn>
              </a:cxnLst>
              <a:rect l="0" t="0" r="r" b="b"/>
              <a:pathLst>
                <a:path w="6" h="12">
                  <a:moveTo>
                    <a:pt x="6" y="8"/>
                  </a:moveTo>
                  <a:lnTo>
                    <a:pt x="6" y="8"/>
                  </a:lnTo>
                  <a:lnTo>
                    <a:pt x="6" y="10"/>
                  </a:lnTo>
                  <a:lnTo>
                    <a:pt x="4" y="12"/>
                  </a:lnTo>
                  <a:lnTo>
                    <a:pt x="4" y="12"/>
                  </a:lnTo>
                  <a:lnTo>
                    <a:pt x="3" y="12"/>
                  </a:lnTo>
                  <a:lnTo>
                    <a:pt x="1" y="11"/>
                  </a:lnTo>
                  <a:lnTo>
                    <a:pt x="0" y="8"/>
                  </a:lnTo>
                  <a:lnTo>
                    <a:pt x="0" y="3"/>
                  </a:lnTo>
                  <a:lnTo>
                    <a:pt x="1" y="0"/>
                  </a:lnTo>
                  <a:lnTo>
                    <a:pt x="1" y="0"/>
                  </a:lnTo>
                  <a:lnTo>
                    <a:pt x="3" y="0"/>
                  </a:lnTo>
                  <a:lnTo>
                    <a:pt x="3" y="0"/>
                  </a:lnTo>
                  <a:lnTo>
                    <a:pt x="4" y="1"/>
                  </a:lnTo>
                  <a:lnTo>
                    <a:pt x="4" y="3"/>
                  </a:lnTo>
                  <a:lnTo>
                    <a:pt x="6" y="8"/>
                  </a:lnTo>
                  <a:lnTo>
                    <a:pt x="6"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6" name="Freeform 585"/>
            <p:cNvSpPr>
              <a:spLocks/>
            </p:cNvSpPr>
            <p:nvPr/>
          </p:nvSpPr>
          <p:spPr bwMode="gray">
            <a:xfrm>
              <a:off x="1272317" y="2974217"/>
              <a:ext cx="14394" cy="12000"/>
            </a:xfrm>
            <a:custGeom>
              <a:avLst/>
              <a:gdLst/>
              <a:ahLst/>
              <a:cxnLst>
                <a:cxn ang="0">
                  <a:pos x="4" y="6"/>
                </a:cxn>
                <a:cxn ang="0">
                  <a:pos x="4" y="6"/>
                </a:cxn>
                <a:cxn ang="0">
                  <a:pos x="1" y="5"/>
                </a:cxn>
                <a:cxn ang="0">
                  <a:pos x="0" y="3"/>
                </a:cxn>
                <a:cxn ang="0">
                  <a:pos x="1" y="2"/>
                </a:cxn>
                <a:cxn ang="0">
                  <a:pos x="1" y="2"/>
                </a:cxn>
                <a:cxn ang="0">
                  <a:pos x="3" y="0"/>
                </a:cxn>
                <a:cxn ang="0">
                  <a:pos x="7" y="2"/>
                </a:cxn>
                <a:cxn ang="0">
                  <a:pos x="9" y="3"/>
                </a:cxn>
                <a:cxn ang="0">
                  <a:pos x="10" y="6"/>
                </a:cxn>
                <a:cxn ang="0">
                  <a:pos x="10" y="6"/>
                </a:cxn>
                <a:cxn ang="0">
                  <a:pos x="11" y="7"/>
                </a:cxn>
                <a:cxn ang="0">
                  <a:pos x="10" y="8"/>
                </a:cxn>
                <a:cxn ang="0">
                  <a:pos x="10" y="8"/>
                </a:cxn>
                <a:cxn ang="0">
                  <a:pos x="7" y="8"/>
                </a:cxn>
                <a:cxn ang="0">
                  <a:pos x="4" y="6"/>
                </a:cxn>
                <a:cxn ang="0">
                  <a:pos x="4" y="6"/>
                </a:cxn>
              </a:cxnLst>
              <a:rect l="0" t="0" r="r" b="b"/>
              <a:pathLst>
                <a:path w="11" h="8">
                  <a:moveTo>
                    <a:pt x="4" y="6"/>
                  </a:moveTo>
                  <a:lnTo>
                    <a:pt x="4" y="6"/>
                  </a:lnTo>
                  <a:lnTo>
                    <a:pt x="1" y="5"/>
                  </a:lnTo>
                  <a:lnTo>
                    <a:pt x="0" y="3"/>
                  </a:lnTo>
                  <a:lnTo>
                    <a:pt x="1" y="2"/>
                  </a:lnTo>
                  <a:lnTo>
                    <a:pt x="1" y="2"/>
                  </a:lnTo>
                  <a:lnTo>
                    <a:pt x="3" y="0"/>
                  </a:lnTo>
                  <a:lnTo>
                    <a:pt x="7" y="2"/>
                  </a:lnTo>
                  <a:lnTo>
                    <a:pt x="9" y="3"/>
                  </a:lnTo>
                  <a:lnTo>
                    <a:pt x="10" y="6"/>
                  </a:lnTo>
                  <a:lnTo>
                    <a:pt x="10" y="6"/>
                  </a:lnTo>
                  <a:lnTo>
                    <a:pt x="11" y="7"/>
                  </a:lnTo>
                  <a:lnTo>
                    <a:pt x="10" y="8"/>
                  </a:lnTo>
                  <a:lnTo>
                    <a:pt x="10" y="8"/>
                  </a:lnTo>
                  <a:lnTo>
                    <a:pt x="7" y="8"/>
                  </a:lnTo>
                  <a:lnTo>
                    <a:pt x="4" y="6"/>
                  </a:lnTo>
                  <a:lnTo>
                    <a:pt x="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7" name="Freeform 586"/>
            <p:cNvSpPr>
              <a:spLocks/>
            </p:cNvSpPr>
            <p:nvPr/>
          </p:nvSpPr>
          <p:spPr bwMode="gray">
            <a:xfrm>
              <a:off x="1253124" y="3024618"/>
              <a:ext cx="23991" cy="31202"/>
            </a:xfrm>
            <a:custGeom>
              <a:avLst/>
              <a:gdLst/>
              <a:ahLst/>
              <a:cxnLst>
                <a:cxn ang="0">
                  <a:pos x="14" y="15"/>
                </a:cxn>
                <a:cxn ang="0">
                  <a:pos x="14" y="15"/>
                </a:cxn>
                <a:cxn ang="0">
                  <a:pos x="14" y="12"/>
                </a:cxn>
                <a:cxn ang="0">
                  <a:pos x="15" y="9"/>
                </a:cxn>
                <a:cxn ang="0">
                  <a:pos x="16" y="6"/>
                </a:cxn>
                <a:cxn ang="0">
                  <a:pos x="15" y="3"/>
                </a:cxn>
                <a:cxn ang="0">
                  <a:pos x="15" y="3"/>
                </a:cxn>
                <a:cxn ang="0">
                  <a:pos x="14" y="2"/>
                </a:cxn>
                <a:cxn ang="0">
                  <a:pos x="12" y="2"/>
                </a:cxn>
                <a:cxn ang="0">
                  <a:pos x="9" y="2"/>
                </a:cxn>
                <a:cxn ang="0">
                  <a:pos x="9" y="2"/>
                </a:cxn>
                <a:cxn ang="0">
                  <a:pos x="5" y="1"/>
                </a:cxn>
                <a:cxn ang="0">
                  <a:pos x="4" y="0"/>
                </a:cxn>
                <a:cxn ang="0">
                  <a:pos x="2" y="0"/>
                </a:cxn>
                <a:cxn ang="0">
                  <a:pos x="2" y="0"/>
                </a:cxn>
                <a:cxn ang="0">
                  <a:pos x="0" y="3"/>
                </a:cxn>
                <a:cxn ang="0">
                  <a:pos x="0" y="6"/>
                </a:cxn>
                <a:cxn ang="0">
                  <a:pos x="0" y="9"/>
                </a:cxn>
                <a:cxn ang="0">
                  <a:pos x="1" y="12"/>
                </a:cxn>
                <a:cxn ang="0">
                  <a:pos x="3" y="15"/>
                </a:cxn>
                <a:cxn ang="0">
                  <a:pos x="5" y="17"/>
                </a:cxn>
                <a:cxn ang="0">
                  <a:pos x="8" y="20"/>
                </a:cxn>
                <a:cxn ang="0">
                  <a:pos x="11" y="21"/>
                </a:cxn>
                <a:cxn ang="0">
                  <a:pos x="11" y="21"/>
                </a:cxn>
                <a:cxn ang="0">
                  <a:pos x="13" y="21"/>
                </a:cxn>
                <a:cxn ang="0">
                  <a:pos x="14" y="19"/>
                </a:cxn>
                <a:cxn ang="0">
                  <a:pos x="15" y="17"/>
                </a:cxn>
                <a:cxn ang="0">
                  <a:pos x="14" y="15"/>
                </a:cxn>
                <a:cxn ang="0">
                  <a:pos x="14" y="15"/>
                </a:cxn>
              </a:cxnLst>
              <a:rect l="0" t="0" r="r" b="b"/>
              <a:pathLst>
                <a:path w="16" h="21">
                  <a:moveTo>
                    <a:pt x="14" y="15"/>
                  </a:moveTo>
                  <a:lnTo>
                    <a:pt x="14" y="15"/>
                  </a:lnTo>
                  <a:lnTo>
                    <a:pt x="14" y="12"/>
                  </a:lnTo>
                  <a:lnTo>
                    <a:pt x="15" y="9"/>
                  </a:lnTo>
                  <a:lnTo>
                    <a:pt x="16" y="6"/>
                  </a:lnTo>
                  <a:lnTo>
                    <a:pt x="15" y="3"/>
                  </a:lnTo>
                  <a:lnTo>
                    <a:pt x="15" y="3"/>
                  </a:lnTo>
                  <a:lnTo>
                    <a:pt x="14" y="2"/>
                  </a:lnTo>
                  <a:lnTo>
                    <a:pt x="12" y="2"/>
                  </a:lnTo>
                  <a:lnTo>
                    <a:pt x="9" y="2"/>
                  </a:lnTo>
                  <a:lnTo>
                    <a:pt x="9" y="2"/>
                  </a:lnTo>
                  <a:lnTo>
                    <a:pt x="5" y="1"/>
                  </a:lnTo>
                  <a:lnTo>
                    <a:pt x="4" y="0"/>
                  </a:lnTo>
                  <a:lnTo>
                    <a:pt x="2" y="0"/>
                  </a:lnTo>
                  <a:lnTo>
                    <a:pt x="2" y="0"/>
                  </a:lnTo>
                  <a:lnTo>
                    <a:pt x="0" y="3"/>
                  </a:lnTo>
                  <a:lnTo>
                    <a:pt x="0" y="6"/>
                  </a:lnTo>
                  <a:lnTo>
                    <a:pt x="0" y="9"/>
                  </a:lnTo>
                  <a:lnTo>
                    <a:pt x="1" y="12"/>
                  </a:lnTo>
                  <a:lnTo>
                    <a:pt x="3" y="15"/>
                  </a:lnTo>
                  <a:lnTo>
                    <a:pt x="5" y="17"/>
                  </a:lnTo>
                  <a:lnTo>
                    <a:pt x="8" y="20"/>
                  </a:lnTo>
                  <a:lnTo>
                    <a:pt x="11" y="21"/>
                  </a:lnTo>
                  <a:lnTo>
                    <a:pt x="11" y="21"/>
                  </a:lnTo>
                  <a:lnTo>
                    <a:pt x="13" y="21"/>
                  </a:lnTo>
                  <a:lnTo>
                    <a:pt x="14" y="19"/>
                  </a:lnTo>
                  <a:lnTo>
                    <a:pt x="15" y="17"/>
                  </a:lnTo>
                  <a:lnTo>
                    <a:pt x="14" y="15"/>
                  </a:lnTo>
                  <a:lnTo>
                    <a:pt x="14"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8" name="Freeform 587"/>
            <p:cNvSpPr>
              <a:spLocks/>
            </p:cNvSpPr>
            <p:nvPr/>
          </p:nvSpPr>
          <p:spPr bwMode="gray">
            <a:xfrm>
              <a:off x="1226734" y="2940617"/>
              <a:ext cx="38385" cy="64801"/>
            </a:xfrm>
            <a:custGeom>
              <a:avLst/>
              <a:gdLst/>
              <a:ahLst/>
              <a:cxnLst>
                <a:cxn ang="0">
                  <a:pos x="26" y="39"/>
                </a:cxn>
                <a:cxn ang="0">
                  <a:pos x="26" y="39"/>
                </a:cxn>
                <a:cxn ang="0">
                  <a:pos x="25" y="37"/>
                </a:cxn>
                <a:cxn ang="0">
                  <a:pos x="24" y="34"/>
                </a:cxn>
                <a:cxn ang="0">
                  <a:pos x="24" y="34"/>
                </a:cxn>
                <a:cxn ang="0">
                  <a:pos x="24" y="31"/>
                </a:cxn>
                <a:cxn ang="0">
                  <a:pos x="24" y="28"/>
                </a:cxn>
                <a:cxn ang="0">
                  <a:pos x="24" y="25"/>
                </a:cxn>
                <a:cxn ang="0">
                  <a:pos x="23" y="22"/>
                </a:cxn>
                <a:cxn ang="0">
                  <a:pos x="23" y="22"/>
                </a:cxn>
                <a:cxn ang="0">
                  <a:pos x="12" y="11"/>
                </a:cxn>
                <a:cxn ang="0">
                  <a:pos x="2" y="0"/>
                </a:cxn>
                <a:cxn ang="0">
                  <a:pos x="2" y="0"/>
                </a:cxn>
                <a:cxn ang="0">
                  <a:pos x="1" y="0"/>
                </a:cxn>
                <a:cxn ang="0">
                  <a:pos x="0" y="1"/>
                </a:cxn>
                <a:cxn ang="0">
                  <a:pos x="0" y="2"/>
                </a:cxn>
                <a:cxn ang="0">
                  <a:pos x="0" y="5"/>
                </a:cxn>
                <a:cxn ang="0">
                  <a:pos x="0" y="5"/>
                </a:cxn>
                <a:cxn ang="0">
                  <a:pos x="3" y="9"/>
                </a:cxn>
                <a:cxn ang="0">
                  <a:pos x="3" y="9"/>
                </a:cxn>
                <a:cxn ang="0">
                  <a:pos x="4" y="12"/>
                </a:cxn>
                <a:cxn ang="0">
                  <a:pos x="5" y="16"/>
                </a:cxn>
                <a:cxn ang="0">
                  <a:pos x="5" y="16"/>
                </a:cxn>
                <a:cxn ang="0">
                  <a:pos x="9" y="19"/>
                </a:cxn>
                <a:cxn ang="0">
                  <a:pos x="12" y="23"/>
                </a:cxn>
                <a:cxn ang="0">
                  <a:pos x="12" y="23"/>
                </a:cxn>
                <a:cxn ang="0">
                  <a:pos x="17" y="33"/>
                </a:cxn>
                <a:cxn ang="0">
                  <a:pos x="23" y="43"/>
                </a:cxn>
                <a:cxn ang="0">
                  <a:pos x="23" y="43"/>
                </a:cxn>
                <a:cxn ang="0">
                  <a:pos x="24" y="44"/>
                </a:cxn>
                <a:cxn ang="0">
                  <a:pos x="25" y="44"/>
                </a:cxn>
                <a:cxn ang="0">
                  <a:pos x="28" y="42"/>
                </a:cxn>
                <a:cxn ang="0">
                  <a:pos x="28" y="42"/>
                </a:cxn>
                <a:cxn ang="0">
                  <a:pos x="28" y="40"/>
                </a:cxn>
                <a:cxn ang="0">
                  <a:pos x="26" y="39"/>
                </a:cxn>
                <a:cxn ang="0">
                  <a:pos x="26" y="39"/>
                </a:cxn>
              </a:cxnLst>
              <a:rect l="0" t="0" r="r" b="b"/>
              <a:pathLst>
                <a:path w="28" h="44">
                  <a:moveTo>
                    <a:pt x="26" y="39"/>
                  </a:moveTo>
                  <a:lnTo>
                    <a:pt x="26" y="39"/>
                  </a:lnTo>
                  <a:lnTo>
                    <a:pt x="25" y="37"/>
                  </a:lnTo>
                  <a:lnTo>
                    <a:pt x="24" y="34"/>
                  </a:lnTo>
                  <a:lnTo>
                    <a:pt x="24" y="34"/>
                  </a:lnTo>
                  <a:lnTo>
                    <a:pt x="24" y="31"/>
                  </a:lnTo>
                  <a:lnTo>
                    <a:pt x="24" y="28"/>
                  </a:lnTo>
                  <a:lnTo>
                    <a:pt x="24" y="25"/>
                  </a:lnTo>
                  <a:lnTo>
                    <a:pt x="23" y="22"/>
                  </a:lnTo>
                  <a:lnTo>
                    <a:pt x="23" y="22"/>
                  </a:lnTo>
                  <a:lnTo>
                    <a:pt x="12" y="11"/>
                  </a:lnTo>
                  <a:lnTo>
                    <a:pt x="2" y="0"/>
                  </a:lnTo>
                  <a:lnTo>
                    <a:pt x="2" y="0"/>
                  </a:lnTo>
                  <a:lnTo>
                    <a:pt x="1" y="0"/>
                  </a:lnTo>
                  <a:lnTo>
                    <a:pt x="0" y="1"/>
                  </a:lnTo>
                  <a:lnTo>
                    <a:pt x="0" y="2"/>
                  </a:lnTo>
                  <a:lnTo>
                    <a:pt x="0" y="5"/>
                  </a:lnTo>
                  <a:lnTo>
                    <a:pt x="0" y="5"/>
                  </a:lnTo>
                  <a:lnTo>
                    <a:pt x="3" y="9"/>
                  </a:lnTo>
                  <a:lnTo>
                    <a:pt x="3" y="9"/>
                  </a:lnTo>
                  <a:lnTo>
                    <a:pt x="4" y="12"/>
                  </a:lnTo>
                  <a:lnTo>
                    <a:pt x="5" y="16"/>
                  </a:lnTo>
                  <a:lnTo>
                    <a:pt x="5" y="16"/>
                  </a:lnTo>
                  <a:lnTo>
                    <a:pt x="9" y="19"/>
                  </a:lnTo>
                  <a:lnTo>
                    <a:pt x="12" y="23"/>
                  </a:lnTo>
                  <a:lnTo>
                    <a:pt x="12" y="23"/>
                  </a:lnTo>
                  <a:lnTo>
                    <a:pt x="17" y="33"/>
                  </a:lnTo>
                  <a:lnTo>
                    <a:pt x="23" y="43"/>
                  </a:lnTo>
                  <a:lnTo>
                    <a:pt x="23" y="43"/>
                  </a:lnTo>
                  <a:lnTo>
                    <a:pt x="24" y="44"/>
                  </a:lnTo>
                  <a:lnTo>
                    <a:pt x="25" y="44"/>
                  </a:lnTo>
                  <a:lnTo>
                    <a:pt x="28" y="42"/>
                  </a:lnTo>
                  <a:lnTo>
                    <a:pt x="28" y="42"/>
                  </a:lnTo>
                  <a:lnTo>
                    <a:pt x="28" y="40"/>
                  </a:lnTo>
                  <a:lnTo>
                    <a:pt x="26" y="39"/>
                  </a:lnTo>
                  <a:lnTo>
                    <a:pt x="26" y="3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89" name="Freeform 588"/>
            <p:cNvSpPr>
              <a:spLocks/>
            </p:cNvSpPr>
            <p:nvPr/>
          </p:nvSpPr>
          <p:spPr bwMode="gray">
            <a:xfrm>
              <a:off x="1233932" y="2935816"/>
              <a:ext cx="21591" cy="16800"/>
            </a:xfrm>
            <a:custGeom>
              <a:avLst/>
              <a:gdLst/>
              <a:ahLst/>
              <a:cxnLst>
                <a:cxn ang="0">
                  <a:pos x="12" y="7"/>
                </a:cxn>
                <a:cxn ang="0">
                  <a:pos x="12" y="7"/>
                </a:cxn>
                <a:cxn ang="0">
                  <a:pos x="8" y="5"/>
                </a:cxn>
                <a:cxn ang="0">
                  <a:pos x="6" y="2"/>
                </a:cxn>
                <a:cxn ang="0">
                  <a:pos x="3" y="0"/>
                </a:cxn>
                <a:cxn ang="0">
                  <a:pos x="2" y="0"/>
                </a:cxn>
                <a:cxn ang="0">
                  <a:pos x="1" y="1"/>
                </a:cxn>
                <a:cxn ang="0">
                  <a:pos x="1" y="1"/>
                </a:cxn>
                <a:cxn ang="0">
                  <a:pos x="0" y="3"/>
                </a:cxn>
                <a:cxn ang="0">
                  <a:pos x="1" y="5"/>
                </a:cxn>
                <a:cxn ang="0">
                  <a:pos x="4" y="11"/>
                </a:cxn>
                <a:cxn ang="0">
                  <a:pos x="4" y="11"/>
                </a:cxn>
                <a:cxn ang="0">
                  <a:pos x="5" y="12"/>
                </a:cxn>
                <a:cxn ang="0">
                  <a:pos x="8" y="12"/>
                </a:cxn>
                <a:cxn ang="0">
                  <a:pos x="13" y="11"/>
                </a:cxn>
                <a:cxn ang="0">
                  <a:pos x="13" y="11"/>
                </a:cxn>
                <a:cxn ang="0">
                  <a:pos x="14" y="10"/>
                </a:cxn>
                <a:cxn ang="0">
                  <a:pos x="13" y="9"/>
                </a:cxn>
                <a:cxn ang="0">
                  <a:pos x="12" y="7"/>
                </a:cxn>
                <a:cxn ang="0">
                  <a:pos x="12" y="7"/>
                </a:cxn>
              </a:cxnLst>
              <a:rect l="0" t="0" r="r" b="b"/>
              <a:pathLst>
                <a:path w="14" h="12">
                  <a:moveTo>
                    <a:pt x="12" y="7"/>
                  </a:moveTo>
                  <a:lnTo>
                    <a:pt x="12" y="7"/>
                  </a:lnTo>
                  <a:lnTo>
                    <a:pt x="8" y="5"/>
                  </a:lnTo>
                  <a:lnTo>
                    <a:pt x="6" y="2"/>
                  </a:lnTo>
                  <a:lnTo>
                    <a:pt x="3" y="0"/>
                  </a:lnTo>
                  <a:lnTo>
                    <a:pt x="2" y="0"/>
                  </a:lnTo>
                  <a:lnTo>
                    <a:pt x="1" y="1"/>
                  </a:lnTo>
                  <a:lnTo>
                    <a:pt x="1" y="1"/>
                  </a:lnTo>
                  <a:lnTo>
                    <a:pt x="0" y="3"/>
                  </a:lnTo>
                  <a:lnTo>
                    <a:pt x="1" y="5"/>
                  </a:lnTo>
                  <a:lnTo>
                    <a:pt x="4" y="11"/>
                  </a:lnTo>
                  <a:lnTo>
                    <a:pt x="4" y="11"/>
                  </a:lnTo>
                  <a:lnTo>
                    <a:pt x="5" y="12"/>
                  </a:lnTo>
                  <a:lnTo>
                    <a:pt x="8" y="12"/>
                  </a:lnTo>
                  <a:lnTo>
                    <a:pt x="13" y="11"/>
                  </a:lnTo>
                  <a:lnTo>
                    <a:pt x="13" y="11"/>
                  </a:lnTo>
                  <a:lnTo>
                    <a:pt x="14" y="10"/>
                  </a:lnTo>
                  <a:lnTo>
                    <a:pt x="13" y="9"/>
                  </a:lnTo>
                  <a:lnTo>
                    <a:pt x="12" y="7"/>
                  </a:lnTo>
                  <a:lnTo>
                    <a:pt x="12"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0" name="Freeform 589"/>
            <p:cNvSpPr>
              <a:spLocks/>
            </p:cNvSpPr>
            <p:nvPr/>
          </p:nvSpPr>
          <p:spPr bwMode="gray">
            <a:xfrm>
              <a:off x="1217138" y="2897415"/>
              <a:ext cx="16794" cy="36000"/>
            </a:xfrm>
            <a:custGeom>
              <a:avLst/>
              <a:gdLst/>
              <a:ahLst/>
              <a:cxnLst>
                <a:cxn ang="0">
                  <a:pos x="10" y="15"/>
                </a:cxn>
                <a:cxn ang="0">
                  <a:pos x="10" y="15"/>
                </a:cxn>
                <a:cxn ang="0">
                  <a:pos x="8" y="13"/>
                </a:cxn>
                <a:cxn ang="0">
                  <a:pos x="7" y="12"/>
                </a:cxn>
                <a:cxn ang="0">
                  <a:pos x="7" y="9"/>
                </a:cxn>
                <a:cxn ang="0">
                  <a:pos x="6" y="5"/>
                </a:cxn>
                <a:cxn ang="0">
                  <a:pos x="5" y="1"/>
                </a:cxn>
                <a:cxn ang="0">
                  <a:pos x="5" y="1"/>
                </a:cxn>
                <a:cxn ang="0">
                  <a:pos x="1" y="0"/>
                </a:cxn>
                <a:cxn ang="0">
                  <a:pos x="0" y="0"/>
                </a:cxn>
                <a:cxn ang="0">
                  <a:pos x="0" y="1"/>
                </a:cxn>
                <a:cxn ang="0">
                  <a:pos x="0" y="1"/>
                </a:cxn>
                <a:cxn ang="0">
                  <a:pos x="0" y="13"/>
                </a:cxn>
                <a:cxn ang="0">
                  <a:pos x="1" y="26"/>
                </a:cxn>
                <a:cxn ang="0">
                  <a:pos x="1" y="26"/>
                </a:cxn>
                <a:cxn ang="0">
                  <a:pos x="5" y="24"/>
                </a:cxn>
                <a:cxn ang="0">
                  <a:pos x="7" y="23"/>
                </a:cxn>
                <a:cxn ang="0">
                  <a:pos x="11" y="21"/>
                </a:cxn>
                <a:cxn ang="0">
                  <a:pos x="11" y="21"/>
                </a:cxn>
                <a:cxn ang="0">
                  <a:pos x="14" y="20"/>
                </a:cxn>
                <a:cxn ang="0">
                  <a:pos x="14" y="18"/>
                </a:cxn>
                <a:cxn ang="0">
                  <a:pos x="12" y="16"/>
                </a:cxn>
                <a:cxn ang="0">
                  <a:pos x="10" y="15"/>
                </a:cxn>
                <a:cxn ang="0">
                  <a:pos x="10" y="15"/>
                </a:cxn>
              </a:cxnLst>
              <a:rect l="0" t="0" r="r" b="b"/>
              <a:pathLst>
                <a:path w="14" h="26">
                  <a:moveTo>
                    <a:pt x="10" y="15"/>
                  </a:moveTo>
                  <a:lnTo>
                    <a:pt x="10" y="15"/>
                  </a:lnTo>
                  <a:lnTo>
                    <a:pt x="8" y="13"/>
                  </a:lnTo>
                  <a:lnTo>
                    <a:pt x="7" y="12"/>
                  </a:lnTo>
                  <a:lnTo>
                    <a:pt x="7" y="9"/>
                  </a:lnTo>
                  <a:lnTo>
                    <a:pt x="6" y="5"/>
                  </a:lnTo>
                  <a:lnTo>
                    <a:pt x="5" y="1"/>
                  </a:lnTo>
                  <a:lnTo>
                    <a:pt x="5" y="1"/>
                  </a:lnTo>
                  <a:lnTo>
                    <a:pt x="1" y="0"/>
                  </a:lnTo>
                  <a:lnTo>
                    <a:pt x="0" y="0"/>
                  </a:lnTo>
                  <a:lnTo>
                    <a:pt x="0" y="1"/>
                  </a:lnTo>
                  <a:lnTo>
                    <a:pt x="0" y="1"/>
                  </a:lnTo>
                  <a:lnTo>
                    <a:pt x="0" y="13"/>
                  </a:lnTo>
                  <a:lnTo>
                    <a:pt x="1" y="26"/>
                  </a:lnTo>
                  <a:lnTo>
                    <a:pt x="1" y="26"/>
                  </a:lnTo>
                  <a:lnTo>
                    <a:pt x="5" y="24"/>
                  </a:lnTo>
                  <a:lnTo>
                    <a:pt x="7" y="23"/>
                  </a:lnTo>
                  <a:lnTo>
                    <a:pt x="11" y="21"/>
                  </a:lnTo>
                  <a:lnTo>
                    <a:pt x="11" y="21"/>
                  </a:lnTo>
                  <a:lnTo>
                    <a:pt x="14" y="20"/>
                  </a:lnTo>
                  <a:lnTo>
                    <a:pt x="14" y="18"/>
                  </a:lnTo>
                  <a:lnTo>
                    <a:pt x="12" y="16"/>
                  </a:lnTo>
                  <a:lnTo>
                    <a:pt x="10" y="15"/>
                  </a:lnTo>
                  <a:lnTo>
                    <a:pt x="10"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1" name="Freeform 590"/>
            <p:cNvSpPr>
              <a:spLocks/>
            </p:cNvSpPr>
            <p:nvPr/>
          </p:nvSpPr>
          <p:spPr bwMode="gray">
            <a:xfrm>
              <a:off x="1178753" y="2895015"/>
              <a:ext cx="28789" cy="19201"/>
            </a:xfrm>
            <a:custGeom>
              <a:avLst/>
              <a:gdLst/>
              <a:ahLst/>
              <a:cxnLst>
                <a:cxn ang="0">
                  <a:pos x="17" y="8"/>
                </a:cxn>
                <a:cxn ang="0">
                  <a:pos x="17" y="8"/>
                </a:cxn>
                <a:cxn ang="0">
                  <a:pos x="17" y="6"/>
                </a:cxn>
                <a:cxn ang="0">
                  <a:pos x="16" y="3"/>
                </a:cxn>
                <a:cxn ang="0">
                  <a:pos x="14" y="1"/>
                </a:cxn>
                <a:cxn ang="0">
                  <a:pos x="12" y="0"/>
                </a:cxn>
                <a:cxn ang="0">
                  <a:pos x="6" y="0"/>
                </a:cxn>
                <a:cxn ang="0">
                  <a:pos x="2" y="1"/>
                </a:cxn>
                <a:cxn ang="0">
                  <a:pos x="2" y="1"/>
                </a:cxn>
                <a:cxn ang="0">
                  <a:pos x="0" y="3"/>
                </a:cxn>
                <a:cxn ang="0">
                  <a:pos x="0" y="6"/>
                </a:cxn>
                <a:cxn ang="0">
                  <a:pos x="2" y="9"/>
                </a:cxn>
                <a:cxn ang="0">
                  <a:pos x="4" y="11"/>
                </a:cxn>
                <a:cxn ang="0">
                  <a:pos x="4" y="11"/>
                </a:cxn>
                <a:cxn ang="0">
                  <a:pos x="5" y="13"/>
                </a:cxn>
                <a:cxn ang="0">
                  <a:pos x="5" y="13"/>
                </a:cxn>
                <a:cxn ang="0">
                  <a:pos x="13" y="14"/>
                </a:cxn>
                <a:cxn ang="0">
                  <a:pos x="16" y="14"/>
                </a:cxn>
                <a:cxn ang="0">
                  <a:pos x="20" y="13"/>
                </a:cxn>
                <a:cxn ang="0">
                  <a:pos x="20" y="13"/>
                </a:cxn>
                <a:cxn ang="0">
                  <a:pos x="20" y="12"/>
                </a:cxn>
                <a:cxn ang="0">
                  <a:pos x="20" y="11"/>
                </a:cxn>
                <a:cxn ang="0">
                  <a:pos x="19" y="10"/>
                </a:cxn>
                <a:cxn ang="0">
                  <a:pos x="17" y="8"/>
                </a:cxn>
                <a:cxn ang="0">
                  <a:pos x="17" y="8"/>
                </a:cxn>
              </a:cxnLst>
              <a:rect l="0" t="0" r="r" b="b"/>
              <a:pathLst>
                <a:path w="20" h="14">
                  <a:moveTo>
                    <a:pt x="17" y="8"/>
                  </a:moveTo>
                  <a:lnTo>
                    <a:pt x="17" y="8"/>
                  </a:lnTo>
                  <a:lnTo>
                    <a:pt x="17" y="6"/>
                  </a:lnTo>
                  <a:lnTo>
                    <a:pt x="16" y="3"/>
                  </a:lnTo>
                  <a:lnTo>
                    <a:pt x="14" y="1"/>
                  </a:lnTo>
                  <a:lnTo>
                    <a:pt x="12" y="0"/>
                  </a:lnTo>
                  <a:lnTo>
                    <a:pt x="6" y="0"/>
                  </a:lnTo>
                  <a:lnTo>
                    <a:pt x="2" y="1"/>
                  </a:lnTo>
                  <a:lnTo>
                    <a:pt x="2" y="1"/>
                  </a:lnTo>
                  <a:lnTo>
                    <a:pt x="0" y="3"/>
                  </a:lnTo>
                  <a:lnTo>
                    <a:pt x="0" y="6"/>
                  </a:lnTo>
                  <a:lnTo>
                    <a:pt x="2" y="9"/>
                  </a:lnTo>
                  <a:lnTo>
                    <a:pt x="4" y="11"/>
                  </a:lnTo>
                  <a:lnTo>
                    <a:pt x="4" y="11"/>
                  </a:lnTo>
                  <a:lnTo>
                    <a:pt x="5" y="13"/>
                  </a:lnTo>
                  <a:lnTo>
                    <a:pt x="5" y="13"/>
                  </a:lnTo>
                  <a:lnTo>
                    <a:pt x="13" y="14"/>
                  </a:lnTo>
                  <a:lnTo>
                    <a:pt x="16" y="14"/>
                  </a:lnTo>
                  <a:lnTo>
                    <a:pt x="20" y="13"/>
                  </a:lnTo>
                  <a:lnTo>
                    <a:pt x="20" y="13"/>
                  </a:lnTo>
                  <a:lnTo>
                    <a:pt x="20" y="12"/>
                  </a:lnTo>
                  <a:lnTo>
                    <a:pt x="20" y="11"/>
                  </a:lnTo>
                  <a:lnTo>
                    <a:pt x="19" y="10"/>
                  </a:lnTo>
                  <a:lnTo>
                    <a:pt x="17" y="8"/>
                  </a:lnTo>
                  <a:lnTo>
                    <a:pt x="17"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2" name="Freeform 591"/>
            <p:cNvSpPr>
              <a:spLocks/>
            </p:cNvSpPr>
            <p:nvPr/>
          </p:nvSpPr>
          <p:spPr bwMode="gray">
            <a:xfrm>
              <a:off x="1193147" y="2921416"/>
              <a:ext cx="23991" cy="33601"/>
            </a:xfrm>
            <a:custGeom>
              <a:avLst/>
              <a:gdLst/>
              <a:ahLst/>
              <a:cxnLst>
                <a:cxn ang="0">
                  <a:pos x="14" y="14"/>
                </a:cxn>
                <a:cxn ang="0">
                  <a:pos x="14" y="14"/>
                </a:cxn>
                <a:cxn ang="0">
                  <a:pos x="14" y="14"/>
                </a:cxn>
                <a:cxn ang="0">
                  <a:pos x="14" y="14"/>
                </a:cxn>
                <a:cxn ang="0">
                  <a:pos x="12" y="9"/>
                </a:cxn>
                <a:cxn ang="0">
                  <a:pos x="9" y="2"/>
                </a:cxn>
                <a:cxn ang="0">
                  <a:pos x="9" y="2"/>
                </a:cxn>
                <a:cxn ang="0">
                  <a:pos x="7" y="1"/>
                </a:cxn>
                <a:cxn ang="0">
                  <a:pos x="5" y="0"/>
                </a:cxn>
                <a:cxn ang="0">
                  <a:pos x="3" y="1"/>
                </a:cxn>
                <a:cxn ang="0">
                  <a:pos x="1" y="2"/>
                </a:cxn>
                <a:cxn ang="0">
                  <a:pos x="1" y="2"/>
                </a:cxn>
                <a:cxn ang="0">
                  <a:pos x="0" y="3"/>
                </a:cxn>
                <a:cxn ang="0">
                  <a:pos x="0" y="5"/>
                </a:cxn>
                <a:cxn ang="0">
                  <a:pos x="0" y="6"/>
                </a:cxn>
                <a:cxn ang="0">
                  <a:pos x="1" y="7"/>
                </a:cxn>
                <a:cxn ang="0">
                  <a:pos x="1" y="7"/>
                </a:cxn>
                <a:cxn ang="0">
                  <a:pos x="3" y="9"/>
                </a:cxn>
                <a:cxn ang="0">
                  <a:pos x="5" y="10"/>
                </a:cxn>
                <a:cxn ang="0">
                  <a:pos x="9" y="14"/>
                </a:cxn>
                <a:cxn ang="0">
                  <a:pos x="12" y="20"/>
                </a:cxn>
                <a:cxn ang="0">
                  <a:pos x="13" y="24"/>
                </a:cxn>
                <a:cxn ang="0">
                  <a:pos x="13" y="24"/>
                </a:cxn>
                <a:cxn ang="0">
                  <a:pos x="14" y="25"/>
                </a:cxn>
                <a:cxn ang="0">
                  <a:pos x="15" y="24"/>
                </a:cxn>
                <a:cxn ang="0">
                  <a:pos x="16" y="22"/>
                </a:cxn>
                <a:cxn ang="0">
                  <a:pos x="16" y="22"/>
                </a:cxn>
                <a:cxn ang="0">
                  <a:pos x="16" y="17"/>
                </a:cxn>
                <a:cxn ang="0">
                  <a:pos x="14" y="14"/>
                </a:cxn>
                <a:cxn ang="0">
                  <a:pos x="14" y="14"/>
                </a:cxn>
              </a:cxnLst>
              <a:rect l="0" t="0" r="r" b="b"/>
              <a:pathLst>
                <a:path w="16" h="25">
                  <a:moveTo>
                    <a:pt x="14" y="14"/>
                  </a:moveTo>
                  <a:lnTo>
                    <a:pt x="14" y="14"/>
                  </a:lnTo>
                  <a:lnTo>
                    <a:pt x="14" y="14"/>
                  </a:lnTo>
                  <a:lnTo>
                    <a:pt x="14" y="14"/>
                  </a:lnTo>
                  <a:lnTo>
                    <a:pt x="12" y="9"/>
                  </a:lnTo>
                  <a:lnTo>
                    <a:pt x="9" y="2"/>
                  </a:lnTo>
                  <a:lnTo>
                    <a:pt x="9" y="2"/>
                  </a:lnTo>
                  <a:lnTo>
                    <a:pt x="7" y="1"/>
                  </a:lnTo>
                  <a:lnTo>
                    <a:pt x="5" y="0"/>
                  </a:lnTo>
                  <a:lnTo>
                    <a:pt x="3" y="1"/>
                  </a:lnTo>
                  <a:lnTo>
                    <a:pt x="1" y="2"/>
                  </a:lnTo>
                  <a:lnTo>
                    <a:pt x="1" y="2"/>
                  </a:lnTo>
                  <a:lnTo>
                    <a:pt x="0" y="3"/>
                  </a:lnTo>
                  <a:lnTo>
                    <a:pt x="0" y="5"/>
                  </a:lnTo>
                  <a:lnTo>
                    <a:pt x="0" y="6"/>
                  </a:lnTo>
                  <a:lnTo>
                    <a:pt x="1" y="7"/>
                  </a:lnTo>
                  <a:lnTo>
                    <a:pt x="1" y="7"/>
                  </a:lnTo>
                  <a:lnTo>
                    <a:pt x="3" y="9"/>
                  </a:lnTo>
                  <a:lnTo>
                    <a:pt x="5" y="10"/>
                  </a:lnTo>
                  <a:lnTo>
                    <a:pt x="9" y="14"/>
                  </a:lnTo>
                  <a:lnTo>
                    <a:pt x="12" y="20"/>
                  </a:lnTo>
                  <a:lnTo>
                    <a:pt x="13" y="24"/>
                  </a:lnTo>
                  <a:lnTo>
                    <a:pt x="13" y="24"/>
                  </a:lnTo>
                  <a:lnTo>
                    <a:pt x="14" y="25"/>
                  </a:lnTo>
                  <a:lnTo>
                    <a:pt x="15" y="24"/>
                  </a:lnTo>
                  <a:lnTo>
                    <a:pt x="16" y="22"/>
                  </a:lnTo>
                  <a:lnTo>
                    <a:pt x="16" y="22"/>
                  </a:lnTo>
                  <a:lnTo>
                    <a:pt x="16" y="17"/>
                  </a:lnTo>
                  <a:lnTo>
                    <a:pt x="14" y="14"/>
                  </a:lnTo>
                  <a:lnTo>
                    <a:pt x="14"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3" name="Freeform 592"/>
            <p:cNvSpPr>
              <a:spLocks/>
            </p:cNvSpPr>
            <p:nvPr/>
          </p:nvSpPr>
          <p:spPr bwMode="gray">
            <a:xfrm>
              <a:off x="929251" y="2815813"/>
              <a:ext cx="23991" cy="21600"/>
            </a:xfrm>
            <a:custGeom>
              <a:avLst/>
              <a:gdLst/>
              <a:ahLst/>
              <a:cxnLst>
                <a:cxn ang="0">
                  <a:pos x="6" y="4"/>
                </a:cxn>
                <a:cxn ang="0">
                  <a:pos x="6" y="4"/>
                </a:cxn>
                <a:cxn ang="0">
                  <a:pos x="11" y="0"/>
                </a:cxn>
                <a:cxn ang="0">
                  <a:pos x="13" y="0"/>
                </a:cxn>
                <a:cxn ang="0">
                  <a:pos x="16" y="1"/>
                </a:cxn>
                <a:cxn ang="0">
                  <a:pos x="16" y="1"/>
                </a:cxn>
                <a:cxn ang="0">
                  <a:pos x="18" y="4"/>
                </a:cxn>
                <a:cxn ang="0">
                  <a:pos x="18" y="7"/>
                </a:cxn>
                <a:cxn ang="0">
                  <a:pos x="16" y="10"/>
                </a:cxn>
                <a:cxn ang="0">
                  <a:pos x="13" y="13"/>
                </a:cxn>
                <a:cxn ang="0">
                  <a:pos x="13" y="13"/>
                </a:cxn>
                <a:cxn ang="0">
                  <a:pos x="6" y="16"/>
                </a:cxn>
                <a:cxn ang="0">
                  <a:pos x="2" y="17"/>
                </a:cxn>
                <a:cxn ang="0">
                  <a:pos x="1" y="16"/>
                </a:cxn>
                <a:cxn ang="0">
                  <a:pos x="0" y="15"/>
                </a:cxn>
                <a:cxn ang="0">
                  <a:pos x="0" y="15"/>
                </a:cxn>
                <a:cxn ang="0">
                  <a:pos x="0" y="12"/>
                </a:cxn>
                <a:cxn ang="0">
                  <a:pos x="1" y="8"/>
                </a:cxn>
                <a:cxn ang="0">
                  <a:pos x="3" y="6"/>
                </a:cxn>
                <a:cxn ang="0">
                  <a:pos x="6" y="4"/>
                </a:cxn>
                <a:cxn ang="0">
                  <a:pos x="6" y="4"/>
                </a:cxn>
              </a:cxnLst>
              <a:rect l="0" t="0" r="r" b="b"/>
              <a:pathLst>
                <a:path w="18" h="17">
                  <a:moveTo>
                    <a:pt x="6" y="4"/>
                  </a:moveTo>
                  <a:lnTo>
                    <a:pt x="6" y="4"/>
                  </a:lnTo>
                  <a:lnTo>
                    <a:pt x="11" y="0"/>
                  </a:lnTo>
                  <a:lnTo>
                    <a:pt x="13" y="0"/>
                  </a:lnTo>
                  <a:lnTo>
                    <a:pt x="16" y="1"/>
                  </a:lnTo>
                  <a:lnTo>
                    <a:pt x="16" y="1"/>
                  </a:lnTo>
                  <a:lnTo>
                    <a:pt x="18" y="4"/>
                  </a:lnTo>
                  <a:lnTo>
                    <a:pt x="18" y="7"/>
                  </a:lnTo>
                  <a:lnTo>
                    <a:pt x="16" y="10"/>
                  </a:lnTo>
                  <a:lnTo>
                    <a:pt x="13" y="13"/>
                  </a:lnTo>
                  <a:lnTo>
                    <a:pt x="13" y="13"/>
                  </a:lnTo>
                  <a:lnTo>
                    <a:pt x="6" y="16"/>
                  </a:lnTo>
                  <a:lnTo>
                    <a:pt x="2" y="17"/>
                  </a:lnTo>
                  <a:lnTo>
                    <a:pt x="1" y="16"/>
                  </a:lnTo>
                  <a:lnTo>
                    <a:pt x="0" y="15"/>
                  </a:lnTo>
                  <a:lnTo>
                    <a:pt x="0" y="15"/>
                  </a:lnTo>
                  <a:lnTo>
                    <a:pt x="0" y="12"/>
                  </a:lnTo>
                  <a:lnTo>
                    <a:pt x="1" y="8"/>
                  </a:lnTo>
                  <a:lnTo>
                    <a:pt x="3" y="6"/>
                  </a:lnTo>
                  <a:lnTo>
                    <a:pt x="6" y="4"/>
                  </a:lnTo>
                  <a:lnTo>
                    <a:pt x="6"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4" name="Freeform 593"/>
            <p:cNvSpPr>
              <a:spLocks/>
            </p:cNvSpPr>
            <p:nvPr/>
          </p:nvSpPr>
          <p:spPr bwMode="gray">
            <a:xfrm>
              <a:off x="811698" y="2880614"/>
              <a:ext cx="31187" cy="19201"/>
            </a:xfrm>
            <a:custGeom>
              <a:avLst/>
              <a:gdLst/>
              <a:ahLst/>
              <a:cxnLst>
                <a:cxn ang="0">
                  <a:pos x="9" y="11"/>
                </a:cxn>
                <a:cxn ang="0">
                  <a:pos x="9" y="11"/>
                </a:cxn>
                <a:cxn ang="0">
                  <a:pos x="6" y="12"/>
                </a:cxn>
                <a:cxn ang="0">
                  <a:pos x="5" y="13"/>
                </a:cxn>
                <a:cxn ang="0">
                  <a:pos x="2" y="13"/>
                </a:cxn>
                <a:cxn ang="0">
                  <a:pos x="2" y="13"/>
                </a:cxn>
                <a:cxn ang="0">
                  <a:pos x="1" y="12"/>
                </a:cxn>
                <a:cxn ang="0">
                  <a:pos x="0" y="11"/>
                </a:cxn>
                <a:cxn ang="0">
                  <a:pos x="1" y="8"/>
                </a:cxn>
                <a:cxn ang="0">
                  <a:pos x="2" y="6"/>
                </a:cxn>
                <a:cxn ang="0">
                  <a:pos x="5" y="3"/>
                </a:cxn>
                <a:cxn ang="0">
                  <a:pos x="5" y="3"/>
                </a:cxn>
                <a:cxn ang="0">
                  <a:pos x="9" y="0"/>
                </a:cxn>
                <a:cxn ang="0">
                  <a:pos x="14" y="0"/>
                </a:cxn>
                <a:cxn ang="0">
                  <a:pos x="18" y="2"/>
                </a:cxn>
                <a:cxn ang="0">
                  <a:pos x="19" y="3"/>
                </a:cxn>
                <a:cxn ang="0">
                  <a:pos x="20" y="7"/>
                </a:cxn>
                <a:cxn ang="0">
                  <a:pos x="20" y="7"/>
                </a:cxn>
                <a:cxn ang="0">
                  <a:pos x="21" y="8"/>
                </a:cxn>
                <a:cxn ang="0">
                  <a:pos x="20" y="9"/>
                </a:cxn>
                <a:cxn ang="0">
                  <a:pos x="17" y="10"/>
                </a:cxn>
                <a:cxn ang="0">
                  <a:pos x="14" y="10"/>
                </a:cxn>
                <a:cxn ang="0">
                  <a:pos x="9" y="11"/>
                </a:cxn>
                <a:cxn ang="0">
                  <a:pos x="9" y="11"/>
                </a:cxn>
              </a:cxnLst>
              <a:rect l="0" t="0" r="r" b="b"/>
              <a:pathLst>
                <a:path w="21" h="13">
                  <a:moveTo>
                    <a:pt x="9" y="11"/>
                  </a:moveTo>
                  <a:lnTo>
                    <a:pt x="9" y="11"/>
                  </a:lnTo>
                  <a:lnTo>
                    <a:pt x="6" y="12"/>
                  </a:lnTo>
                  <a:lnTo>
                    <a:pt x="5" y="13"/>
                  </a:lnTo>
                  <a:lnTo>
                    <a:pt x="2" y="13"/>
                  </a:lnTo>
                  <a:lnTo>
                    <a:pt x="2" y="13"/>
                  </a:lnTo>
                  <a:lnTo>
                    <a:pt x="1" y="12"/>
                  </a:lnTo>
                  <a:lnTo>
                    <a:pt x="0" y="11"/>
                  </a:lnTo>
                  <a:lnTo>
                    <a:pt x="1" y="8"/>
                  </a:lnTo>
                  <a:lnTo>
                    <a:pt x="2" y="6"/>
                  </a:lnTo>
                  <a:lnTo>
                    <a:pt x="5" y="3"/>
                  </a:lnTo>
                  <a:lnTo>
                    <a:pt x="5" y="3"/>
                  </a:lnTo>
                  <a:lnTo>
                    <a:pt x="9" y="0"/>
                  </a:lnTo>
                  <a:lnTo>
                    <a:pt x="14" y="0"/>
                  </a:lnTo>
                  <a:lnTo>
                    <a:pt x="18" y="2"/>
                  </a:lnTo>
                  <a:lnTo>
                    <a:pt x="19" y="3"/>
                  </a:lnTo>
                  <a:lnTo>
                    <a:pt x="20" y="7"/>
                  </a:lnTo>
                  <a:lnTo>
                    <a:pt x="20" y="7"/>
                  </a:lnTo>
                  <a:lnTo>
                    <a:pt x="21" y="8"/>
                  </a:lnTo>
                  <a:lnTo>
                    <a:pt x="20" y="9"/>
                  </a:lnTo>
                  <a:lnTo>
                    <a:pt x="17" y="10"/>
                  </a:lnTo>
                  <a:lnTo>
                    <a:pt x="14" y="10"/>
                  </a:lnTo>
                  <a:lnTo>
                    <a:pt x="9" y="11"/>
                  </a:lnTo>
                  <a:lnTo>
                    <a:pt x="9"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5" name="Freeform 594"/>
            <p:cNvSpPr>
              <a:spLocks/>
            </p:cNvSpPr>
            <p:nvPr/>
          </p:nvSpPr>
          <p:spPr bwMode="gray">
            <a:xfrm>
              <a:off x="782910" y="2904615"/>
              <a:ext cx="50379" cy="36002"/>
            </a:xfrm>
            <a:custGeom>
              <a:avLst/>
              <a:gdLst/>
              <a:ahLst/>
              <a:cxnLst>
                <a:cxn ang="0">
                  <a:pos x="26" y="22"/>
                </a:cxn>
                <a:cxn ang="0">
                  <a:pos x="26" y="22"/>
                </a:cxn>
                <a:cxn ang="0">
                  <a:pos x="26" y="19"/>
                </a:cxn>
                <a:cxn ang="0">
                  <a:pos x="28" y="17"/>
                </a:cxn>
                <a:cxn ang="0">
                  <a:pos x="29" y="16"/>
                </a:cxn>
                <a:cxn ang="0">
                  <a:pos x="32" y="15"/>
                </a:cxn>
                <a:cxn ang="0">
                  <a:pos x="32" y="15"/>
                </a:cxn>
                <a:cxn ang="0">
                  <a:pos x="35" y="13"/>
                </a:cxn>
                <a:cxn ang="0">
                  <a:pos x="36" y="10"/>
                </a:cxn>
                <a:cxn ang="0">
                  <a:pos x="36" y="7"/>
                </a:cxn>
                <a:cxn ang="0">
                  <a:pos x="35" y="5"/>
                </a:cxn>
                <a:cxn ang="0">
                  <a:pos x="35" y="5"/>
                </a:cxn>
                <a:cxn ang="0">
                  <a:pos x="30" y="3"/>
                </a:cxn>
                <a:cxn ang="0">
                  <a:pos x="26" y="3"/>
                </a:cxn>
                <a:cxn ang="0">
                  <a:pos x="20" y="2"/>
                </a:cxn>
                <a:cxn ang="0">
                  <a:pos x="16" y="0"/>
                </a:cxn>
                <a:cxn ang="0">
                  <a:pos x="16" y="0"/>
                </a:cxn>
                <a:cxn ang="0">
                  <a:pos x="14" y="0"/>
                </a:cxn>
                <a:cxn ang="0">
                  <a:pos x="11" y="1"/>
                </a:cxn>
                <a:cxn ang="0">
                  <a:pos x="11" y="1"/>
                </a:cxn>
                <a:cxn ang="0">
                  <a:pos x="11" y="4"/>
                </a:cxn>
                <a:cxn ang="0">
                  <a:pos x="11" y="6"/>
                </a:cxn>
                <a:cxn ang="0">
                  <a:pos x="12" y="8"/>
                </a:cxn>
                <a:cxn ang="0">
                  <a:pos x="11" y="11"/>
                </a:cxn>
                <a:cxn ang="0">
                  <a:pos x="11" y="11"/>
                </a:cxn>
                <a:cxn ang="0">
                  <a:pos x="8" y="11"/>
                </a:cxn>
                <a:cxn ang="0">
                  <a:pos x="6" y="11"/>
                </a:cxn>
                <a:cxn ang="0">
                  <a:pos x="2" y="11"/>
                </a:cxn>
                <a:cxn ang="0">
                  <a:pos x="1" y="12"/>
                </a:cxn>
                <a:cxn ang="0">
                  <a:pos x="0" y="14"/>
                </a:cxn>
                <a:cxn ang="0">
                  <a:pos x="0" y="14"/>
                </a:cxn>
                <a:cxn ang="0">
                  <a:pos x="0" y="18"/>
                </a:cxn>
                <a:cxn ang="0">
                  <a:pos x="1" y="21"/>
                </a:cxn>
                <a:cxn ang="0">
                  <a:pos x="2" y="22"/>
                </a:cxn>
                <a:cxn ang="0">
                  <a:pos x="2" y="22"/>
                </a:cxn>
                <a:cxn ang="0">
                  <a:pos x="11" y="25"/>
                </a:cxn>
                <a:cxn ang="0">
                  <a:pos x="11" y="25"/>
                </a:cxn>
                <a:cxn ang="0">
                  <a:pos x="14" y="25"/>
                </a:cxn>
                <a:cxn ang="0">
                  <a:pos x="16" y="25"/>
                </a:cxn>
                <a:cxn ang="0">
                  <a:pos x="19" y="24"/>
                </a:cxn>
                <a:cxn ang="0">
                  <a:pos x="21" y="25"/>
                </a:cxn>
                <a:cxn ang="0">
                  <a:pos x="21" y="25"/>
                </a:cxn>
                <a:cxn ang="0">
                  <a:pos x="23" y="24"/>
                </a:cxn>
                <a:cxn ang="0">
                  <a:pos x="25" y="24"/>
                </a:cxn>
                <a:cxn ang="0">
                  <a:pos x="26" y="22"/>
                </a:cxn>
                <a:cxn ang="0">
                  <a:pos x="26" y="22"/>
                </a:cxn>
              </a:cxnLst>
              <a:rect l="0" t="0" r="r" b="b"/>
              <a:pathLst>
                <a:path w="36" h="25">
                  <a:moveTo>
                    <a:pt x="26" y="22"/>
                  </a:moveTo>
                  <a:lnTo>
                    <a:pt x="26" y="22"/>
                  </a:lnTo>
                  <a:lnTo>
                    <a:pt x="26" y="19"/>
                  </a:lnTo>
                  <a:lnTo>
                    <a:pt x="28" y="17"/>
                  </a:lnTo>
                  <a:lnTo>
                    <a:pt x="29" y="16"/>
                  </a:lnTo>
                  <a:lnTo>
                    <a:pt x="32" y="15"/>
                  </a:lnTo>
                  <a:lnTo>
                    <a:pt x="32" y="15"/>
                  </a:lnTo>
                  <a:lnTo>
                    <a:pt x="35" y="13"/>
                  </a:lnTo>
                  <a:lnTo>
                    <a:pt x="36" y="10"/>
                  </a:lnTo>
                  <a:lnTo>
                    <a:pt x="36" y="7"/>
                  </a:lnTo>
                  <a:lnTo>
                    <a:pt x="35" y="5"/>
                  </a:lnTo>
                  <a:lnTo>
                    <a:pt x="35" y="5"/>
                  </a:lnTo>
                  <a:lnTo>
                    <a:pt x="30" y="3"/>
                  </a:lnTo>
                  <a:lnTo>
                    <a:pt x="26" y="3"/>
                  </a:lnTo>
                  <a:lnTo>
                    <a:pt x="20" y="2"/>
                  </a:lnTo>
                  <a:lnTo>
                    <a:pt x="16" y="0"/>
                  </a:lnTo>
                  <a:lnTo>
                    <a:pt x="16" y="0"/>
                  </a:lnTo>
                  <a:lnTo>
                    <a:pt x="14" y="0"/>
                  </a:lnTo>
                  <a:lnTo>
                    <a:pt x="11" y="1"/>
                  </a:lnTo>
                  <a:lnTo>
                    <a:pt x="11" y="1"/>
                  </a:lnTo>
                  <a:lnTo>
                    <a:pt x="11" y="4"/>
                  </a:lnTo>
                  <a:lnTo>
                    <a:pt x="11" y="6"/>
                  </a:lnTo>
                  <a:lnTo>
                    <a:pt x="12" y="8"/>
                  </a:lnTo>
                  <a:lnTo>
                    <a:pt x="11" y="11"/>
                  </a:lnTo>
                  <a:lnTo>
                    <a:pt x="11" y="11"/>
                  </a:lnTo>
                  <a:lnTo>
                    <a:pt x="8" y="11"/>
                  </a:lnTo>
                  <a:lnTo>
                    <a:pt x="6" y="11"/>
                  </a:lnTo>
                  <a:lnTo>
                    <a:pt x="2" y="11"/>
                  </a:lnTo>
                  <a:lnTo>
                    <a:pt x="1" y="12"/>
                  </a:lnTo>
                  <a:lnTo>
                    <a:pt x="0" y="14"/>
                  </a:lnTo>
                  <a:lnTo>
                    <a:pt x="0" y="14"/>
                  </a:lnTo>
                  <a:lnTo>
                    <a:pt x="0" y="18"/>
                  </a:lnTo>
                  <a:lnTo>
                    <a:pt x="1" y="21"/>
                  </a:lnTo>
                  <a:lnTo>
                    <a:pt x="2" y="22"/>
                  </a:lnTo>
                  <a:lnTo>
                    <a:pt x="2" y="22"/>
                  </a:lnTo>
                  <a:lnTo>
                    <a:pt x="11" y="25"/>
                  </a:lnTo>
                  <a:lnTo>
                    <a:pt x="11" y="25"/>
                  </a:lnTo>
                  <a:lnTo>
                    <a:pt x="14" y="25"/>
                  </a:lnTo>
                  <a:lnTo>
                    <a:pt x="16" y="25"/>
                  </a:lnTo>
                  <a:lnTo>
                    <a:pt x="19" y="24"/>
                  </a:lnTo>
                  <a:lnTo>
                    <a:pt x="21" y="25"/>
                  </a:lnTo>
                  <a:lnTo>
                    <a:pt x="21" y="25"/>
                  </a:lnTo>
                  <a:lnTo>
                    <a:pt x="23" y="24"/>
                  </a:lnTo>
                  <a:lnTo>
                    <a:pt x="25" y="24"/>
                  </a:lnTo>
                  <a:lnTo>
                    <a:pt x="26" y="22"/>
                  </a:lnTo>
                  <a:lnTo>
                    <a:pt x="26" y="2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6" name="Freeform 595"/>
            <p:cNvSpPr>
              <a:spLocks/>
            </p:cNvSpPr>
            <p:nvPr/>
          </p:nvSpPr>
          <p:spPr bwMode="gray">
            <a:xfrm>
              <a:off x="662957" y="2993418"/>
              <a:ext cx="26389" cy="24001"/>
            </a:xfrm>
            <a:custGeom>
              <a:avLst/>
              <a:gdLst/>
              <a:ahLst/>
              <a:cxnLst>
                <a:cxn ang="0">
                  <a:pos x="4" y="6"/>
                </a:cxn>
                <a:cxn ang="0">
                  <a:pos x="4" y="6"/>
                </a:cxn>
                <a:cxn ang="0">
                  <a:pos x="6" y="3"/>
                </a:cxn>
                <a:cxn ang="0">
                  <a:pos x="8" y="2"/>
                </a:cxn>
                <a:cxn ang="0">
                  <a:pos x="14" y="0"/>
                </a:cxn>
                <a:cxn ang="0">
                  <a:pos x="14" y="0"/>
                </a:cxn>
                <a:cxn ang="0">
                  <a:pos x="15" y="3"/>
                </a:cxn>
                <a:cxn ang="0">
                  <a:pos x="17" y="7"/>
                </a:cxn>
                <a:cxn ang="0">
                  <a:pos x="18" y="10"/>
                </a:cxn>
                <a:cxn ang="0">
                  <a:pos x="18" y="11"/>
                </a:cxn>
                <a:cxn ang="0">
                  <a:pos x="17" y="12"/>
                </a:cxn>
                <a:cxn ang="0">
                  <a:pos x="17" y="12"/>
                </a:cxn>
                <a:cxn ang="0">
                  <a:pos x="10" y="15"/>
                </a:cxn>
                <a:cxn ang="0">
                  <a:pos x="6" y="16"/>
                </a:cxn>
                <a:cxn ang="0">
                  <a:pos x="3" y="16"/>
                </a:cxn>
                <a:cxn ang="0">
                  <a:pos x="3" y="16"/>
                </a:cxn>
                <a:cxn ang="0">
                  <a:pos x="0" y="14"/>
                </a:cxn>
                <a:cxn ang="0">
                  <a:pos x="0" y="12"/>
                </a:cxn>
                <a:cxn ang="0">
                  <a:pos x="4" y="6"/>
                </a:cxn>
                <a:cxn ang="0">
                  <a:pos x="4" y="6"/>
                </a:cxn>
              </a:cxnLst>
              <a:rect l="0" t="0" r="r" b="b"/>
              <a:pathLst>
                <a:path w="18" h="16">
                  <a:moveTo>
                    <a:pt x="4" y="6"/>
                  </a:moveTo>
                  <a:lnTo>
                    <a:pt x="4" y="6"/>
                  </a:lnTo>
                  <a:lnTo>
                    <a:pt x="6" y="3"/>
                  </a:lnTo>
                  <a:lnTo>
                    <a:pt x="8" y="2"/>
                  </a:lnTo>
                  <a:lnTo>
                    <a:pt x="14" y="0"/>
                  </a:lnTo>
                  <a:lnTo>
                    <a:pt x="14" y="0"/>
                  </a:lnTo>
                  <a:lnTo>
                    <a:pt x="15" y="3"/>
                  </a:lnTo>
                  <a:lnTo>
                    <a:pt x="17" y="7"/>
                  </a:lnTo>
                  <a:lnTo>
                    <a:pt x="18" y="10"/>
                  </a:lnTo>
                  <a:lnTo>
                    <a:pt x="18" y="11"/>
                  </a:lnTo>
                  <a:lnTo>
                    <a:pt x="17" y="12"/>
                  </a:lnTo>
                  <a:lnTo>
                    <a:pt x="17" y="12"/>
                  </a:lnTo>
                  <a:lnTo>
                    <a:pt x="10" y="15"/>
                  </a:lnTo>
                  <a:lnTo>
                    <a:pt x="6" y="16"/>
                  </a:lnTo>
                  <a:lnTo>
                    <a:pt x="3" y="16"/>
                  </a:lnTo>
                  <a:lnTo>
                    <a:pt x="3" y="16"/>
                  </a:lnTo>
                  <a:lnTo>
                    <a:pt x="0" y="14"/>
                  </a:lnTo>
                  <a:lnTo>
                    <a:pt x="0" y="12"/>
                  </a:lnTo>
                  <a:lnTo>
                    <a:pt x="4" y="6"/>
                  </a:lnTo>
                  <a:lnTo>
                    <a:pt x="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7" name="Freeform 596"/>
            <p:cNvSpPr>
              <a:spLocks/>
            </p:cNvSpPr>
            <p:nvPr/>
          </p:nvSpPr>
          <p:spPr bwMode="gray">
            <a:xfrm>
              <a:off x="516614" y="2815813"/>
              <a:ext cx="33587" cy="21600"/>
            </a:xfrm>
            <a:custGeom>
              <a:avLst/>
              <a:gdLst/>
              <a:ahLst/>
              <a:cxnLst>
                <a:cxn ang="0">
                  <a:pos x="8" y="3"/>
                </a:cxn>
                <a:cxn ang="0">
                  <a:pos x="8" y="3"/>
                </a:cxn>
                <a:cxn ang="0">
                  <a:pos x="11" y="0"/>
                </a:cxn>
                <a:cxn ang="0">
                  <a:pos x="14" y="0"/>
                </a:cxn>
                <a:cxn ang="0">
                  <a:pos x="16" y="0"/>
                </a:cxn>
                <a:cxn ang="0">
                  <a:pos x="16" y="0"/>
                </a:cxn>
                <a:cxn ang="0">
                  <a:pos x="19" y="2"/>
                </a:cxn>
                <a:cxn ang="0">
                  <a:pos x="23" y="4"/>
                </a:cxn>
                <a:cxn ang="0">
                  <a:pos x="24" y="7"/>
                </a:cxn>
                <a:cxn ang="0">
                  <a:pos x="24" y="10"/>
                </a:cxn>
                <a:cxn ang="0">
                  <a:pos x="24" y="11"/>
                </a:cxn>
                <a:cxn ang="0">
                  <a:pos x="24" y="11"/>
                </a:cxn>
                <a:cxn ang="0">
                  <a:pos x="21" y="13"/>
                </a:cxn>
                <a:cxn ang="0">
                  <a:pos x="19" y="15"/>
                </a:cxn>
                <a:cxn ang="0">
                  <a:pos x="16" y="16"/>
                </a:cxn>
                <a:cxn ang="0">
                  <a:pos x="13" y="16"/>
                </a:cxn>
                <a:cxn ang="0">
                  <a:pos x="9" y="16"/>
                </a:cxn>
                <a:cxn ang="0">
                  <a:pos x="6" y="15"/>
                </a:cxn>
                <a:cxn ang="0">
                  <a:pos x="4" y="13"/>
                </a:cxn>
                <a:cxn ang="0">
                  <a:pos x="2" y="10"/>
                </a:cxn>
                <a:cxn ang="0">
                  <a:pos x="2" y="10"/>
                </a:cxn>
                <a:cxn ang="0">
                  <a:pos x="0" y="9"/>
                </a:cxn>
                <a:cxn ang="0">
                  <a:pos x="0" y="7"/>
                </a:cxn>
                <a:cxn ang="0">
                  <a:pos x="3" y="5"/>
                </a:cxn>
                <a:cxn ang="0">
                  <a:pos x="6" y="4"/>
                </a:cxn>
                <a:cxn ang="0">
                  <a:pos x="8" y="3"/>
                </a:cxn>
                <a:cxn ang="0">
                  <a:pos x="8" y="3"/>
                </a:cxn>
              </a:cxnLst>
              <a:rect l="0" t="0" r="r" b="b"/>
              <a:pathLst>
                <a:path w="24" h="16">
                  <a:moveTo>
                    <a:pt x="8" y="3"/>
                  </a:moveTo>
                  <a:lnTo>
                    <a:pt x="8" y="3"/>
                  </a:lnTo>
                  <a:lnTo>
                    <a:pt x="11" y="0"/>
                  </a:lnTo>
                  <a:lnTo>
                    <a:pt x="14" y="0"/>
                  </a:lnTo>
                  <a:lnTo>
                    <a:pt x="16" y="0"/>
                  </a:lnTo>
                  <a:lnTo>
                    <a:pt x="16" y="0"/>
                  </a:lnTo>
                  <a:lnTo>
                    <a:pt x="19" y="2"/>
                  </a:lnTo>
                  <a:lnTo>
                    <a:pt x="23" y="4"/>
                  </a:lnTo>
                  <a:lnTo>
                    <a:pt x="24" y="7"/>
                  </a:lnTo>
                  <a:lnTo>
                    <a:pt x="24" y="10"/>
                  </a:lnTo>
                  <a:lnTo>
                    <a:pt x="24" y="11"/>
                  </a:lnTo>
                  <a:lnTo>
                    <a:pt x="24" y="11"/>
                  </a:lnTo>
                  <a:lnTo>
                    <a:pt x="21" y="13"/>
                  </a:lnTo>
                  <a:lnTo>
                    <a:pt x="19" y="15"/>
                  </a:lnTo>
                  <a:lnTo>
                    <a:pt x="16" y="16"/>
                  </a:lnTo>
                  <a:lnTo>
                    <a:pt x="13" y="16"/>
                  </a:lnTo>
                  <a:lnTo>
                    <a:pt x="9" y="16"/>
                  </a:lnTo>
                  <a:lnTo>
                    <a:pt x="6" y="15"/>
                  </a:lnTo>
                  <a:lnTo>
                    <a:pt x="4" y="13"/>
                  </a:lnTo>
                  <a:lnTo>
                    <a:pt x="2" y="10"/>
                  </a:lnTo>
                  <a:lnTo>
                    <a:pt x="2" y="10"/>
                  </a:lnTo>
                  <a:lnTo>
                    <a:pt x="0" y="9"/>
                  </a:lnTo>
                  <a:lnTo>
                    <a:pt x="0" y="7"/>
                  </a:lnTo>
                  <a:lnTo>
                    <a:pt x="3" y="5"/>
                  </a:lnTo>
                  <a:lnTo>
                    <a:pt x="6" y="4"/>
                  </a:lnTo>
                  <a:lnTo>
                    <a:pt x="8" y="3"/>
                  </a:lnTo>
                  <a:lnTo>
                    <a:pt x="8"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8" name="Freeform 597"/>
            <p:cNvSpPr>
              <a:spLocks/>
            </p:cNvSpPr>
            <p:nvPr/>
          </p:nvSpPr>
          <p:spPr bwMode="gray">
            <a:xfrm>
              <a:off x="519014" y="2422203"/>
              <a:ext cx="791688" cy="607215"/>
            </a:xfrm>
            <a:custGeom>
              <a:avLst/>
              <a:gdLst/>
              <a:ahLst/>
              <a:cxnLst>
                <a:cxn ang="0">
                  <a:pos x="438" y="303"/>
                </a:cxn>
                <a:cxn ang="0">
                  <a:pos x="475" y="293"/>
                </a:cxn>
                <a:cxn ang="0">
                  <a:pos x="518" y="333"/>
                </a:cxn>
                <a:cxn ang="0">
                  <a:pos x="558" y="398"/>
                </a:cxn>
                <a:cxn ang="0">
                  <a:pos x="527" y="384"/>
                </a:cxn>
                <a:cxn ang="0">
                  <a:pos x="516" y="355"/>
                </a:cxn>
                <a:cxn ang="0">
                  <a:pos x="481" y="322"/>
                </a:cxn>
                <a:cxn ang="0">
                  <a:pos x="466" y="322"/>
                </a:cxn>
                <a:cxn ang="0">
                  <a:pos x="421" y="300"/>
                </a:cxn>
                <a:cxn ang="0">
                  <a:pos x="364" y="292"/>
                </a:cxn>
                <a:cxn ang="0">
                  <a:pos x="318" y="277"/>
                </a:cxn>
                <a:cxn ang="0">
                  <a:pos x="302" y="269"/>
                </a:cxn>
                <a:cxn ang="0">
                  <a:pos x="285" y="277"/>
                </a:cxn>
                <a:cxn ang="0">
                  <a:pos x="278" y="292"/>
                </a:cxn>
                <a:cxn ang="0">
                  <a:pos x="226" y="315"/>
                </a:cxn>
                <a:cxn ang="0">
                  <a:pos x="233" y="295"/>
                </a:cxn>
                <a:cxn ang="0">
                  <a:pos x="260" y="263"/>
                </a:cxn>
                <a:cxn ang="0">
                  <a:pos x="240" y="262"/>
                </a:cxn>
                <a:cxn ang="0">
                  <a:pos x="203" y="299"/>
                </a:cxn>
                <a:cxn ang="0">
                  <a:pos x="208" y="321"/>
                </a:cxn>
                <a:cxn ang="0">
                  <a:pos x="152" y="364"/>
                </a:cxn>
                <a:cxn ang="0">
                  <a:pos x="122" y="389"/>
                </a:cxn>
                <a:cxn ang="0">
                  <a:pos x="99" y="400"/>
                </a:cxn>
                <a:cxn ang="0">
                  <a:pos x="65" y="413"/>
                </a:cxn>
                <a:cxn ang="0">
                  <a:pos x="39" y="417"/>
                </a:cxn>
                <a:cxn ang="0">
                  <a:pos x="76" y="390"/>
                </a:cxn>
                <a:cxn ang="0">
                  <a:pos x="119" y="368"/>
                </a:cxn>
                <a:cxn ang="0">
                  <a:pos x="132" y="355"/>
                </a:cxn>
                <a:cxn ang="0">
                  <a:pos x="154" y="316"/>
                </a:cxn>
                <a:cxn ang="0">
                  <a:pos x="130" y="316"/>
                </a:cxn>
                <a:cxn ang="0">
                  <a:pos x="111" y="315"/>
                </a:cxn>
                <a:cxn ang="0">
                  <a:pos x="98" y="325"/>
                </a:cxn>
                <a:cxn ang="0">
                  <a:pos x="81" y="306"/>
                </a:cxn>
                <a:cxn ang="0">
                  <a:pos x="72" y="276"/>
                </a:cxn>
                <a:cxn ang="0">
                  <a:pos x="45" y="295"/>
                </a:cxn>
                <a:cxn ang="0">
                  <a:pos x="53" y="274"/>
                </a:cxn>
                <a:cxn ang="0">
                  <a:pos x="33" y="274"/>
                </a:cxn>
                <a:cxn ang="0">
                  <a:pos x="37" y="259"/>
                </a:cxn>
                <a:cxn ang="0">
                  <a:pos x="16" y="252"/>
                </a:cxn>
                <a:cxn ang="0">
                  <a:pos x="35" y="224"/>
                </a:cxn>
                <a:cxn ang="0">
                  <a:pos x="50" y="214"/>
                </a:cxn>
                <a:cxn ang="0">
                  <a:pos x="80" y="207"/>
                </a:cxn>
                <a:cxn ang="0">
                  <a:pos x="96" y="192"/>
                </a:cxn>
                <a:cxn ang="0">
                  <a:pos x="98" y="169"/>
                </a:cxn>
                <a:cxn ang="0">
                  <a:pos x="66" y="180"/>
                </a:cxn>
                <a:cxn ang="0">
                  <a:pos x="22" y="176"/>
                </a:cxn>
                <a:cxn ang="0">
                  <a:pos x="6" y="151"/>
                </a:cxn>
                <a:cxn ang="0">
                  <a:pos x="21" y="132"/>
                </a:cxn>
                <a:cxn ang="0">
                  <a:pos x="47" y="133"/>
                </a:cxn>
                <a:cxn ang="0">
                  <a:pos x="65" y="135"/>
                </a:cxn>
                <a:cxn ang="0">
                  <a:pos x="91" y="135"/>
                </a:cxn>
                <a:cxn ang="0">
                  <a:pos x="80" y="116"/>
                </a:cxn>
                <a:cxn ang="0">
                  <a:pos x="60" y="115"/>
                </a:cxn>
                <a:cxn ang="0">
                  <a:pos x="14" y="79"/>
                </a:cxn>
                <a:cxn ang="0">
                  <a:pos x="48" y="62"/>
                </a:cxn>
                <a:cxn ang="0">
                  <a:pos x="82" y="28"/>
                </a:cxn>
                <a:cxn ang="0">
                  <a:pos x="126" y="15"/>
                </a:cxn>
                <a:cxn ang="0">
                  <a:pos x="166" y="0"/>
                </a:cxn>
                <a:cxn ang="0">
                  <a:pos x="190" y="3"/>
                </a:cxn>
                <a:cxn ang="0">
                  <a:pos x="216" y="12"/>
                </a:cxn>
                <a:cxn ang="0">
                  <a:pos x="264" y="24"/>
                </a:cxn>
                <a:cxn ang="0">
                  <a:pos x="337" y="31"/>
                </a:cxn>
                <a:cxn ang="0">
                  <a:pos x="386" y="38"/>
                </a:cxn>
              </a:cxnLst>
              <a:rect l="0" t="0" r="r" b="b"/>
              <a:pathLst>
                <a:path w="558" h="428">
                  <a:moveTo>
                    <a:pt x="396" y="38"/>
                  </a:moveTo>
                  <a:lnTo>
                    <a:pt x="398" y="279"/>
                  </a:lnTo>
                  <a:lnTo>
                    <a:pt x="398" y="279"/>
                  </a:lnTo>
                  <a:lnTo>
                    <a:pt x="405" y="277"/>
                  </a:lnTo>
                  <a:lnTo>
                    <a:pt x="411" y="276"/>
                  </a:lnTo>
                  <a:lnTo>
                    <a:pt x="414" y="277"/>
                  </a:lnTo>
                  <a:lnTo>
                    <a:pt x="416" y="278"/>
                  </a:lnTo>
                  <a:lnTo>
                    <a:pt x="416" y="278"/>
                  </a:lnTo>
                  <a:lnTo>
                    <a:pt x="423" y="285"/>
                  </a:lnTo>
                  <a:lnTo>
                    <a:pt x="433" y="297"/>
                  </a:lnTo>
                  <a:lnTo>
                    <a:pt x="438" y="303"/>
                  </a:lnTo>
                  <a:lnTo>
                    <a:pt x="444" y="308"/>
                  </a:lnTo>
                  <a:lnTo>
                    <a:pt x="448" y="311"/>
                  </a:lnTo>
                  <a:lnTo>
                    <a:pt x="453" y="311"/>
                  </a:lnTo>
                  <a:lnTo>
                    <a:pt x="453" y="311"/>
                  </a:lnTo>
                  <a:lnTo>
                    <a:pt x="456" y="310"/>
                  </a:lnTo>
                  <a:lnTo>
                    <a:pt x="459" y="308"/>
                  </a:lnTo>
                  <a:lnTo>
                    <a:pt x="465" y="302"/>
                  </a:lnTo>
                  <a:lnTo>
                    <a:pt x="471" y="295"/>
                  </a:lnTo>
                  <a:lnTo>
                    <a:pt x="471" y="295"/>
                  </a:lnTo>
                  <a:lnTo>
                    <a:pt x="473" y="293"/>
                  </a:lnTo>
                  <a:lnTo>
                    <a:pt x="475" y="293"/>
                  </a:lnTo>
                  <a:lnTo>
                    <a:pt x="477" y="294"/>
                  </a:lnTo>
                  <a:lnTo>
                    <a:pt x="477" y="294"/>
                  </a:lnTo>
                  <a:lnTo>
                    <a:pt x="485" y="301"/>
                  </a:lnTo>
                  <a:lnTo>
                    <a:pt x="491" y="305"/>
                  </a:lnTo>
                  <a:lnTo>
                    <a:pt x="491" y="305"/>
                  </a:lnTo>
                  <a:lnTo>
                    <a:pt x="495" y="308"/>
                  </a:lnTo>
                  <a:lnTo>
                    <a:pt x="499" y="312"/>
                  </a:lnTo>
                  <a:lnTo>
                    <a:pt x="505" y="319"/>
                  </a:lnTo>
                  <a:lnTo>
                    <a:pt x="505" y="319"/>
                  </a:lnTo>
                  <a:lnTo>
                    <a:pt x="510" y="324"/>
                  </a:lnTo>
                  <a:lnTo>
                    <a:pt x="518" y="333"/>
                  </a:lnTo>
                  <a:lnTo>
                    <a:pt x="518" y="333"/>
                  </a:lnTo>
                  <a:lnTo>
                    <a:pt x="526" y="346"/>
                  </a:lnTo>
                  <a:lnTo>
                    <a:pt x="532" y="355"/>
                  </a:lnTo>
                  <a:lnTo>
                    <a:pt x="540" y="362"/>
                  </a:lnTo>
                  <a:lnTo>
                    <a:pt x="540" y="362"/>
                  </a:lnTo>
                  <a:lnTo>
                    <a:pt x="548" y="368"/>
                  </a:lnTo>
                  <a:lnTo>
                    <a:pt x="552" y="373"/>
                  </a:lnTo>
                  <a:lnTo>
                    <a:pt x="554" y="377"/>
                  </a:lnTo>
                  <a:lnTo>
                    <a:pt x="557" y="383"/>
                  </a:lnTo>
                  <a:lnTo>
                    <a:pt x="558" y="390"/>
                  </a:lnTo>
                  <a:lnTo>
                    <a:pt x="558" y="398"/>
                  </a:lnTo>
                  <a:lnTo>
                    <a:pt x="557" y="409"/>
                  </a:lnTo>
                  <a:lnTo>
                    <a:pt x="557" y="409"/>
                  </a:lnTo>
                  <a:lnTo>
                    <a:pt x="553" y="407"/>
                  </a:lnTo>
                  <a:lnTo>
                    <a:pt x="551" y="406"/>
                  </a:lnTo>
                  <a:lnTo>
                    <a:pt x="551" y="406"/>
                  </a:lnTo>
                  <a:lnTo>
                    <a:pt x="548" y="395"/>
                  </a:lnTo>
                  <a:lnTo>
                    <a:pt x="547" y="392"/>
                  </a:lnTo>
                  <a:lnTo>
                    <a:pt x="544" y="388"/>
                  </a:lnTo>
                  <a:lnTo>
                    <a:pt x="541" y="387"/>
                  </a:lnTo>
                  <a:lnTo>
                    <a:pt x="538" y="385"/>
                  </a:lnTo>
                  <a:lnTo>
                    <a:pt x="527" y="384"/>
                  </a:lnTo>
                  <a:lnTo>
                    <a:pt x="527" y="384"/>
                  </a:lnTo>
                  <a:lnTo>
                    <a:pt x="526" y="384"/>
                  </a:lnTo>
                  <a:lnTo>
                    <a:pt x="526" y="383"/>
                  </a:lnTo>
                  <a:lnTo>
                    <a:pt x="527" y="378"/>
                  </a:lnTo>
                  <a:lnTo>
                    <a:pt x="527" y="374"/>
                  </a:lnTo>
                  <a:lnTo>
                    <a:pt x="527" y="372"/>
                  </a:lnTo>
                  <a:lnTo>
                    <a:pt x="526" y="369"/>
                  </a:lnTo>
                  <a:lnTo>
                    <a:pt x="526" y="369"/>
                  </a:lnTo>
                  <a:lnTo>
                    <a:pt x="520" y="363"/>
                  </a:lnTo>
                  <a:lnTo>
                    <a:pt x="516" y="355"/>
                  </a:lnTo>
                  <a:lnTo>
                    <a:pt x="516" y="355"/>
                  </a:lnTo>
                  <a:lnTo>
                    <a:pt x="506" y="341"/>
                  </a:lnTo>
                  <a:lnTo>
                    <a:pt x="496" y="327"/>
                  </a:lnTo>
                  <a:lnTo>
                    <a:pt x="496" y="327"/>
                  </a:lnTo>
                  <a:lnTo>
                    <a:pt x="491" y="320"/>
                  </a:lnTo>
                  <a:lnTo>
                    <a:pt x="489" y="316"/>
                  </a:lnTo>
                  <a:lnTo>
                    <a:pt x="486" y="315"/>
                  </a:lnTo>
                  <a:lnTo>
                    <a:pt x="486" y="315"/>
                  </a:lnTo>
                  <a:lnTo>
                    <a:pt x="485" y="314"/>
                  </a:lnTo>
                  <a:lnTo>
                    <a:pt x="484" y="315"/>
                  </a:lnTo>
                  <a:lnTo>
                    <a:pt x="482" y="319"/>
                  </a:lnTo>
                  <a:lnTo>
                    <a:pt x="481" y="322"/>
                  </a:lnTo>
                  <a:lnTo>
                    <a:pt x="480" y="325"/>
                  </a:lnTo>
                  <a:lnTo>
                    <a:pt x="480" y="325"/>
                  </a:lnTo>
                  <a:lnTo>
                    <a:pt x="479" y="325"/>
                  </a:lnTo>
                  <a:lnTo>
                    <a:pt x="478" y="324"/>
                  </a:lnTo>
                  <a:lnTo>
                    <a:pt x="478" y="324"/>
                  </a:lnTo>
                  <a:lnTo>
                    <a:pt x="474" y="321"/>
                  </a:lnTo>
                  <a:lnTo>
                    <a:pt x="471" y="319"/>
                  </a:lnTo>
                  <a:lnTo>
                    <a:pt x="469" y="319"/>
                  </a:lnTo>
                  <a:lnTo>
                    <a:pt x="469" y="319"/>
                  </a:lnTo>
                  <a:lnTo>
                    <a:pt x="467" y="321"/>
                  </a:lnTo>
                  <a:lnTo>
                    <a:pt x="466" y="322"/>
                  </a:lnTo>
                  <a:lnTo>
                    <a:pt x="465" y="325"/>
                  </a:lnTo>
                  <a:lnTo>
                    <a:pt x="464" y="326"/>
                  </a:lnTo>
                  <a:lnTo>
                    <a:pt x="464" y="326"/>
                  </a:lnTo>
                  <a:lnTo>
                    <a:pt x="461" y="327"/>
                  </a:lnTo>
                  <a:lnTo>
                    <a:pt x="459" y="327"/>
                  </a:lnTo>
                  <a:lnTo>
                    <a:pt x="456" y="325"/>
                  </a:lnTo>
                  <a:lnTo>
                    <a:pt x="453" y="323"/>
                  </a:lnTo>
                  <a:lnTo>
                    <a:pt x="450" y="320"/>
                  </a:lnTo>
                  <a:lnTo>
                    <a:pt x="450" y="320"/>
                  </a:lnTo>
                  <a:lnTo>
                    <a:pt x="429" y="308"/>
                  </a:lnTo>
                  <a:lnTo>
                    <a:pt x="421" y="300"/>
                  </a:lnTo>
                  <a:lnTo>
                    <a:pt x="411" y="292"/>
                  </a:lnTo>
                  <a:lnTo>
                    <a:pt x="411" y="292"/>
                  </a:lnTo>
                  <a:lnTo>
                    <a:pt x="408" y="291"/>
                  </a:lnTo>
                  <a:lnTo>
                    <a:pt x="405" y="291"/>
                  </a:lnTo>
                  <a:lnTo>
                    <a:pt x="398" y="291"/>
                  </a:lnTo>
                  <a:lnTo>
                    <a:pt x="398" y="291"/>
                  </a:lnTo>
                  <a:lnTo>
                    <a:pt x="393" y="290"/>
                  </a:lnTo>
                  <a:lnTo>
                    <a:pt x="389" y="291"/>
                  </a:lnTo>
                  <a:lnTo>
                    <a:pt x="379" y="292"/>
                  </a:lnTo>
                  <a:lnTo>
                    <a:pt x="369" y="293"/>
                  </a:lnTo>
                  <a:lnTo>
                    <a:pt x="364" y="292"/>
                  </a:lnTo>
                  <a:lnTo>
                    <a:pt x="360" y="291"/>
                  </a:lnTo>
                  <a:lnTo>
                    <a:pt x="360" y="291"/>
                  </a:lnTo>
                  <a:lnTo>
                    <a:pt x="348" y="285"/>
                  </a:lnTo>
                  <a:lnTo>
                    <a:pt x="343" y="283"/>
                  </a:lnTo>
                  <a:lnTo>
                    <a:pt x="337" y="281"/>
                  </a:lnTo>
                  <a:lnTo>
                    <a:pt x="337" y="281"/>
                  </a:lnTo>
                  <a:lnTo>
                    <a:pt x="329" y="280"/>
                  </a:lnTo>
                  <a:lnTo>
                    <a:pt x="324" y="280"/>
                  </a:lnTo>
                  <a:lnTo>
                    <a:pt x="320" y="279"/>
                  </a:lnTo>
                  <a:lnTo>
                    <a:pt x="320" y="279"/>
                  </a:lnTo>
                  <a:lnTo>
                    <a:pt x="318" y="277"/>
                  </a:lnTo>
                  <a:lnTo>
                    <a:pt x="317" y="274"/>
                  </a:lnTo>
                  <a:lnTo>
                    <a:pt x="317" y="269"/>
                  </a:lnTo>
                  <a:lnTo>
                    <a:pt x="316" y="267"/>
                  </a:lnTo>
                  <a:lnTo>
                    <a:pt x="316" y="264"/>
                  </a:lnTo>
                  <a:lnTo>
                    <a:pt x="313" y="263"/>
                  </a:lnTo>
                  <a:lnTo>
                    <a:pt x="310" y="263"/>
                  </a:lnTo>
                  <a:lnTo>
                    <a:pt x="310" y="263"/>
                  </a:lnTo>
                  <a:lnTo>
                    <a:pt x="308" y="264"/>
                  </a:lnTo>
                  <a:lnTo>
                    <a:pt x="307" y="267"/>
                  </a:lnTo>
                  <a:lnTo>
                    <a:pt x="305" y="269"/>
                  </a:lnTo>
                  <a:lnTo>
                    <a:pt x="302" y="269"/>
                  </a:lnTo>
                  <a:lnTo>
                    <a:pt x="302" y="269"/>
                  </a:lnTo>
                  <a:lnTo>
                    <a:pt x="297" y="268"/>
                  </a:lnTo>
                  <a:lnTo>
                    <a:pt x="291" y="266"/>
                  </a:lnTo>
                  <a:lnTo>
                    <a:pt x="286" y="266"/>
                  </a:lnTo>
                  <a:lnTo>
                    <a:pt x="282" y="267"/>
                  </a:lnTo>
                  <a:lnTo>
                    <a:pt x="280" y="269"/>
                  </a:lnTo>
                  <a:lnTo>
                    <a:pt x="280" y="269"/>
                  </a:lnTo>
                  <a:lnTo>
                    <a:pt x="279" y="270"/>
                  </a:lnTo>
                  <a:lnTo>
                    <a:pt x="279" y="271"/>
                  </a:lnTo>
                  <a:lnTo>
                    <a:pt x="281" y="274"/>
                  </a:lnTo>
                  <a:lnTo>
                    <a:pt x="285" y="277"/>
                  </a:lnTo>
                  <a:lnTo>
                    <a:pt x="287" y="280"/>
                  </a:lnTo>
                  <a:lnTo>
                    <a:pt x="287" y="280"/>
                  </a:lnTo>
                  <a:lnTo>
                    <a:pt x="286" y="283"/>
                  </a:lnTo>
                  <a:lnTo>
                    <a:pt x="284" y="287"/>
                  </a:lnTo>
                  <a:lnTo>
                    <a:pt x="284" y="287"/>
                  </a:lnTo>
                  <a:lnTo>
                    <a:pt x="281" y="291"/>
                  </a:lnTo>
                  <a:lnTo>
                    <a:pt x="280" y="292"/>
                  </a:lnTo>
                  <a:lnTo>
                    <a:pt x="277" y="292"/>
                  </a:lnTo>
                  <a:lnTo>
                    <a:pt x="277" y="292"/>
                  </a:lnTo>
                  <a:lnTo>
                    <a:pt x="278" y="292"/>
                  </a:lnTo>
                  <a:lnTo>
                    <a:pt x="278" y="292"/>
                  </a:lnTo>
                  <a:lnTo>
                    <a:pt x="270" y="293"/>
                  </a:lnTo>
                  <a:lnTo>
                    <a:pt x="267" y="294"/>
                  </a:lnTo>
                  <a:lnTo>
                    <a:pt x="264" y="295"/>
                  </a:lnTo>
                  <a:lnTo>
                    <a:pt x="264" y="295"/>
                  </a:lnTo>
                  <a:lnTo>
                    <a:pt x="260" y="299"/>
                  </a:lnTo>
                  <a:lnTo>
                    <a:pt x="258" y="301"/>
                  </a:lnTo>
                  <a:lnTo>
                    <a:pt x="258" y="301"/>
                  </a:lnTo>
                  <a:lnTo>
                    <a:pt x="244" y="308"/>
                  </a:lnTo>
                  <a:lnTo>
                    <a:pt x="229" y="315"/>
                  </a:lnTo>
                  <a:lnTo>
                    <a:pt x="229" y="315"/>
                  </a:lnTo>
                  <a:lnTo>
                    <a:pt x="226" y="315"/>
                  </a:lnTo>
                  <a:lnTo>
                    <a:pt x="225" y="315"/>
                  </a:lnTo>
                  <a:lnTo>
                    <a:pt x="224" y="313"/>
                  </a:lnTo>
                  <a:lnTo>
                    <a:pt x="224" y="313"/>
                  </a:lnTo>
                  <a:lnTo>
                    <a:pt x="225" y="309"/>
                  </a:lnTo>
                  <a:lnTo>
                    <a:pt x="227" y="305"/>
                  </a:lnTo>
                  <a:lnTo>
                    <a:pt x="230" y="302"/>
                  </a:lnTo>
                  <a:lnTo>
                    <a:pt x="233" y="298"/>
                  </a:lnTo>
                  <a:lnTo>
                    <a:pt x="233" y="298"/>
                  </a:lnTo>
                  <a:lnTo>
                    <a:pt x="233" y="297"/>
                  </a:lnTo>
                  <a:lnTo>
                    <a:pt x="233" y="295"/>
                  </a:lnTo>
                  <a:lnTo>
                    <a:pt x="233" y="295"/>
                  </a:lnTo>
                  <a:lnTo>
                    <a:pt x="230" y="291"/>
                  </a:lnTo>
                  <a:lnTo>
                    <a:pt x="232" y="288"/>
                  </a:lnTo>
                  <a:lnTo>
                    <a:pt x="233" y="283"/>
                  </a:lnTo>
                  <a:lnTo>
                    <a:pt x="235" y="280"/>
                  </a:lnTo>
                  <a:lnTo>
                    <a:pt x="242" y="273"/>
                  </a:lnTo>
                  <a:lnTo>
                    <a:pt x="248" y="268"/>
                  </a:lnTo>
                  <a:lnTo>
                    <a:pt x="248" y="268"/>
                  </a:lnTo>
                  <a:lnTo>
                    <a:pt x="250" y="267"/>
                  </a:lnTo>
                  <a:lnTo>
                    <a:pt x="254" y="266"/>
                  </a:lnTo>
                  <a:lnTo>
                    <a:pt x="257" y="266"/>
                  </a:lnTo>
                  <a:lnTo>
                    <a:pt x="260" y="263"/>
                  </a:lnTo>
                  <a:lnTo>
                    <a:pt x="260" y="263"/>
                  </a:lnTo>
                  <a:lnTo>
                    <a:pt x="261" y="262"/>
                  </a:lnTo>
                  <a:lnTo>
                    <a:pt x="261" y="261"/>
                  </a:lnTo>
                  <a:lnTo>
                    <a:pt x="259" y="259"/>
                  </a:lnTo>
                  <a:lnTo>
                    <a:pt x="256" y="257"/>
                  </a:lnTo>
                  <a:lnTo>
                    <a:pt x="254" y="257"/>
                  </a:lnTo>
                  <a:lnTo>
                    <a:pt x="254" y="257"/>
                  </a:lnTo>
                  <a:lnTo>
                    <a:pt x="250" y="257"/>
                  </a:lnTo>
                  <a:lnTo>
                    <a:pt x="247" y="259"/>
                  </a:lnTo>
                  <a:lnTo>
                    <a:pt x="240" y="262"/>
                  </a:lnTo>
                  <a:lnTo>
                    <a:pt x="240" y="262"/>
                  </a:lnTo>
                  <a:lnTo>
                    <a:pt x="232" y="267"/>
                  </a:lnTo>
                  <a:lnTo>
                    <a:pt x="227" y="269"/>
                  </a:lnTo>
                  <a:lnTo>
                    <a:pt x="224" y="272"/>
                  </a:lnTo>
                  <a:lnTo>
                    <a:pt x="224" y="272"/>
                  </a:lnTo>
                  <a:lnTo>
                    <a:pt x="222" y="276"/>
                  </a:lnTo>
                  <a:lnTo>
                    <a:pt x="221" y="280"/>
                  </a:lnTo>
                  <a:lnTo>
                    <a:pt x="218" y="289"/>
                  </a:lnTo>
                  <a:lnTo>
                    <a:pt x="216" y="293"/>
                  </a:lnTo>
                  <a:lnTo>
                    <a:pt x="214" y="295"/>
                  </a:lnTo>
                  <a:lnTo>
                    <a:pt x="209" y="298"/>
                  </a:lnTo>
                  <a:lnTo>
                    <a:pt x="203" y="299"/>
                  </a:lnTo>
                  <a:lnTo>
                    <a:pt x="203" y="299"/>
                  </a:lnTo>
                  <a:lnTo>
                    <a:pt x="202" y="300"/>
                  </a:lnTo>
                  <a:lnTo>
                    <a:pt x="201" y="301"/>
                  </a:lnTo>
                  <a:lnTo>
                    <a:pt x="200" y="304"/>
                  </a:lnTo>
                  <a:lnTo>
                    <a:pt x="198" y="309"/>
                  </a:lnTo>
                  <a:lnTo>
                    <a:pt x="200" y="312"/>
                  </a:lnTo>
                  <a:lnTo>
                    <a:pt x="200" y="312"/>
                  </a:lnTo>
                  <a:lnTo>
                    <a:pt x="202" y="314"/>
                  </a:lnTo>
                  <a:lnTo>
                    <a:pt x="206" y="316"/>
                  </a:lnTo>
                  <a:lnTo>
                    <a:pt x="208" y="319"/>
                  </a:lnTo>
                  <a:lnTo>
                    <a:pt x="208" y="321"/>
                  </a:lnTo>
                  <a:lnTo>
                    <a:pt x="207" y="323"/>
                  </a:lnTo>
                  <a:lnTo>
                    <a:pt x="203" y="326"/>
                  </a:lnTo>
                  <a:lnTo>
                    <a:pt x="203" y="326"/>
                  </a:lnTo>
                  <a:lnTo>
                    <a:pt x="188" y="337"/>
                  </a:lnTo>
                  <a:lnTo>
                    <a:pt x="174" y="348"/>
                  </a:lnTo>
                  <a:lnTo>
                    <a:pt x="174" y="348"/>
                  </a:lnTo>
                  <a:lnTo>
                    <a:pt x="164" y="354"/>
                  </a:lnTo>
                  <a:lnTo>
                    <a:pt x="160" y="357"/>
                  </a:lnTo>
                  <a:lnTo>
                    <a:pt x="155" y="362"/>
                  </a:lnTo>
                  <a:lnTo>
                    <a:pt x="155" y="362"/>
                  </a:lnTo>
                  <a:lnTo>
                    <a:pt x="152" y="364"/>
                  </a:lnTo>
                  <a:lnTo>
                    <a:pt x="150" y="365"/>
                  </a:lnTo>
                  <a:lnTo>
                    <a:pt x="143" y="366"/>
                  </a:lnTo>
                  <a:lnTo>
                    <a:pt x="143" y="366"/>
                  </a:lnTo>
                  <a:lnTo>
                    <a:pt x="141" y="367"/>
                  </a:lnTo>
                  <a:lnTo>
                    <a:pt x="140" y="369"/>
                  </a:lnTo>
                  <a:lnTo>
                    <a:pt x="140" y="369"/>
                  </a:lnTo>
                  <a:lnTo>
                    <a:pt x="138" y="374"/>
                  </a:lnTo>
                  <a:lnTo>
                    <a:pt x="133" y="377"/>
                  </a:lnTo>
                  <a:lnTo>
                    <a:pt x="127" y="384"/>
                  </a:lnTo>
                  <a:lnTo>
                    <a:pt x="127" y="384"/>
                  </a:lnTo>
                  <a:lnTo>
                    <a:pt x="122" y="389"/>
                  </a:lnTo>
                  <a:lnTo>
                    <a:pt x="121" y="393"/>
                  </a:lnTo>
                  <a:lnTo>
                    <a:pt x="118" y="395"/>
                  </a:lnTo>
                  <a:lnTo>
                    <a:pt x="118" y="395"/>
                  </a:lnTo>
                  <a:lnTo>
                    <a:pt x="116" y="395"/>
                  </a:lnTo>
                  <a:lnTo>
                    <a:pt x="113" y="395"/>
                  </a:lnTo>
                  <a:lnTo>
                    <a:pt x="109" y="394"/>
                  </a:lnTo>
                  <a:lnTo>
                    <a:pt x="109" y="394"/>
                  </a:lnTo>
                  <a:lnTo>
                    <a:pt x="106" y="395"/>
                  </a:lnTo>
                  <a:lnTo>
                    <a:pt x="103" y="397"/>
                  </a:lnTo>
                  <a:lnTo>
                    <a:pt x="99" y="400"/>
                  </a:lnTo>
                  <a:lnTo>
                    <a:pt x="99" y="400"/>
                  </a:lnTo>
                  <a:lnTo>
                    <a:pt x="97" y="401"/>
                  </a:lnTo>
                  <a:lnTo>
                    <a:pt x="93" y="401"/>
                  </a:lnTo>
                  <a:lnTo>
                    <a:pt x="88" y="401"/>
                  </a:lnTo>
                  <a:lnTo>
                    <a:pt x="88" y="401"/>
                  </a:lnTo>
                  <a:lnTo>
                    <a:pt x="87" y="401"/>
                  </a:lnTo>
                  <a:lnTo>
                    <a:pt x="86" y="403"/>
                  </a:lnTo>
                  <a:lnTo>
                    <a:pt x="84" y="405"/>
                  </a:lnTo>
                  <a:lnTo>
                    <a:pt x="81" y="408"/>
                  </a:lnTo>
                  <a:lnTo>
                    <a:pt x="78" y="409"/>
                  </a:lnTo>
                  <a:lnTo>
                    <a:pt x="78" y="409"/>
                  </a:lnTo>
                  <a:lnTo>
                    <a:pt x="65" y="413"/>
                  </a:lnTo>
                  <a:lnTo>
                    <a:pt x="59" y="415"/>
                  </a:lnTo>
                  <a:lnTo>
                    <a:pt x="53" y="419"/>
                  </a:lnTo>
                  <a:lnTo>
                    <a:pt x="53" y="419"/>
                  </a:lnTo>
                  <a:lnTo>
                    <a:pt x="45" y="426"/>
                  </a:lnTo>
                  <a:lnTo>
                    <a:pt x="40" y="427"/>
                  </a:lnTo>
                  <a:lnTo>
                    <a:pt x="39" y="428"/>
                  </a:lnTo>
                  <a:lnTo>
                    <a:pt x="38" y="427"/>
                  </a:lnTo>
                  <a:lnTo>
                    <a:pt x="38" y="427"/>
                  </a:lnTo>
                  <a:lnTo>
                    <a:pt x="37" y="424"/>
                  </a:lnTo>
                  <a:lnTo>
                    <a:pt x="38" y="420"/>
                  </a:lnTo>
                  <a:lnTo>
                    <a:pt x="39" y="417"/>
                  </a:lnTo>
                  <a:lnTo>
                    <a:pt x="42" y="414"/>
                  </a:lnTo>
                  <a:lnTo>
                    <a:pt x="49" y="409"/>
                  </a:lnTo>
                  <a:lnTo>
                    <a:pt x="57" y="406"/>
                  </a:lnTo>
                  <a:lnTo>
                    <a:pt x="57" y="406"/>
                  </a:lnTo>
                  <a:lnTo>
                    <a:pt x="61" y="405"/>
                  </a:lnTo>
                  <a:lnTo>
                    <a:pt x="64" y="405"/>
                  </a:lnTo>
                  <a:lnTo>
                    <a:pt x="65" y="403"/>
                  </a:lnTo>
                  <a:lnTo>
                    <a:pt x="65" y="403"/>
                  </a:lnTo>
                  <a:lnTo>
                    <a:pt x="70" y="396"/>
                  </a:lnTo>
                  <a:lnTo>
                    <a:pt x="74" y="393"/>
                  </a:lnTo>
                  <a:lnTo>
                    <a:pt x="76" y="390"/>
                  </a:lnTo>
                  <a:lnTo>
                    <a:pt x="76" y="390"/>
                  </a:lnTo>
                  <a:lnTo>
                    <a:pt x="82" y="388"/>
                  </a:lnTo>
                  <a:lnTo>
                    <a:pt x="89" y="386"/>
                  </a:lnTo>
                  <a:lnTo>
                    <a:pt x="89" y="386"/>
                  </a:lnTo>
                  <a:lnTo>
                    <a:pt x="95" y="384"/>
                  </a:lnTo>
                  <a:lnTo>
                    <a:pt x="100" y="379"/>
                  </a:lnTo>
                  <a:lnTo>
                    <a:pt x="110" y="372"/>
                  </a:lnTo>
                  <a:lnTo>
                    <a:pt x="110" y="372"/>
                  </a:lnTo>
                  <a:lnTo>
                    <a:pt x="114" y="369"/>
                  </a:lnTo>
                  <a:lnTo>
                    <a:pt x="117" y="369"/>
                  </a:lnTo>
                  <a:lnTo>
                    <a:pt x="119" y="368"/>
                  </a:lnTo>
                  <a:lnTo>
                    <a:pt x="119" y="368"/>
                  </a:lnTo>
                  <a:lnTo>
                    <a:pt x="121" y="367"/>
                  </a:lnTo>
                  <a:lnTo>
                    <a:pt x="122" y="367"/>
                  </a:lnTo>
                  <a:lnTo>
                    <a:pt x="123" y="366"/>
                  </a:lnTo>
                  <a:lnTo>
                    <a:pt x="123" y="366"/>
                  </a:lnTo>
                  <a:lnTo>
                    <a:pt x="126" y="363"/>
                  </a:lnTo>
                  <a:lnTo>
                    <a:pt x="126" y="363"/>
                  </a:lnTo>
                  <a:lnTo>
                    <a:pt x="126" y="361"/>
                  </a:lnTo>
                  <a:lnTo>
                    <a:pt x="127" y="359"/>
                  </a:lnTo>
                  <a:lnTo>
                    <a:pt x="130" y="357"/>
                  </a:lnTo>
                  <a:lnTo>
                    <a:pt x="132" y="355"/>
                  </a:lnTo>
                  <a:lnTo>
                    <a:pt x="134" y="352"/>
                  </a:lnTo>
                  <a:lnTo>
                    <a:pt x="134" y="352"/>
                  </a:lnTo>
                  <a:lnTo>
                    <a:pt x="134" y="347"/>
                  </a:lnTo>
                  <a:lnTo>
                    <a:pt x="135" y="344"/>
                  </a:lnTo>
                  <a:lnTo>
                    <a:pt x="139" y="336"/>
                  </a:lnTo>
                  <a:lnTo>
                    <a:pt x="144" y="331"/>
                  </a:lnTo>
                  <a:lnTo>
                    <a:pt x="151" y="325"/>
                  </a:lnTo>
                  <a:lnTo>
                    <a:pt x="151" y="325"/>
                  </a:lnTo>
                  <a:lnTo>
                    <a:pt x="153" y="323"/>
                  </a:lnTo>
                  <a:lnTo>
                    <a:pt x="154" y="320"/>
                  </a:lnTo>
                  <a:lnTo>
                    <a:pt x="154" y="316"/>
                  </a:lnTo>
                  <a:lnTo>
                    <a:pt x="153" y="315"/>
                  </a:lnTo>
                  <a:lnTo>
                    <a:pt x="152" y="314"/>
                  </a:lnTo>
                  <a:lnTo>
                    <a:pt x="152" y="314"/>
                  </a:lnTo>
                  <a:lnTo>
                    <a:pt x="150" y="314"/>
                  </a:lnTo>
                  <a:lnTo>
                    <a:pt x="148" y="315"/>
                  </a:lnTo>
                  <a:lnTo>
                    <a:pt x="143" y="319"/>
                  </a:lnTo>
                  <a:lnTo>
                    <a:pt x="143" y="319"/>
                  </a:lnTo>
                  <a:lnTo>
                    <a:pt x="140" y="320"/>
                  </a:lnTo>
                  <a:lnTo>
                    <a:pt x="137" y="319"/>
                  </a:lnTo>
                  <a:lnTo>
                    <a:pt x="133" y="318"/>
                  </a:lnTo>
                  <a:lnTo>
                    <a:pt x="130" y="316"/>
                  </a:lnTo>
                  <a:lnTo>
                    <a:pt x="130" y="316"/>
                  </a:lnTo>
                  <a:lnTo>
                    <a:pt x="128" y="316"/>
                  </a:lnTo>
                  <a:lnTo>
                    <a:pt x="127" y="318"/>
                  </a:lnTo>
                  <a:lnTo>
                    <a:pt x="124" y="320"/>
                  </a:lnTo>
                  <a:lnTo>
                    <a:pt x="122" y="323"/>
                  </a:lnTo>
                  <a:lnTo>
                    <a:pt x="121" y="323"/>
                  </a:lnTo>
                  <a:lnTo>
                    <a:pt x="119" y="323"/>
                  </a:lnTo>
                  <a:lnTo>
                    <a:pt x="119" y="323"/>
                  </a:lnTo>
                  <a:lnTo>
                    <a:pt x="117" y="322"/>
                  </a:lnTo>
                  <a:lnTo>
                    <a:pt x="116" y="321"/>
                  </a:lnTo>
                  <a:lnTo>
                    <a:pt x="111" y="315"/>
                  </a:lnTo>
                  <a:lnTo>
                    <a:pt x="109" y="313"/>
                  </a:lnTo>
                  <a:lnTo>
                    <a:pt x="107" y="312"/>
                  </a:lnTo>
                  <a:lnTo>
                    <a:pt x="105" y="312"/>
                  </a:lnTo>
                  <a:lnTo>
                    <a:pt x="102" y="313"/>
                  </a:lnTo>
                  <a:lnTo>
                    <a:pt x="102" y="313"/>
                  </a:lnTo>
                  <a:lnTo>
                    <a:pt x="101" y="314"/>
                  </a:lnTo>
                  <a:lnTo>
                    <a:pt x="100" y="315"/>
                  </a:lnTo>
                  <a:lnTo>
                    <a:pt x="100" y="320"/>
                  </a:lnTo>
                  <a:lnTo>
                    <a:pt x="100" y="323"/>
                  </a:lnTo>
                  <a:lnTo>
                    <a:pt x="99" y="324"/>
                  </a:lnTo>
                  <a:lnTo>
                    <a:pt x="98" y="325"/>
                  </a:lnTo>
                  <a:lnTo>
                    <a:pt x="98" y="325"/>
                  </a:lnTo>
                  <a:lnTo>
                    <a:pt x="92" y="326"/>
                  </a:lnTo>
                  <a:lnTo>
                    <a:pt x="87" y="325"/>
                  </a:lnTo>
                  <a:lnTo>
                    <a:pt x="82" y="323"/>
                  </a:lnTo>
                  <a:lnTo>
                    <a:pt x="80" y="322"/>
                  </a:lnTo>
                  <a:lnTo>
                    <a:pt x="79" y="320"/>
                  </a:lnTo>
                  <a:lnTo>
                    <a:pt x="79" y="320"/>
                  </a:lnTo>
                  <a:lnTo>
                    <a:pt x="79" y="318"/>
                  </a:lnTo>
                  <a:lnTo>
                    <a:pt x="80" y="314"/>
                  </a:lnTo>
                  <a:lnTo>
                    <a:pt x="81" y="311"/>
                  </a:lnTo>
                  <a:lnTo>
                    <a:pt x="81" y="306"/>
                  </a:lnTo>
                  <a:lnTo>
                    <a:pt x="81" y="306"/>
                  </a:lnTo>
                  <a:lnTo>
                    <a:pt x="80" y="304"/>
                  </a:lnTo>
                  <a:lnTo>
                    <a:pt x="80" y="304"/>
                  </a:lnTo>
                  <a:lnTo>
                    <a:pt x="79" y="301"/>
                  </a:lnTo>
                  <a:lnTo>
                    <a:pt x="78" y="298"/>
                  </a:lnTo>
                  <a:lnTo>
                    <a:pt x="78" y="298"/>
                  </a:lnTo>
                  <a:lnTo>
                    <a:pt x="76" y="292"/>
                  </a:lnTo>
                  <a:lnTo>
                    <a:pt x="74" y="287"/>
                  </a:lnTo>
                  <a:lnTo>
                    <a:pt x="72" y="281"/>
                  </a:lnTo>
                  <a:lnTo>
                    <a:pt x="72" y="276"/>
                  </a:lnTo>
                  <a:lnTo>
                    <a:pt x="72" y="276"/>
                  </a:lnTo>
                  <a:lnTo>
                    <a:pt x="70" y="278"/>
                  </a:lnTo>
                  <a:lnTo>
                    <a:pt x="69" y="281"/>
                  </a:lnTo>
                  <a:lnTo>
                    <a:pt x="66" y="287"/>
                  </a:lnTo>
                  <a:lnTo>
                    <a:pt x="64" y="293"/>
                  </a:lnTo>
                  <a:lnTo>
                    <a:pt x="61" y="295"/>
                  </a:lnTo>
                  <a:lnTo>
                    <a:pt x="59" y="298"/>
                  </a:lnTo>
                  <a:lnTo>
                    <a:pt x="59" y="298"/>
                  </a:lnTo>
                  <a:lnTo>
                    <a:pt x="56" y="299"/>
                  </a:lnTo>
                  <a:lnTo>
                    <a:pt x="51" y="298"/>
                  </a:lnTo>
                  <a:lnTo>
                    <a:pt x="47" y="297"/>
                  </a:lnTo>
                  <a:lnTo>
                    <a:pt x="45" y="295"/>
                  </a:lnTo>
                  <a:lnTo>
                    <a:pt x="44" y="293"/>
                  </a:lnTo>
                  <a:lnTo>
                    <a:pt x="44" y="293"/>
                  </a:lnTo>
                  <a:lnTo>
                    <a:pt x="44" y="291"/>
                  </a:lnTo>
                  <a:lnTo>
                    <a:pt x="44" y="289"/>
                  </a:lnTo>
                  <a:lnTo>
                    <a:pt x="46" y="284"/>
                  </a:lnTo>
                  <a:lnTo>
                    <a:pt x="49" y="281"/>
                  </a:lnTo>
                  <a:lnTo>
                    <a:pt x="53" y="278"/>
                  </a:lnTo>
                  <a:lnTo>
                    <a:pt x="53" y="278"/>
                  </a:lnTo>
                  <a:lnTo>
                    <a:pt x="54" y="276"/>
                  </a:lnTo>
                  <a:lnTo>
                    <a:pt x="54" y="274"/>
                  </a:lnTo>
                  <a:lnTo>
                    <a:pt x="53" y="274"/>
                  </a:lnTo>
                  <a:lnTo>
                    <a:pt x="53" y="274"/>
                  </a:lnTo>
                  <a:lnTo>
                    <a:pt x="48" y="274"/>
                  </a:lnTo>
                  <a:lnTo>
                    <a:pt x="45" y="276"/>
                  </a:lnTo>
                  <a:lnTo>
                    <a:pt x="42" y="277"/>
                  </a:lnTo>
                  <a:lnTo>
                    <a:pt x="37" y="279"/>
                  </a:lnTo>
                  <a:lnTo>
                    <a:pt x="37" y="279"/>
                  </a:lnTo>
                  <a:lnTo>
                    <a:pt x="36" y="279"/>
                  </a:lnTo>
                  <a:lnTo>
                    <a:pt x="34" y="278"/>
                  </a:lnTo>
                  <a:lnTo>
                    <a:pt x="33" y="276"/>
                  </a:lnTo>
                  <a:lnTo>
                    <a:pt x="33" y="274"/>
                  </a:lnTo>
                  <a:lnTo>
                    <a:pt x="33" y="274"/>
                  </a:lnTo>
                  <a:lnTo>
                    <a:pt x="33" y="274"/>
                  </a:lnTo>
                  <a:lnTo>
                    <a:pt x="33" y="274"/>
                  </a:lnTo>
                  <a:lnTo>
                    <a:pt x="34" y="270"/>
                  </a:lnTo>
                  <a:lnTo>
                    <a:pt x="36" y="266"/>
                  </a:lnTo>
                  <a:lnTo>
                    <a:pt x="36" y="266"/>
                  </a:lnTo>
                  <a:lnTo>
                    <a:pt x="37" y="263"/>
                  </a:lnTo>
                  <a:lnTo>
                    <a:pt x="39" y="261"/>
                  </a:lnTo>
                  <a:lnTo>
                    <a:pt x="39" y="261"/>
                  </a:lnTo>
                  <a:lnTo>
                    <a:pt x="38" y="260"/>
                  </a:lnTo>
                  <a:lnTo>
                    <a:pt x="37" y="259"/>
                  </a:lnTo>
                  <a:lnTo>
                    <a:pt x="37" y="259"/>
                  </a:lnTo>
                  <a:lnTo>
                    <a:pt x="32" y="259"/>
                  </a:lnTo>
                  <a:lnTo>
                    <a:pt x="25" y="259"/>
                  </a:lnTo>
                  <a:lnTo>
                    <a:pt x="19" y="259"/>
                  </a:lnTo>
                  <a:lnTo>
                    <a:pt x="18" y="259"/>
                  </a:lnTo>
                  <a:lnTo>
                    <a:pt x="17" y="258"/>
                  </a:lnTo>
                  <a:lnTo>
                    <a:pt x="17" y="258"/>
                  </a:lnTo>
                  <a:lnTo>
                    <a:pt x="16" y="257"/>
                  </a:lnTo>
                  <a:lnTo>
                    <a:pt x="16" y="256"/>
                  </a:lnTo>
                  <a:lnTo>
                    <a:pt x="16" y="253"/>
                  </a:lnTo>
                  <a:lnTo>
                    <a:pt x="16" y="252"/>
                  </a:lnTo>
                  <a:lnTo>
                    <a:pt x="16" y="252"/>
                  </a:lnTo>
                  <a:lnTo>
                    <a:pt x="12" y="251"/>
                  </a:lnTo>
                  <a:lnTo>
                    <a:pt x="11" y="251"/>
                  </a:lnTo>
                  <a:lnTo>
                    <a:pt x="9" y="250"/>
                  </a:lnTo>
                  <a:lnTo>
                    <a:pt x="9" y="250"/>
                  </a:lnTo>
                  <a:lnTo>
                    <a:pt x="9" y="246"/>
                  </a:lnTo>
                  <a:lnTo>
                    <a:pt x="12" y="242"/>
                  </a:lnTo>
                  <a:lnTo>
                    <a:pt x="15" y="239"/>
                  </a:lnTo>
                  <a:lnTo>
                    <a:pt x="19" y="236"/>
                  </a:lnTo>
                  <a:lnTo>
                    <a:pt x="28" y="230"/>
                  </a:lnTo>
                  <a:lnTo>
                    <a:pt x="32" y="227"/>
                  </a:lnTo>
                  <a:lnTo>
                    <a:pt x="35" y="224"/>
                  </a:lnTo>
                  <a:lnTo>
                    <a:pt x="35" y="224"/>
                  </a:lnTo>
                  <a:lnTo>
                    <a:pt x="36" y="221"/>
                  </a:lnTo>
                  <a:lnTo>
                    <a:pt x="36" y="217"/>
                  </a:lnTo>
                  <a:lnTo>
                    <a:pt x="36" y="214"/>
                  </a:lnTo>
                  <a:lnTo>
                    <a:pt x="37" y="213"/>
                  </a:lnTo>
                  <a:lnTo>
                    <a:pt x="39" y="211"/>
                  </a:lnTo>
                  <a:lnTo>
                    <a:pt x="39" y="211"/>
                  </a:lnTo>
                  <a:lnTo>
                    <a:pt x="43" y="211"/>
                  </a:lnTo>
                  <a:lnTo>
                    <a:pt x="45" y="211"/>
                  </a:lnTo>
                  <a:lnTo>
                    <a:pt x="50" y="214"/>
                  </a:lnTo>
                  <a:lnTo>
                    <a:pt x="50" y="214"/>
                  </a:lnTo>
                  <a:lnTo>
                    <a:pt x="60" y="215"/>
                  </a:lnTo>
                  <a:lnTo>
                    <a:pt x="65" y="215"/>
                  </a:lnTo>
                  <a:lnTo>
                    <a:pt x="69" y="213"/>
                  </a:lnTo>
                  <a:lnTo>
                    <a:pt x="69" y="213"/>
                  </a:lnTo>
                  <a:lnTo>
                    <a:pt x="70" y="209"/>
                  </a:lnTo>
                  <a:lnTo>
                    <a:pt x="71" y="208"/>
                  </a:lnTo>
                  <a:lnTo>
                    <a:pt x="72" y="207"/>
                  </a:lnTo>
                  <a:lnTo>
                    <a:pt x="72" y="207"/>
                  </a:lnTo>
                  <a:lnTo>
                    <a:pt x="75" y="206"/>
                  </a:lnTo>
                  <a:lnTo>
                    <a:pt x="77" y="207"/>
                  </a:lnTo>
                  <a:lnTo>
                    <a:pt x="80" y="207"/>
                  </a:lnTo>
                  <a:lnTo>
                    <a:pt x="82" y="207"/>
                  </a:lnTo>
                  <a:lnTo>
                    <a:pt x="82" y="207"/>
                  </a:lnTo>
                  <a:lnTo>
                    <a:pt x="85" y="205"/>
                  </a:lnTo>
                  <a:lnTo>
                    <a:pt x="85" y="204"/>
                  </a:lnTo>
                  <a:lnTo>
                    <a:pt x="86" y="201"/>
                  </a:lnTo>
                  <a:lnTo>
                    <a:pt x="87" y="200"/>
                  </a:lnTo>
                  <a:lnTo>
                    <a:pt x="87" y="200"/>
                  </a:lnTo>
                  <a:lnTo>
                    <a:pt x="93" y="198"/>
                  </a:lnTo>
                  <a:lnTo>
                    <a:pt x="96" y="195"/>
                  </a:lnTo>
                  <a:lnTo>
                    <a:pt x="96" y="192"/>
                  </a:lnTo>
                  <a:lnTo>
                    <a:pt x="96" y="192"/>
                  </a:lnTo>
                  <a:lnTo>
                    <a:pt x="95" y="188"/>
                  </a:lnTo>
                  <a:lnTo>
                    <a:pt x="92" y="185"/>
                  </a:lnTo>
                  <a:lnTo>
                    <a:pt x="90" y="183"/>
                  </a:lnTo>
                  <a:lnTo>
                    <a:pt x="88" y="180"/>
                  </a:lnTo>
                  <a:lnTo>
                    <a:pt x="88" y="180"/>
                  </a:lnTo>
                  <a:lnTo>
                    <a:pt x="88" y="178"/>
                  </a:lnTo>
                  <a:lnTo>
                    <a:pt x="88" y="176"/>
                  </a:lnTo>
                  <a:lnTo>
                    <a:pt x="91" y="174"/>
                  </a:lnTo>
                  <a:lnTo>
                    <a:pt x="95" y="172"/>
                  </a:lnTo>
                  <a:lnTo>
                    <a:pt x="98" y="169"/>
                  </a:lnTo>
                  <a:lnTo>
                    <a:pt x="98" y="169"/>
                  </a:lnTo>
                  <a:lnTo>
                    <a:pt x="98" y="167"/>
                  </a:lnTo>
                  <a:lnTo>
                    <a:pt x="98" y="165"/>
                  </a:lnTo>
                  <a:lnTo>
                    <a:pt x="98" y="164"/>
                  </a:lnTo>
                  <a:lnTo>
                    <a:pt x="96" y="164"/>
                  </a:lnTo>
                  <a:lnTo>
                    <a:pt x="96" y="164"/>
                  </a:lnTo>
                  <a:lnTo>
                    <a:pt x="90" y="168"/>
                  </a:lnTo>
                  <a:lnTo>
                    <a:pt x="85" y="172"/>
                  </a:lnTo>
                  <a:lnTo>
                    <a:pt x="72" y="176"/>
                  </a:lnTo>
                  <a:lnTo>
                    <a:pt x="72" y="176"/>
                  </a:lnTo>
                  <a:lnTo>
                    <a:pt x="69" y="178"/>
                  </a:lnTo>
                  <a:lnTo>
                    <a:pt x="66" y="180"/>
                  </a:lnTo>
                  <a:lnTo>
                    <a:pt x="66" y="180"/>
                  </a:lnTo>
                  <a:lnTo>
                    <a:pt x="65" y="180"/>
                  </a:lnTo>
                  <a:lnTo>
                    <a:pt x="63" y="180"/>
                  </a:lnTo>
                  <a:lnTo>
                    <a:pt x="63" y="180"/>
                  </a:lnTo>
                  <a:lnTo>
                    <a:pt x="59" y="179"/>
                  </a:lnTo>
                  <a:lnTo>
                    <a:pt x="56" y="178"/>
                  </a:lnTo>
                  <a:lnTo>
                    <a:pt x="48" y="179"/>
                  </a:lnTo>
                  <a:lnTo>
                    <a:pt x="48" y="179"/>
                  </a:lnTo>
                  <a:lnTo>
                    <a:pt x="37" y="179"/>
                  </a:lnTo>
                  <a:lnTo>
                    <a:pt x="27" y="178"/>
                  </a:lnTo>
                  <a:lnTo>
                    <a:pt x="22" y="176"/>
                  </a:lnTo>
                  <a:lnTo>
                    <a:pt x="17" y="174"/>
                  </a:lnTo>
                  <a:lnTo>
                    <a:pt x="13" y="171"/>
                  </a:lnTo>
                  <a:lnTo>
                    <a:pt x="8" y="166"/>
                  </a:lnTo>
                  <a:lnTo>
                    <a:pt x="8" y="166"/>
                  </a:lnTo>
                  <a:lnTo>
                    <a:pt x="8" y="164"/>
                  </a:lnTo>
                  <a:lnTo>
                    <a:pt x="8" y="162"/>
                  </a:lnTo>
                  <a:lnTo>
                    <a:pt x="12" y="157"/>
                  </a:lnTo>
                  <a:lnTo>
                    <a:pt x="12" y="157"/>
                  </a:lnTo>
                  <a:lnTo>
                    <a:pt x="12" y="155"/>
                  </a:lnTo>
                  <a:lnTo>
                    <a:pt x="11" y="154"/>
                  </a:lnTo>
                  <a:lnTo>
                    <a:pt x="6" y="151"/>
                  </a:lnTo>
                  <a:lnTo>
                    <a:pt x="2" y="148"/>
                  </a:lnTo>
                  <a:lnTo>
                    <a:pt x="0" y="147"/>
                  </a:lnTo>
                  <a:lnTo>
                    <a:pt x="0" y="146"/>
                  </a:lnTo>
                  <a:lnTo>
                    <a:pt x="0" y="146"/>
                  </a:lnTo>
                  <a:lnTo>
                    <a:pt x="1" y="143"/>
                  </a:lnTo>
                  <a:lnTo>
                    <a:pt x="3" y="141"/>
                  </a:lnTo>
                  <a:lnTo>
                    <a:pt x="9" y="137"/>
                  </a:lnTo>
                  <a:lnTo>
                    <a:pt x="9" y="137"/>
                  </a:lnTo>
                  <a:lnTo>
                    <a:pt x="15" y="134"/>
                  </a:lnTo>
                  <a:lnTo>
                    <a:pt x="21" y="132"/>
                  </a:lnTo>
                  <a:lnTo>
                    <a:pt x="21" y="132"/>
                  </a:lnTo>
                  <a:lnTo>
                    <a:pt x="26" y="131"/>
                  </a:lnTo>
                  <a:lnTo>
                    <a:pt x="29" y="130"/>
                  </a:lnTo>
                  <a:lnTo>
                    <a:pt x="29" y="130"/>
                  </a:lnTo>
                  <a:lnTo>
                    <a:pt x="36" y="126"/>
                  </a:lnTo>
                  <a:lnTo>
                    <a:pt x="39" y="125"/>
                  </a:lnTo>
                  <a:lnTo>
                    <a:pt x="43" y="124"/>
                  </a:lnTo>
                  <a:lnTo>
                    <a:pt x="43" y="124"/>
                  </a:lnTo>
                  <a:lnTo>
                    <a:pt x="45" y="125"/>
                  </a:lnTo>
                  <a:lnTo>
                    <a:pt x="46" y="127"/>
                  </a:lnTo>
                  <a:lnTo>
                    <a:pt x="47" y="133"/>
                  </a:lnTo>
                  <a:lnTo>
                    <a:pt x="47" y="133"/>
                  </a:lnTo>
                  <a:lnTo>
                    <a:pt x="47" y="134"/>
                  </a:lnTo>
                  <a:lnTo>
                    <a:pt x="48" y="135"/>
                  </a:lnTo>
                  <a:lnTo>
                    <a:pt x="51" y="135"/>
                  </a:lnTo>
                  <a:lnTo>
                    <a:pt x="51" y="135"/>
                  </a:lnTo>
                  <a:lnTo>
                    <a:pt x="55" y="133"/>
                  </a:lnTo>
                  <a:lnTo>
                    <a:pt x="57" y="132"/>
                  </a:lnTo>
                  <a:lnTo>
                    <a:pt x="59" y="132"/>
                  </a:lnTo>
                  <a:lnTo>
                    <a:pt x="59" y="132"/>
                  </a:lnTo>
                  <a:lnTo>
                    <a:pt x="61" y="134"/>
                  </a:lnTo>
                  <a:lnTo>
                    <a:pt x="64" y="135"/>
                  </a:lnTo>
                  <a:lnTo>
                    <a:pt x="65" y="135"/>
                  </a:lnTo>
                  <a:lnTo>
                    <a:pt x="65" y="135"/>
                  </a:lnTo>
                  <a:lnTo>
                    <a:pt x="68" y="134"/>
                  </a:lnTo>
                  <a:lnTo>
                    <a:pt x="71" y="135"/>
                  </a:lnTo>
                  <a:lnTo>
                    <a:pt x="77" y="136"/>
                  </a:lnTo>
                  <a:lnTo>
                    <a:pt x="82" y="140"/>
                  </a:lnTo>
                  <a:lnTo>
                    <a:pt x="89" y="141"/>
                  </a:lnTo>
                  <a:lnTo>
                    <a:pt x="89" y="141"/>
                  </a:lnTo>
                  <a:lnTo>
                    <a:pt x="90" y="140"/>
                  </a:lnTo>
                  <a:lnTo>
                    <a:pt x="91" y="140"/>
                  </a:lnTo>
                  <a:lnTo>
                    <a:pt x="91" y="140"/>
                  </a:lnTo>
                  <a:lnTo>
                    <a:pt x="91" y="135"/>
                  </a:lnTo>
                  <a:lnTo>
                    <a:pt x="90" y="133"/>
                  </a:lnTo>
                  <a:lnTo>
                    <a:pt x="88" y="130"/>
                  </a:lnTo>
                  <a:lnTo>
                    <a:pt x="85" y="129"/>
                  </a:lnTo>
                  <a:lnTo>
                    <a:pt x="85" y="129"/>
                  </a:lnTo>
                  <a:lnTo>
                    <a:pt x="79" y="126"/>
                  </a:lnTo>
                  <a:lnTo>
                    <a:pt x="77" y="125"/>
                  </a:lnTo>
                  <a:lnTo>
                    <a:pt x="76" y="123"/>
                  </a:lnTo>
                  <a:lnTo>
                    <a:pt x="76" y="123"/>
                  </a:lnTo>
                  <a:lnTo>
                    <a:pt x="75" y="121"/>
                  </a:lnTo>
                  <a:lnTo>
                    <a:pt x="76" y="120"/>
                  </a:lnTo>
                  <a:lnTo>
                    <a:pt x="80" y="116"/>
                  </a:lnTo>
                  <a:lnTo>
                    <a:pt x="80" y="116"/>
                  </a:lnTo>
                  <a:lnTo>
                    <a:pt x="80" y="115"/>
                  </a:lnTo>
                  <a:lnTo>
                    <a:pt x="80" y="114"/>
                  </a:lnTo>
                  <a:lnTo>
                    <a:pt x="79" y="113"/>
                  </a:lnTo>
                  <a:lnTo>
                    <a:pt x="78" y="113"/>
                  </a:lnTo>
                  <a:lnTo>
                    <a:pt x="78" y="113"/>
                  </a:lnTo>
                  <a:lnTo>
                    <a:pt x="72" y="115"/>
                  </a:lnTo>
                  <a:lnTo>
                    <a:pt x="67" y="116"/>
                  </a:lnTo>
                  <a:lnTo>
                    <a:pt x="65" y="117"/>
                  </a:lnTo>
                  <a:lnTo>
                    <a:pt x="63" y="116"/>
                  </a:lnTo>
                  <a:lnTo>
                    <a:pt x="60" y="115"/>
                  </a:lnTo>
                  <a:lnTo>
                    <a:pt x="58" y="113"/>
                  </a:lnTo>
                  <a:lnTo>
                    <a:pt x="58" y="113"/>
                  </a:lnTo>
                  <a:lnTo>
                    <a:pt x="51" y="102"/>
                  </a:lnTo>
                  <a:lnTo>
                    <a:pt x="47" y="98"/>
                  </a:lnTo>
                  <a:lnTo>
                    <a:pt x="43" y="94"/>
                  </a:lnTo>
                  <a:lnTo>
                    <a:pt x="43" y="94"/>
                  </a:lnTo>
                  <a:lnTo>
                    <a:pt x="35" y="91"/>
                  </a:lnTo>
                  <a:lnTo>
                    <a:pt x="27" y="89"/>
                  </a:lnTo>
                  <a:lnTo>
                    <a:pt x="19" y="84"/>
                  </a:lnTo>
                  <a:lnTo>
                    <a:pt x="16" y="82"/>
                  </a:lnTo>
                  <a:lnTo>
                    <a:pt x="14" y="79"/>
                  </a:lnTo>
                  <a:lnTo>
                    <a:pt x="14" y="79"/>
                  </a:lnTo>
                  <a:lnTo>
                    <a:pt x="13" y="74"/>
                  </a:lnTo>
                  <a:lnTo>
                    <a:pt x="13" y="69"/>
                  </a:lnTo>
                  <a:lnTo>
                    <a:pt x="15" y="64"/>
                  </a:lnTo>
                  <a:lnTo>
                    <a:pt x="16" y="63"/>
                  </a:lnTo>
                  <a:lnTo>
                    <a:pt x="17" y="62"/>
                  </a:lnTo>
                  <a:lnTo>
                    <a:pt x="17" y="62"/>
                  </a:lnTo>
                  <a:lnTo>
                    <a:pt x="28" y="63"/>
                  </a:lnTo>
                  <a:lnTo>
                    <a:pt x="38" y="63"/>
                  </a:lnTo>
                  <a:lnTo>
                    <a:pt x="44" y="63"/>
                  </a:lnTo>
                  <a:lnTo>
                    <a:pt x="48" y="62"/>
                  </a:lnTo>
                  <a:lnTo>
                    <a:pt x="53" y="60"/>
                  </a:lnTo>
                  <a:lnTo>
                    <a:pt x="56" y="57"/>
                  </a:lnTo>
                  <a:lnTo>
                    <a:pt x="56" y="57"/>
                  </a:lnTo>
                  <a:lnTo>
                    <a:pt x="64" y="48"/>
                  </a:lnTo>
                  <a:lnTo>
                    <a:pt x="71" y="39"/>
                  </a:lnTo>
                  <a:lnTo>
                    <a:pt x="71" y="39"/>
                  </a:lnTo>
                  <a:lnTo>
                    <a:pt x="72" y="37"/>
                  </a:lnTo>
                  <a:lnTo>
                    <a:pt x="74" y="33"/>
                  </a:lnTo>
                  <a:lnTo>
                    <a:pt x="74" y="33"/>
                  </a:lnTo>
                  <a:lnTo>
                    <a:pt x="78" y="30"/>
                  </a:lnTo>
                  <a:lnTo>
                    <a:pt x="82" y="28"/>
                  </a:lnTo>
                  <a:lnTo>
                    <a:pt x="91" y="26"/>
                  </a:lnTo>
                  <a:lnTo>
                    <a:pt x="91" y="26"/>
                  </a:lnTo>
                  <a:lnTo>
                    <a:pt x="96" y="22"/>
                  </a:lnTo>
                  <a:lnTo>
                    <a:pt x="101" y="19"/>
                  </a:lnTo>
                  <a:lnTo>
                    <a:pt x="101" y="19"/>
                  </a:lnTo>
                  <a:lnTo>
                    <a:pt x="108" y="16"/>
                  </a:lnTo>
                  <a:lnTo>
                    <a:pt x="112" y="14"/>
                  </a:lnTo>
                  <a:lnTo>
                    <a:pt x="116" y="14"/>
                  </a:lnTo>
                  <a:lnTo>
                    <a:pt x="116" y="14"/>
                  </a:lnTo>
                  <a:lnTo>
                    <a:pt x="122" y="15"/>
                  </a:lnTo>
                  <a:lnTo>
                    <a:pt x="126" y="15"/>
                  </a:lnTo>
                  <a:lnTo>
                    <a:pt x="129" y="15"/>
                  </a:lnTo>
                  <a:lnTo>
                    <a:pt x="129" y="15"/>
                  </a:lnTo>
                  <a:lnTo>
                    <a:pt x="139" y="12"/>
                  </a:lnTo>
                  <a:lnTo>
                    <a:pt x="150" y="9"/>
                  </a:lnTo>
                  <a:lnTo>
                    <a:pt x="150" y="9"/>
                  </a:lnTo>
                  <a:lnTo>
                    <a:pt x="151" y="9"/>
                  </a:lnTo>
                  <a:lnTo>
                    <a:pt x="153" y="7"/>
                  </a:lnTo>
                  <a:lnTo>
                    <a:pt x="155" y="5"/>
                  </a:lnTo>
                  <a:lnTo>
                    <a:pt x="155" y="5"/>
                  </a:lnTo>
                  <a:lnTo>
                    <a:pt x="161" y="1"/>
                  </a:lnTo>
                  <a:lnTo>
                    <a:pt x="166" y="0"/>
                  </a:lnTo>
                  <a:lnTo>
                    <a:pt x="169" y="0"/>
                  </a:lnTo>
                  <a:lnTo>
                    <a:pt x="172" y="0"/>
                  </a:lnTo>
                  <a:lnTo>
                    <a:pt x="174" y="3"/>
                  </a:lnTo>
                  <a:lnTo>
                    <a:pt x="175" y="4"/>
                  </a:lnTo>
                  <a:lnTo>
                    <a:pt x="175" y="4"/>
                  </a:lnTo>
                  <a:lnTo>
                    <a:pt x="179" y="8"/>
                  </a:lnTo>
                  <a:lnTo>
                    <a:pt x="181" y="9"/>
                  </a:lnTo>
                  <a:lnTo>
                    <a:pt x="182" y="9"/>
                  </a:lnTo>
                  <a:lnTo>
                    <a:pt x="182" y="9"/>
                  </a:lnTo>
                  <a:lnTo>
                    <a:pt x="187" y="4"/>
                  </a:lnTo>
                  <a:lnTo>
                    <a:pt x="190" y="3"/>
                  </a:lnTo>
                  <a:lnTo>
                    <a:pt x="194" y="4"/>
                  </a:lnTo>
                  <a:lnTo>
                    <a:pt x="194" y="4"/>
                  </a:lnTo>
                  <a:lnTo>
                    <a:pt x="196" y="5"/>
                  </a:lnTo>
                  <a:lnTo>
                    <a:pt x="197" y="7"/>
                  </a:lnTo>
                  <a:lnTo>
                    <a:pt x="198" y="12"/>
                  </a:lnTo>
                  <a:lnTo>
                    <a:pt x="198" y="12"/>
                  </a:lnTo>
                  <a:lnTo>
                    <a:pt x="200" y="14"/>
                  </a:lnTo>
                  <a:lnTo>
                    <a:pt x="201" y="15"/>
                  </a:lnTo>
                  <a:lnTo>
                    <a:pt x="201" y="15"/>
                  </a:lnTo>
                  <a:lnTo>
                    <a:pt x="212" y="11"/>
                  </a:lnTo>
                  <a:lnTo>
                    <a:pt x="216" y="12"/>
                  </a:lnTo>
                  <a:lnTo>
                    <a:pt x="219" y="14"/>
                  </a:lnTo>
                  <a:lnTo>
                    <a:pt x="225" y="18"/>
                  </a:lnTo>
                  <a:lnTo>
                    <a:pt x="233" y="25"/>
                  </a:lnTo>
                  <a:lnTo>
                    <a:pt x="233" y="25"/>
                  </a:lnTo>
                  <a:lnTo>
                    <a:pt x="235" y="26"/>
                  </a:lnTo>
                  <a:lnTo>
                    <a:pt x="238" y="27"/>
                  </a:lnTo>
                  <a:lnTo>
                    <a:pt x="245" y="26"/>
                  </a:lnTo>
                  <a:lnTo>
                    <a:pt x="251" y="25"/>
                  </a:lnTo>
                  <a:lnTo>
                    <a:pt x="258" y="24"/>
                  </a:lnTo>
                  <a:lnTo>
                    <a:pt x="258" y="24"/>
                  </a:lnTo>
                  <a:lnTo>
                    <a:pt x="264" y="24"/>
                  </a:lnTo>
                  <a:lnTo>
                    <a:pt x="267" y="25"/>
                  </a:lnTo>
                  <a:lnTo>
                    <a:pt x="267" y="25"/>
                  </a:lnTo>
                  <a:lnTo>
                    <a:pt x="270" y="27"/>
                  </a:lnTo>
                  <a:lnTo>
                    <a:pt x="272" y="28"/>
                  </a:lnTo>
                  <a:lnTo>
                    <a:pt x="279" y="28"/>
                  </a:lnTo>
                  <a:lnTo>
                    <a:pt x="285" y="27"/>
                  </a:lnTo>
                  <a:lnTo>
                    <a:pt x="291" y="27"/>
                  </a:lnTo>
                  <a:lnTo>
                    <a:pt x="291" y="27"/>
                  </a:lnTo>
                  <a:lnTo>
                    <a:pt x="313" y="30"/>
                  </a:lnTo>
                  <a:lnTo>
                    <a:pt x="326" y="31"/>
                  </a:lnTo>
                  <a:lnTo>
                    <a:pt x="337" y="31"/>
                  </a:lnTo>
                  <a:lnTo>
                    <a:pt x="337" y="31"/>
                  </a:lnTo>
                  <a:lnTo>
                    <a:pt x="344" y="31"/>
                  </a:lnTo>
                  <a:lnTo>
                    <a:pt x="352" y="33"/>
                  </a:lnTo>
                  <a:lnTo>
                    <a:pt x="352" y="33"/>
                  </a:lnTo>
                  <a:lnTo>
                    <a:pt x="358" y="35"/>
                  </a:lnTo>
                  <a:lnTo>
                    <a:pt x="362" y="33"/>
                  </a:lnTo>
                  <a:lnTo>
                    <a:pt x="368" y="33"/>
                  </a:lnTo>
                  <a:lnTo>
                    <a:pt x="373" y="33"/>
                  </a:lnTo>
                  <a:lnTo>
                    <a:pt x="373" y="33"/>
                  </a:lnTo>
                  <a:lnTo>
                    <a:pt x="383" y="38"/>
                  </a:lnTo>
                  <a:lnTo>
                    <a:pt x="386" y="38"/>
                  </a:lnTo>
                  <a:lnTo>
                    <a:pt x="393" y="37"/>
                  </a:lnTo>
                  <a:lnTo>
                    <a:pt x="393" y="37"/>
                  </a:lnTo>
                  <a:lnTo>
                    <a:pt x="396" y="38"/>
                  </a:lnTo>
                  <a:lnTo>
                    <a:pt x="396" y="3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399" name="Freeform 598"/>
            <p:cNvSpPr>
              <a:spLocks/>
            </p:cNvSpPr>
            <p:nvPr/>
          </p:nvSpPr>
          <p:spPr bwMode="gray">
            <a:xfrm>
              <a:off x="425450" y="2688609"/>
              <a:ext cx="64775" cy="31202"/>
            </a:xfrm>
            <a:custGeom>
              <a:avLst/>
              <a:gdLst/>
              <a:ahLst/>
              <a:cxnLst>
                <a:cxn ang="0">
                  <a:pos x="41" y="21"/>
                </a:cxn>
                <a:cxn ang="0">
                  <a:pos x="41" y="21"/>
                </a:cxn>
                <a:cxn ang="0">
                  <a:pos x="45" y="18"/>
                </a:cxn>
                <a:cxn ang="0">
                  <a:pos x="46" y="16"/>
                </a:cxn>
                <a:cxn ang="0">
                  <a:pos x="45" y="14"/>
                </a:cxn>
                <a:cxn ang="0">
                  <a:pos x="45" y="14"/>
                </a:cxn>
                <a:cxn ang="0">
                  <a:pos x="39" y="11"/>
                </a:cxn>
                <a:cxn ang="0">
                  <a:pos x="36" y="10"/>
                </a:cxn>
                <a:cxn ang="0">
                  <a:pos x="33" y="7"/>
                </a:cxn>
                <a:cxn ang="0">
                  <a:pos x="33" y="7"/>
                </a:cxn>
                <a:cxn ang="0">
                  <a:pos x="31" y="5"/>
                </a:cxn>
                <a:cxn ang="0">
                  <a:pos x="28" y="3"/>
                </a:cxn>
                <a:cxn ang="0">
                  <a:pos x="25" y="2"/>
                </a:cxn>
                <a:cxn ang="0">
                  <a:pos x="21" y="3"/>
                </a:cxn>
                <a:cxn ang="0">
                  <a:pos x="14" y="3"/>
                </a:cxn>
                <a:cxn ang="0">
                  <a:pos x="10" y="3"/>
                </a:cxn>
                <a:cxn ang="0">
                  <a:pos x="7" y="2"/>
                </a:cxn>
                <a:cxn ang="0">
                  <a:pos x="7" y="2"/>
                </a:cxn>
                <a:cxn ang="0">
                  <a:pos x="5" y="2"/>
                </a:cxn>
                <a:cxn ang="0">
                  <a:pos x="3" y="0"/>
                </a:cxn>
                <a:cxn ang="0">
                  <a:pos x="3" y="0"/>
                </a:cxn>
                <a:cxn ang="0">
                  <a:pos x="1" y="3"/>
                </a:cxn>
                <a:cxn ang="0">
                  <a:pos x="0" y="8"/>
                </a:cxn>
                <a:cxn ang="0">
                  <a:pos x="1" y="11"/>
                </a:cxn>
                <a:cxn ang="0">
                  <a:pos x="3" y="11"/>
                </a:cxn>
                <a:cxn ang="0">
                  <a:pos x="4" y="12"/>
                </a:cxn>
                <a:cxn ang="0">
                  <a:pos x="4" y="12"/>
                </a:cxn>
                <a:cxn ang="0">
                  <a:pos x="11" y="13"/>
                </a:cxn>
                <a:cxn ang="0">
                  <a:pos x="18" y="16"/>
                </a:cxn>
                <a:cxn ang="0">
                  <a:pos x="25" y="19"/>
                </a:cxn>
                <a:cxn ang="0">
                  <a:pos x="31" y="22"/>
                </a:cxn>
                <a:cxn ang="0">
                  <a:pos x="31" y="22"/>
                </a:cxn>
                <a:cxn ang="0">
                  <a:pos x="33" y="23"/>
                </a:cxn>
                <a:cxn ang="0">
                  <a:pos x="36" y="23"/>
                </a:cxn>
                <a:cxn ang="0">
                  <a:pos x="41" y="21"/>
                </a:cxn>
                <a:cxn ang="0">
                  <a:pos x="41" y="21"/>
                </a:cxn>
              </a:cxnLst>
              <a:rect l="0" t="0" r="r" b="b"/>
              <a:pathLst>
                <a:path w="46" h="23">
                  <a:moveTo>
                    <a:pt x="41" y="21"/>
                  </a:moveTo>
                  <a:lnTo>
                    <a:pt x="41" y="21"/>
                  </a:lnTo>
                  <a:lnTo>
                    <a:pt x="45" y="18"/>
                  </a:lnTo>
                  <a:lnTo>
                    <a:pt x="46" y="16"/>
                  </a:lnTo>
                  <a:lnTo>
                    <a:pt x="45" y="14"/>
                  </a:lnTo>
                  <a:lnTo>
                    <a:pt x="45" y="14"/>
                  </a:lnTo>
                  <a:lnTo>
                    <a:pt x="39" y="11"/>
                  </a:lnTo>
                  <a:lnTo>
                    <a:pt x="36" y="10"/>
                  </a:lnTo>
                  <a:lnTo>
                    <a:pt x="33" y="7"/>
                  </a:lnTo>
                  <a:lnTo>
                    <a:pt x="33" y="7"/>
                  </a:lnTo>
                  <a:lnTo>
                    <a:pt x="31" y="5"/>
                  </a:lnTo>
                  <a:lnTo>
                    <a:pt x="28" y="3"/>
                  </a:lnTo>
                  <a:lnTo>
                    <a:pt x="25" y="2"/>
                  </a:lnTo>
                  <a:lnTo>
                    <a:pt x="21" y="3"/>
                  </a:lnTo>
                  <a:lnTo>
                    <a:pt x="14" y="3"/>
                  </a:lnTo>
                  <a:lnTo>
                    <a:pt x="10" y="3"/>
                  </a:lnTo>
                  <a:lnTo>
                    <a:pt x="7" y="2"/>
                  </a:lnTo>
                  <a:lnTo>
                    <a:pt x="7" y="2"/>
                  </a:lnTo>
                  <a:lnTo>
                    <a:pt x="5" y="2"/>
                  </a:lnTo>
                  <a:lnTo>
                    <a:pt x="3" y="0"/>
                  </a:lnTo>
                  <a:lnTo>
                    <a:pt x="3" y="0"/>
                  </a:lnTo>
                  <a:lnTo>
                    <a:pt x="1" y="3"/>
                  </a:lnTo>
                  <a:lnTo>
                    <a:pt x="0" y="8"/>
                  </a:lnTo>
                  <a:lnTo>
                    <a:pt x="1" y="11"/>
                  </a:lnTo>
                  <a:lnTo>
                    <a:pt x="3" y="11"/>
                  </a:lnTo>
                  <a:lnTo>
                    <a:pt x="4" y="12"/>
                  </a:lnTo>
                  <a:lnTo>
                    <a:pt x="4" y="12"/>
                  </a:lnTo>
                  <a:lnTo>
                    <a:pt x="11" y="13"/>
                  </a:lnTo>
                  <a:lnTo>
                    <a:pt x="18" y="16"/>
                  </a:lnTo>
                  <a:lnTo>
                    <a:pt x="25" y="19"/>
                  </a:lnTo>
                  <a:lnTo>
                    <a:pt x="31" y="22"/>
                  </a:lnTo>
                  <a:lnTo>
                    <a:pt x="31" y="22"/>
                  </a:lnTo>
                  <a:lnTo>
                    <a:pt x="33" y="23"/>
                  </a:lnTo>
                  <a:lnTo>
                    <a:pt x="36" y="23"/>
                  </a:lnTo>
                  <a:lnTo>
                    <a:pt x="41" y="21"/>
                  </a:lnTo>
                  <a:lnTo>
                    <a:pt x="41" y="2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0" name="Freeform 599"/>
            <p:cNvSpPr>
              <a:spLocks/>
            </p:cNvSpPr>
            <p:nvPr/>
          </p:nvSpPr>
          <p:spPr bwMode="gray">
            <a:xfrm>
              <a:off x="2318304" y="4282251"/>
              <a:ext cx="124751" cy="60002"/>
            </a:xfrm>
            <a:custGeom>
              <a:avLst/>
              <a:gdLst/>
              <a:ahLst/>
              <a:cxnLst>
                <a:cxn ang="0">
                  <a:pos x="78" y="39"/>
                </a:cxn>
                <a:cxn ang="0">
                  <a:pos x="82" y="35"/>
                </a:cxn>
                <a:cxn ang="0">
                  <a:pos x="84" y="29"/>
                </a:cxn>
                <a:cxn ang="0">
                  <a:pos x="85" y="26"/>
                </a:cxn>
                <a:cxn ang="0">
                  <a:pos x="87" y="22"/>
                </a:cxn>
                <a:cxn ang="0">
                  <a:pos x="81" y="13"/>
                </a:cxn>
                <a:cxn ang="0">
                  <a:pos x="79" y="12"/>
                </a:cxn>
                <a:cxn ang="0">
                  <a:pos x="60" y="5"/>
                </a:cxn>
                <a:cxn ang="0">
                  <a:pos x="57" y="5"/>
                </a:cxn>
                <a:cxn ang="0">
                  <a:pos x="54" y="6"/>
                </a:cxn>
                <a:cxn ang="0">
                  <a:pos x="36" y="12"/>
                </a:cxn>
                <a:cxn ang="0">
                  <a:pos x="17" y="13"/>
                </a:cxn>
                <a:cxn ang="0">
                  <a:pos x="15" y="13"/>
                </a:cxn>
                <a:cxn ang="0">
                  <a:pos x="11" y="14"/>
                </a:cxn>
                <a:cxn ang="0">
                  <a:pos x="8" y="13"/>
                </a:cxn>
                <a:cxn ang="0">
                  <a:pos x="7" y="7"/>
                </a:cxn>
                <a:cxn ang="0">
                  <a:pos x="4" y="0"/>
                </a:cxn>
                <a:cxn ang="0">
                  <a:pos x="0" y="7"/>
                </a:cxn>
                <a:cxn ang="0">
                  <a:pos x="1" y="12"/>
                </a:cxn>
                <a:cxn ang="0">
                  <a:pos x="5" y="19"/>
                </a:cxn>
                <a:cxn ang="0">
                  <a:pos x="4" y="26"/>
                </a:cxn>
                <a:cxn ang="0">
                  <a:pos x="5" y="27"/>
                </a:cxn>
                <a:cxn ang="0">
                  <a:pos x="6" y="28"/>
                </a:cxn>
                <a:cxn ang="0">
                  <a:pos x="18" y="33"/>
                </a:cxn>
                <a:cxn ang="0">
                  <a:pos x="29" y="41"/>
                </a:cxn>
                <a:cxn ang="0">
                  <a:pos x="35" y="42"/>
                </a:cxn>
                <a:cxn ang="0">
                  <a:pos x="37" y="41"/>
                </a:cxn>
                <a:cxn ang="0">
                  <a:pos x="38" y="33"/>
                </a:cxn>
                <a:cxn ang="0">
                  <a:pos x="40" y="29"/>
                </a:cxn>
                <a:cxn ang="0">
                  <a:pos x="47" y="23"/>
                </a:cxn>
                <a:cxn ang="0">
                  <a:pos x="53" y="19"/>
                </a:cxn>
                <a:cxn ang="0">
                  <a:pos x="62" y="18"/>
                </a:cxn>
                <a:cxn ang="0">
                  <a:pos x="67" y="18"/>
                </a:cxn>
                <a:cxn ang="0">
                  <a:pos x="71" y="21"/>
                </a:cxn>
                <a:cxn ang="0">
                  <a:pos x="77" y="32"/>
                </a:cxn>
                <a:cxn ang="0">
                  <a:pos x="78" y="39"/>
                </a:cxn>
              </a:cxnLst>
              <a:rect l="0" t="0" r="r" b="b"/>
              <a:pathLst>
                <a:path w="87" h="42">
                  <a:moveTo>
                    <a:pt x="78" y="39"/>
                  </a:moveTo>
                  <a:lnTo>
                    <a:pt x="78" y="39"/>
                  </a:lnTo>
                  <a:lnTo>
                    <a:pt x="80" y="38"/>
                  </a:lnTo>
                  <a:lnTo>
                    <a:pt x="82" y="35"/>
                  </a:lnTo>
                  <a:lnTo>
                    <a:pt x="82" y="35"/>
                  </a:lnTo>
                  <a:lnTo>
                    <a:pt x="84" y="29"/>
                  </a:lnTo>
                  <a:lnTo>
                    <a:pt x="84" y="29"/>
                  </a:lnTo>
                  <a:lnTo>
                    <a:pt x="85" y="26"/>
                  </a:lnTo>
                  <a:lnTo>
                    <a:pt x="87" y="22"/>
                  </a:lnTo>
                  <a:lnTo>
                    <a:pt x="87" y="22"/>
                  </a:lnTo>
                  <a:lnTo>
                    <a:pt x="83" y="17"/>
                  </a:lnTo>
                  <a:lnTo>
                    <a:pt x="81" y="13"/>
                  </a:lnTo>
                  <a:lnTo>
                    <a:pt x="79" y="12"/>
                  </a:lnTo>
                  <a:lnTo>
                    <a:pt x="79" y="12"/>
                  </a:lnTo>
                  <a:lnTo>
                    <a:pt x="70" y="8"/>
                  </a:lnTo>
                  <a:lnTo>
                    <a:pt x="60" y="5"/>
                  </a:lnTo>
                  <a:lnTo>
                    <a:pt x="60" y="5"/>
                  </a:lnTo>
                  <a:lnTo>
                    <a:pt x="57" y="5"/>
                  </a:lnTo>
                  <a:lnTo>
                    <a:pt x="54" y="6"/>
                  </a:lnTo>
                  <a:lnTo>
                    <a:pt x="54" y="6"/>
                  </a:lnTo>
                  <a:lnTo>
                    <a:pt x="46" y="10"/>
                  </a:lnTo>
                  <a:lnTo>
                    <a:pt x="36" y="12"/>
                  </a:lnTo>
                  <a:lnTo>
                    <a:pt x="27" y="13"/>
                  </a:lnTo>
                  <a:lnTo>
                    <a:pt x="17" y="13"/>
                  </a:lnTo>
                  <a:lnTo>
                    <a:pt x="17" y="13"/>
                  </a:lnTo>
                  <a:lnTo>
                    <a:pt x="15" y="13"/>
                  </a:lnTo>
                  <a:lnTo>
                    <a:pt x="11" y="14"/>
                  </a:lnTo>
                  <a:lnTo>
                    <a:pt x="11" y="14"/>
                  </a:lnTo>
                  <a:lnTo>
                    <a:pt x="9" y="14"/>
                  </a:lnTo>
                  <a:lnTo>
                    <a:pt x="8" y="13"/>
                  </a:lnTo>
                  <a:lnTo>
                    <a:pt x="8" y="13"/>
                  </a:lnTo>
                  <a:lnTo>
                    <a:pt x="7" y="7"/>
                  </a:lnTo>
                  <a:lnTo>
                    <a:pt x="6" y="3"/>
                  </a:lnTo>
                  <a:lnTo>
                    <a:pt x="4" y="0"/>
                  </a:lnTo>
                  <a:lnTo>
                    <a:pt x="4" y="0"/>
                  </a:lnTo>
                  <a:lnTo>
                    <a:pt x="0" y="7"/>
                  </a:lnTo>
                  <a:lnTo>
                    <a:pt x="0" y="10"/>
                  </a:lnTo>
                  <a:lnTo>
                    <a:pt x="1" y="12"/>
                  </a:lnTo>
                  <a:lnTo>
                    <a:pt x="1" y="12"/>
                  </a:lnTo>
                  <a:lnTo>
                    <a:pt x="5" y="19"/>
                  </a:lnTo>
                  <a:lnTo>
                    <a:pt x="6" y="22"/>
                  </a:lnTo>
                  <a:lnTo>
                    <a:pt x="4" y="26"/>
                  </a:lnTo>
                  <a:lnTo>
                    <a:pt x="4" y="26"/>
                  </a:lnTo>
                  <a:lnTo>
                    <a:pt x="5" y="27"/>
                  </a:lnTo>
                  <a:lnTo>
                    <a:pt x="6" y="28"/>
                  </a:lnTo>
                  <a:lnTo>
                    <a:pt x="6" y="28"/>
                  </a:lnTo>
                  <a:lnTo>
                    <a:pt x="12" y="30"/>
                  </a:lnTo>
                  <a:lnTo>
                    <a:pt x="18" y="33"/>
                  </a:lnTo>
                  <a:lnTo>
                    <a:pt x="29" y="41"/>
                  </a:lnTo>
                  <a:lnTo>
                    <a:pt x="29" y="41"/>
                  </a:lnTo>
                  <a:lnTo>
                    <a:pt x="33" y="42"/>
                  </a:lnTo>
                  <a:lnTo>
                    <a:pt x="35" y="42"/>
                  </a:lnTo>
                  <a:lnTo>
                    <a:pt x="37" y="41"/>
                  </a:lnTo>
                  <a:lnTo>
                    <a:pt x="37" y="41"/>
                  </a:lnTo>
                  <a:lnTo>
                    <a:pt x="38" y="37"/>
                  </a:lnTo>
                  <a:lnTo>
                    <a:pt x="38" y="33"/>
                  </a:lnTo>
                  <a:lnTo>
                    <a:pt x="38" y="33"/>
                  </a:lnTo>
                  <a:lnTo>
                    <a:pt x="40" y="29"/>
                  </a:lnTo>
                  <a:lnTo>
                    <a:pt x="43" y="26"/>
                  </a:lnTo>
                  <a:lnTo>
                    <a:pt x="47" y="23"/>
                  </a:lnTo>
                  <a:lnTo>
                    <a:pt x="50" y="21"/>
                  </a:lnTo>
                  <a:lnTo>
                    <a:pt x="53" y="19"/>
                  </a:lnTo>
                  <a:lnTo>
                    <a:pt x="58" y="18"/>
                  </a:lnTo>
                  <a:lnTo>
                    <a:pt x="62" y="18"/>
                  </a:lnTo>
                  <a:lnTo>
                    <a:pt x="67" y="18"/>
                  </a:lnTo>
                  <a:lnTo>
                    <a:pt x="67" y="18"/>
                  </a:lnTo>
                  <a:lnTo>
                    <a:pt x="69" y="19"/>
                  </a:lnTo>
                  <a:lnTo>
                    <a:pt x="71" y="21"/>
                  </a:lnTo>
                  <a:lnTo>
                    <a:pt x="74" y="27"/>
                  </a:lnTo>
                  <a:lnTo>
                    <a:pt x="77" y="32"/>
                  </a:lnTo>
                  <a:lnTo>
                    <a:pt x="78" y="39"/>
                  </a:lnTo>
                  <a:lnTo>
                    <a:pt x="78" y="3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1" name="Freeform 600"/>
            <p:cNvSpPr>
              <a:spLocks/>
            </p:cNvSpPr>
            <p:nvPr/>
          </p:nvSpPr>
          <p:spPr bwMode="gray">
            <a:xfrm>
              <a:off x="2409468" y="4219850"/>
              <a:ext cx="259098" cy="420012"/>
            </a:xfrm>
            <a:custGeom>
              <a:avLst/>
              <a:gdLst/>
              <a:ahLst/>
              <a:cxnLst>
                <a:cxn ang="0">
                  <a:pos x="18" y="79"/>
                </a:cxn>
                <a:cxn ang="0">
                  <a:pos x="23" y="66"/>
                </a:cxn>
                <a:cxn ang="0">
                  <a:pos x="28" y="62"/>
                </a:cxn>
                <a:cxn ang="0">
                  <a:pos x="49" y="41"/>
                </a:cxn>
                <a:cxn ang="0">
                  <a:pos x="58" y="25"/>
                </a:cxn>
                <a:cxn ang="0">
                  <a:pos x="83" y="19"/>
                </a:cxn>
                <a:cxn ang="0">
                  <a:pos x="91" y="12"/>
                </a:cxn>
                <a:cxn ang="0">
                  <a:pos x="101" y="1"/>
                </a:cxn>
                <a:cxn ang="0">
                  <a:pos x="110" y="3"/>
                </a:cxn>
                <a:cxn ang="0">
                  <a:pos x="104" y="14"/>
                </a:cxn>
                <a:cxn ang="0">
                  <a:pos x="87" y="25"/>
                </a:cxn>
                <a:cxn ang="0">
                  <a:pos x="82" y="57"/>
                </a:cxn>
                <a:cxn ang="0">
                  <a:pos x="95" y="68"/>
                </a:cxn>
                <a:cxn ang="0">
                  <a:pos x="95" y="79"/>
                </a:cxn>
                <a:cxn ang="0">
                  <a:pos x="118" y="98"/>
                </a:cxn>
                <a:cxn ang="0">
                  <a:pos x="132" y="102"/>
                </a:cxn>
                <a:cxn ang="0">
                  <a:pos x="146" y="113"/>
                </a:cxn>
                <a:cxn ang="0">
                  <a:pos x="164" y="107"/>
                </a:cxn>
                <a:cxn ang="0">
                  <a:pos x="170" y="156"/>
                </a:cxn>
                <a:cxn ang="0">
                  <a:pos x="165" y="163"/>
                </a:cxn>
                <a:cxn ang="0">
                  <a:pos x="173" y="173"/>
                </a:cxn>
                <a:cxn ang="0">
                  <a:pos x="182" y="189"/>
                </a:cxn>
                <a:cxn ang="0">
                  <a:pos x="175" y="198"/>
                </a:cxn>
                <a:cxn ang="0">
                  <a:pos x="171" y="183"/>
                </a:cxn>
                <a:cxn ang="0">
                  <a:pos x="166" y="190"/>
                </a:cxn>
                <a:cxn ang="0">
                  <a:pos x="145" y="199"/>
                </a:cxn>
                <a:cxn ang="0">
                  <a:pos x="140" y="208"/>
                </a:cxn>
                <a:cxn ang="0">
                  <a:pos x="152" y="212"/>
                </a:cxn>
                <a:cxn ang="0">
                  <a:pos x="157" y="217"/>
                </a:cxn>
                <a:cxn ang="0">
                  <a:pos x="147" y="222"/>
                </a:cxn>
                <a:cxn ang="0">
                  <a:pos x="136" y="224"/>
                </a:cxn>
                <a:cxn ang="0">
                  <a:pos x="136" y="236"/>
                </a:cxn>
                <a:cxn ang="0">
                  <a:pos x="142" y="259"/>
                </a:cxn>
                <a:cxn ang="0">
                  <a:pos x="128" y="293"/>
                </a:cxn>
                <a:cxn ang="0">
                  <a:pos x="116" y="295"/>
                </a:cxn>
                <a:cxn ang="0">
                  <a:pos x="129" y="264"/>
                </a:cxn>
                <a:cxn ang="0">
                  <a:pos x="116" y="260"/>
                </a:cxn>
                <a:cxn ang="0">
                  <a:pos x="105" y="252"/>
                </a:cxn>
                <a:cxn ang="0">
                  <a:pos x="91" y="251"/>
                </a:cxn>
                <a:cxn ang="0">
                  <a:pos x="74" y="239"/>
                </a:cxn>
                <a:cxn ang="0">
                  <a:pos x="49" y="219"/>
                </a:cxn>
                <a:cxn ang="0">
                  <a:pos x="24" y="214"/>
                </a:cxn>
                <a:cxn ang="0">
                  <a:pos x="14" y="202"/>
                </a:cxn>
                <a:cxn ang="0">
                  <a:pos x="0" y="196"/>
                </a:cxn>
                <a:cxn ang="0">
                  <a:pos x="5" y="187"/>
                </a:cxn>
                <a:cxn ang="0">
                  <a:pos x="8" y="179"/>
                </a:cxn>
                <a:cxn ang="0">
                  <a:pos x="21" y="161"/>
                </a:cxn>
                <a:cxn ang="0">
                  <a:pos x="20" y="145"/>
                </a:cxn>
                <a:cxn ang="0">
                  <a:pos x="23" y="125"/>
                </a:cxn>
                <a:cxn ang="0">
                  <a:pos x="25" y="114"/>
                </a:cxn>
                <a:cxn ang="0">
                  <a:pos x="20" y="98"/>
                </a:cxn>
                <a:cxn ang="0">
                  <a:pos x="15" y="87"/>
                </a:cxn>
              </a:cxnLst>
              <a:rect l="0" t="0" r="r" b="b"/>
              <a:pathLst>
                <a:path w="182" h="296">
                  <a:moveTo>
                    <a:pt x="14" y="83"/>
                  </a:moveTo>
                  <a:lnTo>
                    <a:pt x="14" y="83"/>
                  </a:lnTo>
                  <a:lnTo>
                    <a:pt x="16" y="82"/>
                  </a:lnTo>
                  <a:lnTo>
                    <a:pt x="18" y="79"/>
                  </a:lnTo>
                  <a:lnTo>
                    <a:pt x="18" y="79"/>
                  </a:lnTo>
                  <a:lnTo>
                    <a:pt x="20" y="73"/>
                  </a:lnTo>
                  <a:lnTo>
                    <a:pt x="20" y="73"/>
                  </a:lnTo>
                  <a:lnTo>
                    <a:pt x="21" y="70"/>
                  </a:lnTo>
                  <a:lnTo>
                    <a:pt x="23" y="66"/>
                  </a:lnTo>
                  <a:lnTo>
                    <a:pt x="23" y="66"/>
                  </a:lnTo>
                  <a:lnTo>
                    <a:pt x="23" y="67"/>
                  </a:lnTo>
                  <a:lnTo>
                    <a:pt x="24" y="67"/>
                  </a:lnTo>
                  <a:lnTo>
                    <a:pt x="26" y="67"/>
                  </a:lnTo>
                  <a:lnTo>
                    <a:pt x="26" y="67"/>
                  </a:lnTo>
                  <a:lnTo>
                    <a:pt x="28" y="62"/>
                  </a:lnTo>
                  <a:lnTo>
                    <a:pt x="32" y="57"/>
                  </a:lnTo>
                  <a:lnTo>
                    <a:pt x="41" y="52"/>
                  </a:lnTo>
                  <a:lnTo>
                    <a:pt x="41" y="52"/>
                  </a:lnTo>
                  <a:lnTo>
                    <a:pt x="46" y="46"/>
                  </a:lnTo>
                  <a:lnTo>
                    <a:pt x="49" y="41"/>
                  </a:lnTo>
                  <a:lnTo>
                    <a:pt x="49" y="41"/>
                  </a:lnTo>
                  <a:lnTo>
                    <a:pt x="48" y="35"/>
                  </a:lnTo>
                  <a:lnTo>
                    <a:pt x="50" y="31"/>
                  </a:lnTo>
                  <a:lnTo>
                    <a:pt x="53" y="28"/>
                  </a:lnTo>
                  <a:lnTo>
                    <a:pt x="58" y="25"/>
                  </a:lnTo>
                  <a:lnTo>
                    <a:pt x="63" y="23"/>
                  </a:lnTo>
                  <a:lnTo>
                    <a:pt x="69" y="22"/>
                  </a:lnTo>
                  <a:lnTo>
                    <a:pt x="79" y="20"/>
                  </a:lnTo>
                  <a:lnTo>
                    <a:pt x="79" y="20"/>
                  </a:lnTo>
                  <a:lnTo>
                    <a:pt x="83" y="19"/>
                  </a:lnTo>
                  <a:lnTo>
                    <a:pt x="86" y="18"/>
                  </a:lnTo>
                  <a:lnTo>
                    <a:pt x="88" y="16"/>
                  </a:lnTo>
                  <a:lnTo>
                    <a:pt x="88" y="16"/>
                  </a:lnTo>
                  <a:lnTo>
                    <a:pt x="89" y="14"/>
                  </a:lnTo>
                  <a:lnTo>
                    <a:pt x="91" y="12"/>
                  </a:lnTo>
                  <a:lnTo>
                    <a:pt x="91" y="12"/>
                  </a:lnTo>
                  <a:lnTo>
                    <a:pt x="94" y="10"/>
                  </a:lnTo>
                  <a:lnTo>
                    <a:pt x="97" y="7"/>
                  </a:lnTo>
                  <a:lnTo>
                    <a:pt x="101" y="1"/>
                  </a:lnTo>
                  <a:lnTo>
                    <a:pt x="101" y="1"/>
                  </a:lnTo>
                  <a:lnTo>
                    <a:pt x="103" y="0"/>
                  </a:lnTo>
                  <a:lnTo>
                    <a:pt x="107" y="0"/>
                  </a:lnTo>
                  <a:lnTo>
                    <a:pt x="107" y="0"/>
                  </a:lnTo>
                  <a:lnTo>
                    <a:pt x="109" y="1"/>
                  </a:lnTo>
                  <a:lnTo>
                    <a:pt x="110" y="3"/>
                  </a:lnTo>
                  <a:lnTo>
                    <a:pt x="110" y="3"/>
                  </a:lnTo>
                  <a:lnTo>
                    <a:pt x="109" y="7"/>
                  </a:lnTo>
                  <a:lnTo>
                    <a:pt x="108" y="10"/>
                  </a:lnTo>
                  <a:lnTo>
                    <a:pt x="108" y="10"/>
                  </a:lnTo>
                  <a:lnTo>
                    <a:pt x="104" y="14"/>
                  </a:lnTo>
                  <a:lnTo>
                    <a:pt x="101" y="16"/>
                  </a:lnTo>
                  <a:lnTo>
                    <a:pt x="101" y="16"/>
                  </a:lnTo>
                  <a:lnTo>
                    <a:pt x="94" y="18"/>
                  </a:lnTo>
                  <a:lnTo>
                    <a:pt x="90" y="21"/>
                  </a:lnTo>
                  <a:lnTo>
                    <a:pt x="87" y="25"/>
                  </a:lnTo>
                  <a:lnTo>
                    <a:pt x="86" y="31"/>
                  </a:lnTo>
                  <a:lnTo>
                    <a:pt x="83" y="43"/>
                  </a:lnTo>
                  <a:lnTo>
                    <a:pt x="82" y="55"/>
                  </a:lnTo>
                  <a:lnTo>
                    <a:pt x="82" y="55"/>
                  </a:lnTo>
                  <a:lnTo>
                    <a:pt x="82" y="57"/>
                  </a:lnTo>
                  <a:lnTo>
                    <a:pt x="82" y="60"/>
                  </a:lnTo>
                  <a:lnTo>
                    <a:pt x="87" y="63"/>
                  </a:lnTo>
                  <a:lnTo>
                    <a:pt x="91" y="65"/>
                  </a:lnTo>
                  <a:lnTo>
                    <a:pt x="95" y="68"/>
                  </a:lnTo>
                  <a:lnTo>
                    <a:pt x="95" y="68"/>
                  </a:lnTo>
                  <a:lnTo>
                    <a:pt x="97" y="70"/>
                  </a:lnTo>
                  <a:lnTo>
                    <a:pt x="97" y="71"/>
                  </a:lnTo>
                  <a:lnTo>
                    <a:pt x="95" y="74"/>
                  </a:lnTo>
                  <a:lnTo>
                    <a:pt x="95" y="74"/>
                  </a:lnTo>
                  <a:lnTo>
                    <a:pt x="95" y="79"/>
                  </a:lnTo>
                  <a:lnTo>
                    <a:pt x="98" y="85"/>
                  </a:lnTo>
                  <a:lnTo>
                    <a:pt x="102" y="89"/>
                  </a:lnTo>
                  <a:lnTo>
                    <a:pt x="107" y="93"/>
                  </a:lnTo>
                  <a:lnTo>
                    <a:pt x="112" y="96"/>
                  </a:lnTo>
                  <a:lnTo>
                    <a:pt x="118" y="98"/>
                  </a:lnTo>
                  <a:lnTo>
                    <a:pt x="124" y="99"/>
                  </a:lnTo>
                  <a:lnTo>
                    <a:pt x="130" y="100"/>
                  </a:lnTo>
                  <a:lnTo>
                    <a:pt x="130" y="100"/>
                  </a:lnTo>
                  <a:lnTo>
                    <a:pt x="131" y="100"/>
                  </a:lnTo>
                  <a:lnTo>
                    <a:pt x="132" y="102"/>
                  </a:lnTo>
                  <a:lnTo>
                    <a:pt x="132" y="102"/>
                  </a:lnTo>
                  <a:lnTo>
                    <a:pt x="134" y="106"/>
                  </a:lnTo>
                  <a:lnTo>
                    <a:pt x="137" y="109"/>
                  </a:lnTo>
                  <a:lnTo>
                    <a:pt x="142" y="112"/>
                  </a:lnTo>
                  <a:lnTo>
                    <a:pt x="146" y="113"/>
                  </a:lnTo>
                  <a:lnTo>
                    <a:pt x="151" y="113"/>
                  </a:lnTo>
                  <a:lnTo>
                    <a:pt x="155" y="112"/>
                  </a:lnTo>
                  <a:lnTo>
                    <a:pt x="160" y="109"/>
                  </a:lnTo>
                  <a:lnTo>
                    <a:pt x="164" y="107"/>
                  </a:lnTo>
                  <a:lnTo>
                    <a:pt x="164" y="107"/>
                  </a:lnTo>
                  <a:lnTo>
                    <a:pt x="163" y="113"/>
                  </a:lnTo>
                  <a:lnTo>
                    <a:pt x="164" y="119"/>
                  </a:lnTo>
                  <a:lnTo>
                    <a:pt x="165" y="131"/>
                  </a:lnTo>
                  <a:lnTo>
                    <a:pt x="168" y="144"/>
                  </a:lnTo>
                  <a:lnTo>
                    <a:pt x="170" y="156"/>
                  </a:lnTo>
                  <a:lnTo>
                    <a:pt x="170" y="156"/>
                  </a:lnTo>
                  <a:lnTo>
                    <a:pt x="170" y="158"/>
                  </a:lnTo>
                  <a:lnTo>
                    <a:pt x="168" y="159"/>
                  </a:lnTo>
                  <a:lnTo>
                    <a:pt x="165" y="163"/>
                  </a:lnTo>
                  <a:lnTo>
                    <a:pt x="165" y="163"/>
                  </a:lnTo>
                  <a:lnTo>
                    <a:pt x="164" y="167"/>
                  </a:lnTo>
                  <a:lnTo>
                    <a:pt x="163" y="168"/>
                  </a:lnTo>
                  <a:lnTo>
                    <a:pt x="164" y="169"/>
                  </a:lnTo>
                  <a:lnTo>
                    <a:pt x="164" y="169"/>
                  </a:lnTo>
                  <a:lnTo>
                    <a:pt x="173" y="173"/>
                  </a:lnTo>
                  <a:lnTo>
                    <a:pt x="177" y="176"/>
                  </a:lnTo>
                  <a:lnTo>
                    <a:pt x="179" y="180"/>
                  </a:lnTo>
                  <a:lnTo>
                    <a:pt x="179" y="180"/>
                  </a:lnTo>
                  <a:lnTo>
                    <a:pt x="181" y="184"/>
                  </a:lnTo>
                  <a:lnTo>
                    <a:pt x="182" y="189"/>
                  </a:lnTo>
                  <a:lnTo>
                    <a:pt x="181" y="193"/>
                  </a:lnTo>
                  <a:lnTo>
                    <a:pt x="179" y="198"/>
                  </a:lnTo>
                  <a:lnTo>
                    <a:pt x="179" y="198"/>
                  </a:lnTo>
                  <a:lnTo>
                    <a:pt x="177" y="198"/>
                  </a:lnTo>
                  <a:lnTo>
                    <a:pt x="175" y="198"/>
                  </a:lnTo>
                  <a:lnTo>
                    <a:pt x="175" y="198"/>
                  </a:lnTo>
                  <a:lnTo>
                    <a:pt x="174" y="196"/>
                  </a:lnTo>
                  <a:lnTo>
                    <a:pt x="173" y="192"/>
                  </a:lnTo>
                  <a:lnTo>
                    <a:pt x="173" y="188"/>
                  </a:lnTo>
                  <a:lnTo>
                    <a:pt x="171" y="183"/>
                  </a:lnTo>
                  <a:lnTo>
                    <a:pt x="171" y="183"/>
                  </a:lnTo>
                  <a:lnTo>
                    <a:pt x="168" y="184"/>
                  </a:lnTo>
                  <a:lnTo>
                    <a:pt x="167" y="187"/>
                  </a:lnTo>
                  <a:lnTo>
                    <a:pt x="167" y="187"/>
                  </a:lnTo>
                  <a:lnTo>
                    <a:pt x="166" y="190"/>
                  </a:lnTo>
                  <a:lnTo>
                    <a:pt x="164" y="193"/>
                  </a:lnTo>
                  <a:lnTo>
                    <a:pt x="161" y="196"/>
                  </a:lnTo>
                  <a:lnTo>
                    <a:pt x="157" y="197"/>
                  </a:lnTo>
                  <a:lnTo>
                    <a:pt x="150" y="198"/>
                  </a:lnTo>
                  <a:lnTo>
                    <a:pt x="145" y="199"/>
                  </a:lnTo>
                  <a:lnTo>
                    <a:pt x="142" y="201"/>
                  </a:lnTo>
                  <a:lnTo>
                    <a:pt x="142" y="201"/>
                  </a:lnTo>
                  <a:lnTo>
                    <a:pt x="140" y="203"/>
                  </a:lnTo>
                  <a:lnTo>
                    <a:pt x="140" y="205"/>
                  </a:lnTo>
                  <a:lnTo>
                    <a:pt x="140" y="208"/>
                  </a:lnTo>
                  <a:lnTo>
                    <a:pt x="142" y="209"/>
                  </a:lnTo>
                  <a:lnTo>
                    <a:pt x="142" y="209"/>
                  </a:lnTo>
                  <a:lnTo>
                    <a:pt x="146" y="209"/>
                  </a:lnTo>
                  <a:lnTo>
                    <a:pt x="150" y="210"/>
                  </a:lnTo>
                  <a:lnTo>
                    <a:pt x="152" y="212"/>
                  </a:lnTo>
                  <a:lnTo>
                    <a:pt x="154" y="215"/>
                  </a:lnTo>
                  <a:lnTo>
                    <a:pt x="154" y="215"/>
                  </a:lnTo>
                  <a:lnTo>
                    <a:pt x="156" y="215"/>
                  </a:lnTo>
                  <a:lnTo>
                    <a:pt x="157" y="215"/>
                  </a:lnTo>
                  <a:lnTo>
                    <a:pt x="157" y="217"/>
                  </a:lnTo>
                  <a:lnTo>
                    <a:pt x="157" y="217"/>
                  </a:lnTo>
                  <a:lnTo>
                    <a:pt x="157" y="219"/>
                  </a:lnTo>
                  <a:lnTo>
                    <a:pt x="154" y="220"/>
                  </a:lnTo>
                  <a:lnTo>
                    <a:pt x="147" y="222"/>
                  </a:lnTo>
                  <a:lnTo>
                    <a:pt x="147" y="222"/>
                  </a:lnTo>
                  <a:lnTo>
                    <a:pt x="139" y="222"/>
                  </a:lnTo>
                  <a:lnTo>
                    <a:pt x="139" y="222"/>
                  </a:lnTo>
                  <a:lnTo>
                    <a:pt x="136" y="222"/>
                  </a:lnTo>
                  <a:lnTo>
                    <a:pt x="136" y="222"/>
                  </a:lnTo>
                  <a:lnTo>
                    <a:pt x="136" y="224"/>
                  </a:lnTo>
                  <a:lnTo>
                    <a:pt x="136" y="224"/>
                  </a:lnTo>
                  <a:lnTo>
                    <a:pt x="135" y="232"/>
                  </a:lnTo>
                  <a:lnTo>
                    <a:pt x="135" y="235"/>
                  </a:lnTo>
                  <a:lnTo>
                    <a:pt x="136" y="236"/>
                  </a:lnTo>
                  <a:lnTo>
                    <a:pt x="136" y="236"/>
                  </a:lnTo>
                  <a:lnTo>
                    <a:pt x="140" y="239"/>
                  </a:lnTo>
                  <a:lnTo>
                    <a:pt x="141" y="241"/>
                  </a:lnTo>
                  <a:lnTo>
                    <a:pt x="143" y="246"/>
                  </a:lnTo>
                  <a:lnTo>
                    <a:pt x="144" y="252"/>
                  </a:lnTo>
                  <a:lnTo>
                    <a:pt x="142" y="259"/>
                  </a:lnTo>
                  <a:lnTo>
                    <a:pt x="137" y="271"/>
                  </a:lnTo>
                  <a:lnTo>
                    <a:pt x="131" y="282"/>
                  </a:lnTo>
                  <a:lnTo>
                    <a:pt x="131" y="282"/>
                  </a:lnTo>
                  <a:lnTo>
                    <a:pt x="129" y="289"/>
                  </a:lnTo>
                  <a:lnTo>
                    <a:pt x="128" y="293"/>
                  </a:lnTo>
                  <a:lnTo>
                    <a:pt x="126" y="295"/>
                  </a:lnTo>
                  <a:lnTo>
                    <a:pt x="126" y="295"/>
                  </a:lnTo>
                  <a:lnTo>
                    <a:pt x="123" y="296"/>
                  </a:lnTo>
                  <a:lnTo>
                    <a:pt x="120" y="296"/>
                  </a:lnTo>
                  <a:lnTo>
                    <a:pt x="116" y="295"/>
                  </a:lnTo>
                  <a:lnTo>
                    <a:pt x="114" y="293"/>
                  </a:lnTo>
                  <a:lnTo>
                    <a:pt x="114" y="293"/>
                  </a:lnTo>
                  <a:lnTo>
                    <a:pt x="116" y="287"/>
                  </a:lnTo>
                  <a:lnTo>
                    <a:pt x="120" y="280"/>
                  </a:lnTo>
                  <a:lnTo>
                    <a:pt x="129" y="264"/>
                  </a:lnTo>
                  <a:lnTo>
                    <a:pt x="129" y="264"/>
                  </a:lnTo>
                  <a:lnTo>
                    <a:pt x="126" y="262"/>
                  </a:lnTo>
                  <a:lnTo>
                    <a:pt x="123" y="261"/>
                  </a:lnTo>
                  <a:lnTo>
                    <a:pt x="120" y="261"/>
                  </a:lnTo>
                  <a:lnTo>
                    <a:pt x="116" y="260"/>
                  </a:lnTo>
                  <a:lnTo>
                    <a:pt x="116" y="260"/>
                  </a:lnTo>
                  <a:lnTo>
                    <a:pt x="112" y="256"/>
                  </a:lnTo>
                  <a:lnTo>
                    <a:pt x="109" y="253"/>
                  </a:lnTo>
                  <a:lnTo>
                    <a:pt x="109" y="253"/>
                  </a:lnTo>
                  <a:lnTo>
                    <a:pt x="105" y="252"/>
                  </a:lnTo>
                  <a:lnTo>
                    <a:pt x="101" y="253"/>
                  </a:lnTo>
                  <a:lnTo>
                    <a:pt x="98" y="254"/>
                  </a:lnTo>
                  <a:lnTo>
                    <a:pt x="94" y="253"/>
                  </a:lnTo>
                  <a:lnTo>
                    <a:pt x="94" y="253"/>
                  </a:lnTo>
                  <a:lnTo>
                    <a:pt x="91" y="251"/>
                  </a:lnTo>
                  <a:lnTo>
                    <a:pt x="89" y="247"/>
                  </a:lnTo>
                  <a:lnTo>
                    <a:pt x="88" y="244"/>
                  </a:lnTo>
                  <a:lnTo>
                    <a:pt x="86" y="242"/>
                  </a:lnTo>
                  <a:lnTo>
                    <a:pt x="86" y="242"/>
                  </a:lnTo>
                  <a:lnTo>
                    <a:pt x="74" y="239"/>
                  </a:lnTo>
                  <a:lnTo>
                    <a:pt x="71" y="238"/>
                  </a:lnTo>
                  <a:lnTo>
                    <a:pt x="58" y="224"/>
                  </a:lnTo>
                  <a:lnTo>
                    <a:pt x="58" y="224"/>
                  </a:lnTo>
                  <a:lnTo>
                    <a:pt x="55" y="222"/>
                  </a:lnTo>
                  <a:lnTo>
                    <a:pt x="49" y="219"/>
                  </a:lnTo>
                  <a:lnTo>
                    <a:pt x="49" y="219"/>
                  </a:lnTo>
                  <a:lnTo>
                    <a:pt x="37" y="215"/>
                  </a:lnTo>
                  <a:lnTo>
                    <a:pt x="37" y="215"/>
                  </a:lnTo>
                  <a:lnTo>
                    <a:pt x="29" y="214"/>
                  </a:lnTo>
                  <a:lnTo>
                    <a:pt x="24" y="214"/>
                  </a:lnTo>
                  <a:lnTo>
                    <a:pt x="24" y="214"/>
                  </a:lnTo>
                  <a:lnTo>
                    <a:pt x="21" y="212"/>
                  </a:lnTo>
                  <a:lnTo>
                    <a:pt x="19" y="210"/>
                  </a:lnTo>
                  <a:lnTo>
                    <a:pt x="16" y="204"/>
                  </a:lnTo>
                  <a:lnTo>
                    <a:pt x="14" y="202"/>
                  </a:lnTo>
                  <a:lnTo>
                    <a:pt x="10" y="200"/>
                  </a:lnTo>
                  <a:lnTo>
                    <a:pt x="6" y="198"/>
                  </a:lnTo>
                  <a:lnTo>
                    <a:pt x="0" y="197"/>
                  </a:lnTo>
                  <a:lnTo>
                    <a:pt x="0" y="197"/>
                  </a:lnTo>
                  <a:lnTo>
                    <a:pt x="0" y="196"/>
                  </a:lnTo>
                  <a:lnTo>
                    <a:pt x="0" y="193"/>
                  </a:lnTo>
                  <a:lnTo>
                    <a:pt x="0" y="191"/>
                  </a:lnTo>
                  <a:lnTo>
                    <a:pt x="2" y="190"/>
                  </a:lnTo>
                  <a:lnTo>
                    <a:pt x="2" y="190"/>
                  </a:lnTo>
                  <a:lnTo>
                    <a:pt x="5" y="187"/>
                  </a:lnTo>
                  <a:lnTo>
                    <a:pt x="6" y="186"/>
                  </a:lnTo>
                  <a:lnTo>
                    <a:pt x="7" y="184"/>
                  </a:lnTo>
                  <a:lnTo>
                    <a:pt x="7" y="184"/>
                  </a:lnTo>
                  <a:lnTo>
                    <a:pt x="8" y="181"/>
                  </a:lnTo>
                  <a:lnTo>
                    <a:pt x="8" y="179"/>
                  </a:lnTo>
                  <a:lnTo>
                    <a:pt x="9" y="178"/>
                  </a:lnTo>
                  <a:lnTo>
                    <a:pt x="9" y="178"/>
                  </a:lnTo>
                  <a:lnTo>
                    <a:pt x="15" y="170"/>
                  </a:lnTo>
                  <a:lnTo>
                    <a:pt x="21" y="161"/>
                  </a:lnTo>
                  <a:lnTo>
                    <a:pt x="21" y="161"/>
                  </a:lnTo>
                  <a:lnTo>
                    <a:pt x="25" y="155"/>
                  </a:lnTo>
                  <a:lnTo>
                    <a:pt x="25" y="151"/>
                  </a:lnTo>
                  <a:lnTo>
                    <a:pt x="24" y="149"/>
                  </a:lnTo>
                  <a:lnTo>
                    <a:pt x="24" y="149"/>
                  </a:lnTo>
                  <a:lnTo>
                    <a:pt x="20" y="145"/>
                  </a:lnTo>
                  <a:lnTo>
                    <a:pt x="19" y="139"/>
                  </a:lnTo>
                  <a:lnTo>
                    <a:pt x="19" y="133"/>
                  </a:lnTo>
                  <a:lnTo>
                    <a:pt x="21" y="127"/>
                  </a:lnTo>
                  <a:lnTo>
                    <a:pt x="21" y="127"/>
                  </a:lnTo>
                  <a:lnTo>
                    <a:pt x="23" y="125"/>
                  </a:lnTo>
                  <a:lnTo>
                    <a:pt x="24" y="121"/>
                  </a:lnTo>
                  <a:lnTo>
                    <a:pt x="26" y="119"/>
                  </a:lnTo>
                  <a:lnTo>
                    <a:pt x="26" y="117"/>
                  </a:lnTo>
                  <a:lnTo>
                    <a:pt x="26" y="117"/>
                  </a:lnTo>
                  <a:lnTo>
                    <a:pt x="25" y="114"/>
                  </a:lnTo>
                  <a:lnTo>
                    <a:pt x="24" y="110"/>
                  </a:lnTo>
                  <a:lnTo>
                    <a:pt x="20" y="105"/>
                  </a:lnTo>
                  <a:lnTo>
                    <a:pt x="20" y="105"/>
                  </a:lnTo>
                  <a:lnTo>
                    <a:pt x="20" y="102"/>
                  </a:lnTo>
                  <a:lnTo>
                    <a:pt x="20" y="98"/>
                  </a:lnTo>
                  <a:lnTo>
                    <a:pt x="20" y="91"/>
                  </a:lnTo>
                  <a:lnTo>
                    <a:pt x="20" y="91"/>
                  </a:lnTo>
                  <a:lnTo>
                    <a:pt x="19" y="89"/>
                  </a:lnTo>
                  <a:lnTo>
                    <a:pt x="17" y="88"/>
                  </a:lnTo>
                  <a:lnTo>
                    <a:pt x="15" y="87"/>
                  </a:lnTo>
                  <a:lnTo>
                    <a:pt x="14" y="85"/>
                  </a:lnTo>
                  <a:lnTo>
                    <a:pt x="14" y="85"/>
                  </a:lnTo>
                  <a:lnTo>
                    <a:pt x="14" y="83"/>
                  </a:lnTo>
                  <a:lnTo>
                    <a:pt x="14" y="8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2" name="Freeform 601"/>
            <p:cNvSpPr>
              <a:spLocks/>
            </p:cNvSpPr>
            <p:nvPr/>
          </p:nvSpPr>
          <p:spPr bwMode="gray">
            <a:xfrm>
              <a:off x="2548613" y="6007897"/>
              <a:ext cx="9596" cy="12000"/>
            </a:xfrm>
            <a:custGeom>
              <a:avLst/>
              <a:gdLst/>
              <a:ahLst/>
              <a:cxnLst>
                <a:cxn ang="0">
                  <a:pos x="7" y="1"/>
                </a:cxn>
                <a:cxn ang="0">
                  <a:pos x="7" y="1"/>
                </a:cxn>
                <a:cxn ang="0">
                  <a:pos x="8" y="4"/>
                </a:cxn>
                <a:cxn ang="0">
                  <a:pos x="8" y="6"/>
                </a:cxn>
                <a:cxn ang="0">
                  <a:pos x="8" y="6"/>
                </a:cxn>
                <a:cxn ang="0">
                  <a:pos x="6" y="8"/>
                </a:cxn>
                <a:cxn ang="0">
                  <a:pos x="4" y="9"/>
                </a:cxn>
                <a:cxn ang="0">
                  <a:pos x="2" y="8"/>
                </a:cxn>
                <a:cxn ang="0">
                  <a:pos x="1" y="6"/>
                </a:cxn>
                <a:cxn ang="0">
                  <a:pos x="1" y="6"/>
                </a:cxn>
                <a:cxn ang="0">
                  <a:pos x="0" y="4"/>
                </a:cxn>
                <a:cxn ang="0">
                  <a:pos x="0" y="3"/>
                </a:cxn>
                <a:cxn ang="0">
                  <a:pos x="2" y="1"/>
                </a:cxn>
                <a:cxn ang="0">
                  <a:pos x="4" y="0"/>
                </a:cxn>
                <a:cxn ang="0">
                  <a:pos x="6" y="0"/>
                </a:cxn>
                <a:cxn ang="0">
                  <a:pos x="7" y="1"/>
                </a:cxn>
                <a:cxn ang="0">
                  <a:pos x="7" y="1"/>
                </a:cxn>
              </a:cxnLst>
              <a:rect l="0" t="0" r="r" b="b"/>
              <a:pathLst>
                <a:path w="8" h="9">
                  <a:moveTo>
                    <a:pt x="7" y="1"/>
                  </a:moveTo>
                  <a:lnTo>
                    <a:pt x="7" y="1"/>
                  </a:lnTo>
                  <a:lnTo>
                    <a:pt x="8" y="4"/>
                  </a:lnTo>
                  <a:lnTo>
                    <a:pt x="8" y="6"/>
                  </a:lnTo>
                  <a:lnTo>
                    <a:pt x="8" y="6"/>
                  </a:lnTo>
                  <a:lnTo>
                    <a:pt x="6" y="8"/>
                  </a:lnTo>
                  <a:lnTo>
                    <a:pt x="4" y="9"/>
                  </a:lnTo>
                  <a:lnTo>
                    <a:pt x="2" y="8"/>
                  </a:lnTo>
                  <a:lnTo>
                    <a:pt x="1" y="6"/>
                  </a:lnTo>
                  <a:lnTo>
                    <a:pt x="1" y="6"/>
                  </a:lnTo>
                  <a:lnTo>
                    <a:pt x="0" y="4"/>
                  </a:lnTo>
                  <a:lnTo>
                    <a:pt x="0" y="3"/>
                  </a:lnTo>
                  <a:lnTo>
                    <a:pt x="2" y="1"/>
                  </a:lnTo>
                  <a:lnTo>
                    <a:pt x="4" y="0"/>
                  </a:lnTo>
                  <a:lnTo>
                    <a:pt x="6" y="0"/>
                  </a:lnTo>
                  <a:lnTo>
                    <a:pt x="7" y="1"/>
                  </a:lnTo>
                  <a:lnTo>
                    <a:pt x="7" y="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3" name="Freeform 602"/>
            <p:cNvSpPr>
              <a:spLocks/>
            </p:cNvSpPr>
            <p:nvPr/>
          </p:nvSpPr>
          <p:spPr bwMode="gray">
            <a:xfrm>
              <a:off x="2503031" y="5669488"/>
              <a:ext cx="16794" cy="48001"/>
            </a:xfrm>
            <a:custGeom>
              <a:avLst/>
              <a:gdLst/>
              <a:ahLst/>
              <a:cxnLst>
                <a:cxn ang="0">
                  <a:pos x="13" y="11"/>
                </a:cxn>
                <a:cxn ang="0">
                  <a:pos x="13" y="11"/>
                </a:cxn>
                <a:cxn ang="0">
                  <a:pos x="11" y="4"/>
                </a:cxn>
                <a:cxn ang="0">
                  <a:pos x="9" y="0"/>
                </a:cxn>
                <a:cxn ang="0">
                  <a:pos x="8" y="0"/>
                </a:cxn>
                <a:cxn ang="0">
                  <a:pos x="7" y="0"/>
                </a:cxn>
                <a:cxn ang="0">
                  <a:pos x="7" y="0"/>
                </a:cxn>
                <a:cxn ang="0">
                  <a:pos x="3" y="2"/>
                </a:cxn>
                <a:cxn ang="0">
                  <a:pos x="1" y="6"/>
                </a:cxn>
                <a:cxn ang="0">
                  <a:pos x="0" y="9"/>
                </a:cxn>
                <a:cxn ang="0">
                  <a:pos x="0" y="15"/>
                </a:cxn>
                <a:cxn ang="0">
                  <a:pos x="0" y="25"/>
                </a:cxn>
                <a:cxn ang="0">
                  <a:pos x="1" y="34"/>
                </a:cxn>
                <a:cxn ang="0">
                  <a:pos x="1" y="34"/>
                </a:cxn>
                <a:cxn ang="0">
                  <a:pos x="6" y="29"/>
                </a:cxn>
                <a:cxn ang="0">
                  <a:pos x="9" y="28"/>
                </a:cxn>
                <a:cxn ang="0">
                  <a:pos x="13" y="29"/>
                </a:cxn>
                <a:cxn ang="0">
                  <a:pos x="13" y="29"/>
                </a:cxn>
                <a:cxn ang="0">
                  <a:pos x="13" y="26"/>
                </a:cxn>
                <a:cxn ang="0">
                  <a:pos x="13" y="22"/>
                </a:cxn>
                <a:cxn ang="0">
                  <a:pos x="13" y="22"/>
                </a:cxn>
                <a:cxn ang="0">
                  <a:pos x="12" y="20"/>
                </a:cxn>
                <a:cxn ang="0">
                  <a:pos x="13" y="17"/>
                </a:cxn>
                <a:cxn ang="0">
                  <a:pos x="13" y="13"/>
                </a:cxn>
                <a:cxn ang="0">
                  <a:pos x="13" y="11"/>
                </a:cxn>
                <a:cxn ang="0">
                  <a:pos x="13" y="11"/>
                </a:cxn>
                <a:cxn ang="0">
                  <a:pos x="13" y="11"/>
                </a:cxn>
                <a:cxn ang="0">
                  <a:pos x="13" y="11"/>
                </a:cxn>
              </a:cxnLst>
              <a:rect l="0" t="0" r="r" b="b"/>
              <a:pathLst>
                <a:path w="13" h="34">
                  <a:moveTo>
                    <a:pt x="13" y="11"/>
                  </a:moveTo>
                  <a:lnTo>
                    <a:pt x="13" y="11"/>
                  </a:lnTo>
                  <a:lnTo>
                    <a:pt x="11" y="4"/>
                  </a:lnTo>
                  <a:lnTo>
                    <a:pt x="9" y="0"/>
                  </a:lnTo>
                  <a:lnTo>
                    <a:pt x="8" y="0"/>
                  </a:lnTo>
                  <a:lnTo>
                    <a:pt x="7" y="0"/>
                  </a:lnTo>
                  <a:lnTo>
                    <a:pt x="7" y="0"/>
                  </a:lnTo>
                  <a:lnTo>
                    <a:pt x="3" y="2"/>
                  </a:lnTo>
                  <a:lnTo>
                    <a:pt x="1" y="6"/>
                  </a:lnTo>
                  <a:lnTo>
                    <a:pt x="0" y="9"/>
                  </a:lnTo>
                  <a:lnTo>
                    <a:pt x="0" y="15"/>
                  </a:lnTo>
                  <a:lnTo>
                    <a:pt x="0" y="25"/>
                  </a:lnTo>
                  <a:lnTo>
                    <a:pt x="1" y="34"/>
                  </a:lnTo>
                  <a:lnTo>
                    <a:pt x="1" y="34"/>
                  </a:lnTo>
                  <a:lnTo>
                    <a:pt x="6" y="29"/>
                  </a:lnTo>
                  <a:lnTo>
                    <a:pt x="9" y="28"/>
                  </a:lnTo>
                  <a:lnTo>
                    <a:pt x="13" y="29"/>
                  </a:lnTo>
                  <a:lnTo>
                    <a:pt x="13" y="29"/>
                  </a:lnTo>
                  <a:lnTo>
                    <a:pt x="13" y="26"/>
                  </a:lnTo>
                  <a:lnTo>
                    <a:pt x="13" y="22"/>
                  </a:lnTo>
                  <a:lnTo>
                    <a:pt x="13" y="22"/>
                  </a:lnTo>
                  <a:lnTo>
                    <a:pt x="12" y="20"/>
                  </a:lnTo>
                  <a:lnTo>
                    <a:pt x="13" y="17"/>
                  </a:lnTo>
                  <a:lnTo>
                    <a:pt x="13" y="13"/>
                  </a:lnTo>
                  <a:lnTo>
                    <a:pt x="13" y="11"/>
                  </a:lnTo>
                  <a:lnTo>
                    <a:pt x="13" y="11"/>
                  </a:lnTo>
                  <a:lnTo>
                    <a:pt x="13" y="11"/>
                  </a:lnTo>
                  <a:lnTo>
                    <a:pt x="13"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4" name="Freeform 603"/>
            <p:cNvSpPr>
              <a:spLocks/>
            </p:cNvSpPr>
            <p:nvPr/>
          </p:nvSpPr>
          <p:spPr bwMode="gray">
            <a:xfrm>
              <a:off x="2519825" y="5746290"/>
              <a:ext cx="14394" cy="14400"/>
            </a:xfrm>
            <a:custGeom>
              <a:avLst/>
              <a:gdLst/>
              <a:ahLst/>
              <a:cxnLst>
                <a:cxn ang="0">
                  <a:pos x="10" y="6"/>
                </a:cxn>
                <a:cxn ang="0">
                  <a:pos x="10" y="6"/>
                </a:cxn>
                <a:cxn ang="0">
                  <a:pos x="10" y="3"/>
                </a:cxn>
                <a:cxn ang="0">
                  <a:pos x="10" y="1"/>
                </a:cxn>
                <a:cxn ang="0">
                  <a:pos x="9" y="0"/>
                </a:cxn>
                <a:cxn ang="0">
                  <a:pos x="9" y="0"/>
                </a:cxn>
                <a:cxn ang="0">
                  <a:pos x="6" y="0"/>
                </a:cxn>
                <a:cxn ang="0">
                  <a:pos x="4" y="0"/>
                </a:cxn>
                <a:cxn ang="0">
                  <a:pos x="2" y="3"/>
                </a:cxn>
                <a:cxn ang="0">
                  <a:pos x="1" y="5"/>
                </a:cxn>
                <a:cxn ang="0">
                  <a:pos x="1" y="5"/>
                </a:cxn>
                <a:cxn ang="0">
                  <a:pos x="1" y="6"/>
                </a:cxn>
                <a:cxn ang="0">
                  <a:pos x="1" y="6"/>
                </a:cxn>
                <a:cxn ang="0">
                  <a:pos x="0" y="8"/>
                </a:cxn>
                <a:cxn ang="0">
                  <a:pos x="1" y="10"/>
                </a:cxn>
                <a:cxn ang="0">
                  <a:pos x="2" y="11"/>
                </a:cxn>
                <a:cxn ang="0">
                  <a:pos x="2" y="11"/>
                </a:cxn>
                <a:cxn ang="0">
                  <a:pos x="5" y="11"/>
                </a:cxn>
                <a:cxn ang="0">
                  <a:pos x="8" y="10"/>
                </a:cxn>
                <a:cxn ang="0">
                  <a:pos x="8" y="10"/>
                </a:cxn>
                <a:cxn ang="0">
                  <a:pos x="9" y="10"/>
                </a:cxn>
                <a:cxn ang="0">
                  <a:pos x="10" y="9"/>
                </a:cxn>
                <a:cxn ang="0">
                  <a:pos x="10" y="6"/>
                </a:cxn>
                <a:cxn ang="0">
                  <a:pos x="10" y="6"/>
                </a:cxn>
              </a:cxnLst>
              <a:rect l="0" t="0" r="r" b="b"/>
              <a:pathLst>
                <a:path w="10" h="11">
                  <a:moveTo>
                    <a:pt x="10" y="6"/>
                  </a:moveTo>
                  <a:lnTo>
                    <a:pt x="10" y="6"/>
                  </a:lnTo>
                  <a:lnTo>
                    <a:pt x="10" y="3"/>
                  </a:lnTo>
                  <a:lnTo>
                    <a:pt x="10" y="1"/>
                  </a:lnTo>
                  <a:lnTo>
                    <a:pt x="9" y="0"/>
                  </a:lnTo>
                  <a:lnTo>
                    <a:pt x="9" y="0"/>
                  </a:lnTo>
                  <a:lnTo>
                    <a:pt x="6" y="0"/>
                  </a:lnTo>
                  <a:lnTo>
                    <a:pt x="4" y="0"/>
                  </a:lnTo>
                  <a:lnTo>
                    <a:pt x="2" y="3"/>
                  </a:lnTo>
                  <a:lnTo>
                    <a:pt x="1" y="5"/>
                  </a:lnTo>
                  <a:lnTo>
                    <a:pt x="1" y="5"/>
                  </a:lnTo>
                  <a:lnTo>
                    <a:pt x="1" y="6"/>
                  </a:lnTo>
                  <a:lnTo>
                    <a:pt x="1" y="6"/>
                  </a:lnTo>
                  <a:lnTo>
                    <a:pt x="0" y="8"/>
                  </a:lnTo>
                  <a:lnTo>
                    <a:pt x="1" y="10"/>
                  </a:lnTo>
                  <a:lnTo>
                    <a:pt x="2" y="11"/>
                  </a:lnTo>
                  <a:lnTo>
                    <a:pt x="2" y="11"/>
                  </a:lnTo>
                  <a:lnTo>
                    <a:pt x="5" y="11"/>
                  </a:lnTo>
                  <a:lnTo>
                    <a:pt x="8" y="10"/>
                  </a:lnTo>
                  <a:lnTo>
                    <a:pt x="8" y="10"/>
                  </a:lnTo>
                  <a:lnTo>
                    <a:pt x="9" y="10"/>
                  </a:lnTo>
                  <a:lnTo>
                    <a:pt x="10" y="9"/>
                  </a:lnTo>
                  <a:lnTo>
                    <a:pt x="10" y="6"/>
                  </a:lnTo>
                  <a:lnTo>
                    <a:pt x="10"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5" name="Freeform 604"/>
            <p:cNvSpPr>
              <a:spLocks/>
            </p:cNvSpPr>
            <p:nvPr/>
          </p:nvSpPr>
          <p:spPr bwMode="gray">
            <a:xfrm>
              <a:off x="2495834" y="5736689"/>
              <a:ext cx="4798" cy="14400"/>
            </a:xfrm>
            <a:custGeom>
              <a:avLst/>
              <a:gdLst/>
              <a:ahLst/>
              <a:cxnLst>
                <a:cxn ang="0">
                  <a:pos x="0" y="2"/>
                </a:cxn>
                <a:cxn ang="0">
                  <a:pos x="0" y="2"/>
                </a:cxn>
                <a:cxn ang="0">
                  <a:pos x="0" y="1"/>
                </a:cxn>
                <a:cxn ang="0">
                  <a:pos x="1" y="0"/>
                </a:cxn>
                <a:cxn ang="0">
                  <a:pos x="1" y="0"/>
                </a:cxn>
                <a:cxn ang="0">
                  <a:pos x="2" y="0"/>
                </a:cxn>
                <a:cxn ang="0">
                  <a:pos x="3" y="3"/>
                </a:cxn>
                <a:cxn ang="0">
                  <a:pos x="3" y="6"/>
                </a:cxn>
                <a:cxn ang="0">
                  <a:pos x="2" y="7"/>
                </a:cxn>
                <a:cxn ang="0">
                  <a:pos x="1" y="9"/>
                </a:cxn>
                <a:cxn ang="0">
                  <a:pos x="1" y="9"/>
                </a:cxn>
                <a:cxn ang="0">
                  <a:pos x="0" y="2"/>
                </a:cxn>
                <a:cxn ang="0">
                  <a:pos x="0" y="2"/>
                </a:cxn>
              </a:cxnLst>
              <a:rect l="0" t="0" r="r" b="b"/>
              <a:pathLst>
                <a:path w="3" h="9">
                  <a:moveTo>
                    <a:pt x="0" y="2"/>
                  </a:moveTo>
                  <a:lnTo>
                    <a:pt x="0" y="2"/>
                  </a:lnTo>
                  <a:lnTo>
                    <a:pt x="0" y="1"/>
                  </a:lnTo>
                  <a:lnTo>
                    <a:pt x="1" y="0"/>
                  </a:lnTo>
                  <a:lnTo>
                    <a:pt x="1" y="0"/>
                  </a:lnTo>
                  <a:lnTo>
                    <a:pt x="2" y="0"/>
                  </a:lnTo>
                  <a:lnTo>
                    <a:pt x="3" y="3"/>
                  </a:lnTo>
                  <a:lnTo>
                    <a:pt x="3" y="6"/>
                  </a:lnTo>
                  <a:lnTo>
                    <a:pt x="2" y="7"/>
                  </a:lnTo>
                  <a:lnTo>
                    <a:pt x="1" y="9"/>
                  </a:lnTo>
                  <a:lnTo>
                    <a:pt x="1" y="9"/>
                  </a:lnTo>
                  <a:lnTo>
                    <a:pt x="0" y="2"/>
                  </a:lnTo>
                  <a:lnTo>
                    <a:pt x="0"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6" name="Freeform 605"/>
            <p:cNvSpPr>
              <a:spLocks/>
            </p:cNvSpPr>
            <p:nvPr/>
          </p:nvSpPr>
          <p:spPr bwMode="gray">
            <a:xfrm>
              <a:off x="2505430" y="5767891"/>
              <a:ext cx="2398" cy="9600"/>
            </a:xfrm>
            <a:custGeom>
              <a:avLst/>
              <a:gdLst/>
              <a:ahLst/>
              <a:cxnLst>
                <a:cxn ang="0">
                  <a:pos x="2" y="2"/>
                </a:cxn>
                <a:cxn ang="0">
                  <a:pos x="2" y="2"/>
                </a:cxn>
                <a:cxn ang="0">
                  <a:pos x="2" y="5"/>
                </a:cxn>
                <a:cxn ang="0">
                  <a:pos x="2" y="5"/>
                </a:cxn>
                <a:cxn ang="0">
                  <a:pos x="1" y="5"/>
                </a:cxn>
                <a:cxn ang="0">
                  <a:pos x="0" y="4"/>
                </a:cxn>
                <a:cxn ang="0">
                  <a:pos x="0" y="4"/>
                </a:cxn>
                <a:cxn ang="0">
                  <a:pos x="0" y="2"/>
                </a:cxn>
                <a:cxn ang="0">
                  <a:pos x="0" y="1"/>
                </a:cxn>
                <a:cxn ang="0">
                  <a:pos x="0" y="0"/>
                </a:cxn>
                <a:cxn ang="0">
                  <a:pos x="0" y="0"/>
                </a:cxn>
                <a:cxn ang="0">
                  <a:pos x="1" y="0"/>
                </a:cxn>
                <a:cxn ang="0">
                  <a:pos x="2" y="0"/>
                </a:cxn>
                <a:cxn ang="0">
                  <a:pos x="2" y="2"/>
                </a:cxn>
                <a:cxn ang="0">
                  <a:pos x="2" y="2"/>
                </a:cxn>
              </a:cxnLst>
              <a:rect l="0" t="0" r="r" b="b"/>
              <a:pathLst>
                <a:path w="2" h="5">
                  <a:moveTo>
                    <a:pt x="2" y="2"/>
                  </a:moveTo>
                  <a:lnTo>
                    <a:pt x="2" y="2"/>
                  </a:lnTo>
                  <a:lnTo>
                    <a:pt x="2" y="5"/>
                  </a:lnTo>
                  <a:lnTo>
                    <a:pt x="2" y="5"/>
                  </a:lnTo>
                  <a:lnTo>
                    <a:pt x="1" y="5"/>
                  </a:lnTo>
                  <a:lnTo>
                    <a:pt x="0" y="4"/>
                  </a:lnTo>
                  <a:lnTo>
                    <a:pt x="0" y="4"/>
                  </a:lnTo>
                  <a:lnTo>
                    <a:pt x="0" y="2"/>
                  </a:lnTo>
                  <a:lnTo>
                    <a:pt x="0" y="1"/>
                  </a:lnTo>
                  <a:lnTo>
                    <a:pt x="0" y="0"/>
                  </a:lnTo>
                  <a:lnTo>
                    <a:pt x="0" y="0"/>
                  </a:lnTo>
                  <a:lnTo>
                    <a:pt x="1" y="0"/>
                  </a:lnTo>
                  <a:lnTo>
                    <a:pt x="2" y="0"/>
                  </a:lnTo>
                  <a:lnTo>
                    <a:pt x="2" y="2"/>
                  </a:lnTo>
                  <a:lnTo>
                    <a:pt x="2"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7" name="Freeform 606"/>
            <p:cNvSpPr>
              <a:spLocks/>
            </p:cNvSpPr>
            <p:nvPr/>
          </p:nvSpPr>
          <p:spPr bwMode="gray">
            <a:xfrm>
              <a:off x="2474242" y="5856693"/>
              <a:ext cx="9596" cy="24001"/>
            </a:xfrm>
            <a:custGeom>
              <a:avLst/>
              <a:gdLst/>
              <a:ahLst/>
              <a:cxnLst>
                <a:cxn ang="0">
                  <a:pos x="7" y="9"/>
                </a:cxn>
                <a:cxn ang="0">
                  <a:pos x="7" y="9"/>
                </a:cxn>
                <a:cxn ang="0">
                  <a:pos x="6" y="13"/>
                </a:cxn>
                <a:cxn ang="0">
                  <a:pos x="5" y="15"/>
                </a:cxn>
                <a:cxn ang="0">
                  <a:pos x="3" y="16"/>
                </a:cxn>
                <a:cxn ang="0">
                  <a:pos x="3" y="16"/>
                </a:cxn>
                <a:cxn ang="0">
                  <a:pos x="2" y="16"/>
                </a:cxn>
                <a:cxn ang="0">
                  <a:pos x="1" y="15"/>
                </a:cxn>
                <a:cxn ang="0">
                  <a:pos x="0" y="13"/>
                </a:cxn>
                <a:cxn ang="0">
                  <a:pos x="0" y="13"/>
                </a:cxn>
                <a:cxn ang="0">
                  <a:pos x="0" y="9"/>
                </a:cxn>
                <a:cxn ang="0">
                  <a:pos x="0" y="4"/>
                </a:cxn>
                <a:cxn ang="0">
                  <a:pos x="2" y="1"/>
                </a:cxn>
                <a:cxn ang="0">
                  <a:pos x="3" y="0"/>
                </a:cxn>
                <a:cxn ang="0">
                  <a:pos x="5" y="0"/>
                </a:cxn>
                <a:cxn ang="0">
                  <a:pos x="5" y="0"/>
                </a:cxn>
                <a:cxn ang="0">
                  <a:pos x="6" y="2"/>
                </a:cxn>
                <a:cxn ang="0">
                  <a:pos x="7" y="4"/>
                </a:cxn>
                <a:cxn ang="0">
                  <a:pos x="7" y="9"/>
                </a:cxn>
                <a:cxn ang="0">
                  <a:pos x="7" y="9"/>
                </a:cxn>
              </a:cxnLst>
              <a:rect l="0" t="0" r="r" b="b"/>
              <a:pathLst>
                <a:path w="7" h="16">
                  <a:moveTo>
                    <a:pt x="7" y="9"/>
                  </a:moveTo>
                  <a:lnTo>
                    <a:pt x="7" y="9"/>
                  </a:lnTo>
                  <a:lnTo>
                    <a:pt x="6" y="13"/>
                  </a:lnTo>
                  <a:lnTo>
                    <a:pt x="5" y="15"/>
                  </a:lnTo>
                  <a:lnTo>
                    <a:pt x="3" y="16"/>
                  </a:lnTo>
                  <a:lnTo>
                    <a:pt x="3" y="16"/>
                  </a:lnTo>
                  <a:lnTo>
                    <a:pt x="2" y="16"/>
                  </a:lnTo>
                  <a:lnTo>
                    <a:pt x="1" y="15"/>
                  </a:lnTo>
                  <a:lnTo>
                    <a:pt x="0" y="13"/>
                  </a:lnTo>
                  <a:lnTo>
                    <a:pt x="0" y="13"/>
                  </a:lnTo>
                  <a:lnTo>
                    <a:pt x="0" y="9"/>
                  </a:lnTo>
                  <a:lnTo>
                    <a:pt x="0" y="4"/>
                  </a:lnTo>
                  <a:lnTo>
                    <a:pt x="2" y="1"/>
                  </a:lnTo>
                  <a:lnTo>
                    <a:pt x="3" y="0"/>
                  </a:lnTo>
                  <a:lnTo>
                    <a:pt x="5" y="0"/>
                  </a:lnTo>
                  <a:lnTo>
                    <a:pt x="5" y="0"/>
                  </a:lnTo>
                  <a:lnTo>
                    <a:pt x="6" y="2"/>
                  </a:lnTo>
                  <a:lnTo>
                    <a:pt x="7" y="4"/>
                  </a:lnTo>
                  <a:lnTo>
                    <a:pt x="7" y="9"/>
                  </a:lnTo>
                  <a:lnTo>
                    <a:pt x="7"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8" name="Freeform 607"/>
            <p:cNvSpPr>
              <a:spLocks/>
            </p:cNvSpPr>
            <p:nvPr/>
          </p:nvSpPr>
          <p:spPr bwMode="gray">
            <a:xfrm>
              <a:off x="2493434" y="6007897"/>
              <a:ext cx="26390" cy="16800"/>
            </a:xfrm>
            <a:custGeom>
              <a:avLst/>
              <a:gdLst/>
              <a:ahLst/>
              <a:cxnLst>
                <a:cxn ang="0">
                  <a:pos x="14" y="5"/>
                </a:cxn>
                <a:cxn ang="0">
                  <a:pos x="14" y="5"/>
                </a:cxn>
                <a:cxn ang="0">
                  <a:pos x="18" y="10"/>
                </a:cxn>
                <a:cxn ang="0">
                  <a:pos x="19" y="11"/>
                </a:cxn>
                <a:cxn ang="0">
                  <a:pos x="18" y="12"/>
                </a:cxn>
                <a:cxn ang="0">
                  <a:pos x="18" y="12"/>
                </a:cxn>
                <a:cxn ang="0">
                  <a:pos x="15" y="13"/>
                </a:cxn>
                <a:cxn ang="0">
                  <a:pos x="12" y="12"/>
                </a:cxn>
                <a:cxn ang="0">
                  <a:pos x="6" y="10"/>
                </a:cxn>
                <a:cxn ang="0">
                  <a:pos x="3" y="8"/>
                </a:cxn>
                <a:cxn ang="0">
                  <a:pos x="1" y="5"/>
                </a:cxn>
                <a:cxn ang="0">
                  <a:pos x="0" y="3"/>
                </a:cxn>
                <a:cxn ang="0">
                  <a:pos x="1" y="1"/>
                </a:cxn>
                <a:cxn ang="0">
                  <a:pos x="1" y="1"/>
                </a:cxn>
                <a:cxn ang="0">
                  <a:pos x="2" y="0"/>
                </a:cxn>
                <a:cxn ang="0">
                  <a:pos x="3" y="0"/>
                </a:cxn>
                <a:cxn ang="0">
                  <a:pos x="7" y="1"/>
                </a:cxn>
                <a:cxn ang="0">
                  <a:pos x="14" y="5"/>
                </a:cxn>
                <a:cxn ang="0">
                  <a:pos x="14" y="5"/>
                </a:cxn>
              </a:cxnLst>
              <a:rect l="0" t="0" r="r" b="b"/>
              <a:pathLst>
                <a:path w="19" h="13">
                  <a:moveTo>
                    <a:pt x="14" y="5"/>
                  </a:moveTo>
                  <a:lnTo>
                    <a:pt x="14" y="5"/>
                  </a:lnTo>
                  <a:lnTo>
                    <a:pt x="18" y="10"/>
                  </a:lnTo>
                  <a:lnTo>
                    <a:pt x="19" y="11"/>
                  </a:lnTo>
                  <a:lnTo>
                    <a:pt x="18" y="12"/>
                  </a:lnTo>
                  <a:lnTo>
                    <a:pt x="18" y="12"/>
                  </a:lnTo>
                  <a:lnTo>
                    <a:pt x="15" y="13"/>
                  </a:lnTo>
                  <a:lnTo>
                    <a:pt x="12" y="12"/>
                  </a:lnTo>
                  <a:lnTo>
                    <a:pt x="6" y="10"/>
                  </a:lnTo>
                  <a:lnTo>
                    <a:pt x="3" y="8"/>
                  </a:lnTo>
                  <a:lnTo>
                    <a:pt x="1" y="5"/>
                  </a:lnTo>
                  <a:lnTo>
                    <a:pt x="0" y="3"/>
                  </a:lnTo>
                  <a:lnTo>
                    <a:pt x="1" y="1"/>
                  </a:lnTo>
                  <a:lnTo>
                    <a:pt x="1" y="1"/>
                  </a:lnTo>
                  <a:lnTo>
                    <a:pt x="2" y="0"/>
                  </a:lnTo>
                  <a:lnTo>
                    <a:pt x="3" y="0"/>
                  </a:lnTo>
                  <a:lnTo>
                    <a:pt x="7" y="1"/>
                  </a:lnTo>
                  <a:lnTo>
                    <a:pt x="14" y="5"/>
                  </a:lnTo>
                  <a:lnTo>
                    <a:pt x="14"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09" name="Freeform 608"/>
            <p:cNvSpPr>
              <a:spLocks/>
            </p:cNvSpPr>
            <p:nvPr/>
          </p:nvSpPr>
          <p:spPr bwMode="gray">
            <a:xfrm>
              <a:off x="2515027" y="6029497"/>
              <a:ext cx="26389" cy="24001"/>
            </a:xfrm>
            <a:custGeom>
              <a:avLst/>
              <a:gdLst/>
              <a:ahLst/>
              <a:cxnLst>
                <a:cxn ang="0">
                  <a:pos x="1" y="7"/>
                </a:cxn>
                <a:cxn ang="0">
                  <a:pos x="1" y="7"/>
                </a:cxn>
                <a:cxn ang="0">
                  <a:pos x="0" y="5"/>
                </a:cxn>
                <a:cxn ang="0">
                  <a:pos x="0" y="4"/>
                </a:cxn>
                <a:cxn ang="0">
                  <a:pos x="0" y="3"/>
                </a:cxn>
                <a:cxn ang="0">
                  <a:pos x="0" y="3"/>
                </a:cxn>
                <a:cxn ang="0">
                  <a:pos x="4" y="0"/>
                </a:cxn>
                <a:cxn ang="0">
                  <a:pos x="6" y="0"/>
                </a:cxn>
                <a:cxn ang="0">
                  <a:pos x="8" y="2"/>
                </a:cxn>
                <a:cxn ang="0">
                  <a:pos x="11" y="3"/>
                </a:cxn>
                <a:cxn ang="0">
                  <a:pos x="16" y="7"/>
                </a:cxn>
                <a:cxn ang="0">
                  <a:pos x="18" y="13"/>
                </a:cxn>
                <a:cxn ang="0">
                  <a:pos x="18" y="13"/>
                </a:cxn>
                <a:cxn ang="0">
                  <a:pos x="19" y="14"/>
                </a:cxn>
                <a:cxn ang="0">
                  <a:pos x="18" y="16"/>
                </a:cxn>
                <a:cxn ang="0">
                  <a:pos x="18" y="17"/>
                </a:cxn>
                <a:cxn ang="0">
                  <a:pos x="17" y="17"/>
                </a:cxn>
                <a:cxn ang="0">
                  <a:pos x="17" y="17"/>
                </a:cxn>
                <a:cxn ang="0">
                  <a:pos x="11" y="17"/>
                </a:cxn>
                <a:cxn ang="0">
                  <a:pos x="7" y="15"/>
                </a:cxn>
                <a:cxn ang="0">
                  <a:pos x="4" y="13"/>
                </a:cxn>
                <a:cxn ang="0">
                  <a:pos x="1" y="7"/>
                </a:cxn>
                <a:cxn ang="0">
                  <a:pos x="1" y="7"/>
                </a:cxn>
              </a:cxnLst>
              <a:rect l="0" t="0" r="r" b="b"/>
              <a:pathLst>
                <a:path w="19" h="17">
                  <a:moveTo>
                    <a:pt x="1" y="7"/>
                  </a:moveTo>
                  <a:lnTo>
                    <a:pt x="1" y="7"/>
                  </a:lnTo>
                  <a:lnTo>
                    <a:pt x="0" y="5"/>
                  </a:lnTo>
                  <a:lnTo>
                    <a:pt x="0" y="4"/>
                  </a:lnTo>
                  <a:lnTo>
                    <a:pt x="0" y="3"/>
                  </a:lnTo>
                  <a:lnTo>
                    <a:pt x="0" y="3"/>
                  </a:lnTo>
                  <a:lnTo>
                    <a:pt x="4" y="0"/>
                  </a:lnTo>
                  <a:lnTo>
                    <a:pt x="6" y="0"/>
                  </a:lnTo>
                  <a:lnTo>
                    <a:pt x="8" y="2"/>
                  </a:lnTo>
                  <a:lnTo>
                    <a:pt x="11" y="3"/>
                  </a:lnTo>
                  <a:lnTo>
                    <a:pt x="16" y="7"/>
                  </a:lnTo>
                  <a:lnTo>
                    <a:pt x="18" y="13"/>
                  </a:lnTo>
                  <a:lnTo>
                    <a:pt x="18" y="13"/>
                  </a:lnTo>
                  <a:lnTo>
                    <a:pt x="19" y="14"/>
                  </a:lnTo>
                  <a:lnTo>
                    <a:pt x="18" y="16"/>
                  </a:lnTo>
                  <a:lnTo>
                    <a:pt x="18" y="17"/>
                  </a:lnTo>
                  <a:lnTo>
                    <a:pt x="17" y="17"/>
                  </a:lnTo>
                  <a:lnTo>
                    <a:pt x="17" y="17"/>
                  </a:lnTo>
                  <a:lnTo>
                    <a:pt x="11" y="17"/>
                  </a:lnTo>
                  <a:lnTo>
                    <a:pt x="7" y="15"/>
                  </a:lnTo>
                  <a:lnTo>
                    <a:pt x="4" y="13"/>
                  </a:lnTo>
                  <a:lnTo>
                    <a:pt x="1" y="7"/>
                  </a:lnTo>
                  <a:lnTo>
                    <a:pt x="1"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0" name="Freeform 609"/>
            <p:cNvSpPr>
              <a:spLocks/>
            </p:cNvSpPr>
            <p:nvPr/>
          </p:nvSpPr>
          <p:spPr bwMode="gray">
            <a:xfrm>
              <a:off x="2481440" y="5878294"/>
              <a:ext cx="16793" cy="36000"/>
            </a:xfrm>
            <a:custGeom>
              <a:avLst/>
              <a:gdLst/>
              <a:ahLst/>
              <a:cxnLst>
                <a:cxn ang="0">
                  <a:pos x="11" y="16"/>
                </a:cxn>
                <a:cxn ang="0">
                  <a:pos x="11" y="16"/>
                </a:cxn>
                <a:cxn ang="0">
                  <a:pos x="11" y="12"/>
                </a:cxn>
                <a:cxn ang="0">
                  <a:pos x="11" y="8"/>
                </a:cxn>
                <a:cxn ang="0">
                  <a:pos x="11" y="5"/>
                </a:cxn>
                <a:cxn ang="0">
                  <a:pos x="9" y="1"/>
                </a:cxn>
                <a:cxn ang="0">
                  <a:pos x="9" y="1"/>
                </a:cxn>
                <a:cxn ang="0">
                  <a:pos x="8" y="0"/>
                </a:cxn>
                <a:cxn ang="0">
                  <a:pos x="5" y="1"/>
                </a:cxn>
                <a:cxn ang="0">
                  <a:pos x="2" y="3"/>
                </a:cxn>
                <a:cxn ang="0">
                  <a:pos x="1" y="5"/>
                </a:cxn>
                <a:cxn ang="0">
                  <a:pos x="1" y="5"/>
                </a:cxn>
                <a:cxn ang="0">
                  <a:pos x="0" y="9"/>
                </a:cxn>
                <a:cxn ang="0">
                  <a:pos x="1" y="14"/>
                </a:cxn>
                <a:cxn ang="0">
                  <a:pos x="5" y="24"/>
                </a:cxn>
                <a:cxn ang="0">
                  <a:pos x="5" y="24"/>
                </a:cxn>
                <a:cxn ang="0">
                  <a:pos x="6" y="25"/>
                </a:cxn>
                <a:cxn ang="0">
                  <a:pos x="8" y="25"/>
                </a:cxn>
                <a:cxn ang="0">
                  <a:pos x="10" y="24"/>
                </a:cxn>
                <a:cxn ang="0">
                  <a:pos x="11" y="22"/>
                </a:cxn>
                <a:cxn ang="0">
                  <a:pos x="11" y="22"/>
                </a:cxn>
                <a:cxn ang="0">
                  <a:pos x="11" y="19"/>
                </a:cxn>
                <a:cxn ang="0">
                  <a:pos x="11" y="16"/>
                </a:cxn>
                <a:cxn ang="0">
                  <a:pos x="11" y="16"/>
                </a:cxn>
              </a:cxnLst>
              <a:rect l="0" t="0" r="r" b="b"/>
              <a:pathLst>
                <a:path w="11" h="25">
                  <a:moveTo>
                    <a:pt x="11" y="16"/>
                  </a:moveTo>
                  <a:lnTo>
                    <a:pt x="11" y="16"/>
                  </a:lnTo>
                  <a:lnTo>
                    <a:pt x="11" y="12"/>
                  </a:lnTo>
                  <a:lnTo>
                    <a:pt x="11" y="8"/>
                  </a:lnTo>
                  <a:lnTo>
                    <a:pt x="11" y="5"/>
                  </a:lnTo>
                  <a:lnTo>
                    <a:pt x="9" y="1"/>
                  </a:lnTo>
                  <a:lnTo>
                    <a:pt x="9" y="1"/>
                  </a:lnTo>
                  <a:lnTo>
                    <a:pt x="8" y="0"/>
                  </a:lnTo>
                  <a:lnTo>
                    <a:pt x="5" y="1"/>
                  </a:lnTo>
                  <a:lnTo>
                    <a:pt x="2" y="3"/>
                  </a:lnTo>
                  <a:lnTo>
                    <a:pt x="1" y="5"/>
                  </a:lnTo>
                  <a:lnTo>
                    <a:pt x="1" y="5"/>
                  </a:lnTo>
                  <a:lnTo>
                    <a:pt x="0" y="9"/>
                  </a:lnTo>
                  <a:lnTo>
                    <a:pt x="1" y="14"/>
                  </a:lnTo>
                  <a:lnTo>
                    <a:pt x="5" y="24"/>
                  </a:lnTo>
                  <a:lnTo>
                    <a:pt x="5" y="24"/>
                  </a:lnTo>
                  <a:lnTo>
                    <a:pt x="6" y="25"/>
                  </a:lnTo>
                  <a:lnTo>
                    <a:pt x="8" y="25"/>
                  </a:lnTo>
                  <a:lnTo>
                    <a:pt x="10" y="24"/>
                  </a:lnTo>
                  <a:lnTo>
                    <a:pt x="11" y="22"/>
                  </a:lnTo>
                  <a:lnTo>
                    <a:pt x="11" y="22"/>
                  </a:lnTo>
                  <a:lnTo>
                    <a:pt x="11" y="19"/>
                  </a:lnTo>
                  <a:lnTo>
                    <a:pt x="11" y="16"/>
                  </a:lnTo>
                  <a:lnTo>
                    <a:pt x="11"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1" name="Freeform 610"/>
            <p:cNvSpPr>
              <a:spLocks/>
            </p:cNvSpPr>
            <p:nvPr/>
          </p:nvSpPr>
          <p:spPr bwMode="gray">
            <a:xfrm>
              <a:off x="2479040" y="5919094"/>
              <a:ext cx="11996" cy="19201"/>
            </a:xfrm>
            <a:custGeom>
              <a:avLst/>
              <a:gdLst/>
              <a:ahLst/>
              <a:cxnLst>
                <a:cxn ang="0">
                  <a:pos x="7" y="7"/>
                </a:cxn>
                <a:cxn ang="0">
                  <a:pos x="7" y="7"/>
                </a:cxn>
                <a:cxn ang="0">
                  <a:pos x="6" y="2"/>
                </a:cxn>
                <a:cxn ang="0">
                  <a:pos x="4" y="0"/>
                </a:cxn>
                <a:cxn ang="0">
                  <a:pos x="3" y="0"/>
                </a:cxn>
                <a:cxn ang="0">
                  <a:pos x="3" y="0"/>
                </a:cxn>
                <a:cxn ang="0">
                  <a:pos x="1" y="0"/>
                </a:cxn>
                <a:cxn ang="0">
                  <a:pos x="0" y="1"/>
                </a:cxn>
                <a:cxn ang="0">
                  <a:pos x="0" y="4"/>
                </a:cxn>
                <a:cxn ang="0">
                  <a:pos x="0" y="9"/>
                </a:cxn>
                <a:cxn ang="0">
                  <a:pos x="1" y="12"/>
                </a:cxn>
                <a:cxn ang="0">
                  <a:pos x="1" y="12"/>
                </a:cxn>
                <a:cxn ang="0">
                  <a:pos x="2" y="13"/>
                </a:cxn>
                <a:cxn ang="0">
                  <a:pos x="4" y="13"/>
                </a:cxn>
                <a:cxn ang="0">
                  <a:pos x="4" y="13"/>
                </a:cxn>
                <a:cxn ang="0">
                  <a:pos x="7" y="11"/>
                </a:cxn>
                <a:cxn ang="0">
                  <a:pos x="8" y="9"/>
                </a:cxn>
                <a:cxn ang="0">
                  <a:pos x="7" y="7"/>
                </a:cxn>
                <a:cxn ang="0">
                  <a:pos x="7" y="7"/>
                </a:cxn>
              </a:cxnLst>
              <a:rect l="0" t="0" r="r" b="b"/>
              <a:pathLst>
                <a:path w="8" h="13">
                  <a:moveTo>
                    <a:pt x="7" y="7"/>
                  </a:moveTo>
                  <a:lnTo>
                    <a:pt x="7" y="7"/>
                  </a:lnTo>
                  <a:lnTo>
                    <a:pt x="6" y="2"/>
                  </a:lnTo>
                  <a:lnTo>
                    <a:pt x="4" y="0"/>
                  </a:lnTo>
                  <a:lnTo>
                    <a:pt x="3" y="0"/>
                  </a:lnTo>
                  <a:lnTo>
                    <a:pt x="3" y="0"/>
                  </a:lnTo>
                  <a:lnTo>
                    <a:pt x="1" y="0"/>
                  </a:lnTo>
                  <a:lnTo>
                    <a:pt x="0" y="1"/>
                  </a:lnTo>
                  <a:lnTo>
                    <a:pt x="0" y="4"/>
                  </a:lnTo>
                  <a:lnTo>
                    <a:pt x="0" y="9"/>
                  </a:lnTo>
                  <a:lnTo>
                    <a:pt x="1" y="12"/>
                  </a:lnTo>
                  <a:lnTo>
                    <a:pt x="1" y="12"/>
                  </a:lnTo>
                  <a:lnTo>
                    <a:pt x="2" y="13"/>
                  </a:lnTo>
                  <a:lnTo>
                    <a:pt x="4" y="13"/>
                  </a:lnTo>
                  <a:lnTo>
                    <a:pt x="4" y="13"/>
                  </a:lnTo>
                  <a:lnTo>
                    <a:pt x="7" y="11"/>
                  </a:lnTo>
                  <a:lnTo>
                    <a:pt x="8" y="9"/>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2" name="Freeform 611"/>
            <p:cNvSpPr>
              <a:spLocks/>
            </p:cNvSpPr>
            <p:nvPr/>
          </p:nvSpPr>
          <p:spPr bwMode="gray">
            <a:xfrm>
              <a:off x="2498233" y="5933495"/>
              <a:ext cx="9596" cy="19201"/>
            </a:xfrm>
            <a:custGeom>
              <a:avLst/>
              <a:gdLst/>
              <a:ahLst/>
              <a:cxnLst>
                <a:cxn ang="0">
                  <a:pos x="7" y="8"/>
                </a:cxn>
                <a:cxn ang="0">
                  <a:pos x="7" y="8"/>
                </a:cxn>
                <a:cxn ang="0">
                  <a:pos x="7" y="6"/>
                </a:cxn>
                <a:cxn ang="0">
                  <a:pos x="7" y="2"/>
                </a:cxn>
                <a:cxn ang="0">
                  <a:pos x="6" y="0"/>
                </a:cxn>
                <a:cxn ang="0">
                  <a:pos x="6" y="0"/>
                </a:cxn>
                <a:cxn ang="0">
                  <a:pos x="5" y="0"/>
                </a:cxn>
                <a:cxn ang="0">
                  <a:pos x="5" y="0"/>
                </a:cxn>
                <a:cxn ang="0">
                  <a:pos x="2" y="2"/>
                </a:cxn>
                <a:cxn ang="0">
                  <a:pos x="1" y="4"/>
                </a:cxn>
                <a:cxn ang="0">
                  <a:pos x="0" y="8"/>
                </a:cxn>
                <a:cxn ang="0">
                  <a:pos x="1" y="11"/>
                </a:cxn>
                <a:cxn ang="0">
                  <a:pos x="1" y="11"/>
                </a:cxn>
                <a:cxn ang="0">
                  <a:pos x="2" y="12"/>
                </a:cxn>
                <a:cxn ang="0">
                  <a:pos x="5" y="13"/>
                </a:cxn>
                <a:cxn ang="0">
                  <a:pos x="5" y="13"/>
                </a:cxn>
                <a:cxn ang="0">
                  <a:pos x="7" y="12"/>
                </a:cxn>
                <a:cxn ang="0">
                  <a:pos x="8" y="11"/>
                </a:cxn>
                <a:cxn ang="0">
                  <a:pos x="8" y="10"/>
                </a:cxn>
                <a:cxn ang="0">
                  <a:pos x="7" y="8"/>
                </a:cxn>
                <a:cxn ang="0">
                  <a:pos x="7" y="8"/>
                </a:cxn>
              </a:cxnLst>
              <a:rect l="0" t="0" r="r" b="b"/>
              <a:pathLst>
                <a:path w="8" h="13">
                  <a:moveTo>
                    <a:pt x="7" y="8"/>
                  </a:moveTo>
                  <a:lnTo>
                    <a:pt x="7" y="8"/>
                  </a:lnTo>
                  <a:lnTo>
                    <a:pt x="7" y="6"/>
                  </a:lnTo>
                  <a:lnTo>
                    <a:pt x="7" y="2"/>
                  </a:lnTo>
                  <a:lnTo>
                    <a:pt x="6" y="0"/>
                  </a:lnTo>
                  <a:lnTo>
                    <a:pt x="6" y="0"/>
                  </a:lnTo>
                  <a:lnTo>
                    <a:pt x="5" y="0"/>
                  </a:lnTo>
                  <a:lnTo>
                    <a:pt x="5" y="0"/>
                  </a:lnTo>
                  <a:lnTo>
                    <a:pt x="2" y="2"/>
                  </a:lnTo>
                  <a:lnTo>
                    <a:pt x="1" y="4"/>
                  </a:lnTo>
                  <a:lnTo>
                    <a:pt x="0" y="8"/>
                  </a:lnTo>
                  <a:lnTo>
                    <a:pt x="1" y="11"/>
                  </a:lnTo>
                  <a:lnTo>
                    <a:pt x="1" y="11"/>
                  </a:lnTo>
                  <a:lnTo>
                    <a:pt x="2" y="12"/>
                  </a:lnTo>
                  <a:lnTo>
                    <a:pt x="5" y="13"/>
                  </a:lnTo>
                  <a:lnTo>
                    <a:pt x="5" y="13"/>
                  </a:lnTo>
                  <a:lnTo>
                    <a:pt x="7" y="12"/>
                  </a:lnTo>
                  <a:lnTo>
                    <a:pt x="8" y="11"/>
                  </a:lnTo>
                  <a:lnTo>
                    <a:pt x="8" y="10"/>
                  </a:lnTo>
                  <a:lnTo>
                    <a:pt x="7" y="8"/>
                  </a:lnTo>
                  <a:lnTo>
                    <a:pt x="7"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3" name="Freeform 612"/>
            <p:cNvSpPr>
              <a:spLocks/>
            </p:cNvSpPr>
            <p:nvPr/>
          </p:nvSpPr>
          <p:spPr bwMode="gray">
            <a:xfrm>
              <a:off x="2488636" y="5955096"/>
              <a:ext cx="7198" cy="16800"/>
            </a:xfrm>
            <a:custGeom>
              <a:avLst/>
              <a:gdLst/>
              <a:ahLst/>
              <a:cxnLst>
                <a:cxn ang="0">
                  <a:pos x="4" y="8"/>
                </a:cxn>
                <a:cxn ang="0">
                  <a:pos x="4" y="8"/>
                </a:cxn>
                <a:cxn ang="0">
                  <a:pos x="5" y="4"/>
                </a:cxn>
                <a:cxn ang="0">
                  <a:pos x="5" y="1"/>
                </a:cxn>
                <a:cxn ang="0">
                  <a:pos x="3" y="0"/>
                </a:cxn>
                <a:cxn ang="0">
                  <a:pos x="3" y="0"/>
                </a:cxn>
                <a:cxn ang="0">
                  <a:pos x="1" y="3"/>
                </a:cxn>
                <a:cxn ang="0">
                  <a:pos x="0" y="6"/>
                </a:cxn>
                <a:cxn ang="0">
                  <a:pos x="0" y="9"/>
                </a:cxn>
                <a:cxn ang="0">
                  <a:pos x="0" y="10"/>
                </a:cxn>
                <a:cxn ang="0">
                  <a:pos x="2" y="13"/>
                </a:cxn>
                <a:cxn ang="0">
                  <a:pos x="2" y="13"/>
                </a:cxn>
                <a:cxn ang="0">
                  <a:pos x="3" y="13"/>
                </a:cxn>
                <a:cxn ang="0">
                  <a:pos x="4" y="11"/>
                </a:cxn>
                <a:cxn ang="0">
                  <a:pos x="4" y="8"/>
                </a:cxn>
                <a:cxn ang="0">
                  <a:pos x="4" y="8"/>
                </a:cxn>
              </a:cxnLst>
              <a:rect l="0" t="0" r="r" b="b"/>
              <a:pathLst>
                <a:path w="5" h="13">
                  <a:moveTo>
                    <a:pt x="4" y="8"/>
                  </a:moveTo>
                  <a:lnTo>
                    <a:pt x="4" y="8"/>
                  </a:lnTo>
                  <a:lnTo>
                    <a:pt x="5" y="4"/>
                  </a:lnTo>
                  <a:lnTo>
                    <a:pt x="5" y="1"/>
                  </a:lnTo>
                  <a:lnTo>
                    <a:pt x="3" y="0"/>
                  </a:lnTo>
                  <a:lnTo>
                    <a:pt x="3" y="0"/>
                  </a:lnTo>
                  <a:lnTo>
                    <a:pt x="1" y="3"/>
                  </a:lnTo>
                  <a:lnTo>
                    <a:pt x="0" y="6"/>
                  </a:lnTo>
                  <a:lnTo>
                    <a:pt x="0" y="9"/>
                  </a:lnTo>
                  <a:lnTo>
                    <a:pt x="0" y="10"/>
                  </a:lnTo>
                  <a:lnTo>
                    <a:pt x="2" y="13"/>
                  </a:lnTo>
                  <a:lnTo>
                    <a:pt x="2" y="13"/>
                  </a:lnTo>
                  <a:lnTo>
                    <a:pt x="3" y="13"/>
                  </a:lnTo>
                  <a:lnTo>
                    <a:pt x="4" y="11"/>
                  </a:lnTo>
                  <a:lnTo>
                    <a:pt x="4" y="8"/>
                  </a:lnTo>
                  <a:lnTo>
                    <a:pt x="4"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4" name="Freeform 613"/>
            <p:cNvSpPr>
              <a:spLocks/>
            </p:cNvSpPr>
            <p:nvPr/>
          </p:nvSpPr>
          <p:spPr bwMode="gray">
            <a:xfrm>
              <a:off x="2551012" y="6046298"/>
              <a:ext cx="14394" cy="9600"/>
            </a:xfrm>
            <a:custGeom>
              <a:avLst/>
              <a:gdLst/>
              <a:ahLst/>
              <a:cxnLst>
                <a:cxn ang="0">
                  <a:pos x="8" y="3"/>
                </a:cxn>
                <a:cxn ang="0">
                  <a:pos x="8" y="3"/>
                </a:cxn>
                <a:cxn ang="0">
                  <a:pos x="4" y="0"/>
                </a:cxn>
                <a:cxn ang="0">
                  <a:pos x="2" y="0"/>
                </a:cxn>
                <a:cxn ang="0">
                  <a:pos x="0" y="0"/>
                </a:cxn>
                <a:cxn ang="0">
                  <a:pos x="0" y="0"/>
                </a:cxn>
                <a:cxn ang="0">
                  <a:pos x="0" y="3"/>
                </a:cxn>
                <a:cxn ang="0">
                  <a:pos x="0" y="4"/>
                </a:cxn>
                <a:cxn ang="0">
                  <a:pos x="1" y="6"/>
                </a:cxn>
                <a:cxn ang="0">
                  <a:pos x="2" y="6"/>
                </a:cxn>
                <a:cxn ang="0">
                  <a:pos x="2" y="6"/>
                </a:cxn>
                <a:cxn ang="0">
                  <a:pos x="5" y="7"/>
                </a:cxn>
                <a:cxn ang="0">
                  <a:pos x="8" y="7"/>
                </a:cxn>
                <a:cxn ang="0">
                  <a:pos x="10" y="6"/>
                </a:cxn>
                <a:cxn ang="0">
                  <a:pos x="10" y="4"/>
                </a:cxn>
                <a:cxn ang="0">
                  <a:pos x="10" y="4"/>
                </a:cxn>
                <a:cxn ang="0">
                  <a:pos x="10" y="3"/>
                </a:cxn>
                <a:cxn ang="0">
                  <a:pos x="8" y="3"/>
                </a:cxn>
                <a:cxn ang="0">
                  <a:pos x="8" y="3"/>
                </a:cxn>
              </a:cxnLst>
              <a:rect l="0" t="0" r="r" b="b"/>
              <a:pathLst>
                <a:path w="10" h="7">
                  <a:moveTo>
                    <a:pt x="8" y="3"/>
                  </a:moveTo>
                  <a:lnTo>
                    <a:pt x="8" y="3"/>
                  </a:lnTo>
                  <a:lnTo>
                    <a:pt x="4" y="0"/>
                  </a:lnTo>
                  <a:lnTo>
                    <a:pt x="2" y="0"/>
                  </a:lnTo>
                  <a:lnTo>
                    <a:pt x="0" y="0"/>
                  </a:lnTo>
                  <a:lnTo>
                    <a:pt x="0" y="0"/>
                  </a:lnTo>
                  <a:lnTo>
                    <a:pt x="0" y="3"/>
                  </a:lnTo>
                  <a:lnTo>
                    <a:pt x="0" y="4"/>
                  </a:lnTo>
                  <a:lnTo>
                    <a:pt x="1" y="6"/>
                  </a:lnTo>
                  <a:lnTo>
                    <a:pt x="2" y="6"/>
                  </a:lnTo>
                  <a:lnTo>
                    <a:pt x="2" y="6"/>
                  </a:lnTo>
                  <a:lnTo>
                    <a:pt x="5" y="7"/>
                  </a:lnTo>
                  <a:lnTo>
                    <a:pt x="8" y="7"/>
                  </a:lnTo>
                  <a:lnTo>
                    <a:pt x="10" y="6"/>
                  </a:lnTo>
                  <a:lnTo>
                    <a:pt x="10" y="4"/>
                  </a:lnTo>
                  <a:lnTo>
                    <a:pt x="10" y="4"/>
                  </a:lnTo>
                  <a:lnTo>
                    <a:pt x="10" y="3"/>
                  </a:lnTo>
                  <a:lnTo>
                    <a:pt x="8" y="3"/>
                  </a:lnTo>
                  <a:lnTo>
                    <a:pt x="8"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5" name="Freeform 614"/>
            <p:cNvSpPr>
              <a:spLocks/>
            </p:cNvSpPr>
            <p:nvPr/>
          </p:nvSpPr>
          <p:spPr bwMode="gray">
            <a:xfrm>
              <a:off x="2572604" y="6034297"/>
              <a:ext cx="14394" cy="16801"/>
            </a:xfrm>
            <a:custGeom>
              <a:avLst/>
              <a:gdLst/>
              <a:ahLst/>
              <a:cxnLst>
                <a:cxn ang="0">
                  <a:pos x="7" y="7"/>
                </a:cxn>
                <a:cxn ang="0">
                  <a:pos x="7" y="7"/>
                </a:cxn>
                <a:cxn ang="0">
                  <a:pos x="6" y="5"/>
                </a:cxn>
                <a:cxn ang="0">
                  <a:pos x="5" y="2"/>
                </a:cxn>
                <a:cxn ang="0">
                  <a:pos x="4" y="1"/>
                </a:cxn>
                <a:cxn ang="0">
                  <a:pos x="4" y="0"/>
                </a:cxn>
                <a:cxn ang="0">
                  <a:pos x="3" y="0"/>
                </a:cxn>
                <a:cxn ang="0">
                  <a:pos x="3" y="0"/>
                </a:cxn>
                <a:cxn ang="0">
                  <a:pos x="1" y="2"/>
                </a:cxn>
                <a:cxn ang="0">
                  <a:pos x="0" y="4"/>
                </a:cxn>
                <a:cxn ang="0">
                  <a:pos x="0" y="6"/>
                </a:cxn>
                <a:cxn ang="0">
                  <a:pos x="1" y="8"/>
                </a:cxn>
                <a:cxn ang="0">
                  <a:pos x="3" y="11"/>
                </a:cxn>
                <a:cxn ang="0">
                  <a:pos x="5" y="12"/>
                </a:cxn>
                <a:cxn ang="0">
                  <a:pos x="7" y="13"/>
                </a:cxn>
                <a:cxn ang="0">
                  <a:pos x="9" y="13"/>
                </a:cxn>
                <a:cxn ang="0">
                  <a:pos x="9" y="13"/>
                </a:cxn>
                <a:cxn ang="0">
                  <a:pos x="9" y="12"/>
                </a:cxn>
                <a:cxn ang="0">
                  <a:pos x="9" y="11"/>
                </a:cxn>
                <a:cxn ang="0">
                  <a:pos x="7" y="7"/>
                </a:cxn>
                <a:cxn ang="0">
                  <a:pos x="7" y="7"/>
                </a:cxn>
              </a:cxnLst>
              <a:rect l="0" t="0" r="r" b="b"/>
              <a:pathLst>
                <a:path w="9" h="13">
                  <a:moveTo>
                    <a:pt x="7" y="7"/>
                  </a:moveTo>
                  <a:lnTo>
                    <a:pt x="7" y="7"/>
                  </a:lnTo>
                  <a:lnTo>
                    <a:pt x="6" y="5"/>
                  </a:lnTo>
                  <a:lnTo>
                    <a:pt x="5" y="2"/>
                  </a:lnTo>
                  <a:lnTo>
                    <a:pt x="4" y="1"/>
                  </a:lnTo>
                  <a:lnTo>
                    <a:pt x="4" y="0"/>
                  </a:lnTo>
                  <a:lnTo>
                    <a:pt x="3" y="0"/>
                  </a:lnTo>
                  <a:lnTo>
                    <a:pt x="3" y="0"/>
                  </a:lnTo>
                  <a:lnTo>
                    <a:pt x="1" y="2"/>
                  </a:lnTo>
                  <a:lnTo>
                    <a:pt x="0" y="4"/>
                  </a:lnTo>
                  <a:lnTo>
                    <a:pt x="0" y="6"/>
                  </a:lnTo>
                  <a:lnTo>
                    <a:pt x="1" y="8"/>
                  </a:lnTo>
                  <a:lnTo>
                    <a:pt x="3" y="11"/>
                  </a:lnTo>
                  <a:lnTo>
                    <a:pt x="5" y="12"/>
                  </a:lnTo>
                  <a:lnTo>
                    <a:pt x="7" y="13"/>
                  </a:lnTo>
                  <a:lnTo>
                    <a:pt x="9" y="13"/>
                  </a:lnTo>
                  <a:lnTo>
                    <a:pt x="9" y="13"/>
                  </a:lnTo>
                  <a:lnTo>
                    <a:pt x="9" y="12"/>
                  </a:lnTo>
                  <a:lnTo>
                    <a:pt x="9" y="11"/>
                  </a:lnTo>
                  <a:lnTo>
                    <a:pt x="7" y="7"/>
                  </a:lnTo>
                  <a:lnTo>
                    <a:pt x="7"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6" name="Freeform 615"/>
            <p:cNvSpPr>
              <a:spLocks/>
            </p:cNvSpPr>
            <p:nvPr/>
          </p:nvSpPr>
          <p:spPr bwMode="gray">
            <a:xfrm>
              <a:off x="2639777" y="6070299"/>
              <a:ext cx="19192" cy="12000"/>
            </a:xfrm>
            <a:custGeom>
              <a:avLst/>
              <a:gdLst/>
              <a:ahLst/>
              <a:cxnLst>
                <a:cxn ang="0">
                  <a:pos x="8" y="9"/>
                </a:cxn>
                <a:cxn ang="0">
                  <a:pos x="8" y="9"/>
                </a:cxn>
                <a:cxn ang="0">
                  <a:pos x="12" y="8"/>
                </a:cxn>
                <a:cxn ang="0">
                  <a:pos x="13" y="8"/>
                </a:cxn>
                <a:cxn ang="0">
                  <a:pos x="13" y="6"/>
                </a:cxn>
                <a:cxn ang="0">
                  <a:pos x="13" y="6"/>
                </a:cxn>
                <a:cxn ang="0">
                  <a:pos x="11" y="2"/>
                </a:cxn>
                <a:cxn ang="0">
                  <a:pos x="6" y="1"/>
                </a:cxn>
                <a:cxn ang="0">
                  <a:pos x="4" y="0"/>
                </a:cxn>
                <a:cxn ang="0">
                  <a:pos x="2" y="1"/>
                </a:cxn>
                <a:cxn ang="0">
                  <a:pos x="1" y="2"/>
                </a:cxn>
                <a:cxn ang="0">
                  <a:pos x="0" y="5"/>
                </a:cxn>
                <a:cxn ang="0">
                  <a:pos x="0" y="5"/>
                </a:cxn>
                <a:cxn ang="0">
                  <a:pos x="0" y="7"/>
                </a:cxn>
                <a:cxn ang="0">
                  <a:pos x="2" y="8"/>
                </a:cxn>
                <a:cxn ang="0">
                  <a:pos x="5" y="9"/>
                </a:cxn>
                <a:cxn ang="0">
                  <a:pos x="9" y="9"/>
                </a:cxn>
                <a:cxn ang="0">
                  <a:pos x="9" y="9"/>
                </a:cxn>
                <a:cxn ang="0">
                  <a:pos x="8" y="9"/>
                </a:cxn>
                <a:cxn ang="0">
                  <a:pos x="8" y="9"/>
                </a:cxn>
              </a:cxnLst>
              <a:rect l="0" t="0" r="r" b="b"/>
              <a:pathLst>
                <a:path w="13" h="9">
                  <a:moveTo>
                    <a:pt x="8" y="9"/>
                  </a:moveTo>
                  <a:lnTo>
                    <a:pt x="8" y="9"/>
                  </a:lnTo>
                  <a:lnTo>
                    <a:pt x="12" y="8"/>
                  </a:lnTo>
                  <a:lnTo>
                    <a:pt x="13" y="8"/>
                  </a:lnTo>
                  <a:lnTo>
                    <a:pt x="13" y="6"/>
                  </a:lnTo>
                  <a:lnTo>
                    <a:pt x="13" y="6"/>
                  </a:lnTo>
                  <a:lnTo>
                    <a:pt x="11" y="2"/>
                  </a:lnTo>
                  <a:lnTo>
                    <a:pt x="6" y="1"/>
                  </a:lnTo>
                  <a:lnTo>
                    <a:pt x="4" y="0"/>
                  </a:lnTo>
                  <a:lnTo>
                    <a:pt x="2" y="1"/>
                  </a:lnTo>
                  <a:lnTo>
                    <a:pt x="1" y="2"/>
                  </a:lnTo>
                  <a:lnTo>
                    <a:pt x="0" y="5"/>
                  </a:lnTo>
                  <a:lnTo>
                    <a:pt x="0" y="5"/>
                  </a:lnTo>
                  <a:lnTo>
                    <a:pt x="0" y="7"/>
                  </a:lnTo>
                  <a:lnTo>
                    <a:pt x="2" y="8"/>
                  </a:lnTo>
                  <a:lnTo>
                    <a:pt x="5" y="9"/>
                  </a:lnTo>
                  <a:lnTo>
                    <a:pt x="9" y="9"/>
                  </a:lnTo>
                  <a:lnTo>
                    <a:pt x="9" y="9"/>
                  </a:lnTo>
                  <a:lnTo>
                    <a:pt x="8" y="9"/>
                  </a:lnTo>
                  <a:lnTo>
                    <a:pt x="8"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7" name="Freeform 616"/>
            <p:cNvSpPr>
              <a:spLocks/>
            </p:cNvSpPr>
            <p:nvPr/>
          </p:nvSpPr>
          <p:spPr bwMode="gray">
            <a:xfrm>
              <a:off x="2661368" y="6101499"/>
              <a:ext cx="9596" cy="7201"/>
            </a:xfrm>
            <a:custGeom>
              <a:avLst/>
              <a:gdLst/>
              <a:ahLst/>
              <a:cxnLst>
                <a:cxn ang="0">
                  <a:pos x="1" y="5"/>
                </a:cxn>
                <a:cxn ang="0">
                  <a:pos x="1" y="5"/>
                </a:cxn>
                <a:cxn ang="0">
                  <a:pos x="0" y="3"/>
                </a:cxn>
                <a:cxn ang="0">
                  <a:pos x="0" y="2"/>
                </a:cxn>
                <a:cxn ang="0">
                  <a:pos x="0" y="2"/>
                </a:cxn>
                <a:cxn ang="0">
                  <a:pos x="1" y="0"/>
                </a:cxn>
                <a:cxn ang="0">
                  <a:pos x="3" y="0"/>
                </a:cxn>
                <a:cxn ang="0">
                  <a:pos x="5" y="1"/>
                </a:cxn>
                <a:cxn ang="0">
                  <a:pos x="7" y="2"/>
                </a:cxn>
                <a:cxn ang="0">
                  <a:pos x="7" y="2"/>
                </a:cxn>
                <a:cxn ang="0">
                  <a:pos x="7" y="5"/>
                </a:cxn>
                <a:cxn ang="0">
                  <a:pos x="6" y="6"/>
                </a:cxn>
                <a:cxn ang="0">
                  <a:pos x="3" y="6"/>
                </a:cxn>
                <a:cxn ang="0">
                  <a:pos x="1" y="5"/>
                </a:cxn>
                <a:cxn ang="0">
                  <a:pos x="1" y="5"/>
                </a:cxn>
              </a:cxnLst>
              <a:rect l="0" t="0" r="r" b="b"/>
              <a:pathLst>
                <a:path w="7" h="6">
                  <a:moveTo>
                    <a:pt x="1" y="5"/>
                  </a:moveTo>
                  <a:lnTo>
                    <a:pt x="1" y="5"/>
                  </a:lnTo>
                  <a:lnTo>
                    <a:pt x="0" y="3"/>
                  </a:lnTo>
                  <a:lnTo>
                    <a:pt x="0" y="2"/>
                  </a:lnTo>
                  <a:lnTo>
                    <a:pt x="0" y="2"/>
                  </a:lnTo>
                  <a:lnTo>
                    <a:pt x="1" y="0"/>
                  </a:lnTo>
                  <a:lnTo>
                    <a:pt x="3" y="0"/>
                  </a:lnTo>
                  <a:lnTo>
                    <a:pt x="5" y="1"/>
                  </a:lnTo>
                  <a:lnTo>
                    <a:pt x="7" y="2"/>
                  </a:lnTo>
                  <a:lnTo>
                    <a:pt x="7" y="2"/>
                  </a:lnTo>
                  <a:lnTo>
                    <a:pt x="7" y="5"/>
                  </a:lnTo>
                  <a:lnTo>
                    <a:pt x="6" y="6"/>
                  </a:lnTo>
                  <a:lnTo>
                    <a:pt x="3" y="6"/>
                  </a:lnTo>
                  <a:lnTo>
                    <a:pt x="1" y="5"/>
                  </a:lnTo>
                  <a:lnTo>
                    <a:pt x="1"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8" name="Freeform 617"/>
            <p:cNvSpPr>
              <a:spLocks/>
            </p:cNvSpPr>
            <p:nvPr/>
          </p:nvSpPr>
          <p:spPr bwMode="gray">
            <a:xfrm>
              <a:off x="2632580" y="6091899"/>
              <a:ext cx="14394" cy="7201"/>
            </a:xfrm>
            <a:custGeom>
              <a:avLst/>
              <a:gdLst/>
              <a:ahLst/>
              <a:cxnLst>
                <a:cxn ang="0">
                  <a:pos x="7" y="2"/>
                </a:cxn>
                <a:cxn ang="0">
                  <a:pos x="7" y="2"/>
                </a:cxn>
                <a:cxn ang="0">
                  <a:pos x="9" y="3"/>
                </a:cxn>
                <a:cxn ang="0">
                  <a:pos x="9" y="4"/>
                </a:cxn>
                <a:cxn ang="0">
                  <a:pos x="9" y="5"/>
                </a:cxn>
                <a:cxn ang="0">
                  <a:pos x="9" y="5"/>
                </a:cxn>
                <a:cxn ang="0">
                  <a:pos x="6" y="5"/>
                </a:cxn>
                <a:cxn ang="0">
                  <a:pos x="4" y="5"/>
                </a:cxn>
                <a:cxn ang="0">
                  <a:pos x="2" y="3"/>
                </a:cxn>
                <a:cxn ang="0">
                  <a:pos x="0" y="0"/>
                </a:cxn>
                <a:cxn ang="0">
                  <a:pos x="0" y="0"/>
                </a:cxn>
                <a:cxn ang="0">
                  <a:pos x="7" y="2"/>
                </a:cxn>
                <a:cxn ang="0">
                  <a:pos x="7" y="2"/>
                </a:cxn>
              </a:cxnLst>
              <a:rect l="0" t="0" r="r" b="b"/>
              <a:pathLst>
                <a:path w="9" h="5">
                  <a:moveTo>
                    <a:pt x="7" y="2"/>
                  </a:moveTo>
                  <a:lnTo>
                    <a:pt x="7" y="2"/>
                  </a:lnTo>
                  <a:lnTo>
                    <a:pt x="9" y="3"/>
                  </a:lnTo>
                  <a:lnTo>
                    <a:pt x="9" y="4"/>
                  </a:lnTo>
                  <a:lnTo>
                    <a:pt x="9" y="5"/>
                  </a:lnTo>
                  <a:lnTo>
                    <a:pt x="9" y="5"/>
                  </a:lnTo>
                  <a:lnTo>
                    <a:pt x="6" y="5"/>
                  </a:lnTo>
                  <a:lnTo>
                    <a:pt x="4" y="5"/>
                  </a:lnTo>
                  <a:lnTo>
                    <a:pt x="2" y="3"/>
                  </a:lnTo>
                  <a:lnTo>
                    <a:pt x="0" y="0"/>
                  </a:lnTo>
                  <a:lnTo>
                    <a:pt x="0" y="0"/>
                  </a:lnTo>
                  <a:lnTo>
                    <a:pt x="7" y="2"/>
                  </a:lnTo>
                  <a:lnTo>
                    <a:pt x="7"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19" name="Freeform 618"/>
            <p:cNvSpPr>
              <a:spLocks/>
            </p:cNvSpPr>
            <p:nvPr/>
          </p:nvSpPr>
          <p:spPr bwMode="gray">
            <a:xfrm>
              <a:off x="2610989" y="6087099"/>
              <a:ext cx="9596" cy="7201"/>
            </a:xfrm>
            <a:custGeom>
              <a:avLst/>
              <a:gdLst/>
              <a:ahLst/>
              <a:cxnLst>
                <a:cxn ang="0">
                  <a:pos x="5" y="2"/>
                </a:cxn>
                <a:cxn ang="0">
                  <a:pos x="5" y="2"/>
                </a:cxn>
                <a:cxn ang="0">
                  <a:pos x="7" y="4"/>
                </a:cxn>
                <a:cxn ang="0">
                  <a:pos x="7" y="5"/>
                </a:cxn>
                <a:cxn ang="0">
                  <a:pos x="7" y="5"/>
                </a:cxn>
                <a:cxn ang="0">
                  <a:pos x="4" y="6"/>
                </a:cxn>
                <a:cxn ang="0">
                  <a:pos x="2" y="5"/>
                </a:cxn>
                <a:cxn ang="0">
                  <a:pos x="0" y="4"/>
                </a:cxn>
                <a:cxn ang="0">
                  <a:pos x="1" y="1"/>
                </a:cxn>
                <a:cxn ang="0">
                  <a:pos x="1" y="1"/>
                </a:cxn>
                <a:cxn ang="0">
                  <a:pos x="2" y="0"/>
                </a:cxn>
                <a:cxn ang="0">
                  <a:pos x="3" y="1"/>
                </a:cxn>
                <a:cxn ang="0">
                  <a:pos x="5" y="2"/>
                </a:cxn>
                <a:cxn ang="0">
                  <a:pos x="5" y="2"/>
                </a:cxn>
              </a:cxnLst>
              <a:rect l="0" t="0" r="r" b="b"/>
              <a:pathLst>
                <a:path w="7" h="6">
                  <a:moveTo>
                    <a:pt x="5" y="2"/>
                  </a:moveTo>
                  <a:lnTo>
                    <a:pt x="5" y="2"/>
                  </a:lnTo>
                  <a:lnTo>
                    <a:pt x="7" y="4"/>
                  </a:lnTo>
                  <a:lnTo>
                    <a:pt x="7" y="5"/>
                  </a:lnTo>
                  <a:lnTo>
                    <a:pt x="7" y="5"/>
                  </a:lnTo>
                  <a:lnTo>
                    <a:pt x="4" y="6"/>
                  </a:lnTo>
                  <a:lnTo>
                    <a:pt x="2" y="5"/>
                  </a:lnTo>
                  <a:lnTo>
                    <a:pt x="0" y="4"/>
                  </a:lnTo>
                  <a:lnTo>
                    <a:pt x="1" y="1"/>
                  </a:lnTo>
                  <a:lnTo>
                    <a:pt x="1" y="1"/>
                  </a:lnTo>
                  <a:lnTo>
                    <a:pt x="2" y="0"/>
                  </a:lnTo>
                  <a:lnTo>
                    <a:pt x="3" y="1"/>
                  </a:lnTo>
                  <a:lnTo>
                    <a:pt x="5" y="2"/>
                  </a:lnTo>
                  <a:lnTo>
                    <a:pt x="5"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0" name="Freeform 619"/>
            <p:cNvSpPr>
              <a:spLocks/>
            </p:cNvSpPr>
            <p:nvPr/>
          </p:nvSpPr>
          <p:spPr bwMode="gray">
            <a:xfrm>
              <a:off x="2582200" y="6079899"/>
              <a:ext cx="9596" cy="7199"/>
            </a:xfrm>
            <a:custGeom>
              <a:avLst/>
              <a:gdLst/>
              <a:ahLst/>
              <a:cxnLst>
                <a:cxn ang="0">
                  <a:pos x="3" y="3"/>
                </a:cxn>
                <a:cxn ang="0">
                  <a:pos x="3" y="3"/>
                </a:cxn>
                <a:cxn ang="0">
                  <a:pos x="1" y="2"/>
                </a:cxn>
                <a:cxn ang="0">
                  <a:pos x="0" y="1"/>
                </a:cxn>
                <a:cxn ang="0">
                  <a:pos x="1" y="0"/>
                </a:cxn>
                <a:cxn ang="0">
                  <a:pos x="1" y="0"/>
                </a:cxn>
                <a:cxn ang="0">
                  <a:pos x="2" y="0"/>
                </a:cxn>
                <a:cxn ang="0">
                  <a:pos x="4" y="0"/>
                </a:cxn>
                <a:cxn ang="0">
                  <a:pos x="7" y="1"/>
                </a:cxn>
                <a:cxn ang="0">
                  <a:pos x="7" y="2"/>
                </a:cxn>
                <a:cxn ang="0">
                  <a:pos x="5" y="4"/>
                </a:cxn>
                <a:cxn ang="0">
                  <a:pos x="5" y="4"/>
                </a:cxn>
                <a:cxn ang="0">
                  <a:pos x="4" y="4"/>
                </a:cxn>
                <a:cxn ang="0">
                  <a:pos x="3" y="3"/>
                </a:cxn>
                <a:cxn ang="0">
                  <a:pos x="3" y="3"/>
                </a:cxn>
              </a:cxnLst>
              <a:rect l="0" t="0" r="r" b="b"/>
              <a:pathLst>
                <a:path w="7" h="4">
                  <a:moveTo>
                    <a:pt x="3" y="3"/>
                  </a:moveTo>
                  <a:lnTo>
                    <a:pt x="3" y="3"/>
                  </a:lnTo>
                  <a:lnTo>
                    <a:pt x="1" y="2"/>
                  </a:lnTo>
                  <a:lnTo>
                    <a:pt x="0" y="1"/>
                  </a:lnTo>
                  <a:lnTo>
                    <a:pt x="1" y="0"/>
                  </a:lnTo>
                  <a:lnTo>
                    <a:pt x="1" y="0"/>
                  </a:lnTo>
                  <a:lnTo>
                    <a:pt x="2" y="0"/>
                  </a:lnTo>
                  <a:lnTo>
                    <a:pt x="4" y="0"/>
                  </a:lnTo>
                  <a:lnTo>
                    <a:pt x="7" y="1"/>
                  </a:lnTo>
                  <a:lnTo>
                    <a:pt x="7" y="2"/>
                  </a:lnTo>
                  <a:lnTo>
                    <a:pt x="5" y="4"/>
                  </a:lnTo>
                  <a:lnTo>
                    <a:pt x="5" y="4"/>
                  </a:lnTo>
                  <a:lnTo>
                    <a:pt x="4" y="4"/>
                  </a:lnTo>
                  <a:lnTo>
                    <a:pt x="3" y="3"/>
                  </a:lnTo>
                  <a:lnTo>
                    <a:pt x="3"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1" name="Freeform 620"/>
            <p:cNvSpPr>
              <a:spLocks/>
            </p:cNvSpPr>
            <p:nvPr/>
          </p:nvSpPr>
          <p:spPr bwMode="gray">
            <a:xfrm>
              <a:off x="2479040" y="5009471"/>
              <a:ext cx="182328" cy="1029626"/>
            </a:xfrm>
            <a:custGeom>
              <a:avLst/>
              <a:gdLst/>
              <a:ahLst/>
              <a:cxnLst>
                <a:cxn ang="0">
                  <a:pos x="127" y="108"/>
                </a:cxn>
                <a:cxn ang="0">
                  <a:pos x="102" y="146"/>
                </a:cxn>
                <a:cxn ang="0">
                  <a:pos x="80" y="234"/>
                </a:cxn>
                <a:cxn ang="0">
                  <a:pos x="75" y="274"/>
                </a:cxn>
                <a:cxn ang="0">
                  <a:pos x="74" y="327"/>
                </a:cxn>
                <a:cxn ang="0">
                  <a:pos x="73" y="349"/>
                </a:cxn>
                <a:cxn ang="0">
                  <a:pos x="63" y="371"/>
                </a:cxn>
                <a:cxn ang="0">
                  <a:pos x="65" y="399"/>
                </a:cxn>
                <a:cxn ang="0">
                  <a:pos x="50" y="446"/>
                </a:cxn>
                <a:cxn ang="0">
                  <a:pos x="54" y="510"/>
                </a:cxn>
                <a:cxn ang="0">
                  <a:pos x="56" y="526"/>
                </a:cxn>
                <a:cxn ang="0">
                  <a:pos x="60" y="537"/>
                </a:cxn>
                <a:cxn ang="0">
                  <a:pos x="56" y="563"/>
                </a:cxn>
                <a:cxn ang="0">
                  <a:pos x="47" y="594"/>
                </a:cxn>
                <a:cxn ang="0">
                  <a:pos x="40" y="617"/>
                </a:cxn>
                <a:cxn ang="0">
                  <a:pos x="31" y="647"/>
                </a:cxn>
                <a:cxn ang="0">
                  <a:pos x="43" y="664"/>
                </a:cxn>
                <a:cxn ang="0">
                  <a:pos x="54" y="685"/>
                </a:cxn>
                <a:cxn ang="0">
                  <a:pos x="101" y="687"/>
                </a:cxn>
                <a:cxn ang="0">
                  <a:pos x="96" y="693"/>
                </a:cxn>
                <a:cxn ang="0">
                  <a:pos x="70" y="705"/>
                </a:cxn>
                <a:cxn ang="0">
                  <a:pos x="51" y="724"/>
                </a:cxn>
                <a:cxn ang="0">
                  <a:pos x="56" y="717"/>
                </a:cxn>
                <a:cxn ang="0">
                  <a:pos x="62" y="705"/>
                </a:cxn>
                <a:cxn ang="0">
                  <a:pos x="47" y="699"/>
                </a:cxn>
                <a:cxn ang="0">
                  <a:pos x="35" y="708"/>
                </a:cxn>
                <a:cxn ang="0">
                  <a:pos x="33" y="693"/>
                </a:cxn>
                <a:cxn ang="0">
                  <a:pos x="33" y="684"/>
                </a:cxn>
                <a:cxn ang="0">
                  <a:pos x="25" y="655"/>
                </a:cxn>
                <a:cxn ang="0">
                  <a:pos x="20" y="635"/>
                </a:cxn>
                <a:cxn ang="0">
                  <a:pos x="22" y="604"/>
                </a:cxn>
                <a:cxn ang="0">
                  <a:pos x="25" y="597"/>
                </a:cxn>
                <a:cxn ang="0">
                  <a:pos x="18" y="588"/>
                </a:cxn>
                <a:cxn ang="0">
                  <a:pos x="21" y="571"/>
                </a:cxn>
                <a:cxn ang="0">
                  <a:pos x="0" y="576"/>
                </a:cxn>
                <a:cxn ang="0">
                  <a:pos x="9" y="555"/>
                </a:cxn>
                <a:cxn ang="0">
                  <a:pos x="21" y="562"/>
                </a:cxn>
                <a:cxn ang="0">
                  <a:pos x="30" y="563"/>
                </a:cxn>
                <a:cxn ang="0">
                  <a:pos x="45" y="534"/>
                </a:cxn>
                <a:cxn ang="0">
                  <a:pos x="44" y="518"/>
                </a:cxn>
                <a:cxn ang="0">
                  <a:pos x="43" y="474"/>
                </a:cxn>
                <a:cxn ang="0">
                  <a:pos x="36" y="463"/>
                </a:cxn>
                <a:cxn ang="0">
                  <a:pos x="25" y="454"/>
                </a:cxn>
                <a:cxn ang="0">
                  <a:pos x="33" y="421"/>
                </a:cxn>
                <a:cxn ang="0">
                  <a:pos x="32" y="379"/>
                </a:cxn>
                <a:cxn ang="0">
                  <a:pos x="39" y="355"/>
                </a:cxn>
                <a:cxn ang="0">
                  <a:pos x="53" y="310"/>
                </a:cxn>
                <a:cxn ang="0">
                  <a:pos x="63" y="276"/>
                </a:cxn>
                <a:cxn ang="0">
                  <a:pos x="62" y="261"/>
                </a:cxn>
                <a:cxn ang="0">
                  <a:pos x="59" y="212"/>
                </a:cxn>
                <a:cxn ang="0">
                  <a:pos x="66" y="189"/>
                </a:cxn>
                <a:cxn ang="0">
                  <a:pos x="71" y="162"/>
                </a:cxn>
                <a:cxn ang="0">
                  <a:pos x="75" y="137"/>
                </a:cxn>
                <a:cxn ang="0">
                  <a:pos x="73" y="120"/>
                </a:cxn>
                <a:cxn ang="0">
                  <a:pos x="76" y="101"/>
                </a:cxn>
                <a:cxn ang="0">
                  <a:pos x="77" y="83"/>
                </a:cxn>
                <a:cxn ang="0">
                  <a:pos x="75" y="3"/>
                </a:cxn>
                <a:cxn ang="0">
                  <a:pos x="106" y="23"/>
                </a:cxn>
                <a:cxn ang="0">
                  <a:pos x="116" y="67"/>
                </a:cxn>
                <a:cxn ang="0">
                  <a:pos x="126" y="84"/>
                </a:cxn>
              </a:cxnLst>
              <a:rect l="0" t="0" r="r" b="b"/>
              <a:pathLst>
                <a:path w="129" h="727">
                  <a:moveTo>
                    <a:pt x="126" y="84"/>
                  </a:moveTo>
                  <a:lnTo>
                    <a:pt x="126" y="84"/>
                  </a:lnTo>
                  <a:lnTo>
                    <a:pt x="128" y="90"/>
                  </a:lnTo>
                  <a:lnTo>
                    <a:pt x="129" y="98"/>
                  </a:lnTo>
                  <a:lnTo>
                    <a:pt x="129" y="101"/>
                  </a:lnTo>
                  <a:lnTo>
                    <a:pt x="128" y="105"/>
                  </a:lnTo>
                  <a:lnTo>
                    <a:pt x="127" y="108"/>
                  </a:lnTo>
                  <a:lnTo>
                    <a:pt x="125" y="110"/>
                  </a:lnTo>
                  <a:lnTo>
                    <a:pt x="125" y="110"/>
                  </a:lnTo>
                  <a:lnTo>
                    <a:pt x="116" y="118"/>
                  </a:lnTo>
                  <a:lnTo>
                    <a:pt x="109" y="126"/>
                  </a:lnTo>
                  <a:lnTo>
                    <a:pt x="104" y="136"/>
                  </a:lnTo>
                  <a:lnTo>
                    <a:pt x="102" y="146"/>
                  </a:lnTo>
                  <a:lnTo>
                    <a:pt x="102" y="146"/>
                  </a:lnTo>
                  <a:lnTo>
                    <a:pt x="98" y="160"/>
                  </a:lnTo>
                  <a:lnTo>
                    <a:pt x="94" y="174"/>
                  </a:lnTo>
                  <a:lnTo>
                    <a:pt x="85" y="201"/>
                  </a:lnTo>
                  <a:lnTo>
                    <a:pt x="85" y="201"/>
                  </a:lnTo>
                  <a:lnTo>
                    <a:pt x="83" y="210"/>
                  </a:lnTo>
                  <a:lnTo>
                    <a:pt x="81" y="218"/>
                  </a:lnTo>
                  <a:lnTo>
                    <a:pt x="80" y="234"/>
                  </a:lnTo>
                  <a:lnTo>
                    <a:pt x="80" y="234"/>
                  </a:lnTo>
                  <a:lnTo>
                    <a:pt x="76" y="247"/>
                  </a:lnTo>
                  <a:lnTo>
                    <a:pt x="75" y="254"/>
                  </a:lnTo>
                  <a:lnTo>
                    <a:pt x="74" y="261"/>
                  </a:lnTo>
                  <a:lnTo>
                    <a:pt x="74" y="261"/>
                  </a:lnTo>
                  <a:lnTo>
                    <a:pt x="74" y="267"/>
                  </a:lnTo>
                  <a:lnTo>
                    <a:pt x="75" y="274"/>
                  </a:lnTo>
                  <a:lnTo>
                    <a:pt x="77" y="286"/>
                  </a:lnTo>
                  <a:lnTo>
                    <a:pt x="80" y="298"/>
                  </a:lnTo>
                  <a:lnTo>
                    <a:pt x="80" y="305"/>
                  </a:lnTo>
                  <a:lnTo>
                    <a:pt x="78" y="311"/>
                  </a:lnTo>
                  <a:lnTo>
                    <a:pt x="78" y="311"/>
                  </a:lnTo>
                  <a:lnTo>
                    <a:pt x="75" y="321"/>
                  </a:lnTo>
                  <a:lnTo>
                    <a:pt x="74" y="327"/>
                  </a:lnTo>
                  <a:lnTo>
                    <a:pt x="73" y="334"/>
                  </a:lnTo>
                  <a:lnTo>
                    <a:pt x="73" y="334"/>
                  </a:lnTo>
                  <a:lnTo>
                    <a:pt x="73" y="338"/>
                  </a:lnTo>
                  <a:lnTo>
                    <a:pt x="73" y="342"/>
                  </a:lnTo>
                  <a:lnTo>
                    <a:pt x="74" y="346"/>
                  </a:lnTo>
                  <a:lnTo>
                    <a:pt x="73" y="349"/>
                  </a:lnTo>
                  <a:lnTo>
                    <a:pt x="73" y="349"/>
                  </a:lnTo>
                  <a:lnTo>
                    <a:pt x="72" y="353"/>
                  </a:lnTo>
                  <a:lnTo>
                    <a:pt x="70" y="356"/>
                  </a:lnTo>
                  <a:lnTo>
                    <a:pt x="66" y="358"/>
                  </a:lnTo>
                  <a:lnTo>
                    <a:pt x="65" y="360"/>
                  </a:lnTo>
                  <a:lnTo>
                    <a:pt x="65" y="360"/>
                  </a:lnTo>
                  <a:lnTo>
                    <a:pt x="63" y="365"/>
                  </a:lnTo>
                  <a:lnTo>
                    <a:pt x="63" y="371"/>
                  </a:lnTo>
                  <a:lnTo>
                    <a:pt x="63" y="379"/>
                  </a:lnTo>
                  <a:lnTo>
                    <a:pt x="66" y="391"/>
                  </a:lnTo>
                  <a:lnTo>
                    <a:pt x="66" y="391"/>
                  </a:lnTo>
                  <a:lnTo>
                    <a:pt x="66" y="394"/>
                  </a:lnTo>
                  <a:lnTo>
                    <a:pt x="66" y="397"/>
                  </a:lnTo>
                  <a:lnTo>
                    <a:pt x="65" y="399"/>
                  </a:lnTo>
                  <a:lnTo>
                    <a:pt x="65" y="399"/>
                  </a:lnTo>
                  <a:lnTo>
                    <a:pt x="63" y="402"/>
                  </a:lnTo>
                  <a:lnTo>
                    <a:pt x="60" y="408"/>
                  </a:lnTo>
                  <a:lnTo>
                    <a:pt x="56" y="415"/>
                  </a:lnTo>
                  <a:lnTo>
                    <a:pt x="52" y="430"/>
                  </a:lnTo>
                  <a:lnTo>
                    <a:pt x="52" y="430"/>
                  </a:lnTo>
                  <a:lnTo>
                    <a:pt x="51" y="437"/>
                  </a:lnTo>
                  <a:lnTo>
                    <a:pt x="50" y="446"/>
                  </a:lnTo>
                  <a:lnTo>
                    <a:pt x="50" y="464"/>
                  </a:lnTo>
                  <a:lnTo>
                    <a:pt x="52" y="482"/>
                  </a:lnTo>
                  <a:lnTo>
                    <a:pt x="54" y="499"/>
                  </a:lnTo>
                  <a:lnTo>
                    <a:pt x="54" y="499"/>
                  </a:lnTo>
                  <a:lnTo>
                    <a:pt x="54" y="505"/>
                  </a:lnTo>
                  <a:lnTo>
                    <a:pt x="54" y="510"/>
                  </a:lnTo>
                  <a:lnTo>
                    <a:pt x="54" y="510"/>
                  </a:lnTo>
                  <a:lnTo>
                    <a:pt x="55" y="513"/>
                  </a:lnTo>
                  <a:lnTo>
                    <a:pt x="57" y="515"/>
                  </a:lnTo>
                  <a:lnTo>
                    <a:pt x="61" y="518"/>
                  </a:lnTo>
                  <a:lnTo>
                    <a:pt x="61" y="518"/>
                  </a:lnTo>
                  <a:lnTo>
                    <a:pt x="62" y="521"/>
                  </a:lnTo>
                  <a:lnTo>
                    <a:pt x="61" y="523"/>
                  </a:lnTo>
                  <a:lnTo>
                    <a:pt x="56" y="526"/>
                  </a:lnTo>
                  <a:lnTo>
                    <a:pt x="56" y="526"/>
                  </a:lnTo>
                  <a:lnTo>
                    <a:pt x="55" y="528"/>
                  </a:lnTo>
                  <a:lnTo>
                    <a:pt x="56" y="529"/>
                  </a:lnTo>
                  <a:lnTo>
                    <a:pt x="56" y="529"/>
                  </a:lnTo>
                  <a:lnTo>
                    <a:pt x="59" y="533"/>
                  </a:lnTo>
                  <a:lnTo>
                    <a:pt x="60" y="535"/>
                  </a:lnTo>
                  <a:lnTo>
                    <a:pt x="60" y="537"/>
                  </a:lnTo>
                  <a:lnTo>
                    <a:pt x="60" y="537"/>
                  </a:lnTo>
                  <a:lnTo>
                    <a:pt x="57" y="541"/>
                  </a:lnTo>
                  <a:lnTo>
                    <a:pt x="56" y="546"/>
                  </a:lnTo>
                  <a:lnTo>
                    <a:pt x="56" y="551"/>
                  </a:lnTo>
                  <a:lnTo>
                    <a:pt x="56" y="556"/>
                  </a:lnTo>
                  <a:lnTo>
                    <a:pt x="56" y="556"/>
                  </a:lnTo>
                  <a:lnTo>
                    <a:pt x="56" y="563"/>
                  </a:lnTo>
                  <a:lnTo>
                    <a:pt x="56" y="563"/>
                  </a:lnTo>
                  <a:lnTo>
                    <a:pt x="53" y="577"/>
                  </a:lnTo>
                  <a:lnTo>
                    <a:pt x="47" y="589"/>
                  </a:lnTo>
                  <a:lnTo>
                    <a:pt x="47" y="589"/>
                  </a:lnTo>
                  <a:lnTo>
                    <a:pt x="46" y="592"/>
                  </a:lnTo>
                  <a:lnTo>
                    <a:pt x="47" y="594"/>
                  </a:lnTo>
                  <a:lnTo>
                    <a:pt x="47" y="594"/>
                  </a:lnTo>
                  <a:lnTo>
                    <a:pt x="49" y="599"/>
                  </a:lnTo>
                  <a:lnTo>
                    <a:pt x="49" y="602"/>
                  </a:lnTo>
                  <a:lnTo>
                    <a:pt x="46" y="607"/>
                  </a:lnTo>
                  <a:lnTo>
                    <a:pt x="44" y="610"/>
                  </a:lnTo>
                  <a:lnTo>
                    <a:pt x="44" y="610"/>
                  </a:lnTo>
                  <a:lnTo>
                    <a:pt x="42" y="613"/>
                  </a:lnTo>
                  <a:lnTo>
                    <a:pt x="40" y="617"/>
                  </a:lnTo>
                  <a:lnTo>
                    <a:pt x="38" y="624"/>
                  </a:lnTo>
                  <a:lnTo>
                    <a:pt x="38" y="624"/>
                  </a:lnTo>
                  <a:lnTo>
                    <a:pt x="34" y="631"/>
                  </a:lnTo>
                  <a:lnTo>
                    <a:pt x="34" y="631"/>
                  </a:lnTo>
                  <a:lnTo>
                    <a:pt x="32" y="636"/>
                  </a:lnTo>
                  <a:lnTo>
                    <a:pt x="30" y="642"/>
                  </a:lnTo>
                  <a:lnTo>
                    <a:pt x="31" y="647"/>
                  </a:lnTo>
                  <a:lnTo>
                    <a:pt x="31" y="651"/>
                  </a:lnTo>
                  <a:lnTo>
                    <a:pt x="33" y="652"/>
                  </a:lnTo>
                  <a:lnTo>
                    <a:pt x="33" y="652"/>
                  </a:lnTo>
                  <a:lnTo>
                    <a:pt x="38" y="656"/>
                  </a:lnTo>
                  <a:lnTo>
                    <a:pt x="41" y="660"/>
                  </a:lnTo>
                  <a:lnTo>
                    <a:pt x="41" y="660"/>
                  </a:lnTo>
                  <a:lnTo>
                    <a:pt x="43" y="664"/>
                  </a:lnTo>
                  <a:lnTo>
                    <a:pt x="44" y="670"/>
                  </a:lnTo>
                  <a:lnTo>
                    <a:pt x="45" y="674"/>
                  </a:lnTo>
                  <a:lnTo>
                    <a:pt x="46" y="678"/>
                  </a:lnTo>
                  <a:lnTo>
                    <a:pt x="46" y="678"/>
                  </a:lnTo>
                  <a:lnTo>
                    <a:pt x="47" y="682"/>
                  </a:lnTo>
                  <a:lnTo>
                    <a:pt x="50" y="683"/>
                  </a:lnTo>
                  <a:lnTo>
                    <a:pt x="54" y="685"/>
                  </a:lnTo>
                  <a:lnTo>
                    <a:pt x="60" y="686"/>
                  </a:lnTo>
                  <a:lnTo>
                    <a:pt x="65" y="686"/>
                  </a:lnTo>
                  <a:lnTo>
                    <a:pt x="65" y="686"/>
                  </a:lnTo>
                  <a:lnTo>
                    <a:pt x="66" y="687"/>
                  </a:lnTo>
                  <a:lnTo>
                    <a:pt x="66" y="687"/>
                  </a:lnTo>
                  <a:lnTo>
                    <a:pt x="83" y="687"/>
                  </a:lnTo>
                  <a:lnTo>
                    <a:pt x="101" y="687"/>
                  </a:lnTo>
                  <a:lnTo>
                    <a:pt x="101" y="687"/>
                  </a:lnTo>
                  <a:lnTo>
                    <a:pt x="101" y="689"/>
                  </a:lnTo>
                  <a:lnTo>
                    <a:pt x="102" y="692"/>
                  </a:lnTo>
                  <a:lnTo>
                    <a:pt x="102" y="692"/>
                  </a:lnTo>
                  <a:lnTo>
                    <a:pt x="101" y="693"/>
                  </a:lnTo>
                  <a:lnTo>
                    <a:pt x="99" y="693"/>
                  </a:lnTo>
                  <a:lnTo>
                    <a:pt x="96" y="693"/>
                  </a:lnTo>
                  <a:lnTo>
                    <a:pt x="93" y="693"/>
                  </a:lnTo>
                  <a:lnTo>
                    <a:pt x="89" y="693"/>
                  </a:lnTo>
                  <a:lnTo>
                    <a:pt x="89" y="693"/>
                  </a:lnTo>
                  <a:lnTo>
                    <a:pt x="82" y="696"/>
                  </a:lnTo>
                  <a:lnTo>
                    <a:pt x="74" y="701"/>
                  </a:lnTo>
                  <a:lnTo>
                    <a:pt x="74" y="701"/>
                  </a:lnTo>
                  <a:lnTo>
                    <a:pt x="70" y="705"/>
                  </a:lnTo>
                  <a:lnTo>
                    <a:pt x="66" y="712"/>
                  </a:lnTo>
                  <a:lnTo>
                    <a:pt x="63" y="718"/>
                  </a:lnTo>
                  <a:lnTo>
                    <a:pt x="60" y="725"/>
                  </a:lnTo>
                  <a:lnTo>
                    <a:pt x="60" y="725"/>
                  </a:lnTo>
                  <a:lnTo>
                    <a:pt x="57" y="727"/>
                  </a:lnTo>
                  <a:lnTo>
                    <a:pt x="55" y="726"/>
                  </a:lnTo>
                  <a:lnTo>
                    <a:pt x="51" y="724"/>
                  </a:lnTo>
                  <a:lnTo>
                    <a:pt x="51" y="724"/>
                  </a:lnTo>
                  <a:lnTo>
                    <a:pt x="50" y="722"/>
                  </a:lnTo>
                  <a:lnTo>
                    <a:pt x="51" y="719"/>
                  </a:lnTo>
                  <a:lnTo>
                    <a:pt x="51" y="719"/>
                  </a:lnTo>
                  <a:lnTo>
                    <a:pt x="52" y="718"/>
                  </a:lnTo>
                  <a:lnTo>
                    <a:pt x="54" y="717"/>
                  </a:lnTo>
                  <a:lnTo>
                    <a:pt x="56" y="717"/>
                  </a:lnTo>
                  <a:lnTo>
                    <a:pt x="57" y="716"/>
                  </a:lnTo>
                  <a:lnTo>
                    <a:pt x="57" y="716"/>
                  </a:lnTo>
                  <a:lnTo>
                    <a:pt x="61" y="714"/>
                  </a:lnTo>
                  <a:lnTo>
                    <a:pt x="62" y="710"/>
                  </a:lnTo>
                  <a:lnTo>
                    <a:pt x="63" y="707"/>
                  </a:lnTo>
                  <a:lnTo>
                    <a:pt x="62" y="705"/>
                  </a:lnTo>
                  <a:lnTo>
                    <a:pt x="62" y="705"/>
                  </a:lnTo>
                  <a:lnTo>
                    <a:pt x="56" y="699"/>
                  </a:lnTo>
                  <a:lnTo>
                    <a:pt x="56" y="699"/>
                  </a:lnTo>
                  <a:lnTo>
                    <a:pt x="54" y="698"/>
                  </a:lnTo>
                  <a:lnTo>
                    <a:pt x="52" y="698"/>
                  </a:lnTo>
                  <a:lnTo>
                    <a:pt x="50" y="698"/>
                  </a:lnTo>
                  <a:lnTo>
                    <a:pt x="47" y="699"/>
                  </a:lnTo>
                  <a:lnTo>
                    <a:pt x="47" y="699"/>
                  </a:lnTo>
                  <a:lnTo>
                    <a:pt x="45" y="703"/>
                  </a:lnTo>
                  <a:lnTo>
                    <a:pt x="44" y="707"/>
                  </a:lnTo>
                  <a:lnTo>
                    <a:pt x="42" y="712"/>
                  </a:lnTo>
                  <a:lnTo>
                    <a:pt x="41" y="712"/>
                  </a:lnTo>
                  <a:lnTo>
                    <a:pt x="40" y="712"/>
                  </a:lnTo>
                  <a:lnTo>
                    <a:pt x="40" y="712"/>
                  </a:lnTo>
                  <a:lnTo>
                    <a:pt x="35" y="708"/>
                  </a:lnTo>
                  <a:lnTo>
                    <a:pt x="31" y="704"/>
                  </a:lnTo>
                  <a:lnTo>
                    <a:pt x="30" y="702"/>
                  </a:lnTo>
                  <a:lnTo>
                    <a:pt x="29" y="699"/>
                  </a:lnTo>
                  <a:lnTo>
                    <a:pt x="29" y="696"/>
                  </a:lnTo>
                  <a:lnTo>
                    <a:pt x="30" y="694"/>
                  </a:lnTo>
                  <a:lnTo>
                    <a:pt x="30" y="694"/>
                  </a:lnTo>
                  <a:lnTo>
                    <a:pt x="33" y="693"/>
                  </a:lnTo>
                  <a:lnTo>
                    <a:pt x="36" y="691"/>
                  </a:lnTo>
                  <a:lnTo>
                    <a:pt x="39" y="688"/>
                  </a:lnTo>
                  <a:lnTo>
                    <a:pt x="40" y="687"/>
                  </a:lnTo>
                  <a:lnTo>
                    <a:pt x="40" y="685"/>
                  </a:lnTo>
                  <a:lnTo>
                    <a:pt x="40" y="685"/>
                  </a:lnTo>
                  <a:lnTo>
                    <a:pt x="36" y="685"/>
                  </a:lnTo>
                  <a:lnTo>
                    <a:pt x="33" y="684"/>
                  </a:lnTo>
                  <a:lnTo>
                    <a:pt x="31" y="683"/>
                  </a:lnTo>
                  <a:lnTo>
                    <a:pt x="29" y="680"/>
                  </a:lnTo>
                  <a:lnTo>
                    <a:pt x="26" y="674"/>
                  </a:lnTo>
                  <a:lnTo>
                    <a:pt x="26" y="668"/>
                  </a:lnTo>
                  <a:lnTo>
                    <a:pt x="26" y="668"/>
                  </a:lnTo>
                  <a:lnTo>
                    <a:pt x="28" y="662"/>
                  </a:lnTo>
                  <a:lnTo>
                    <a:pt x="25" y="655"/>
                  </a:lnTo>
                  <a:lnTo>
                    <a:pt x="22" y="649"/>
                  </a:lnTo>
                  <a:lnTo>
                    <a:pt x="18" y="644"/>
                  </a:lnTo>
                  <a:lnTo>
                    <a:pt x="18" y="644"/>
                  </a:lnTo>
                  <a:lnTo>
                    <a:pt x="17" y="642"/>
                  </a:lnTo>
                  <a:lnTo>
                    <a:pt x="18" y="640"/>
                  </a:lnTo>
                  <a:lnTo>
                    <a:pt x="20" y="635"/>
                  </a:lnTo>
                  <a:lnTo>
                    <a:pt x="20" y="635"/>
                  </a:lnTo>
                  <a:lnTo>
                    <a:pt x="22" y="629"/>
                  </a:lnTo>
                  <a:lnTo>
                    <a:pt x="23" y="621"/>
                  </a:lnTo>
                  <a:lnTo>
                    <a:pt x="23" y="614"/>
                  </a:lnTo>
                  <a:lnTo>
                    <a:pt x="22" y="607"/>
                  </a:lnTo>
                  <a:lnTo>
                    <a:pt x="22" y="607"/>
                  </a:lnTo>
                  <a:lnTo>
                    <a:pt x="21" y="605"/>
                  </a:lnTo>
                  <a:lnTo>
                    <a:pt x="22" y="604"/>
                  </a:lnTo>
                  <a:lnTo>
                    <a:pt x="24" y="602"/>
                  </a:lnTo>
                  <a:lnTo>
                    <a:pt x="28" y="602"/>
                  </a:lnTo>
                  <a:lnTo>
                    <a:pt x="29" y="601"/>
                  </a:lnTo>
                  <a:lnTo>
                    <a:pt x="29" y="601"/>
                  </a:lnTo>
                  <a:lnTo>
                    <a:pt x="29" y="600"/>
                  </a:lnTo>
                  <a:lnTo>
                    <a:pt x="29" y="599"/>
                  </a:lnTo>
                  <a:lnTo>
                    <a:pt x="25" y="597"/>
                  </a:lnTo>
                  <a:lnTo>
                    <a:pt x="22" y="596"/>
                  </a:lnTo>
                  <a:lnTo>
                    <a:pt x="20" y="593"/>
                  </a:lnTo>
                  <a:lnTo>
                    <a:pt x="20" y="593"/>
                  </a:lnTo>
                  <a:lnTo>
                    <a:pt x="18" y="591"/>
                  </a:lnTo>
                  <a:lnTo>
                    <a:pt x="18" y="589"/>
                  </a:lnTo>
                  <a:lnTo>
                    <a:pt x="18" y="588"/>
                  </a:lnTo>
                  <a:lnTo>
                    <a:pt x="18" y="588"/>
                  </a:lnTo>
                  <a:lnTo>
                    <a:pt x="22" y="580"/>
                  </a:lnTo>
                  <a:lnTo>
                    <a:pt x="23" y="577"/>
                  </a:lnTo>
                  <a:lnTo>
                    <a:pt x="23" y="572"/>
                  </a:lnTo>
                  <a:lnTo>
                    <a:pt x="23" y="572"/>
                  </a:lnTo>
                  <a:lnTo>
                    <a:pt x="22" y="571"/>
                  </a:lnTo>
                  <a:lnTo>
                    <a:pt x="22" y="571"/>
                  </a:lnTo>
                  <a:lnTo>
                    <a:pt x="21" y="571"/>
                  </a:lnTo>
                  <a:lnTo>
                    <a:pt x="19" y="571"/>
                  </a:lnTo>
                  <a:lnTo>
                    <a:pt x="17" y="572"/>
                  </a:lnTo>
                  <a:lnTo>
                    <a:pt x="17" y="572"/>
                  </a:lnTo>
                  <a:lnTo>
                    <a:pt x="8" y="572"/>
                  </a:lnTo>
                  <a:lnTo>
                    <a:pt x="4" y="573"/>
                  </a:lnTo>
                  <a:lnTo>
                    <a:pt x="0" y="576"/>
                  </a:lnTo>
                  <a:lnTo>
                    <a:pt x="0" y="576"/>
                  </a:lnTo>
                  <a:lnTo>
                    <a:pt x="0" y="573"/>
                  </a:lnTo>
                  <a:lnTo>
                    <a:pt x="0" y="570"/>
                  </a:lnTo>
                  <a:lnTo>
                    <a:pt x="4" y="565"/>
                  </a:lnTo>
                  <a:lnTo>
                    <a:pt x="4" y="565"/>
                  </a:lnTo>
                  <a:lnTo>
                    <a:pt x="7" y="560"/>
                  </a:lnTo>
                  <a:lnTo>
                    <a:pt x="9" y="555"/>
                  </a:lnTo>
                  <a:lnTo>
                    <a:pt x="9" y="555"/>
                  </a:lnTo>
                  <a:lnTo>
                    <a:pt x="10" y="552"/>
                  </a:lnTo>
                  <a:lnTo>
                    <a:pt x="13" y="552"/>
                  </a:lnTo>
                  <a:lnTo>
                    <a:pt x="15" y="552"/>
                  </a:lnTo>
                  <a:lnTo>
                    <a:pt x="18" y="555"/>
                  </a:lnTo>
                  <a:lnTo>
                    <a:pt x="18" y="555"/>
                  </a:lnTo>
                  <a:lnTo>
                    <a:pt x="20" y="560"/>
                  </a:lnTo>
                  <a:lnTo>
                    <a:pt x="21" y="562"/>
                  </a:lnTo>
                  <a:lnTo>
                    <a:pt x="23" y="565"/>
                  </a:lnTo>
                  <a:lnTo>
                    <a:pt x="23" y="565"/>
                  </a:lnTo>
                  <a:lnTo>
                    <a:pt x="25" y="566"/>
                  </a:lnTo>
                  <a:lnTo>
                    <a:pt x="28" y="566"/>
                  </a:lnTo>
                  <a:lnTo>
                    <a:pt x="30" y="565"/>
                  </a:lnTo>
                  <a:lnTo>
                    <a:pt x="30" y="563"/>
                  </a:lnTo>
                  <a:lnTo>
                    <a:pt x="30" y="563"/>
                  </a:lnTo>
                  <a:lnTo>
                    <a:pt x="32" y="546"/>
                  </a:lnTo>
                  <a:lnTo>
                    <a:pt x="33" y="539"/>
                  </a:lnTo>
                  <a:lnTo>
                    <a:pt x="34" y="538"/>
                  </a:lnTo>
                  <a:lnTo>
                    <a:pt x="36" y="537"/>
                  </a:lnTo>
                  <a:lnTo>
                    <a:pt x="42" y="536"/>
                  </a:lnTo>
                  <a:lnTo>
                    <a:pt x="42" y="536"/>
                  </a:lnTo>
                  <a:lnTo>
                    <a:pt x="45" y="534"/>
                  </a:lnTo>
                  <a:lnTo>
                    <a:pt x="47" y="530"/>
                  </a:lnTo>
                  <a:lnTo>
                    <a:pt x="47" y="530"/>
                  </a:lnTo>
                  <a:lnTo>
                    <a:pt x="49" y="527"/>
                  </a:lnTo>
                  <a:lnTo>
                    <a:pt x="51" y="524"/>
                  </a:lnTo>
                  <a:lnTo>
                    <a:pt x="50" y="521"/>
                  </a:lnTo>
                  <a:lnTo>
                    <a:pt x="47" y="520"/>
                  </a:lnTo>
                  <a:lnTo>
                    <a:pt x="44" y="518"/>
                  </a:lnTo>
                  <a:lnTo>
                    <a:pt x="39" y="517"/>
                  </a:lnTo>
                  <a:lnTo>
                    <a:pt x="39" y="517"/>
                  </a:lnTo>
                  <a:lnTo>
                    <a:pt x="42" y="512"/>
                  </a:lnTo>
                  <a:lnTo>
                    <a:pt x="43" y="505"/>
                  </a:lnTo>
                  <a:lnTo>
                    <a:pt x="44" y="498"/>
                  </a:lnTo>
                  <a:lnTo>
                    <a:pt x="44" y="491"/>
                  </a:lnTo>
                  <a:lnTo>
                    <a:pt x="43" y="474"/>
                  </a:lnTo>
                  <a:lnTo>
                    <a:pt x="41" y="461"/>
                  </a:lnTo>
                  <a:lnTo>
                    <a:pt x="41" y="461"/>
                  </a:lnTo>
                  <a:lnTo>
                    <a:pt x="41" y="460"/>
                  </a:lnTo>
                  <a:lnTo>
                    <a:pt x="40" y="460"/>
                  </a:lnTo>
                  <a:lnTo>
                    <a:pt x="38" y="461"/>
                  </a:lnTo>
                  <a:lnTo>
                    <a:pt x="38" y="461"/>
                  </a:lnTo>
                  <a:lnTo>
                    <a:pt x="36" y="463"/>
                  </a:lnTo>
                  <a:lnTo>
                    <a:pt x="34" y="464"/>
                  </a:lnTo>
                  <a:lnTo>
                    <a:pt x="32" y="464"/>
                  </a:lnTo>
                  <a:lnTo>
                    <a:pt x="32" y="464"/>
                  </a:lnTo>
                  <a:lnTo>
                    <a:pt x="30" y="463"/>
                  </a:lnTo>
                  <a:lnTo>
                    <a:pt x="28" y="461"/>
                  </a:lnTo>
                  <a:lnTo>
                    <a:pt x="26" y="457"/>
                  </a:lnTo>
                  <a:lnTo>
                    <a:pt x="25" y="454"/>
                  </a:lnTo>
                  <a:lnTo>
                    <a:pt x="26" y="446"/>
                  </a:lnTo>
                  <a:lnTo>
                    <a:pt x="29" y="440"/>
                  </a:lnTo>
                  <a:lnTo>
                    <a:pt x="29" y="440"/>
                  </a:lnTo>
                  <a:lnTo>
                    <a:pt x="31" y="431"/>
                  </a:lnTo>
                  <a:lnTo>
                    <a:pt x="33" y="425"/>
                  </a:lnTo>
                  <a:lnTo>
                    <a:pt x="33" y="421"/>
                  </a:lnTo>
                  <a:lnTo>
                    <a:pt x="33" y="421"/>
                  </a:lnTo>
                  <a:lnTo>
                    <a:pt x="34" y="403"/>
                  </a:lnTo>
                  <a:lnTo>
                    <a:pt x="35" y="386"/>
                  </a:lnTo>
                  <a:lnTo>
                    <a:pt x="35" y="386"/>
                  </a:lnTo>
                  <a:lnTo>
                    <a:pt x="34" y="384"/>
                  </a:lnTo>
                  <a:lnTo>
                    <a:pt x="33" y="383"/>
                  </a:lnTo>
                  <a:lnTo>
                    <a:pt x="32" y="381"/>
                  </a:lnTo>
                  <a:lnTo>
                    <a:pt x="32" y="379"/>
                  </a:lnTo>
                  <a:lnTo>
                    <a:pt x="32" y="379"/>
                  </a:lnTo>
                  <a:lnTo>
                    <a:pt x="34" y="372"/>
                  </a:lnTo>
                  <a:lnTo>
                    <a:pt x="35" y="365"/>
                  </a:lnTo>
                  <a:lnTo>
                    <a:pt x="35" y="365"/>
                  </a:lnTo>
                  <a:lnTo>
                    <a:pt x="36" y="365"/>
                  </a:lnTo>
                  <a:lnTo>
                    <a:pt x="36" y="365"/>
                  </a:lnTo>
                  <a:lnTo>
                    <a:pt x="39" y="355"/>
                  </a:lnTo>
                  <a:lnTo>
                    <a:pt x="41" y="346"/>
                  </a:lnTo>
                  <a:lnTo>
                    <a:pt x="49" y="327"/>
                  </a:lnTo>
                  <a:lnTo>
                    <a:pt x="49" y="327"/>
                  </a:lnTo>
                  <a:lnTo>
                    <a:pt x="51" y="321"/>
                  </a:lnTo>
                  <a:lnTo>
                    <a:pt x="51" y="318"/>
                  </a:lnTo>
                  <a:lnTo>
                    <a:pt x="51" y="318"/>
                  </a:lnTo>
                  <a:lnTo>
                    <a:pt x="53" y="310"/>
                  </a:lnTo>
                  <a:lnTo>
                    <a:pt x="56" y="303"/>
                  </a:lnTo>
                  <a:lnTo>
                    <a:pt x="56" y="303"/>
                  </a:lnTo>
                  <a:lnTo>
                    <a:pt x="57" y="292"/>
                  </a:lnTo>
                  <a:lnTo>
                    <a:pt x="60" y="286"/>
                  </a:lnTo>
                  <a:lnTo>
                    <a:pt x="61" y="282"/>
                  </a:lnTo>
                  <a:lnTo>
                    <a:pt x="61" y="282"/>
                  </a:lnTo>
                  <a:lnTo>
                    <a:pt x="63" y="276"/>
                  </a:lnTo>
                  <a:lnTo>
                    <a:pt x="63" y="273"/>
                  </a:lnTo>
                  <a:lnTo>
                    <a:pt x="62" y="269"/>
                  </a:lnTo>
                  <a:lnTo>
                    <a:pt x="62" y="269"/>
                  </a:lnTo>
                  <a:lnTo>
                    <a:pt x="62" y="267"/>
                  </a:lnTo>
                  <a:lnTo>
                    <a:pt x="62" y="265"/>
                  </a:lnTo>
                  <a:lnTo>
                    <a:pt x="62" y="261"/>
                  </a:lnTo>
                  <a:lnTo>
                    <a:pt x="62" y="261"/>
                  </a:lnTo>
                  <a:lnTo>
                    <a:pt x="60" y="248"/>
                  </a:lnTo>
                  <a:lnTo>
                    <a:pt x="59" y="237"/>
                  </a:lnTo>
                  <a:lnTo>
                    <a:pt x="60" y="226"/>
                  </a:lnTo>
                  <a:lnTo>
                    <a:pt x="61" y="215"/>
                  </a:lnTo>
                  <a:lnTo>
                    <a:pt x="61" y="215"/>
                  </a:lnTo>
                  <a:lnTo>
                    <a:pt x="60" y="214"/>
                  </a:lnTo>
                  <a:lnTo>
                    <a:pt x="59" y="212"/>
                  </a:lnTo>
                  <a:lnTo>
                    <a:pt x="57" y="208"/>
                  </a:lnTo>
                  <a:lnTo>
                    <a:pt x="60" y="202"/>
                  </a:lnTo>
                  <a:lnTo>
                    <a:pt x="60" y="202"/>
                  </a:lnTo>
                  <a:lnTo>
                    <a:pt x="63" y="195"/>
                  </a:lnTo>
                  <a:lnTo>
                    <a:pt x="63" y="195"/>
                  </a:lnTo>
                  <a:lnTo>
                    <a:pt x="65" y="192"/>
                  </a:lnTo>
                  <a:lnTo>
                    <a:pt x="66" y="189"/>
                  </a:lnTo>
                  <a:lnTo>
                    <a:pt x="68" y="180"/>
                  </a:lnTo>
                  <a:lnTo>
                    <a:pt x="68" y="180"/>
                  </a:lnTo>
                  <a:lnTo>
                    <a:pt x="70" y="174"/>
                  </a:lnTo>
                  <a:lnTo>
                    <a:pt x="70" y="171"/>
                  </a:lnTo>
                  <a:lnTo>
                    <a:pt x="70" y="168"/>
                  </a:lnTo>
                  <a:lnTo>
                    <a:pt x="70" y="168"/>
                  </a:lnTo>
                  <a:lnTo>
                    <a:pt x="71" y="162"/>
                  </a:lnTo>
                  <a:lnTo>
                    <a:pt x="71" y="157"/>
                  </a:lnTo>
                  <a:lnTo>
                    <a:pt x="71" y="151"/>
                  </a:lnTo>
                  <a:lnTo>
                    <a:pt x="71" y="147"/>
                  </a:lnTo>
                  <a:lnTo>
                    <a:pt x="71" y="147"/>
                  </a:lnTo>
                  <a:lnTo>
                    <a:pt x="74" y="140"/>
                  </a:lnTo>
                  <a:lnTo>
                    <a:pt x="74" y="140"/>
                  </a:lnTo>
                  <a:lnTo>
                    <a:pt x="75" y="137"/>
                  </a:lnTo>
                  <a:lnTo>
                    <a:pt x="74" y="135"/>
                  </a:lnTo>
                  <a:lnTo>
                    <a:pt x="72" y="128"/>
                  </a:lnTo>
                  <a:lnTo>
                    <a:pt x="72" y="128"/>
                  </a:lnTo>
                  <a:lnTo>
                    <a:pt x="72" y="126"/>
                  </a:lnTo>
                  <a:lnTo>
                    <a:pt x="72" y="125"/>
                  </a:lnTo>
                  <a:lnTo>
                    <a:pt x="73" y="120"/>
                  </a:lnTo>
                  <a:lnTo>
                    <a:pt x="73" y="120"/>
                  </a:lnTo>
                  <a:lnTo>
                    <a:pt x="73" y="116"/>
                  </a:lnTo>
                  <a:lnTo>
                    <a:pt x="73" y="111"/>
                  </a:lnTo>
                  <a:lnTo>
                    <a:pt x="73" y="111"/>
                  </a:lnTo>
                  <a:lnTo>
                    <a:pt x="74" y="108"/>
                  </a:lnTo>
                  <a:lnTo>
                    <a:pt x="76" y="105"/>
                  </a:lnTo>
                  <a:lnTo>
                    <a:pt x="76" y="105"/>
                  </a:lnTo>
                  <a:lnTo>
                    <a:pt x="76" y="101"/>
                  </a:lnTo>
                  <a:lnTo>
                    <a:pt x="75" y="99"/>
                  </a:lnTo>
                  <a:lnTo>
                    <a:pt x="74" y="97"/>
                  </a:lnTo>
                  <a:lnTo>
                    <a:pt x="74" y="95"/>
                  </a:lnTo>
                  <a:lnTo>
                    <a:pt x="74" y="95"/>
                  </a:lnTo>
                  <a:lnTo>
                    <a:pt x="74" y="92"/>
                  </a:lnTo>
                  <a:lnTo>
                    <a:pt x="76" y="87"/>
                  </a:lnTo>
                  <a:lnTo>
                    <a:pt x="77" y="83"/>
                  </a:lnTo>
                  <a:lnTo>
                    <a:pt x="78" y="78"/>
                  </a:lnTo>
                  <a:lnTo>
                    <a:pt x="78" y="78"/>
                  </a:lnTo>
                  <a:lnTo>
                    <a:pt x="80" y="64"/>
                  </a:lnTo>
                  <a:lnTo>
                    <a:pt x="78" y="42"/>
                  </a:lnTo>
                  <a:lnTo>
                    <a:pt x="77" y="19"/>
                  </a:lnTo>
                  <a:lnTo>
                    <a:pt x="75" y="3"/>
                  </a:lnTo>
                  <a:lnTo>
                    <a:pt x="75" y="3"/>
                  </a:lnTo>
                  <a:lnTo>
                    <a:pt x="81" y="3"/>
                  </a:lnTo>
                  <a:lnTo>
                    <a:pt x="85" y="2"/>
                  </a:lnTo>
                  <a:lnTo>
                    <a:pt x="94" y="0"/>
                  </a:lnTo>
                  <a:lnTo>
                    <a:pt x="94" y="0"/>
                  </a:lnTo>
                  <a:lnTo>
                    <a:pt x="99" y="6"/>
                  </a:lnTo>
                  <a:lnTo>
                    <a:pt x="103" y="14"/>
                  </a:lnTo>
                  <a:lnTo>
                    <a:pt x="106" y="23"/>
                  </a:lnTo>
                  <a:lnTo>
                    <a:pt x="107" y="32"/>
                  </a:lnTo>
                  <a:lnTo>
                    <a:pt x="107" y="32"/>
                  </a:lnTo>
                  <a:lnTo>
                    <a:pt x="107" y="38"/>
                  </a:lnTo>
                  <a:lnTo>
                    <a:pt x="109" y="45"/>
                  </a:lnTo>
                  <a:lnTo>
                    <a:pt x="109" y="45"/>
                  </a:lnTo>
                  <a:lnTo>
                    <a:pt x="113" y="56"/>
                  </a:lnTo>
                  <a:lnTo>
                    <a:pt x="116" y="67"/>
                  </a:lnTo>
                  <a:lnTo>
                    <a:pt x="116" y="67"/>
                  </a:lnTo>
                  <a:lnTo>
                    <a:pt x="119" y="75"/>
                  </a:lnTo>
                  <a:lnTo>
                    <a:pt x="122" y="82"/>
                  </a:lnTo>
                  <a:lnTo>
                    <a:pt x="122" y="82"/>
                  </a:lnTo>
                  <a:lnTo>
                    <a:pt x="124" y="84"/>
                  </a:lnTo>
                  <a:lnTo>
                    <a:pt x="126" y="84"/>
                  </a:lnTo>
                  <a:lnTo>
                    <a:pt x="126" y="8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2" name="Freeform 621"/>
            <p:cNvSpPr>
              <a:spLocks/>
            </p:cNvSpPr>
            <p:nvPr/>
          </p:nvSpPr>
          <p:spPr bwMode="gray">
            <a:xfrm>
              <a:off x="2553412" y="6005497"/>
              <a:ext cx="76770" cy="72002"/>
            </a:xfrm>
            <a:custGeom>
              <a:avLst/>
              <a:gdLst/>
              <a:ahLst/>
              <a:cxnLst>
                <a:cxn ang="0">
                  <a:pos x="53" y="13"/>
                </a:cxn>
                <a:cxn ang="0">
                  <a:pos x="52" y="7"/>
                </a:cxn>
                <a:cxn ang="0">
                  <a:pos x="49" y="2"/>
                </a:cxn>
                <a:cxn ang="0">
                  <a:pos x="44" y="0"/>
                </a:cxn>
                <a:cxn ang="0">
                  <a:pos x="39" y="1"/>
                </a:cxn>
                <a:cxn ang="0">
                  <a:pos x="35" y="0"/>
                </a:cxn>
                <a:cxn ang="0">
                  <a:pos x="29" y="1"/>
                </a:cxn>
                <a:cxn ang="0">
                  <a:pos x="24" y="3"/>
                </a:cxn>
                <a:cxn ang="0">
                  <a:pos x="23" y="5"/>
                </a:cxn>
                <a:cxn ang="0">
                  <a:pos x="21" y="13"/>
                </a:cxn>
                <a:cxn ang="0">
                  <a:pos x="22" y="14"/>
                </a:cxn>
                <a:cxn ang="0">
                  <a:pos x="23" y="14"/>
                </a:cxn>
                <a:cxn ang="0">
                  <a:pos x="32" y="9"/>
                </a:cxn>
                <a:cxn ang="0">
                  <a:pos x="34" y="9"/>
                </a:cxn>
                <a:cxn ang="0">
                  <a:pos x="35" y="12"/>
                </a:cxn>
                <a:cxn ang="0">
                  <a:pos x="34" y="13"/>
                </a:cxn>
                <a:cxn ang="0">
                  <a:pos x="30" y="21"/>
                </a:cxn>
                <a:cxn ang="0">
                  <a:pos x="31" y="27"/>
                </a:cxn>
                <a:cxn ang="0">
                  <a:pos x="35" y="33"/>
                </a:cxn>
                <a:cxn ang="0">
                  <a:pos x="42" y="38"/>
                </a:cxn>
                <a:cxn ang="0">
                  <a:pos x="42" y="40"/>
                </a:cxn>
                <a:cxn ang="0">
                  <a:pos x="39" y="41"/>
                </a:cxn>
                <a:cxn ang="0">
                  <a:pos x="32" y="41"/>
                </a:cxn>
                <a:cxn ang="0">
                  <a:pos x="26" y="37"/>
                </a:cxn>
                <a:cxn ang="0">
                  <a:pos x="21" y="36"/>
                </a:cxn>
                <a:cxn ang="0">
                  <a:pos x="16" y="37"/>
                </a:cxn>
                <a:cxn ang="0">
                  <a:pos x="5" y="38"/>
                </a:cxn>
                <a:cxn ang="0">
                  <a:pos x="1" y="40"/>
                </a:cxn>
                <a:cxn ang="0">
                  <a:pos x="0" y="42"/>
                </a:cxn>
                <a:cxn ang="0">
                  <a:pos x="3" y="45"/>
                </a:cxn>
                <a:cxn ang="0">
                  <a:pos x="16" y="47"/>
                </a:cxn>
                <a:cxn ang="0">
                  <a:pos x="22" y="47"/>
                </a:cxn>
                <a:cxn ang="0">
                  <a:pos x="30" y="49"/>
                </a:cxn>
                <a:cxn ang="0">
                  <a:pos x="37" y="51"/>
                </a:cxn>
                <a:cxn ang="0">
                  <a:pos x="44" y="48"/>
                </a:cxn>
                <a:cxn ang="0">
                  <a:pos x="53" y="45"/>
                </a:cxn>
              </a:cxnLst>
              <a:rect l="0" t="0" r="r" b="b"/>
              <a:pathLst>
                <a:path w="53" h="51">
                  <a:moveTo>
                    <a:pt x="53" y="45"/>
                  </a:moveTo>
                  <a:lnTo>
                    <a:pt x="53" y="13"/>
                  </a:lnTo>
                  <a:lnTo>
                    <a:pt x="53" y="13"/>
                  </a:lnTo>
                  <a:lnTo>
                    <a:pt x="52" y="7"/>
                  </a:lnTo>
                  <a:lnTo>
                    <a:pt x="49" y="2"/>
                  </a:lnTo>
                  <a:lnTo>
                    <a:pt x="49" y="2"/>
                  </a:lnTo>
                  <a:lnTo>
                    <a:pt x="48" y="1"/>
                  </a:lnTo>
                  <a:lnTo>
                    <a:pt x="44" y="0"/>
                  </a:lnTo>
                  <a:lnTo>
                    <a:pt x="39" y="1"/>
                  </a:lnTo>
                  <a:lnTo>
                    <a:pt x="39" y="1"/>
                  </a:lnTo>
                  <a:lnTo>
                    <a:pt x="38" y="1"/>
                  </a:lnTo>
                  <a:lnTo>
                    <a:pt x="35" y="0"/>
                  </a:lnTo>
                  <a:lnTo>
                    <a:pt x="35" y="0"/>
                  </a:lnTo>
                  <a:lnTo>
                    <a:pt x="29" y="1"/>
                  </a:lnTo>
                  <a:lnTo>
                    <a:pt x="27" y="2"/>
                  </a:lnTo>
                  <a:lnTo>
                    <a:pt x="24" y="3"/>
                  </a:lnTo>
                  <a:lnTo>
                    <a:pt x="24" y="3"/>
                  </a:lnTo>
                  <a:lnTo>
                    <a:pt x="23" y="5"/>
                  </a:lnTo>
                  <a:lnTo>
                    <a:pt x="22" y="9"/>
                  </a:lnTo>
                  <a:lnTo>
                    <a:pt x="21" y="13"/>
                  </a:lnTo>
                  <a:lnTo>
                    <a:pt x="21" y="13"/>
                  </a:lnTo>
                  <a:lnTo>
                    <a:pt x="22" y="14"/>
                  </a:lnTo>
                  <a:lnTo>
                    <a:pt x="23" y="14"/>
                  </a:lnTo>
                  <a:lnTo>
                    <a:pt x="23" y="14"/>
                  </a:lnTo>
                  <a:lnTo>
                    <a:pt x="27" y="11"/>
                  </a:lnTo>
                  <a:lnTo>
                    <a:pt x="32" y="9"/>
                  </a:lnTo>
                  <a:lnTo>
                    <a:pt x="32" y="9"/>
                  </a:lnTo>
                  <a:lnTo>
                    <a:pt x="34" y="9"/>
                  </a:lnTo>
                  <a:lnTo>
                    <a:pt x="35" y="10"/>
                  </a:lnTo>
                  <a:lnTo>
                    <a:pt x="35" y="12"/>
                  </a:lnTo>
                  <a:lnTo>
                    <a:pt x="34" y="13"/>
                  </a:lnTo>
                  <a:lnTo>
                    <a:pt x="34" y="13"/>
                  </a:lnTo>
                  <a:lnTo>
                    <a:pt x="32" y="17"/>
                  </a:lnTo>
                  <a:lnTo>
                    <a:pt x="30" y="21"/>
                  </a:lnTo>
                  <a:lnTo>
                    <a:pt x="30" y="24"/>
                  </a:lnTo>
                  <a:lnTo>
                    <a:pt x="31" y="27"/>
                  </a:lnTo>
                  <a:lnTo>
                    <a:pt x="33" y="30"/>
                  </a:lnTo>
                  <a:lnTo>
                    <a:pt x="35" y="33"/>
                  </a:lnTo>
                  <a:lnTo>
                    <a:pt x="42" y="38"/>
                  </a:lnTo>
                  <a:lnTo>
                    <a:pt x="42" y="38"/>
                  </a:lnTo>
                  <a:lnTo>
                    <a:pt x="42" y="38"/>
                  </a:lnTo>
                  <a:lnTo>
                    <a:pt x="42" y="40"/>
                  </a:lnTo>
                  <a:lnTo>
                    <a:pt x="39" y="41"/>
                  </a:lnTo>
                  <a:lnTo>
                    <a:pt x="39" y="41"/>
                  </a:lnTo>
                  <a:lnTo>
                    <a:pt x="35" y="41"/>
                  </a:lnTo>
                  <a:lnTo>
                    <a:pt x="32" y="41"/>
                  </a:lnTo>
                  <a:lnTo>
                    <a:pt x="26" y="37"/>
                  </a:lnTo>
                  <a:lnTo>
                    <a:pt x="26" y="37"/>
                  </a:lnTo>
                  <a:lnTo>
                    <a:pt x="23" y="36"/>
                  </a:lnTo>
                  <a:lnTo>
                    <a:pt x="21" y="36"/>
                  </a:lnTo>
                  <a:lnTo>
                    <a:pt x="21" y="36"/>
                  </a:lnTo>
                  <a:lnTo>
                    <a:pt x="16" y="37"/>
                  </a:lnTo>
                  <a:lnTo>
                    <a:pt x="10" y="37"/>
                  </a:lnTo>
                  <a:lnTo>
                    <a:pt x="5" y="38"/>
                  </a:lnTo>
                  <a:lnTo>
                    <a:pt x="2" y="38"/>
                  </a:lnTo>
                  <a:lnTo>
                    <a:pt x="1" y="40"/>
                  </a:lnTo>
                  <a:lnTo>
                    <a:pt x="1" y="40"/>
                  </a:lnTo>
                  <a:lnTo>
                    <a:pt x="0" y="42"/>
                  </a:lnTo>
                  <a:lnTo>
                    <a:pt x="1" y="44"/>
                  </a:lnTo>
                  <a:lnTo>
                    <a:pt x="3" y="45"/>
                  </a:lnTo>
                  <a:lnTo>
                    <a:pt x="7" y="46"/>
                  </a:lnTo>
                  <a:lnTo>
                    <a:pt x="16" y="47"/>
                  </a:lnTo>
                  <a:lnTo>
                    <a:pt x="22" y="47"/>
                  </a:lnTo>
                  <a:lnTo>
                    <a:pt x="22" y="47"/>
                  </a:lnTo>
                  <a:lnTo>
                    <a:pt x="26" y="48"/>
                  </a:lnTo>
                  <a:lnTo>
                    <a:pt x="30" y="49"/>
                  </a:lnTo>
                  <a:lnTo>
                    <a:pt x="33" y="49"/>
                  </a:lnTo>
                  <a:lnTo>
                    <a:pt x="37" y="51"/>
                  </a:lnTo>
                  <a:lnTo>
                    <a:pt x="37" y="51"/>
                  </a:lnTo>
                  <a:lnTo>
                    <a:pt x="44" y="48"/>
                  </a:lnTo>
                  <a:lnTo>
                    <a:pt x="53" y="45"/>
                  </a:lnTo>
                  <a:lnTo>
                    <a:pt x="53" y="4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3" name="Freeform 622"/>
            <p:cNvSpPr>
              <a:spLocks/>
            </p:cNvSpPr>
            <p:nvPr/>
          </p:nvSpPr>
          <p:spPr bwMode="gray">
            <a:xfrm>
              <a:off x="2519825" y="5110274"/>
              <a:ext cx="422233" cy="871222"/>
            </a:xfrm>
            <a:custGeom>
              <a:avLst/>
              <a:gdLst/>
              <a:ahLst/>
              <a:cxnLst>
                <a:cxn ang="0">
                  <a:pos x="66" y="592"/>
                </a:cxn>
                <a:cxn ang="0">
                  <a:pos x="73" y="577"/>
                </a:cxn>
                <a:cxn ang="0">
                  <a:pos x="85" y="561"/>
                </a:cxn>
                <a:cxn ang="0">
                  <a:pos x="94" y="548"/>
                </a:cxn>
                <a:cxn ang="0">
                  <a:pos x="114" y="522"/>
                </a:cxn>
                <a:cxn ang="0">
                  <a:pos x="117" y="506"/>
                </a:cxn>
                <a:cxn ang="0">
                  <a:pos x="92" y="497"/>
                </a:cxn>
                <a:cxn ang="0">
                  <a:pos x="95" y="477"/>
                </a:cxn>
                <a:cxn ang="0">
                  <a:pos x="100" y="469"/>
                </a:cxn>
                <a:cxn ang="0">
                  <a:pos x="113" y="466"/>
                </a:cxn>
                <a:cxn ang="0">
                  <a:pos x="131" y="461"/>
                </a:cxn>
                <a:cxn ang="0">
                  <a:pos x="125" y="442"/>
                </a:cxn>
                <a:cxn ang="0">
                  <a:pos x="131" y="419"/>
                </a:cxn>
                <a:cxn ang="0">
                  <a:pos x="140" y="420"/>
                </a:cxn>
                <a:cxn ang="0">
                  <a:pos x="148" y="404"/>
                </a:cxn>
                <a:cxn ang="0">
                  <a:pos x="136" y="409"/>
                </a:cxn>
                <a:cxn ang="0">
                  <a:pos x="125" y="385"/>
                </a:cxn>
                <a:cxn ang="0">
                  <a:pos x="134" y="375"/>
                </a:cxn>
                <a:cxn ang="0">
                  <a:pos x="163" y="378"/>
                </a:cxn>
                <a:cxn ang="0">
                  <a:pos x="170" y="354"/>
                </a:cxn>
                <a:cxn ang="0">
                  <a:pos x="171" y="335"/>
                </a:cxn>
                <a:cxn ang="0">
                  <a:pos x="194" y="338"/>
                </a:cxn>
                <a:cxn ang="0">
                  <a:pos x="231" y="329"/>
                </a:cxn>
                <a:cxn ang="0">
                  <a:pos x="241" y="314"/>
                </a:cxn>
                <a:cxn ang="0">
                  <a:pos x="248" y="285"/>
                </a:cxn>
                <a:cxn ang="0">
                  <a:pos x="237" y="265"/>
                </a:cxn>
                <a:cxn ang="0">
                  <a:pos x="224" y="249"/>
                </a:cxn>
                <a:cxn ang="0">
                  <a:pos x="225" y="216"/>
                </a:cxn>
                <a:cxn ang="0">
                  <a:pos x="230" y="188"/>
                </a:cxn>
                <a:cxn ang="0">
                  <a:pos x="240" y="155"/>
                </a:cxn>
                <a:cxn ang="0">
                  <a:pos x="254" y="131"/>
                </a:cxn>
                <a:cxn ang="0">
                  <a:pos x="294" y="99"/>
                </a:cxn>
                <a:cxn ang="0">
                  <a:pos x="295" y="71"/>
                </a:cxn>
                <a:cxn ang="0">
                  <a:pos x="282" y="83"/>
                </a:cxn>
                <a:cxn ang="0">
                  <a:pos x="266" y="102"/>
                </a:cxn>
                <a:cxn ang="0">
                  <a:pos x="247" y="105"/>
                </a:cxn>
                <a:cxn ang="0">
                  <a:pos x="237" y="104"/>
                </a:cxn>
                <a:cxn ang="0">
                  <a:pos x="224" y="101"/>
                </a:cxn>
                <a:cxn ang="0">
                  <a:pos x="234" y="68"/>
                </a:cxn>
                <a:cxn ang="0">
                  <a:pos x="202" y="43"/>
                </a:cxn>
                <a:cxn ang="0">
                  <a:pos x="190" y="22"/>
                </a:cxn>
                <a:cxn ang="0">
                  <a:pos x="164" y="0"/>
                </a:cxn>
                <a:cxn ang="0">
                  <a:pos x="143" y="2"/>
                </a:cxn>
                <a:cxn ang="0">
                  <a:pos x="132" y="7"/>
                </a:cxn>
                <a:cxn ang="0">
                  <a:pos x="119" y="4"/>
                </a:cxn>
                <a:cxn ang="0">
                  <a:pos x="106" y="1"/>
                </a:cxn>
                <a:cxn ang="0">
                  <a:pos x="99" y="26"/>
                </a:cxn>
                <a:cxn ang="0">
                  <a:pos x="74" y="64"/>
                </a:cxn>
                <a:cxn ang="0">
                  <a:pos x="51" y="146"/>
                </a:cxn>
                <a:cxn ang="0">
                  <a:pos x="45" y="202"/>
                </a:cxn>
                <a:cxn ang="0">
                  <a:pos x="43" y="262"/>
                </a:cxn>
                <a:cxn ang="0">
                  <a:pos x="40" y="284"/>
                </a:cxn>
                <a:cxn ang="0">
                  <a:pos x="36" y="319"/>
                </a:cxn>
                <a:cxn ang="0">
                  <a:pos x="22" y="358"/>
                </a:cxn>
                <a:cxn ang="0">
                  <a:pos x="24" y="433"/>
                </a:cxn>
                <a:cxn ang="0">
                  <a:pos x="31" y="451"/>
                </a:cxn>
                <a:cxn ang="0">
                  <a:pos x="30" y="465"/>
                </a:cxn>
                <a:cxn ang="0">
                  <a:pos x="26" y="491"/>
                </a:cxn>
                <a:cxn ang="0">
                  <a:pos x="19" y="530"/>
                </a:cxn>
                <a:cxn ang="0">
                  <a:pos x="4" y="559"/>
                </a:cxn>
                <a:cxn ang="0">
                  <a:pos x="8" y="584"/>
                </a:cxn>
                <a:cxn ang="0">
                  <a:pos x="17" y="610"/>
                </a:cxn>
                <a:cxn ang="0">
                  <a:pos x="53" y="615"/>
                </a:cxn>
              </a:cxnLst>
              <a:rect l="0" t="0" r="r" b="b"/>
              <a:pathLst>
                <a:path w="296" h="615">
                  <a:moveTo>
                    <a:pt x="71" y="615"/>
                  </a:moveTo>
                  <a:lnTo>
                    <a:pt x="71" y="615"/>
                  </a:lnTo>
                  <a:lnTo>
                    <a:pt x="65" y="609"/>
                  </a:lnTo>
                  <a:lnTo>
                    <a:pt x="63" y="605"/>
                  </a:lnTo>
                  <a:lnTo>
                    <a:pt x="63" y="601"/>
                  </a:lnTo>
                  <a:lnTo>
                    <a:pt x="63" y="601"/>
                  </a:lnTo>
                  <a:lnTo>
                    <a:pt x="64" y="596"/>
                  </a:lnTo>
                  <a:lnTo>
                    <a:pt x="66" y="592"/>
                  </a:lnTo>
                  <a:lnTo>
                    <a:pt x="66" y="592"/>
                  </a:lnTo>
                  <a:lnTo>
                    <a:pt x="65" y="587"/>
                  </a:lnTo>
                  <a:lnTo>
                    <a:pt x="65" y="584"/>
                  </a:lnTo>
                  <a:lnTo>
                    <a:pt x="65" y="583"/>
                  </a:lnTo>
                  <a:lnTo>
                    <a:pt x="65" y="583"/>
                  </a:lnTo>
                  <a:lnTo>
                    <a:pt x="67" y="581"/>
                  </a:lnTo>
                  <a:lnTo>
                    <a:pt x="71" y="579"/>
                  </a:lnTo>
                  <a:lnTo>
                    <a:pt x="73" y="577"/>
                  </a:lnTo>
                  <a:lnTo>
                    <a:pt x="76" y="574"/>
                  </a:lnTo>
                  <a:lnTo>
                    <a:pt x="76" y="574"/>
                  </a:lnTo>
                  <a:lnTo>
                    <a:pt x="78" y="572"/>
                  </a:lnTo>
                  <a:lnTo>
                    <a:pt x="78" y="570"/>
                  </a:lnTo>
                  <a:lnTo>
                    <a:pt x="79" y="567"/>
                  </a:lnTo>
                  <a:lnTo>
                    <a:pt x="82" y="564"/>
                  </a:lnTo>
                  <a:lnTo>
                    <a:pt x="82" y="564"/>
                  </a:lnTo>
                  <a:lnTo>
                    <a:pt x="85" y="561"/>
                  </a:lnTo>
                  <a:lnTo>
                    <a:pt x="87" y="560"/>
                  </a:lnTo>
                  <a:lnTo>
                    <a:pt x="87" y="559"/>
                  </a:lnTo>
                  <a:lnTo>
                    <a:pt x="87" y="559"/>
                  </a:lnTo>
                  <a:lnTo>
                    <a:pt x="87" y="553"/>
                  </a:lnTo>
                  <a:lnTo>
                    <a:pt x="87" y="551"/>
                  </a:lnTo>
                  <a:lnTo>
                    <a:pt x="89" y="550"/>
                  </a:lnTo>
                  <a:lnTo>
                    <a:pt x="89" y="550"/>
                  </a:lnTo>
                  <a:lnTo>
                    <a:pt x="94" y="548"/>
                  </a:lnTo>
                  <a:lnTo>
                    <a:pt x="96" y="548"/>
                  </a:lnTo>
                  <a:lnTo>
                    <a:pt x="98" y="546"/>
                  </a:lnTo>
                  <a:lnTo>
                    <a:pt x="98" y="546"/>
                  </a:lnTo>
                  <a:lnTo>
                    <a:pt x="107" y="537"/>
                  </a:lnTo>
                  <a:lnTo>
                    <a:pt x="110" y="531"/>
                  </a:lnTo>
                  <a:lnTo>
                    <a:pt x="114" y="527"/>
                  </a:lnTo>
                  <a:lnTo>
                    <a:pt x="114" y="527"/>
                  </a:lnTo>
                  <a:lnTo>
                    <a:pt x="114" y="522"/>
                  </a:lnTo>
                  <a:lnTo>
                    <a:pt x="114" y="518"/>
                  </a:lnTo>
                  <a:lnTo>
                    <a:pt x="115" y="512"/>
                  </a:lnTo>
                  <a:lnTo>
                    <a:pt x="116" y="510"/>
                  </a:lnTo>
                  <a:lnTo>
                    <a:pt x="117" y="509"/>
                  </a:lnTo>
                  <a:lnTo>
                    <a:pt x="117" y="509"/>
                  </a:lnTo>
                  <a:lnTo>
                    <a:pt x="117" y="508"/>
                  </a:lnTo>
                  <a:lnTo>
                    <a:pt x="117" y="506"/>
                  </a:lnTo>
                  <a:lnTo>
                    <a:pt x="117" y="506"/>
                  </a:lnTo>
                  <a:lnTo>
                    <a:pt x="110" y="507"/>
                  </a:lnTo>
                  <a:lnTo>
                    <a:pt x="104" y="508"/>
                  </a:lnTo>
                  <a:lnTo>
                    <a:pt x="100" y="508"/>
                  </a:lnTo>
                  <a:lnTo>
                    <a:pt x="98" y="507"/>
                  </a:lnTo>
                  <a:lnTo>
                    <a:pt x="96" y="506"/>
                  </a:lnTo>
                  <a:lnTo>
                    <a:pt x="94" y="503"/>
                  </a:lnTo>
                  <a:lnTo>
                    <a:pt x="94" y="503"/>
                  </a:lnTo>
                  <a:lnTo>
                    <a:pt x="92" y="497"/>
                  </a:lnTo>
                  <a:lnTo>
                    <a:pt x="88" y="493"/>
                  </a:lnTo>
                  <a:lnTo>
                    <a:pt x="88" y="493"/>
                  </a:lnTo>
                  <a:lnTo>
                    <a:pt x="87" y="489"/>
                  </a:lnTo>
                  <a:lnTo>
                    <a:pt x="87" y="488"/>
                  </a:lnTo>
                  <a:lnTo>
                    <a:pt x="88" y="487"/>
                  </a:lnTo>
                  <a:lnTo>
                    <a:pt x="88" y="487"/>
                  </a:lnTo>
                  <a:lnTo>
                    <a:pt x="92" y="483"/>
                  </a:lnTo>
                  <a:lnTo>
                    <a:pt x="95" y="477"/>
                  </a:lnTo>
                  <a:lnTo>
                    <a:pt x="95" y="477"/>
                  </a:lnTo>
                  <a:lnTo>
                    <a:pt x="95" y="474"/>
                  </a:lnTo>
                  <a:lnTo>
                    <a:pt x="96" y="472"/>
                  </a:lnTo>
                  <a:lnTo>
                    <a:pt x="97" y="469"/>
                  </a:lnTo>
                  <a:lnTo>
                    <a:pt x="97" y="469"/>
                  </a:lnTo>
                  <a:lnTo>
                    <a:pt x="98" y="469"/>
                  </a:lnTo>
                  <a:lnTo>
                    <a:pt x="99" y="469"/>
                  </a:lnTo>
                  <a:lnTo>
                    <a:pt x="100" y="469"/>
                  </a:lnTo>
                  <a:lnTo>
                    <a:pt x="100" y="469"/>
                  </a:lnTo>
                  <a:lnTo>
                    <a:pt x="103" y="467"/>
                  </a:lnTo>
                  <a:lnTo>
                    <a:pt x="106" y="466"/>
                  </a:lnTo>
                  <a:lnTo>
                    <a:pt x="106" y="466"/>
                  </a:lnTo>
                  <a:lnTo>
                    <a:pt x="109" y="466"/>
                  </a:lnTo>
                  <a:lnTo>
                    <a:pt x="110" y="466"/>
                  </a:lnTo>
                  <a:lnTo>
                    <a:pt x="113" y="466"/>
                  </a:lnTo>
                  <a:lnTo>
                    <a:pt x="113" y="466"/>
                  </a:lnTo>
                  <a:lnTo>
                    <a:pt x="117" y="463"/>
                  </a:lnTo>
                  <a:lnTo>
                    <a:pt x="121" y="462"/>
                  </a:lnTo>
                  <a:lnTo>
                    <a:pt x="121" y="462"/>
                  </a:lnTo>
                  <a:lnTo>
                    <a:pt x="126" y="462"/>
                  </a:lnTo>
                  <a:lnTo>
                    <a:pt x="128" y="463"/>
                  </a:lnTo>
                  <a:lnTo>
                    <a:pt x="131" y="463"/>
                  </a:lnTo>
                  <a:lnTo>
                    <a:pt x="131" y="463"/>
                  </a:lnTo>
                  <a:lnTo>
                    <a:pt x="131" y="461"/>
                  </a:lnTo>
                  <a:lnTo>
                    <a:pt x="131" y="458"/>
                  </a:lnTo>
                  <a:lnTo>
                    <a:pt x="131" y="458"/>
                  </a:lnTo>
                  <a:lnTo>
                    <a:pt x="129" y="456"/>
                  </a:lnTo>
                  <a:lnTo>
                    <a:pt x="127" y="454"/>
                  </a:lnTo>
                  <a:lnTo>
                    <a:pt x="125" y="452"/>
                  </a:lnTo>
                  <a:lnTo>
                    <a:pt x="125" y="449"/>
                  </a:lnTo>
                  <a:lnTo>
                    <a:pt x="125" y="449"/>
                  </a:lnTo>
                  <a:lnTo>
                    <a:pt x="125" y="442"/>
                  </a:lnTo>
                  <a:lnTo>
                    <a:pt x="127" y="435"/>
                  </a:lnTo>
                  <a:lnTo>
                    <a:pt x="130" y="428"/>
                  </a:lnTo>
                  <a:lnTo>
                    <a:pt x="135" y="423"/>
                  </a:lnTo>
                  <a:lnTo>
                    <a:pt x="135" y="423"/>
                  </a:lnTo>
                  <a:lnTo>
                    <a:pt x="136" y="422"/>
                  </a:lnTo>
                  <a:lnTo>
                    <a:pt x="135" y="421"/>
                  </a:lnTo>
                  <a:lnTo>
                    <a:pt x="131" y="419"/>
                  </a:lnTo>
                  <a:lnTo>
                    <a:pt x="131" y="419"/>
                  </a:lnTo>
                  <a:lnTo>
                    <a:pt x="131" y="417"/>
                  </a:lnTo>
                  <a:lnTo>
                    <a:pt x="131" y="416"/>
                  </a:lnTo>
                  <a:lnTo>
                    <a:pt x="131" y="416"/>
                  </a:lnTo>
                  <a:lnTo>
                    <a:pt x="134" y="415"/>
                  </a:lnTo>
                  <a:lnTo>
                    <a:pt x="136" y="416"/>
                  </a:lnTo>
                  <a:lnTo>
                    <a:pt x="138" y="419"/>
                  </a:lnTo>
                  <a:lnTo>
                    <a:pt x="140" y="420"/>
                  </a:lnTo>
                  <a:lnTo>
                    <a:pt x="140" y="420"/>
                  </a:lnTo>
                  <a:lnTo>
                    <a:pt x="146" y="420"/>
                  </a:lnTo>
                  <a:lnTo>
                    <a:pt x="148" y="419"/>
                  </a:lnTo>
                  <a:lnTo>
                    <a:pt x="150" y="417"/>
                  </a:lnTo>
                  <a:lnTo>
                    <a:pt x="150" y="417"/>
                  </a:lnTo>
                  <a:lnTo>
                    <a:pt x="151" y="413"/>
                  </a:lnTo>
                  <a:lnTo>
                    <a:pt x="151" y="410"/>
                  </a:lnTo>
                  <a:lnTo>
                    <a:pt x="149" y="405"/>
                  </a:lnTo>
                  <a:lnTo>
                    <a:pt x="148" y="404"/>
                  </a:lnTo>
                  <a:lnTo>
                    <a:pt x="147" y="404"/>
                  </a:lnTo>
                  <a:lnTo>
                    <a:pt x="147" y="404"/>
                  </a:lnTo>
                  <a:lnTo>
                    <a:pt x="145" y="405"/>
                  </a:lnTo>
                  <a:lnTo>
                    <a:pt x="142" y="407"/>
                  </a:lnTo>
                  <a:lnTo>
                    <a:pt x="139" y="410"/>
                  </a:lnTo>
                  <a:lnTo>
                    <a:pt x="138" y="410"/>
                  </a:lnTo>
                  <a:lnTo>
                    <a:pt x="136" y="409"/>
                  </a:lnTo>
                  <a:lnTo>
                    <a:pt x="136" y="409"/>
                  </a:lnTo>
                  <a:lnTo>
                    <a:pt x="132" y="404"/>
                  </a:lnTo>
                  <a:lnTo>
                    <a:pt x="129" y="400"/>
                  </a:lnTo>
                  <a:lnTo>
                    <a:pt x="127" y="394"/>
                  </a:lnTo>
                  <a:lnTo>
                    <a:pt x="127" y="389"/>
                  </a:lnTo>
                  <a:lnTo>
                    <a:pt x="127" y="389"/>
                  </a:lnTo>
                  <a:lnTo>
                    <a:pt x="127" y="386"/>
                  </a:lnTo>
                  <a:lnTo>
                    <a:pt x="126" y="385"/>
                  </a:lnTo>
                  <a:lnTo>
                    <a:pt x="125" y="385"/>
                  </a:lnTo>
                  <a:lnTo>
                    <a:pt x="125" y="384"/>
                  </a:lnTo>
                  <a:lnTo>
                    <a:pt x="125" y="384"/>
                  </a:lnTo>
                  <a:lnTo>
                    <a:pt x="128" y="380"/>
                  </a:lnTo>
                  <a:lnTo>
                    <a:pt x="132" y="375"/>
                  </a:lnTo>
                  <a:lnTo>
                    <a:pt x="132" y="375"/>
                  </a:lnTo>
                  <a:lnTo>
                    <a:pt x="132" y="374"/>
                  </a:lnTo>
                  <a:lnTo>
                    <a:pt x="134" y="375"/>
                  </a:lnTo>
                  <a:lnTo>
                    <a:pt x="134" y="375"/>
                  </a:lnTo>
                  <a:lnTo>
                    <a:pt x="135" y="378"/>
                  </a:lnTo>
                  <a:lnTo>
                    <a:pt x="137" y="380"/>
                  </a:lnTo>
                  <a:lnTo>
                    <a:pt x="141" y="382"/>
                  </a:lnTo>
                  <a:lnTo>
                    <a:pt x="141" y="382"/>
                  </a:lnTo>
                  <a:lnTo>
                    <a:pt x="148" y="383"/>
                  </a:lnTo>
                  <a:lnTo>
                    <a:pt x="155" y="382"/>
                  </a:lnTo>
                  <a:lnTo>
                    <a:pt x="160" y="379"/>
                  </a:lnTo>
                  <a:lnTo>
                    <a:pt x="163" y="378"/>
                  </a:lnTo>
                  <a:lnTo>
                    <a:pt x="166" y="374"/>
                  </a:lnTo>
                  <a:lnTo>
                    <a:pt x="166" y="374"/>
                  </a:lnTo>
                  <a:lnTo>
                    <a:pt x="167" y="370"/>
                  </a:lnTo>
                  <a:lnTo>
                    <a:pt x="168" y="365"/>
                  </a:lnTo>
                  <a:lnTo>
                    <a:pt x="168" y="361"/>
                  </a:lnTo>
                  <a:lnTo>
                    <a:pt x="169" y="356"/>
                  </a:lnTo>
                  <a:lnTo>
                    <a:pt x="169" y="356"/>
                  </a:lnTo>
                  <a:lnTo>
                    <a:pt x="170" y="354"/>
                  </a:lnTo>
                  <a:lnTo>
                    <a:pt x="170" y="352"/>
                  </a:lnTo>
                  <a:lnTo>
                    <a:pt x="170" y="352"/>
                  </a:lnTo>
                  <a:lnTo>
                    <a:pt x="169" y="347"/>
                  </a:lnTo>
                  <a:lnTo>
                    <a:pt x="168" y="342"/>
                  </a:lnTo>
                  <a:lnTo>
                    <a:pt x="169" y="338"/>
                  </a:lnTo>
                  <a:lnTo>
                    <a:pt x="169" y="336"/>
                  </a:lnTo>
                  <a:lnTo>
                    <a:pt x="171" y="335"/>
                  </a:lnTo>
                  <a:lnTo>
                    <a:pt x="171" y="335"/>
                  </a:lnTo>
                  <a:lnTo>
                    <a:pt x="173" y="335"/>
                  </a:lnTo>
                  <a:lnTo>
                    <a:pt x="176" y="335"/>
                  </a:lnTo>
                  <a:lnTo>
                    <a:pt x="180" y="337"/>
                  </a:lnTo>
                  <a:lnTo>
                    <a:pt x="184" y="338"/>
                  </a:lnTo>
                  <a:lnTo>
                    <a:pt x="187" y="339"/>
                  </a:lnTo>
                  <a:lnTo>
                    <a:pt x="189" y="338"/>
                  </a:lnTo>
                  <a:lnTo>
                    <a:pt x="189" y="338"/>
                  </a:lnTo>
                  <a:lnTo>
                    <a:pt x="194" y="338"/>
                  </a:lnTo>
                  <a:lnTo>
                    <a:pt x="199" y="338"/>
                  </a:lnTo>
                  <a:lnTo>
                    <a:pt x="206" y="335"/>
                  </a:lnTo>
                  <a:lnTo>
                    <a:pt x="214" y="331"/>
                  </a:lnTo>
                  <a:lnTo>
                    <a:pt x="219" y="330"/>
                  </a:lnTo>
                  <a:lnTo>
                    <a:pt x="223" y="330"/>
                  </a:lnTo>
                  <a:lnTo>
                    <a:pt x="223" y="330"/>
                  </a:lnTo>
                  <a:lnTo>
                    <a:pt x="227" y="330"/>
                  </a:lnTo>
                  <a:lnTo>
                    <a:pt x="231" y="329"/>
                  </a:lnTo>
                  <a:lnTo>
                    <a:pt x="234" y="327"/>
                  </a:lnTo>
                  <a:lnTo>
                    <a:pt x="237" y="325"/>
                  </a:lnTo>
                  <a:lnTo>
                    <a:pt x="237" y="325"/>
                  </a:lnTo>
                  <a:lnTo>
                    <a:pt x="240" y="321"/>
                  </a:lnTo>
                  <a:lnTo>
                    <a:pt x="241" y="319"/>
                  </a:lnTo>
                  <a:lnTo>
                    <a:pt x="240" y="317"/>
                  </a:lnTo>
                  <a:lnTo>
                    <a:pt x="241" y="314"/>
                  </a:lnTo>
                  <a:lnTo>
                    <a:pt x="241" y="314"/>
                  </a:lnTo>
                  <a:lnTo>
                    <a:pt x="242" y="310"/>
                  </a:lnTo>
                  <a:lnTo>
                    <a:pt x="243" y="308"/>
                  </a:lnTo>
                  <a:lnTo>
                    <a:pt x="243" y="308"/>
                  </a:lnTo>
                  <a:lnTo>
                    <a:pt x="246" y="302"/>
                  </a:lnTo>
                  <a:lnTo>
                    <a:pt x="248" y="297"/>
                  </a:lnTo>
                  <a:lnTo>
                    <a:pt x="250" y="291"/>
                  </a:lnTo>
                  <a:lnTo>
                    <a:pt x="248" y="285"/>
                  </a:lnTo>
                  <a:lnTo>
                    <a:pt x="248" y="285"/>
                  </a:lnTo>
                  <a:lnTo>
                    <a:pt x="246" y="283"/>
                  </a:lnTo>
                  <a:lnTo>
                    <a:pt x="244" y="281"/>
                  </a:lnTo>
                  <a:lnTo>
                    <a:pt x="242" y="280"/>
                  </a:lnTo>
                  <a:lnTo>
                    <a:pt x="240" y="278"/>
                  </a:lnTo>
                  <a:lnTo>
                    <a:pt x="240" y="278"/>
                  </a:lnTo>
                  <a:lnTo>
                    <a:pt x="236" y="275"/>
                  </a:lnTo>
                  <a:lnTo>
                    <a:pt x="236" y="275"/>
                  </a:lnTo>
                  <a:lnTo>
                    <a:pt x="237" y="265"/>
                  </a:lnTo>
                  <a:lnTo>
                    <a:pt x="237" y="262"/>
                  </a:lnTo>
                  <a:lnTo>
                    <a:pt x="235" y="258"/>
                  </a:lnTo>
                  <a:lnTo>
                    <a:pt x="235" y="258"/>
                  </a:lnTo>
                  <a:lnTo>
                    <a:pt x="233" y="255"/>
                  </a:lnTo>
                  <a:lnTo>
                    <a:pt x="230" y="254"/>
                  </a:lnTo>
                  <a:lnTo>
                    <a:pt x="226" y="252"/>
                  </a:lnTo>
                  <a:lnTo>
                    <a:pt x="224" y="249"/>
                  </a:lnTo>
                  <a:lnTo>
                    <a:pt x="224" y="249"/>
                  </a:lnTo>
                  <a:lnTo>
                    <a:pt x="224" y="246"/>
                  </a:lnTo>
                  <a:lnTo>
                    <a:pt x="224" y="244"/>
                  </a:lnTo>
                  <a:lnTo>
                    <a:pt x="224" y="244"/>
                  </a:lnTo>
                  <a:lnTo>
                    <a:pt x="222" y="239"/>
                  </a:lnTo>
                  <a:lnTo>
                    <a:pt x="221" y="236"/>
                  </a:lnTo>
                  <a:lnTo>
                    <a:pt x="220" y="230"/>
                  </a:lnTo>
                  <a:lnTo>
                    <a:pt x="222" y="223"/>
                  </a:lnTo>
                  <a:lnTo>
                    <a:pt x="225" y="216"/>
                  </a:lnTo>
                  <a:lnTo>
                    <a:pt x="225" y="216"/>
                  </a:lnTo>
                  <a:lnTo>
                    <a:pt x="225" y="216"/>
                  </a:lnTo>
                  <a:lnTo>
                    <a:pt x="225" y="216"/>
                  </a:lnTo>
                  <a:lnTo>
                    <a:pt x="227" y="211"/>
                  </a:lnTo>
                  <a:lnTo>
                    <a:pt x="229" y="209"/>
                  </a:lnTo>
                  <a:lnTo>
                    <a:pt x="230" y="206"/>
                  </a:lnTo>
                  <a:lnTo>
                    <a:pt x="230" y="206"/>
                  </a:lnTo>
                  <a:lnTo>
                    <a:pt x="230" y="188"/>
                  </a:lnTo>
                  <a:lnTo>
                    <a:pt x="230" y="179"/>
                  </a:lnTo>
                  <a:lnTo>
                    <a:pt x="232" y="170"/>
                  </a:lnTo>
                  <a:lnTo>
                    <a:pt x="232" y="170"/>
                  </a:lnTo>
                  <a:lnTo>
                    <a:pt x="235" y="164"/>
                  </a:lnTo>
                  <a:lnTo>
                    <a:pt x="235" y="164"/>
                  </a:lnTo>
                  <a:lnTo>
                    <a:pt x="237" y="159"/>
                  </a:lnTo>
                  <a:lnTo>
                    <a:pt x="237" y="159"/>
                  </a:lnTo>
                  <a:lnTo>
                    <a:pt x="240" y="155"/>
                  </a:lnTo>
                  <a:lnTo>
                    <a:pt x="242" y="152"/>
                  </a:lnTo>
                  <a:lnTo>
                    <a:pt x="242" y="152"/>
                  </a:lnTo>
                  <a:lnTo>
                    <a:pt x="245" y="148"/>
                  </a:lnTo>
                  <a:lnTo>
                    <a:pt x="247" y="143"/>
                  </a:lnTo>
                  <a:lnTo>
                    <a:pt x="252" y="133"/>
                  </a:lnTo>
                  <a:lnTo>
                    <a:pt x="252" y="133"/>
                  </a:lnTo>
                  <a:lnTo>
                    <a:pt x="253" y="132"/>
                  </a:lnTo>
                  <a:lnTo>
                    <a:pt x="254" y="131"/>
                  </a:lnTo>
                  <a:lnTo>
                    <a:pt x="254" y="131"/>
                  </a:lnTo>
                  <a:lnTo>
                    <a:pt x="259" y="130"/>
                  </a:lnTo>
                  <a:lnTo>
                    <a:pt x="264" y="127"/>
                  </a:lnTo>
                  <a:lnTo>
                    <a:pt x="264" y="127"/>
                  </a:lnTo>
                  <a:lnTo>
                    <a:pt x="278" y="112"/>
                  </a:lnTo>
                  <a:lnTo>
                    <a:pt x="285" y="105"/>
                  </a:lnTo>
                  <a:lnTo>
                    <a:pt x="294" y="99"/>
                  </a:lnTo>
                  <a:lnTo>
                    <a:pt x="294" y="99"/>
                  </a:lnTo>
                  <a:lnTo>
                    <a:pt x="295" y="98"/>
                  </a:lnTo>
                  <a:lnTo>
                    <a:pt x="295" y="97"/>
                  </a:lnTo>
                  <a:lnTo>
                    <a:pt x="296" y="94"/>
                  </a:lnTo>
                  <a:lnTo>
                    <a:pt x="296" y="94"/>
                  </a:lnTo>
                  <a:lnTo>
                    <a:pt x="295" y="88"/>
                  </a:lnTo>
                  <a:lnTo>
                    <a:pt x="295" y="83"/>
                  </a:lnTo>
                  <a:lnTo>
                    <a:pt x="294" y="77"/>
                  </a:lnTo>
                  <a:lnTo>
                    <a:pt x="295" y="71"/>
                  </a:lnTo>
                  <a:lnTo>
                    <a:pt x="295" y="71"/>
                  </a:lnTo>
                  <a:lnTo>
                    <a:pt x="290" y="71"/>
                  </a:lnTo>
                  <a:lnTo>
                    <a:pt x="287" y="71"/>
                  </a:lnTo>
                  <a:lnTo>
                    <a:pt x="279" y="70"/>
                  </a:lnTo>
                  <a:lnTo>
                    <a:pt x="279" y="70"/>
                  </a:lnTo>
                  <a:lnTo>
                    <a:pt x="280" y="76"/>
                  </a:lnTo>
                  <a:lnTo>
                    <a:pt x="280" y="76"/>
                  </a:lnTo>
                  <a:lnTo>
                    <a:pt x="282" y="83"/>
                  </a:lnTo>
                  <a:lnTo>
                    <a:pt x="280" y="86"/>
                  </a:lnTo>
                  <a:lnTo>
                    <a:pt x="278" y="88"/>
                  </a:lnTo>
                  <a:lnTo>
                    <a:pt x="278" y="88"/>
                  </a:lnTo>
                  <a:lnTo>
                    <a:pt x="276" y="89"/>
                  </a:lnTo>
                  <a:lnTo>
                    <a:pt x="274" y="91"/>
                  </a:lnTo>
                  <a:lnTo>
                    <a:pt x="274" y="91"/>
                  </a:lnTo>
                  <a:lnTo>
                    <a:pt x="269" y="97"/>
                  </a:lnTo>
                  <a:lnTo>
                    <a:pt x="266" y="102"/>
                  </a:lnTo>
                  <a:lnTo>
                    <a:pt x="266" y="102"/>
                  </a:lnTo>
                  <a:lnTo>
                    <a:pt x="263" y="105"/>
                  </a:lnTo>
                  <a:lnTo>
                    <a:pt x="259" y="105"/>
                  </a:lnTo>
                  <a:lnTo>
                    <a:pt x="256" y="102"/>
                  </a:lnTo>
                  <a:lnTo>
                    <a:pt x="253" y="100"/>
                  </a:lnTo>
                  <a:lnTo>
                    <a:pt x="253" y="100"/>
                  </a:lnTo>
                  <a:lnTo>
                    <a:pt x="251" y="102"/>
                  </a:lnTo>
                  <a:lnTo>
                    <a:pt x="247" y="105"/>
                  </a:lnTo>
                  <a:lnTo>
                    <a:pt x="247" y="105"/>
                  </a:lnTo>
                  <a:lnTo>
                    <a:pt x="245" y="106"/>
                  </a:lnTo>
                  <a:lnTo>
                    <a:pt x="245" y="106"/>
                  </a:lnTo>
                  <a:lnTo>
                    <a:pt x="245" y="106"/>
                  </a:lnTo>
                  <a:lnTo>
                    <a:pt x="244" y="106"/>
                  </a:lnTo>
                  <a:lnTo>
                    <a:pt x="243" y="105"/>
                  </a:lnTo>
                  <a:lnTo>
                    <a:pt x="243" y="105"/>
                  </a:lnTo>
                  <a:lnTo>
                    <a:pt x="237" y="104"/>
                  </a:lnTo>
                  <a:lnTo>
                    <a:pt x="234" y="104"/>
                  </a:lnTo>
                  <a:lnTo>
                    <a:pt x="232" y="102"/>
                  </a:lnTo>
                  <a:lnTo>
                    <a:pt x="232" y="102"/>
                  </a:lnTo>
                  <a:lnTo>
                    <a:pt x="230" y="102"/>
                  </a:lnTo>
                  <a:lnTo>
                    <a:pt x="227" y="102"/>
                  </a:lnTo>
                  <a:lnTo>
                    <a:pt x="225" y="101"/>
                  </a:lnTo>
                  <a:lnTo>
                    <a:pt x="224" y="101"/>
                  </a:lnTo>
                  <a:lnTo>
                    <a:pt x="224" y="101"/>
                  </a:lnTo>
                  <a:lnTo>
                    <a:pt x="224" y="99"/>
                  </a:lnTo>
                  <a:lnTo>
                    <a:pt x="224" y="97"/>
                  </a:lnTo>
                  <a:lnTo>
                    <a:pt x="226" y="92"/>
                  </a:lnTo>
                  <a:lnTo>
                    <a:pt x="230" y="87"/>
                  </a:lnTo>
                  <a:lnTo>
                    <a:pt x="232" y="83"/>
                  </a:lnTo>
                  <a:lnTo>
                    <a:pt x="232" y="83"/>
                  </a:lnTo>
                  <a:lnTo>
                    <a:pt x="233" y="75"/>
                  </a:lnTo>
                  <a:lnTo>
                    <a:pt x="234" y="68"/>
                  </a:lnTo>
                  <a:lnTo>
                    <a:pt x="233" y="65"/>
                  </a:lnTo>
                  <a:lnTo>
                    <a:pt x="232" y="62"/>
                  </a:lnTo>
                  <a:lnTo>
                    <a:pt x="230" y="58"/>
                  </a:lnTo>
                  <a:lnTo>
                    <a:pt x="227" y="56"/>
                  </a:lnTo>
                  <a:lnTo>
                    <a:pt x="227" y="56"/>
                  </a:lnTo>
                  <a:lnTo>
                    <a:pt x="219" y="52"/>
                  </a:lnTo>
                  <a:lnTo>
                    <a:pt x="211" y="47"/>
                  </a:lnTo>
                  <a:lnTo>
                    <a:pt x="202" y="43"/>
                  </a:lnTo>
                  <a:lnTo>
                    <a:pt x="194" y="36"/>
                  </a:lnTo>
                  <a:lnTo>
                    <a:pt x="194" y="36"/>
                  </a:lnTo>
                  <a:lnTo>
                    <a:pt x="193" y="35"/>
                  </a:lnTo>
                  <a:lnTo>
                    <a:pt x="193" y="33"/>
                  </a:lnTo>
                  <a:lnTo>
                    <a:pt x="192" y="28"/>
                  </a:lnTo>
                  <a:lnTo>
                    <a:pt x="192" y="24"/>
                  </a:lnTo>
                  <a:lnTo>
                    <a:pt x="191" y="23"/>
                  </a:lnTo>
                  <a:lnTo>
                    <a:pt x="190" y="22"/>
                  </a:lnTo>
                  <a:lnTo>
                    <a:pt x="190" y="22"/>
                  </a:lnTo>
                  <a:lnTo>
                    <a:pt x="183" y="17"/>
                  </a:lnTo>
                  <a:lnTo>
                    <a:pt x="178" y="13"/>
                  </a:lnTo>
                  <a:lnTo>
                    <a:pt x="178" y="13"/>
                  </a:lnTo>
                  <a:lnTo>
                    <a:pt x="174" y="10"/>
                  </a:lnTo>
                  <a:lnTo>
                    <a:pt x="172" y="6"/>
                  </a:lnTo>
                  <a:lnTo>
                    <a:pt x="169" y="2"/>
                  </a:lnTo>
                  <a:lnTo>
                    <a:pt x="164" y="0"/>
                  </a:lnTo>
                  <a:lnTo>
                    <a:pt x="164" y="0"/>
                  </a:lnTo>
                  <a:lnTo>
                    <a:pt x="163" y="0"/>
                  </a:lnTo>
                  <a:lnTo>
                    <a:pt x="163" y="0"/>
                  </a:lnTo>
                  <a:lnTo>
                    <a:pt x="157" y="1"/>
                  </a:lnTo>
                  <a:lnTo>
                    <a:pt x="150" y="0"/>
                  </a:lnTo>
                  <a:lnTo>
                    <a:pt x="148" y="0"/>
                  </a:lnTo>
                  <a:lnTo>
                    <a:pt x="145" y="1"/>
                  </a:lnTo>
                  <a:lnTo>
                    <a:pt x="143" y="2"/>
                  </a:lnTo>
                  <a:lnTo>
                    <a:pt x="141" y="4"/>
                  </a:lnTo>
                  <a:lnTo>
                    <a:pt x="141" y="4"/>
                  </a:lnTo>
                  <a:lnTo>
                    <a:pt x="140" y="11"/>
                  </a:lnTo>
                  <a:lnTo>
                    <a:pt x="138" y="12"/>
                  </a:lnTo>
                  <a:lnTo>
                    <a:pt x="136" y="12"/>
                  </a:lnTo>
                  <a:lnTo>
                    <a:pt x="136" y="12"/>
                  </a:lnTo>
                  <a:lnTo>
                    <a:pt x="134" y="11"/>
                  </a:lnTo>
                  <a:lnTo>
                    <a:pt x="132" y="7"/>
                  </a:lnTo>
                  <a:lnTo>
                    <a:pt x="131" y="5"/>
                  </a:lnTo>
                  <a:lnTo>
                    <a:pt x="129" y="3"/>
                  </a:lnTo>
                  <a:lnTo>
                    <a:pt x="129" y="3"/>
                  </a:lnTo>
                  <a:lnTo>
                    <a:pt x="127" y="2"/>
                  </a:lnTo>
                  <a:lnTo>
                    <a:pt x="124" y="1"/>
                  </a:lnTo>
                  <a:lnTo>
                    <a:pt x="121" y="2"/>
                  </a:lnTo>
                  <a:lnTo>
                    <a:pt x="119" y="4"/>
                  </a:lnTo>
                  <a:lnTo>
                    <a:pt x="119" y="4"/>
                  </a:lnTo>
                  <a:lnTo>
                    <a:pt x="117" y="5"/>
                  </a:lnTo>
                  <a:lnTo>
                    <a:pt x="116" y="5"/>
                  </a:lnTo>
                  <a:lnTo>
                    <a:pt x="114" y="4"/>
                  </a:lnTo>
                  <a:lnTo>
                    <a:pt x="113" y="2"/>
                  </a:lnTo>
                  <a:lnTo>
                    <a:pt x="110" y="0"/>
                  </a:lnTo>
                  <a:lnTo>
                    <a:pt x="110" y="0"/>
                  </a:lnTo>
                  <a:lnTo>
                    <a:pt x="107" y="0"/>
                  </a:lnTo>
                  <a:lnTo>
                    <a:pt x="106" y="1"/>
                  </a:lnTo>
                  <a:lnTo>
                    <a:pt x="103" y="3"/>
                  </a:lnTo>
                  <a:lnTo>
                    <a:pt x="100" y="7"/>
                  </a:lnTo>
                  <a:lnTo>
                    <a:pt x="98" y="11"/>
                  </a:lnTo>
                  <a:lnTo>
                    <a:pt x="98" y="11"/>
                  </a:lnTo>
                  <a:lnTo>
                    <a:pt x="96" y="12"/>
                  </a:lnTo>
                  <a:lnTo>
                    <a:pt x="96" y="12"/>
                  </a:lnTo>
                  <a:lnTo>
                    <a:pt x="98" y="18"/>
                  </a:lnTo>
                  <a:lnTo>
                    <a:pt x="99" y="26"/>
                  </a:lnTo>
                  <a:lnTo>
                    <a:pt x="99" y="29"/>
                  </a:lnTo>
                  <a:lnTo>
                    <a:pt x="98" y="33"/>
                  </a:lnTo>
                  <a:lnTo>
                    <a:pt x="97" y="36"/>
                  </a:lnTo>
                  <a:lnTo>
                    <a:pt x="95" y="38"/>
                  </a:lnTo>
                  <a:lnTo>
                    <a:pt x="95" y="38"/>
                  </a:lnTo>
                  <a:lnTo>
                    <a:pt x="86" y="46"/>
                  </a:lnTo>
                  <a:lnTo>
                    <a:pt x="79" y="54"/>
                  </a:lnTo>
                  <a:lnTo>
                    <a:pt x="74" y="64"/>
                  </a:lnTo>
                  <a:lnTo>
                    <a:pt x="72" y="74"/>
                  </a:lnTo>
                  <a:lnTo>
                    <a:pt x="72" y="74"/>
                  </a:lnTo>
                  <a:lnTo>
                    <a:pt x="68" y="88"/>
                  </a:lnTo>
                  <a:lnTo>
                    <a:pt x="64" y="102"/>
                  </a:lnTo>
                  <a:lnTo>
                    <a:pt x="55" y="129"/>
                  </a:lnTo>
                  <a:lnTo>
                    <a:pt x="55" y="129"/>
                  </a:lnTo>
                  <a:lnTo>
                    <a:pt x="53" y="138"/>
                  </a:lnTo>
                  <a:lnTo>
                    <a:pt x="51" y="146"/>
                  </a:lnTo>
                  <a:lnTo>
                    <a:pt x="50" y="162"/>
                  </a:lnTo>
                  <a:lnTo>
                    <a:pt x="50" y="162"/>
                  </a:lnTo>
                  <a:lnTo>
                    <a:pt x="46" y="175"/>
                  </a:lnTo>
                  <a:lnTo>
                    <a:pt x="45" y="182"/>
                  </a:lnTo>
                  <a:lnTo>
                    <a:pt x="44" y="189"/>
                  </a:lnTo>
                  <a:lnTo>
                    <a:pt x="44" y="189"/>
                  </a:lnTo>
                  <a:lnTo>
                    <a:pt x="44" y="195"/>
                  </a:lnTo>
                  <a:lnTo>
                    <a:pt x="45" y="202"/>
                  </a:lnTo>
                  <a:lnTo>
                    <a:pt x="47" y="214"/>
                  </a:lnTo>
                  <a:lnTo>
                    <a:pt x="50" y="226"/>
                  </a:lnTo>
                  <a:lnTo>
                    <a:pt x="50" y="233"/>
                  </a:lnTo>
                  <a:lnTo>
                    <a:pt x="48" y="239"/>
                  </a:lnTo>
                  <a:lnTo>
                    <a:pt x="48" y="239"/>
                  </a:lnTo>
                  <a:lnTo>
                    <a:pt x="45" y="249"/>
                  </a:lnTo>
                  <a:lnTo>
                    <a:pt x="44" y="255"/>
                  </a:lnTo>
                  <a:lnTo>
                    <a:pt x="43" y="262"/>
                  </a:lnTo>
                  <a:lnTo>
                    <a:pt x="43" y="262"/>
                  </a:lnTo>
                  <a:lnTo>
                    <a:pt x="43" y="266"/>
                  </a:lnTo>
                  <a:lnTo>
                    <a:pt x="43" y="270"/>
                  </a:lnTo>
                  <a:lnTo>
                    <a:pt x="44" y="274"/>
                  </a:lnTo>
                  <a:lnTo>
                    <a:pt x="43" y="277"/>
                  </a:lnTo>
                  <a:lnTo>
                    <a:pt x="43" y="277"/>
                  </a:lnTo>
                  <a:lnTo>
                    <a:pt x="42" y="281"/>
                  </a:lnTo>
                  <a:lnTo>
                    <a:pt x="40" y="284"/>
                  </a:lnTo>
                  <a:lnTo>
                    <a:pt x="36" y="286"/>
                  </a:lnTo>
                  <a:lnTo>
                    <a:pt x="35" y="288"/>
                  </a:lnTo>
                  <a:lnTo>
                    <a:pt x="35" y="288"/>
                  </a:lnTo>
                  <a:lnTo>
                    <a:pt x="33" y="293"/>
                  </a:lnTo>
                  <a:lnTo>
                    <a:pt x="33" y="299"/>
                  </a:lnTo>
                  <a:lnTo>
                    <a:pt x="33" y="307"/>
                  </a:lnTo>
                  <a:lnTo>
                    <a:pt x="36" y="319"/>
                  </a:lnTo>
                  <a:lnTo>
                    <a:pt x="36" y="319"/>
                  </a:lnTo>
                  <a:lnTo>
                    <a:pt x="36" y="322"/>
                  </a:lnTo>
                  <a:lnTo>
                    <a:pt x="36" y="325"/>
                  </a:lnTo>
                  <a:lnTo>
                    <a:pt x="35" y="327"/>
                  </a:lnTo>
                  <a:lnTo>
                    <a:pt x="35" y="327"/>
                  </a:lnTo>
                  <a:lnTo>
                    <a:pt x="33" y="330"/>
                  </a:lnTo>
                  <a:lnTo>
                    <a:pt x="30" y="336"/>
                  </a:lnTo>
                  <a:lnTo>
                    <a:pt x="26" y="343"/>
                  </a:lnTo>
                  <a:lnTo>
                    <a:pt x="22" y="358"/>
                  </a:lnTo>
                  <a:lnTo>
                    <a:pt x="22" y="358"/>
                  </a:lnTo>
                  <a:lnTo>
                    <a:pt x="21" y="365"/>
                  </a:lnTo>
                  <a:lnTo>
                    <a:pt x="20" y="374"/>
                  </a:lnTo>
                  <a:lnTo>
                    <a:pt x="20" y="392"/>
                  </a:lnTo>
                  <a:lnTo>
                    <a:pt x="22" y="410"/>
                  </a:lnTo>
                  <a:lnTo>
                    <a:pt x="24" y="427"/>
                  </a:lnTo>
                  <a:lnTo>
                    <a:pt x="24" y="427"/>
                  </a:lnTo>
                  <a:lnTo>
                    <a:pt x="24" y="433"/>
                  </a:lnTo>
                  <a:lnTo>
                    <a:pt x="24" y="438"/>
                  </a:lnTo>
                  <a:lnTo>
                    <a:pt x="24" y="438"/>
                  </a:lnTo>
                  <a:lnTo>
                    <a:pt x="25" y="441"/>
                  </a:lnTo>
                  <a:lnTo>
                    <a:pt x="27" y="443"/>
                  </a:lnTo>
                  <a:lnTo>
                    <a:pt x="31" y="446"/>
                  </a:lnTo>
                  <a:lnTo>
                    <a:pt x="31" y="446"/>
                  </a:lnTo>
                  <a:lnTo>
                    <a:pt x="32" y="449"/>
                  </a:lnTo>
                  <a:lnTo>
                    <a:pt x="31" y="451"/>
                  </a:lnTo>
                  <a:lnTo>
                    <a:pt x="26" y="454"/>
                  </a:lnTo>
                  <a:lnTo>
                    <a:pt x="26" y="454"/>
                  </a:lnTo>
                  <a:lnTo>
                    <a:pt x="25" y="456"/>
                  </a:lnTo>
                  <a:lnTo>
                    <a:pt x="26" y="457"/>
                  </a:lnTo>
                  <a:lnTo>
                    <a:pt x="26" y="457"/>
                  </a:lnTo>
                  <a:lnTo>
                    <a:pt x="29" y="461"/>
                  </a:lnTo>
                  <a:lnTo>
                    <a:pt x="30" y="463"/>
                  </a:lnTo>
                  <a:lnTo>
                    <a:pt x="30" y="465"/>
                  </a:lnTo>
                  <a:lnTo>
                    <a:pt x="30" y="465"/>
                  </a:lnTo>
                  <a:lnTo>
                    <a:pt x="27" y="469"/>
                  </a:lnTo>
                  <a:lnTo>
                    <a:pt x="26" y="474"/>
                  </a:lnTo>
                  <a:lnTo>
                    <a:pt x="26" y="479"/>
                  </a:lnTo>
                  <a:lnTo>
                    <a:pt x="26" y="484"/>
                  </a:lnTo>
                  <a:lnTo>
                    <a:pt x="26" y="484"/>
                  </a:lnTo>
                  <a:lnTo>
                    <a:pt x="26" y="491"/>
                  </a:lnTo>
                  <a:lnTo>
                    <a:pt x="26" y="491"/>
                  </a:lnTo>
                  <a:lnTo>
                    <a:pt x="23" y="505"/>
                  </a:lnTo>
                  <a:lnTo>
                    <a:pt x="17" y="517"/>
                  </a:lnTo>
                  <a:lnTo>
                    <a:pt x="17" y="517"/>
                  </a:lnTo>
                  <a:lnTo>
                    <a:pt x="16" y="520"/>
                  </a:lnTo>
                  <a:lnTo>
                    <a:pt x="17" y="522"/>
                  </a:lnTo>
                  <a:lnTo>
                    <a:pt x="17" y="522"/>
                  </a:lnTo>
                  <a:lnTo>
                    <a:pt x="19" y="527"/>
                  </a:lnTo>
                  <a:lnTo>
                    <a:pt x="19" y="530"/>
                  </a:lnTo>
                  <a:lnTo>
                    <a:pt x="16" y="535"/>
                  </a:lnTo>
                  <a:lnTo>
                    <a:pt x="14" y="538"/>
                  </a:lnTo>
                  <a:lnTo>
                    <a:pt x="14" y="538"/>
                  </a:lnTo>
                  <a:lnTo>
                    <a:pt x="12" y="541"/>
                  </a:lnTo>
                  <a:lnTo>
                    <a:pt x="10" y="545"/>
                  </a:lnTo>
                  <a:lnTo>
                    <a:pt x="8" y="552"/>
                  </a:lnTo>
                  <a:lnTo>
                    <a:pt x="8" y="552"/>
                  </a:lnTo>
                  <a:lnTo>
                    <a:pt x="4" y="559"/>
                  </a:lnTo>
                  <a:lnTo>
                    <a:pt x="4" y="559"/>
                  </a:lnTo>
                  <a:lnTo>
                    <a:pt x="2" y="564"/>
                  </a:lnTo>
                  <a:lnTo>
                    <a:pt x="0" y="570"/>
                  </a:lnTo>
                  <a:lnTo>
                    <a:pt x="1" y="575"/>
                  </a:lnTo>
                  <a:lnTo>
                    <a:pt x="1" y="579"/>
                  </a:lnTo>
                  <a:lnTo>
                    <a:pt x="3" y="580"/>
                  </a:lnTo>
                  <a:lnTo>
                    <a:pt x="3" y="580"/>
                  </a:lnTo>
                  <a:lnTo>
                    <a:pt x="8" y="584"/>
                  </a:lnTo>
                  <a:lnTo>
                    <a:pt x="11" y="588"/>
                  </a:lnTo>
                  <a:lnTo>
                    <a:pt x="11" y="588"/>
                  </a:lnTo>
                  <a:lnTo>
                    <a:pt x="13" y="592"/>
                  </a:lnTo>
                  <a:lnTo>
                    <a:pt x="14" y="598"/>
                  </a:lnTo>
                  <a:lnTo>
                    <a:pt x="15" y="602"/>
                  </a:lnTo>
                  <a:lnTo>
                    <a:pt x="16" y="606"/>
                  </a:lnTo>
                  <a:lnTo>
                    <a:pt x="16" y="606"/>
                  </a:lnTo>
                  <a:lnTo>
                    <a:pt x="17" y="610"/>
                  </a:lnTo>
                  <a:lnTo>
                    <a:pt x="20" y="611"/>
                  </a:lnTo>
                  <a:lnTo>
                    <a:pt x="24" y="613"/>
                  </a:lnTo>
                  <a:lnTo>
                    <a:pt x="30" y="614"/>
                  </a:lnTo>
                  <a:lnTo>
                    <a:pt x="35" y="614"/>
                  </a:lnTo>
                  <a:lnTo>
                    <a:pt x="35" y="614"/>
                  </a:lnTo>
                  <a:lnTo>
                    <a:pt x="36" y="615"/>
                  </a:lnTo>
                  <a:lnTo>
                    <a:pt x="36" y="615"/>
                  </a:lnTo>
                  <a:lnTo>
                    <a:pt x="53" y="615"/>
                  </a:lnTo>
                  <a:lnTo>
                    <a:pt x="71" y="615"/>
                  </a:lnTo>
                  <a:lnTo>
                    <a:pt x="71" y="6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4" name="Freeform 623"/>
            <p:cNvSpPr>
              <a:spLocks/>
            </p:cNvSpPr>
            <p:nvPr/>
          </p:nvSpPr>
          <p:spPr bwMode="gray">
            <a:xfrm>
              <a:off x="2630181" y="6022298"/>
              <a:ext cx="69572" cy="50401"/>
            </a:xfrm>
            <a:custGeom>
              <a:avLst/>
              <a:gdLst/>
              <a:ahLst/>
              <a:cxnLst>
                <a:cxn ang="0">
                  <a:pos x="0" y="32"/>
                </a:cxn>
                <a:cxn ang="0">
                  <a:pos x="0" y="0"/>
                </a:cxn>
                <a:cxn ang="0">
                  <a:pos x="0" y="0"/>
                </a:cxn>
                <a:cxn ang="0">
                  <a:pos x="2" y="4"/>
                </a:cxn>
                <a:cxn ang="0">
                  <a:pos x="2" y="4"/>
                </a:cxn>
                <a:cxn ang="0">
                  <a:pos x="3" y="6"/>
                </a:cxn>
                <a:cxn ang="0">
                  <a:pos x="5" y="6"/>
                </a:cxn>
                <a:cxn ang="0">
                  <a:pos x="6" y="7"/>
                </a:cxn>
                <a:cxn ang="0">
                  <a:pos x="7" y="8"/>
                </a:cxn>
                <a:cxn ang="0">
                  <a:pos x="7" y="8"/>
                </a:cxn>
                <a:cxn ang="0">
                  <a:pos x="10" y="11"/>
                </a:cxn>
                <a:cxn ang="0">
                  <a:pos x="13" y="15"/>
                </a:cxn>
                <a:cxn ang="0">
                  <a:pos x="21" y="20"/>
                </a:cxn>
                <a:cxn ang="0">
                  <a:pos x="30" y="24"/>
                </a:cxn>
                <a:cxn ang="0">
                  <a:pos x="39" y="28"/>
                </a:cxn>
                <a:cxn ang="0">
                  <a:pos x="39" y="28"/>
                </a:cxn>
                <a:cxn ang="0">
                  <a:pos x="44" y="28"/>
                </a:cxn>
                <a:cxn ang="0">
                  <a:pos x="47" y="28"/>
                </a:cxn>
                <a:cxn ang="0">
                  <a:pos x="48" y="30"/>
                </a:cxn>
                <a:cxn ang="0">
                  <a:pos x="48" y="30"/>
                </a:cxn>
                <a:cxn ang="0">
                  <a:pos x="43" y="32"/>
                </a:cxn>
                <a:cxn ang="0">
                  <a:pos x="39" y="33"/>
                </a:cxn>
                <a:cxn ang="0">
                  <a:pos x="34" y="34"/>
                </a:cxn>
                <a:cxn ang="0">
                  <a:pos x="30" y="34"/>
                </a:cxn>
                <a:cxn ang="0">
                  <a:pos x="26" y="34"/>
                </a:cxn>
                <a:cxn ang="0">
                  <a:pos x="21" y="33"/>
                </a:cxn>
                <a:cxn ang="0">
                  <a:pos x="17" y="31"/>
                </a:cxn>
                <a:cxn ang="0">
                  <a:pos x="12" y="29"/>
                </a:cxn>
                <a:cxn ang="0">
                  <a:pos x="12" y="29"/>
                </a:cxn>
                <a:cxn ang="0">
                  <a:pos x="11" y="29"/>
                </a:cxn>
                <a:cxn ang="0">
                  <a:pos x="9" y="29"/>
                </a:cxn>
                <a:cxn ang="0">
                  <a:pos x="9" y="29"/>
                </a:cxn>
                <a:cxn ang="0">
                  <a:pos x="7" y="31"/>
                </a:cxn>
                <a:cxn ang="0">
                  <a:pos x="5" y="32"/>
                </a:cxn>
                <a:cxn ang="0">
                  <a:pos x="5" y="32"/>
                </a:cxn>
                <a:cxn ang="0">
                  <a:pos x="0" y="32"/>
                </a:cxn>
                <a:cxn ang="0">
                  <a:pos x="0" y="32"/>
                </a:cxn>
              </a:cxnLst>
              <a:rect l="0" t="0" r="r" b="b"/>
              <a:pathLst>
                <a:path w="48" h="34">
                  <a:moveTo>
                    <a:pt x="0" y="32"/>
                  </a:moveTo>
                  <a:lnTo>
                    <a:pt x="0" y="0"/>
                  </a:lnTo>
                  <a:lnTo>
                    <a:pt x="0" y="0"/>
                  </a:lnTo>
                  <a:lnTo>
                    <a:pt x="2" y="4"/>
                  </a:lnTo>
                  <a:lnTo>
                    <a:pt x="2" y="4"/>
                  </a:lnTo>
                  <a:lnTo>
                    <a:pt x="3" y="6"/>
                  </a:lnTo>
                  <a:lnTo>
                    <a:pt x="5" y="6"/>
                  </a:lnTo>
                  <a:lnTo>
                    <a:pt x="6" y="7"/>
                  </a:lnTo>
                  <a:lnTo>
                    <a:pt x="7" y="8"/>
                  </a:lnTo>
                  <a:lnTo>
                    <a:pt x="7" y="8"/>
                  </a:lnTo>
                  <a:lnTo>
                    <a:pt x="10" y="11"/>
                  </a:lnTo>
                  <a:lnTo>
                    <a:pt x="13" y="15"/>
                  </a:lnTo>
                  <a:lnTo>
                    <a:pt x="21" y="20"/>
                  </a:lnTo>
                  <a:lnTo>
                    <a:pt x="30" y="24"/>
                  </a:lnTo>
                  <a:lnTo>
                    <a:pt x="39" y="28"/>
                  </a:lnTo>
                  <a:lnTo>
                    <a:pt x="39" y="28"/>
                  </a:lnTo>
                  <a:lnTo>
                    <a:pt x="44" y="28"/>
                  </a:lnTo>
                  <a:lnTo>
                    <a:pt x="47" y="28"/>
                  </a:lnTo>
                  <a:lnTo>
                    <a:pt x="48" y="30"/>
                  </a:lnTo>
                  <a:lnTo>
                    <a:pt x="48" y="30"/>
                  </a:lnTo>
                  <a:lnTo>
                    <a:pt x="43" y="32"/>
                  </a:lnTo>
                  <a:lnTo>
                    <a:pt x="39" y="33"/>
                  </a:lnTo>
                  <a:lnTo>
                    <a:pt x="34" y="34"/>
                  </a:lnTo>
                  <a:lnTo>
                    <a:pt x="30" y="34"/>
                  </a:lnTo>
                  <a:lnTo>
                    <a:pt x="26" y="34"/>
                  </a:lnTo>
                  <a:lnTo>
                    <a:pt x="21" y="33"/>
                  </a:lnTo>
                  <a:lnTo>
                    <a:pt x="17" y="31"/>
                  </a:lnTo>
                  <a:lnTo>
                    <a:pt x="12" y="29"/>
                  </a:lnTo>
                  <a:lnTo>
                    <a:pt x="12" y="29"/>
                  </a:lnTo>
                  <a:lnTo>
                    <a:pt x="11" y="29"/>
                  </a:lnTo>
                  <a:lnTo>
                    <a:pt x="9" y="29"/>
                  </a:lnTo>
                  <a:lnTo>
                    <a:pt x="9" y="29"/>
                  </a:lnTo>
                  <a:lnTo>
                    <a:pt x="7" y="31"/>
                  </a:lnTo>
                  <a:lnTo>
                    <a:pt x="5" y="32"/>
                  </a:lnTo>
                  <a:lnTo>
                    <a:pt x="5" y="32"/>
                  </a:lnTo>
                  <a:lnTo>
                    <a:pt x="0" y="32"/>
                  </a:lnTo>
                  <a:lnTo>
                    <a:pt x="0" y="3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5" name="Freeform 624"/>
            <p:cNvSpPr>
              <a:spLocks/>
            </p:cNvSpPr>
            <p:nvPr/>
          </p:nvSpPr>
          <p:spPr bwMode="gray">
            <a:xfrm>
              <a:off x="2716547" y="6067898"/>
              <a:ext cx="14394" cy="4800"/>
            </a:xfrm>
            <a:custGeom>
              <a:avLst/>
              <a:gdLst/>
              <a:ahLst/>
              <a:cxnLst>
                <a:cxn ang="0">
                  <a:pos x="10" y="0"/>
                </a:cxn>
                <a:cxn ang="0">
                  <a:pos x="10" y="0"/>
                </a:cxn>
                <a:cxn ang="0">
                  <a:pos x="7" y="0"/>
                </a:cxn>
                <a:cxn ang="0">
                  <a:pos x="4" y="1"/>
                </a:cxn>
                <a:cxn ang="0">
                  <a:pos x="2" y="1"/>
                </a:cxn>
                <a:cxn ang="0">
                  <a:pos x="0" y="2"/>
                </a:cxn>
                <a:cxn ang="0">
                  <a:pos x="0" y="2"/>
                </a:cxn>
                <a:cxn ang="0">
                  <a:pos x="0" y="3"/>
                </a:cxn>
                <a:cxn ang="0">
                  <a:pos x="1" y="4"/>
                </a:cxn>
                <a:cxn ang="0">
                  <a:pos x="4" y="4"/>
                </a:cxn>
                <a:cxn ang="0">
                  <a:pos x="8" y="3"/>
                </a:cxn>
                <a:cxn ang="0">
                  <a:pos x="11" y="1"/>
                </a:cxn>
                <a:cxn ang="0">
                  <a:pos x="11" y="1"/>
                </a:cxn>
                <a:cxn ang="0">
                  <a:pos x="11" y="1"/>
                </a:cxn>
                <a:cxn ang="0">
                  <a:pos x="11" y="0"/>
                </a:cxn>
                <a:cxn ang="0">
                  <a:pos x="10" y="0"/>
                </a:cxn>
                <a:cxn ang="0">
                  <a:pos x="10" y="0"/>
                </a:cxn>
                <a:cxn ang="0">
                  <a:pos x="10" y="0"/>
                </a:cxn>
              </a:cxnLst>
              <a:rect l="0" t="0" r="r" b="b"/>
              <a:pathLst>
                <a:path w="11" h="4">
                  <a:moveTo>
                    <a:pt x="10" y="0"/>
                  </a:moveTo>
                  <a:lnTo>
                    <a:pt x="10" y="0"/>
                  </a:lnTo>
                  <a:lnTo>
                    <a:pt x="7" y="0"/>
                  </a:lnTo>
                  <a:lnTo>
                    <a:pt x="4" y="1"/>
                  </a:lnTo>
                  <a:lnTo>
                    <a:pt x="2" y="1"/>
                  </a:lnTo>
                  <a:lnTo>
                    <a:pt x="0" y="2"/>
                  </a:lnTo>
                  <a:lnTo>
                    <a:pt x="0" y="2"/>
                  </a:lnTo>
                  <a:lnTo>
                    <a:pt x="0" y="3"/>
                  </a:lnTo>
                  <a:lnTo>
                    <a:pt x="1" y="4"/>
                  </a:lnTo>
                  <a:lnTo>
                    <a:pt x="4" y="4"/>
                  </a:lnTo>
                  <a:lnTo>
                    <a:pt x="8" y="3"/>
                  </a:lnTo>
                  <a:lnTo>
                    <a:pt x="11" y="1"/>
                  </a:lnTo>
                  <a:lnTo>
                    <a:pt x="11" y="1"/>
                  </a:lnTo>
                  <a:lnTo>
                    <a:pt x="11" y="1"/>
                  </a:lnTo>
                  <a:lnTo>
                    <a:pt x="11" y="0"/>
                  </a:lnTo>
                  <a:lnTo>
                    <a:pt x="10" y="0"/>
                  </a:lnTo>
                  <a:lnTo>
                    <a:pt x="10" y="0"/>
                  </a:lnTo>
                  <a:lnTo>
                    <a:pt x="10"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6" name="Freeform 625"/>
            <p:cNvSpPr>
              <a:spLocks/>
            </p:cNvSpPr>
            <p:nvPr/>
          </p:nvSpPr>
          <p:spPr bwMode="gray">
            <a:xfrm>
              <a:off x="4722156" y="4423856"/>
              <a:ext cx="117553" cy="134404"/>
            </a:xfrm>
            <a:custGeom>
              <a:avLst/>
              <a:gdLst/>
              <a:ahLst/>
              <a:cxnLst>
                <a:cxn ang="0">
                  <a:pos x="14" y="15"/>
                </a:cxn>
                <a:cxn ang="0">
                  <a:pos x="18" y="18"/>
                </a:cxn>
                <a:cxn ang="0">
                  <a:pos x="18" y="22"/>
                </a:cxn>
                <a:cxn ang="0">
                  <a:pos x="19" y="31"/>
                </a:cxn>
                <a:cxn ang="0">
                  <a:pos x="21" y="37"/>
                </a:cxn>
                <a:cxn ang="0">
                  <a:pos x="21" y="42"/>
                </a:cxn>
                <a:cxn ang="0">
                  <a:pos x="15" y="49"/>
                </a:cxn>
                <a:cxn ang="0">
                  <a:pos x="11" y="56"/>
                </a:cxn>
                <a:cxn ang="0">
                  <a:pos x="8" y="64"/>
                </a:cxn>
                <a:cxn ang="0">
                  <a:pos x="8" y="73"/>
                </a:cxn>
                <a:cxn ang="0">
                  <a:pos x="7" y="76"/>
                </a:cxn>
                <a:cxn ang="0">
                  <a:pos x="2" y="80"/>
                </a:cxn>
                <a:cxn ang="0">
                  <a:pos x="0" y="82"/>
                </a:cxn>
                <a:cxn ang="0">
                  <a:pos x="0" y="90"/>
                </a:cxn>
                <a:cxn ang="0">
                  <a:pos x="2" y="96"/>
                </a:cxn>
                <a:cxn ang="0">
                  <a:pos x="10" y="96"/>
                </a:cxn>
                <a:cxn ang="0">
                  <a:pos x="24" y="96"/>
                </a:cxn>
                <a:cxn ang="0">
                  <a:pos x="63" y="90"/>
                </a:cxn>
                <a:cxn ang="0">
                  <a:pos x="65" y="75"/>
                </a:cxn>
                <a:cxn ang="0">
                  <a:pos x="67" y="61"/>
                </a:cxn>
                <a:cxn ang="0">
                  <a:pos x="72" y="53"/>
                </a:cxn>
                <a:cxn ang="0">
                  <a:pos x="81" y="45"/>
                </a:cxn>
                <a:cxn ang="0">
                  <a:pos x="82" y="44"/>
                </a:cxn>
                <a:cxn ang="0">
                  <a:pos x="82" y="36"/>
                </a:cxn>
                <a:cxn ang="0">
                  <a:pos x="76" y="22"/>
                </a:cxn>
                <a:cxn ang="0">
                  <a:pos x="72" y="6"/>
                </a:cxn>
                <a:cxn ang="0">
                  <a:pos x="72" y="5"/>
                </a:cxn>
                <a:cxn ang="0">
                  <a:pos x="68" y="2"/>
                </a:cxn>
                <a:cxn ang="0">
                  <a:pos x="67" y="0"/>
                </a:cxn>
                <a:cxn ang="0">
                  <a:pos x="63" y="1"/>
                </a:cxn>
                <a:cxn ang="0">
                  <a:pos x="60" y="2"/>
                </a:cxn>
                <a:cxn ang="0">
                  <a:pos x="51" y="1"/>
                </a:cxn>
                <a:cxn ang="0">
                  <a:pos x="48" y="2"/>
                </a:cxn>
                <a:cxn ang="0">
                  <a:pos x="38" y="10"/>
                </a:cxn>
                <a:cxn ang="0">
                  <a:pos x="35" y="12"/>
                </a:cxn>
                <a:cxn ang="0">
                  <a:pos x="24" y="13"/>
                </a:cxn>
                <a:cxn ang="0">
                  <a:pos x="18" y="13"/>
                </a:cxn>
                <a:cxn ang="0">
                  <a:pos x="14" y="15"/>
                </a:cxn>
              </a:cxnLst>
              <a:rect l="0" t="0" r="r" b="b"/>
              <a:pathLst>
                <a:path w="83" h="96">
                  <a:moveTo>
                    <a:pt x="14" y="15"/>
                  </a:moveTo>
                  <a:lnTo>
                    <a:pt x="14" y="15"/>
                  </a:lnTo>
                  <a:lnTo>
                    <a:pt x="16" y="16"/>
                  </a:lnTo>
                  <a:lnTo>
                    <a:pt x="18" y="18"/>
                  </a:lnTo>
                  <a:lnTo>
                    <a:pt x="18" y="18"/>
                  </a:lnTo>
                  <a:lnTo>
                    <a:pt x="18" y="22"/>
                  </a:lnTo>
                  <a:lnTo>
                    <a:pt x="18" y="24"/>
                  </a:lnTo>
                  <a:lnTo>
                    <a:pt x="19" y="31"/>
                  </a:lnTo>
                  <a:lnTo>
                    <a:pt x="19" y="31"/>
                  </a:lnTo>
                  <a:lnTo>
                    <a:pt x="21" y="37"/>
                  </a:lnTo>
                  <a:lnTo>
                    <a:pt x="21" y="39"/>
                  </a:lnTo>
                  <a:lnTo>
                    <a:pt x="21" y="42"/>
                  </a:lnTo>
                  <a:lnTo>
                    <a:pt x="21" y="42"/>
                  </a:lnTo>
                  <a:lnTo>
                    <a:pt x="15" y="49"/>
                  </a:lnTo>
                  <a:lnTo>
                    <a:pt x="15" y="49"/>
                  </a:lnTo>
                  <a:lnTo>
                    <a:pt x="11" y="56"/>
                  </a:lnTo>
                  <a:lnTo>
                    <a:pt x="8" y="64"/>
                  </a:lnTo>
                  <a:lnTo>
                    <a:pt x="8" y="64"/>
                  </a:lnTo>
                  <a:lnTo>
                    <a:pt x="8" y="68"/>
                  </a:lnTo>
                  <a:lnTo>
                    <a:pt x="8" y="73"/>
                  </a:lnTo>
                  <a:lnTo>
                    <a:pt x="8" y="73"/>
                  </a:lnTo>
                  <a:lnTo>
                    <a:pt x="7" y="76"/>
                  </a:lnTo>
                  <a:lnTo>
                    <a:pt x="5" y="78"/>
                  </a:lnTo>
                  <a:lnTo>
                    <a:pt x="2" y="80"/>
                  </a:lnTo>
                  <a:lnTo>
                    <a:pt x="0" y="82"/>
                  </a:lnTo>
                  <a:lnTo>
                    <a:pt x="0" y="82"/>
                  </a:lnTo>
                  <a:lnTo>
                    <a:pt x="0" y="86"/>
                  </a:lnTo>
                  <a:lnTo>
                    <a:pt x="0" y="90"/>
                  </a:lnTo>
                  <a:lnTo>
                    <a:pt x="2" y="94"/>
                  </a:lnTo>
                  <a:lnTo>
                    <a:pt x="2" y="96"/>
                  </a:lnTo>
                  <a:lnTo>
                    <a:pt x="2" y="96"/>
                  </a:lnTo>
                  <a:lnTo>
                    <a:pt x="10" y="96"/>
                  </a:lnTo>
                  <a:lnTo>
                    <a:pt x="10" y="96"/>
                  </a:lnTo>
                  <a:lnTo>
                    <a:pt x="24" y="96"/>
                  </a:lnTo>
                  <a:lnTo>
                    <a:pt x="37" y="95"/>
                  </a:lnTo>
                  <a:lnTo>
                    <a:pt x="63" y="90"/>
                  </a:lnTo>
                  <a:lnTo>
                    <a:pt x="63" y="90"/>
                  </a:lnTo>
                  <a:lnTo>
                    <a:pt x="65" y="75"/>
                  </a:lnTo>
                  <a:lnTo>
                    <a:pt x="66" y="68"/>
                  </a:lnTo>
                  <a:lnTo>
                    <a:pt x="67" y="61"/>
                  </a:lnTo>
                  <a:lnTo>
                    <a:pt x="69" y="57"/>
                  </a:lnTo>
                  <a:lnTo>
                    <a:pt x="72" y="53"/>
                  </a:lnTo>
                  <a:lnTo>
                    <a:pt x="77" y="48"/>
                  </a:lnTo>
                  <a:lnTo>
                    <a:pt x="81" y="45"/>
                  </a:lnTo>
                  <a:lnTo>
                    <a:pt x="81" y="45"/>
                  </a:lnTo>
                  <a:lnTo>
                    <a:pt x="82" y="44"/>
                  </a:lnTo>
                  <a:lnTo>
                    <a:pt x="83" y="42"/>
                  </a:lnTo>
                  <a:lnTo>
                    <a:pt x="82" y="36"/>
                  </a:lnTo>
                  <a:lnTo>
                    <a:pt x="82" y="36"/>
                  </a:lnTo>
                  <a:lnTo>
                    <a:pt x="76" y="22"/>
                  </a:lnTo>
                  <a:lnTo>
                    <a:pt x="74" y="14"/>
                  </a:lnTo>
                  <a:lnTo>
                    <a:pt x="72" y="6"/>
                  </a:lnTo>
                  <a:lnTo>
                    <a:pt x="72" y="6"/>
                  </a:lnTo>
                  <a:lnTo>
                    <a:pt x="72" y="5"/>
                  </a:lnTo>
                  <a:lnTo>
                    <a:pt x="71" y="4"/>
                  </a:lnTo>
                  <a:lnTo>
                    <a:pt x="68" y="2"/>
                  </a:lnTo>
                  <a:lnTo>
                    <a:pt x="68" y="2"/>
                  </a:lnTo>
                  <a:lnTo>
                    <a:pt x="67" y="0"/>
                  </a:lnTo>
                  <a:lnTo>
                    <a:pt x="67" y="0"/>
                  </a:lnTo>
                  <a:lnTo>
                    <a:pt x="63" y="1"/>
                  </a:lnTo>
                  <a:lnTo>
                    <a:pt x="60" y="2"/>
                  </a:lnTo>
                  <a:lnTo>
                    <a:pt x="60" y="2"/>
                  </a:lnTo>
                  <a:lnTo>
                    <a:pt x="53" y="1"/>
                  </a:lnTo>
                  <a:lnTo>
                    <a:pt x="51" y="1"/>
                  </a:lnTo>
                  <a:lnTo>
                    <a:pt x="48" y="2"/>
                  </a:lnTo>
                  <a:lnTo>
                    <a:pt x="48" y="2"/>
                  </a:lnTo>
                  <a:lnTo>
                    <a:pt x="41" y="7"/>
                  </a:lnTo>
                  <a:lnTo>
                    <a:pt x="38" y="10"/>
                  </a:lnTo>
                  <a:lnTo>
                    <a:pt x="35" y="12"/>
                  </a:lnTo>
                  <a:lnTo>
                    <a:pt x="35" y="12"/>
                  </a:lnTo>
                  <a:lnTo>
                    <a:pt x="29" y="13"/>
                  </a:lnTo>
                  <a:lnTo>
                    <a:pt x="24" y="13"/>
                  </a:lnTo>
                  <a:lnTo>
                    <a:pt x="24" y="13"/>
                  </a:lnTo>
                  <a:lnTo>
                    <a:pt x="18" y="13"/>
                  </a:lnTo>
                  <a:lnTo>
                    <a:pt x="14" y="15"/>
                  </a:lnTo>
                  <a:lnTo>
                    <a:pt x="14"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7" name="Freeform 626"/>
            <p:cNvSpPr>
              <a:spLocks/>
            </p:cNvSpPr>
            <p:nvPr/>
          </p:nvSpPr>
          <p:spPr bwMode="gray">
            <a:xfrm>
              <a:off x="4319115" y="2947816"/>
              <a:ext cx="26389" cy="36002"/>
            </a:xfrm>
            <a:custGeom>
              <a:avLst/>
              <a:gdLst/>
              <a:ahLst/>
              <a:cxnLst>
                <a:cxn ang="0">
                  <a:pos x="18" y="23"/>
                </a:cxn>
                <a:cxn ang="0">
                  <a:pos x="18" y="23"/>
                </a:cxn>
                <a:cxn ang="0">
                  <a:pos x="16" y="26"/>
                </a:cxn>
                <a:cxn ang="0">
                  <a:pos x="15" y="26"/>
                </a:cxn>
                <a:cxn ang="0">
                  <a:pos x="14" y="26"/>
                </a:cxn>
                <a:cxn ang="0">
                  <a:pos x="14" y="26"/>
                </a:cxn>
                <a:cxn ang="0">
                  <a:pos x="10" y="24"/>
                </a:cxn>
                <a:cxn ang="0">
                  <a:pos x="7" y="23"/>
                </a:cxn>
                <a:cxn ang="0">
                  <a:pos x="4" y="22"/>
                </a:cxn>
                <a:cxn ang="0">
                  <a:pos x="0" y="21"/>
                </a:cxn>
                <a:cxn ang="0">
                  <a:pos x="0" y="21"/>
                </a:cxn>
                <a:cxn ang="0">
                  <a:pos x="0" y="18"/>
                </a:cxn>
                <a:cxn ang="0">
                  <a:pos x="0" y="16"/>
                </a:cxn>
                <a:cxn ang="0">
                  <a:pos x="0" y="16"/>
                </a:cxn>
                <a:cxn ang="0">
                  <a:pos x="3" y="12"/>
                </a:cxn>
                <a:cxn ang="0">
                  <a:pos x="3" y="8"/>
                </a:cxn>
                <a:cxn ang="0">
                  <a:pos x="3" y="4"/>
                </a:cxn>
                <a:cxn ang="0">
                  <a:pos x="3" y="0"/>
                </a:cxn>
                <a:cxn ang="0">
                  <a:pos x="3" y="0"/>
                </a:cxn>
                <a:cxn ang="0">
                  <a:pos x="4" y="0"/>
                </a:cxn>
                <a:cxn ang="0">
                  <a:pos x="5" y="1"/>
                </a:cxn>
                <a:cxn ang="0">
                  <a:pos x="5" y="1"/>
                </a:cxn>
                <a:cxn ang="0">
                  <a:pos x="7" y="3"/>
                </a:cxn>
                <a:cxn ang="0">
                  <a:pos x="10" y="3"/>
                </a:cxn>
                <a:cxn ang="0">
                  <a:pos x="16" y="4"/>
                </a:cxn>
                <a:cxn ang="0">
                  <a:pos x="16" y="4"/>
                </a:cxn>
                <a:cxn ang="0">
                  <a:pos x="17" y="5"/>
                </a:cxn>
                <a:cxn ang="0">
                  <a:pos x="17" y="7"/>
                </a:cxn>
                <a:cxn ang="0">
                  <a:pos x="17" y="7"/>
                </a:cxn>
                <a:cxn ang="0">
                  <a:pos x="16" y="12"/>
                </a:cxn>
                <a:cxn ang="0">
                  <a:pos x="15" y="14"/>
                </a:cxn>
                <a:cxn ang="0">
                  <a:pos x="16" y="16"/>
                </a:cxn>
                <a:cxn ang="0">
                  <a:pos x="19" y="19"/>
                </a:cxn>
                <a:cxn ang="0">
                  <a:pos x="19" y="19"/>
                </a:cxn>
                <a:cxn ang="0">
                  <a:pos x="19" y="21"/>
                </a:cxn>
                <a:cxn ang="0">
                  <a:pos x="18" y="23"/>
                </a:cxn>
                <a:cxn ang="0">
                  <a:pos x="18" y="23"/>
                </a:cxn>
              </a:cxnLst>
              <a:rect l="0" t="0" r="r" b="b"/>
              <a:pathLst>
                <a:path w="19" h="26">
                  <a:moveTo>
                    <a:pt x="18" y="23"/>
                  </a:moveTo>
                  <a:lnTo>
                    <a:pt x="18" y="23"/>
                  </a:lnTo>
                  <a:lnTo>
                    <a:pt x="16" y="26"/>
                  </a:lnTo>
                  <a:lnTo>
                    <a:pt x="15" y="26"/>
                  </a:lnTo>
                  <a:lnTo>
                    <a:pt x="14" y="26"/>
                  </a:lnTo>
                  <a:lnTo>
                    <a:pt x="14" y="26"/>
                  </a:lnTo>
                  <a:lnTo>
                    <a:pt x="10" y="24"/>
                  </a:lnTo>
                  <a:lnTo>
                    <a:pt x="7" y="23"/>
                  </a:lnTo>
                  <a:lnTo>
                    <a:pt x="4" y="22"/>
                  </a:lnTo>
                  <a:lnTo>
                    <a:pt x="0" y="21"/>
                  </a:lnTo>
                  <a:lnTo>
                    <a:pt x="0" y="21"/>
                  </a:lnTo>
                  <a:lnTo>
                    <a:pt x="0" y="18"/>
                  </a:lnTo>
                  <a:lnTo>
                    <a:pt x="0" y="16"/>
                  </a:lnTo>
                  <a:lnTo>
                    <a:pt x="0" y="16"/>
                  </a:lnTo>
                  <a:lnTo>
                    <a:pt x="3" y="12"/>
                  </a:lnTo>
                  <a:lnTo>
                    <a:pt x="3" y="8"/>
                  </a:lnTo>
                  <a:lnTo>
                    <a:pt x="3" y="4"/>
                  </a:lnTo>
                  <a:lnTo>
                    <a:pt x="3" y="0"/>
                  </a:lnTo>
                  <a:lnTo>
                    <a:pt x="3" y="0"/>
                  </a:lnTo>
                  <a:lnTo>
                    <a:pt x="4" y="0"/>
                  </a:lnTo>
                  <a:lnTo>
                    <a:pt x="5" y="1"/>
                  </a:lnTo>
                  <a:lnTo>
                    <a:pt x="5" y="1"/>
                  </a:lnTo>
                  <a:lnTo>
                    <a:pt x="7" y="3"/>
                  </a:lnTo>
                  <a:lnTo>
                    <a:pt x="10" y="3"/>
                  </a:lnTo>
                  <a:lnTo>
                    <a:pt x="16" y="4"/>
                  </a:lnTo>
                  <a:lnTo>
                    <a:pt x="16" y="4"/>
                  </a:lnTo>
                  <a:lnTo>
                    <a:pt x="17" y="5"/>
                  </a:lnTo>
                  <a:lnTo>
                    <a:pt x="17" y="7"/>
                  </a:lnTo>
                  <a:lnTo>
                    <a:pt x="17" y="7"/>
                  </a:lnTo>
                  <a:lnTo>
                    <a:pt x="16" y="12"/>
                  </a:lnTo>
                  <a:lnTo>
                    <a:pt x="15" y="14"/>
                  </a:lnTo>
                  <a:lnTo>
                    <a:pt x="16" y="16"/>
                  </a:lnTo>
                  <a:lnTo>
                    <a:pt x="19" y="19"/>
                  </a:lnTo>
                  <a:lnTo>
                    <a:pt x="19" y="19"/>
                  </a:lnTo>
                  <a:lnTo>
                    <a:pt x="19" y="21"/>
                  </a:lnTo>
                  <a:lnTo>
                    <a:pt x="18" y="23"/>
                  </a:lnTo>
                  <a:lnTo>
                    <a:pt x="18" y="2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8" name="Freeform 627"/>
            <p:cNvSpPr>
              <a:spLocks/>
            </p:cNvSpPr>
            <p:nvPr/>
          </p:nvSpPr>
          <p:spPr bwMode="gray">
            <a:xfrm>
              <a:off x="4297523" y="2969417"/>
              <a:ext cx="16794" cy="28801"/>
            </a:xfrm>
            <a:custGeom>
              <a:avLst/>
              <a:gdLst/>
              <a:ahLst/>
              <a:cxnLst>
                <a:cxn ang="0">
                  <a:pos x="11" y="13"/>
                </a:cxn>
                <a:cxn ang="0">
                  <a:pos x="11" y="13"/>
                </a:cxn>
                <a:cxn ang="0">
                  <a:pos x="11" y="16"/>
                </a:cxn>
                <a:cxn ang="0">
                  <a:pos x="10" y="20"/>
                </a:cxn>
                <a:cxn ang="0">
                  <a:pos x="9" y="21"/>
                </a:cxn>
                <a:cxn ang="0">
                  <a:pos x="8" y="22"/>
                </a:cxn>
                <a:cxn ang="0">
                  <a:pos x="5" y="21"/>
                </a:cxn>
                <a:cxn ang="0">
                  <a:pos x="5" y="21"/>
                </a:cxn>
                <a:cxn ang="0">
                  <a:pos x="3" y="20"/>
                </a:cxn>
                <a:cxn ang="0">
                  <a:pos x="1" y="16"/>
                </a:cxn>
                <a:cxn ang="0">
                  <a:pos x="0" y="14"/>
                </a:cxn>
                <a:cxn ang="0">
                  <a:pos x="0" y="11"/>
                </a:cxn>
                <a:cxn ang="0">
                  <a:pos x="2" y="5"/>
                </a:cxn>
                <a:cxn ang="0">
                  <a:pos x="3" y="3"/>
                </a:cxn>
                <a:cxn ang="0">
                  <a:pos x="5" y="1"/>
                </a:cxn>
                <a:cxn ang="0">
                  <a:pos x="5" y="1"/>
                </a:cxn>
                <a:cxn ang="0">
                  <a:pos x="8" y="0"/>
                </a:cxn>
                <a:cxn ang="0">
                  <a:pos x="10" y="1"/>
                </a:cxn>
                <a:cxn ang="0">
                  <a:pos x="11" y="2"/>
                </a:cxn>
                <a:cxn ang="0">
                  <a:pos x="12" y="4"/>
                </a:cxn>
                <a:cxn ang="0">
                  <a:pos x="12" y="4"/>
                </a:cxn>
                <a:cxn ang="0">
                  <a:pos x="12" y="7"/>
                </a:cxn>
                <a:cxn ang="0">
                  <a:pos x="12" y="9"/>
                </a:cxn>
                <a:cxn ang="0">
                  <a:pos x="11" y="13"/>
                </a:cxn>
                <a:cxn ang="0">
                  <a:pos x="11" y="13"/>
                </a:cxn>
              </a:cxnLst>
              <a:rect l="0" t="0" r="r" b="b"/>
              <a:pathLst>
                <a:path w="12" h="22">
                  <a:moveTo>
                    <a:pt x="11" y="13"/>
                  </a:moveTo>
                  <a:lnTo>
                    <a:pt x="11" y="13"/>
                  </a:lnTo>
                  <a:lnTo>
                    <a:pt x="11" y="16"/>
                  </a:lnTo>
                  <a:lnTo>
                    <a:pt x="10" y="20"/>
                  </a:lnTo>
                  <a:lnTo>
                    <a:pt x="9" y="21"/>
                  </a:lnTo>
                  <a:lnTo>
                    <a:pt x="8" y="22"/>
                  </a:lnTo>
                  <a:lnTo>
                    <a:pt x="5" y="21"/>
                  </a:lnTo>
                  <a:lnTo>
                    <a:pt x="5" y="21"/>
                  </a:lnTo>
                  <a:lnTo>
                    <a:pt x="3" y="20"/>
                  </a:lnTo>
                  <a:lnTo>
                    <a:pt x="1" y="16"/>
                  </a:lnTo>
                  <a:lnTo>
                    <a:pt x="0" y="14"/>
                  </a:lnTo>
                  <a:lnTo>
                    <a:pt x="0" y="11"/>
                  </a:lnTo>
                  <a:lnTo>
                    <a:pt x="2" y="5"/>
                  </a:lnTo>
                  <a:lnTo>
                    <a:pt x="3" y="3"/>
                  </a:lnTo>
                  <a:lnTo>
                    <a:pt x="5" y="1"/>
                  </a:lnTo>
                  <a:lnTo>
                    <a:pt x="5" y="1"/>
                  </a:lnTo>
                  <a:lnTo>
                    <a:pt x="8" y="0"/>
                  </a:lnTo>
                  <a:lnTo>
                    <a:pt x="10" y="1"/>
                  </a:lnTo>
                  <a:lnTo>
                    <a:pt x="11" y="2"/>
                  </a:lnTo>
                  <a:lnTo>
                    <a:pt x="12" y="4"/>
                  </a:lnTo>
                  <a:lnTo>
                    <a:pt x="12" y="4"/>
                  </a:lnTo>
                  <a:lnTo>
                    <a:pt x="12" y="7"/>
                  </a:lnTo>
                  <a:lnTo>
                    <a:pt x="12" y="9"/>
                  </a:lnTo>
                  <a:lnTo>
                    <a:pt x="11" y="13"/>
                  </a:lnTo>
                  <a:lnTo>
                    <a:pt x="11" y="1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29" name="Freeform 628"/>
            <p:cNvSpPr>
              <a:spLocks/>
            </p:cNvSpPr>
            <p:nvPr/>
          </p:nvSpPr>
          <p:spPr bwMode="gray">
            <a:xfrm>
              <a:off x="4316715" y="2988618"/>
              <a:ext cx="19192" cy="14400"/>
            </a:xfrm>
            <a:custGeom>
              <a:avLst/>
              <a:gdLst/>
              <a:ahLst/>
              <a:cxnLst>
                <a:cxn ang="0">
                  <a:pos x="10" y="9"/>
                </a:cxn>
                <a:cxn ang="0">
                  <a:pos x="10" y="9"/>
                </a:cxn>
                <a:cxn ang="0">
                  <a:pos x="6" y="10"/>
                </a:cxn>
                <a:cxn ang="0">
                  <a:pos x="4" y="10"/>
                </a:cxn>
                <a:cxn ang="0">
                  <a:pos x="1" y="9"/>
                </a:cxn>
                <a:cxn ang="0">
                  <a:pos x="1" y="9"/>
                </a:cxn>
                <a:cxn ang="0">
                  <a:pos x="0" y="8"/>
                </a:cxn>
                <a:cxn ang="0">
                  <a:pos x="0" y="6"/>
                </a:cxn>
                <a:cxn ang="0">
                  <a:pos x="1" y="4"/>
                </a:cxn>
                <a:cxn ang="0">
                  <a:pos x="4" y="1"/>
                </a:cxn>
                <a:cxn ang="0">
                  <a:pos x="4" y="1"/>
                </a:cxn>
                <a:cxn ang="0">
                  <a:pos x="7" y="0"/>
                </a:cxn>
                <a:cxn ang="0">
                  <a:pos x="9" y="0"/>
                </a:cxn>
                <a:cxn ang="0">
                  <a:pos x="10" y="1"/>
                </a:cxn>
                <a:cxn ang="0">
                  <a:pos x="10" y="1"/>
                </a:cxn>
                <a:cxn ang="0">
                  <a:pos x="12" y="3"/>
                </a:cxn>
                <a:cxn ang="0">
                  <a:pos x="14" y="5"/>
                </a:cxn>
                <a:cxn ang="0">
                  <a:pos x="12" y="7"/>
                </a:cxn>
                <a:cxn ang="0">
                  <a:pos x="10" y="9"/>
                </a:cxn>
                <a:cxn ang="0">
                  <a:pos x="10" y="9"/>
                </a:cxn>
              </a:cxnLst>
              <a:rect l="0" t="0" r="r" b="b"/>
              <a:pathLst>
                <a:path w="14" h="10">
                  <a:moveTo>
                    <a:pt x="10" y="9"/>
                  </a:moveTo>
                  <a:lnTo>
                    <a:pt x="10" y="9"/>
                  </a:lnTo>
                  <a:lnTo>
                    <a:pt x="6" y="10"/>
                  </a:lnTo>
                  <a:lnTo>
                    <a:pt x="4" y="10"/>
                  </a:lnTo>
                  <a:lnTo>
                    <a:pt x="1" y="9"/>
                  </a:lnTo>
                  <a:lnTo>
                    <a:pt x="1" y="9"/>
                  </a:lnTo>
                  <a:lnTo>
                    <a:pt x="0" y="8"/>
                  </a:lnTo>
                  <a:lnTo>
                    <a:pt x="0" y="6"/>
                  </a:lnTo>
                  <a:lnTo>
                    <a:pt x="1" y="4"/>
                  </a:lnTo>
                  <a:lnTo>
                    <a:pt x="4" y="1"/>
                  </a:lnTo>
                  <a:lnTo>
                    <a:pt x="4" y="1"/>
                  </a:lnTo>
                  <a:lnTo>
                    <a:pt x="7" y="0"/>
                  </a:lnTo>
                  <a:lnTo>
                    <a:pt x="9" y="0"/>
                  </a:lnTo>
                  <a:lnTo>
                    <a:pt x="10" y="1"/>
                  </a:lnTo>
                  <a:lnTo>
                    <a:pt x="10" y="1"/>
                  </a:lnTo>
                  <a:lnTo>
                    <a:pt x="12" y="3"/>
                  </a:lnTo>
                  <a:lnTo>
                    <a:pt x="14" y="5"/>
                  </a:lnTo>
                  <a:lnTo>
                    <a:pt x="12" y="7"/>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0" name="Freeform 629"/>
            <p:cNvSpPr>
              <a:spLocks/>
            </p:cNvSpPr>
            <p:nvPr/>
          </p:nvSpPr>
          <p:spPr bwMode="gray">
            <a:xfrm>
              <a:off x="4254340" y="2885414"/>
              <a:ext cx="55179" cy="122404"/>
            </a:xfrm>
            <a:custGeom>
              <a:avLst/>
              <a:gdLst/>
              <a:ahLst/>
              <a:cxnLst>
                <a:cxn ang="0">
                  <a:pos x="27" y="84"/>
                </a:cxn>
                <a:cxn ang="0">
                  <a:pos x="27" y="84"/>
                </a:cxn>
                <a:cxn ang="0">
                  <a:pos x="24" y="85"/>
                </a:cxn>
                <a:cxn ang="0">
                  <a:pos x="24" y="85"/>
                </a:cxn>
                <a:cxn ang="0">
                  <a:pos x="20" y="85"/>
                </a:cxn>
                <a:cxn ang="0">
                  <a:pos x="16" y="87"/>
                </a:cxn>
                <a:cxn ang="0">
                  <a:pos x="16" y="87"/>
                </a:cxn>
                <a:cxn ang="0">
                  <a:pos x="11" y="83"/>
                </a:cxn>
                <a:cxn ang="0">
                  <a:pos x="10" y="81"/>
                </a:cxn>
                <a:cxn ang="0">
                  <a:pos x="8" y="79"/>
                </a:cxn>
                <a:cxn ang="0">
                  <a:pos x="8" y="79"/>
                </a:cxn>
                <a:cxn ang="0">
                  <a:pos x="8" y="77"/>
                </a:cxn>
                <a:cxn ang="0">
                  <a:pos x="9" y="73"/>
                </a:cxn>
                <a:cxn ang="0">
                  <a:pos x="9" y="70"/>
                </a:cxn>
                <a:cxn ang="0">
                  <a:pos x="8" y="67"/>
                </a:cxn>
                <a:cxn ang="0">
                  <a:pos x="8" y="67"/>
                </a:cxn>
                <a:cxn ang="0">
                  <a:pos x="3" y="56"/>
                </a:cxn>
                <a:cxn ang="0">
                  <a:pos x="1" y="50"/>
                </a:cxn>
                <a:cxn ang="0">
                  <a:pos x="0" y="45"/>
                </a:cxn>
                <a:cxn ang="0">
                  <a:pos x="1" y="39"/>
                </a:cxn>
                <a:cxn ang="0">
                  <a:pos x="2" y="33"/>
                </a:cxn>
                <a:cxn ang="0">
                  <a:pos x="6" y="28"/>
                </a:cxn>
                <a:cxn ang="0">
                  <a:pos x="10" y="24"/>
                </a:cxn>
                <a:cxn ang="0">
                  <a:pos x="10" y="24"/>
                </a:cxn>
                <a:cxn ang="0">
                  <a:pos x="14" y="21"/>
                </a:cxn>
                <a:cxn ang="0">
                  <a:pos x="18" y="19"/>
                </a:cxn>
                <a:cxn ang="0">
                  <a:pos x="22" y="17"/>
                </a:cxn>
                <a:cxn ang="0">
                  <a:pos x="24" y="14"/>
                </a:cxn>
                <a:cxn ang="0">
                  <a:pos x="24" y="14"/>
                </a:cxn>
                <a:cxn ang="0">
                  <a:pos x="27" y="9"/>
                </a:cxn>
                <a:cxn ang="0">
                  <a:pos x="30" y="5"/>
                </a:cxn>
                <a:cxn ang="0">
                  <a:pos x="34" y="3"/>
                </a:cxn>
                <a:cxn ang="0">
                  <a:pos x="39" y="0"/>
                </a:cxn>
                <a:cxn ang="0">
                  <a:pos x="39" y="0"/>
                </a:cxn>
                <a:cxn ang="0">
                  <a:pos x="38" y="3"/>
                </a:cxn>
                <a:cxn ang="0">
                  <a:pos x="37" y="6"/>
                </a:cxn>
                <a:cxn ang="0">
                  <a:pos x="34" y="8"/>
                </a:cxn>
                <a:cxn ang="0">
                  <a:pos x="33" y="10"/>
                </a:cxn>
                <a:cxn ang="0">
                  <a:pos x="33" y="10"/>
                </a:cxn>
                <a:cxn ang="0">
                  <a:pos x="33" y="14"/>
                </a:cxn>
                <a:cxn ang="0">
                  <a:pos x="33" y="17"/>
                </a:cxn>
                <a:cxn ang="0">
                  <a:pos x="33" y="21"/>
                </a:cxn>
                <a:cxn ang="0">
                  <a:pos x="32" y="25"/>
                </a:cxn>
                <a:cxn ang="0">
                  <a:pos x="32" y="25"/>
                </a:cxn>
                <a:cxn ang="0">
                  <a:pos x="31" y="28"/>
                </a:cxn>
                <a:cxn ang="0">
                  <a:pos x="32" y="30"/>
                </a:cxn>
                <a:cxn ang="0">
                  <a:pos x="32" y="30"/>
                </a:cxn>
                <a:cxn ang="0">
                  <a:pos x="38" y="38"/>
                </a:cxn>
                <a:cxn ang="0">
                  <a:pos x="39" y="41"/>
                </a:cxn>
                <a:cxn ang="0">
                  <a:pos x="39" y="45"/>
                </a:cxn>
                <a:cxn ang="0">
                  <a:pos x="38" y="49"/>
                </a:cxn>
                <a:cxn ang="0">
                  <a:pos x="35" y="53"/>
                </a:cxn>
                <a:cxn ang="0">
                  <a:pos x="31" y="56"/>
                </a:cxn>
                <a:cxn ang="0">
                  <a:pos x="28" y="58"/>
                </a:cxn>
                <a:cxn ang="0">
                  <a:pos x="22" y="60"/>
                </a:cxn>
                <a:cxn ang="0">
                  <a:pos x="22" y="60"/>
                </a:cxn>
                <a:cxn ang="0">
                  <a:pos x="21" y="62"/>
                </a:cxn>
                <a:cxn ang="0">
                  <a:pos x="20" y="66"/>
                </a:cxn>
                <a:cxn ang="0">
                  <a:pos x="20" y="71"/>
                </a:cxn>
                <a:cxn ang="0">
                  <a:pos x="22" y="78"/>
                </a:cxn>
                <a:cxn ang="0">
                  <a:pos x="27" y="84"/>
                </a:cxn>
                <a:cxn ang="0">
                  <a:pos x="27" y="84"/>
                </a:cxn>
              </a:cxnLst>
              <a:rect l="0" t="0" r="r" b="b"/>
              <a:pathLst>
                <a:path w="39" h="87">
                  <a:moveTo>
                    <a:pt x="27" y="84"/>
                  </a:moveTo>
                  <a:lnTo>
                    <a:pt x="27" y="84"/>
                  </a:lnTo>
                  <a:lnTo>
                    <a:pt x="24" y="85"/>
                  </a:lnTo>
                  <a:lnTo>
                    <a:pt x="24" y="85"/>
                  </a:lnTo>
                  <a:lnTo>
                    <a:pt x="20" y="85"/>
                  </a:lnTo>
                  <a:lnTo>
                    <a:pt x="16" y="87"/>
                  </a:lnTo>
                  <a:lnTo>
                    <a:pt x="16" y="87"/>
                  </a:lnTo>
                  <a:lnTo>
                    <a:pt x="11" y="83"/>
                  </a:lnTo>
                  <a:lnTo>
                    <a:pt x="10" y="81"/>
                  </a:lnTo>
                  <a:lnTo>
                    <a:pt x="8" y="79"/>
                  </a:lnTo>
                  <a:lnTo>
                    <a:pt x="8" y="79"/>
                  </a:lnTo>
                  <a:lnTo>
                    <a:pt x="8" y="77"/>
                  </a:lnTo>
                  <a:lnTo>
                    <a:pt x="9" y="73"/>
                  </a:lnTo>
                  <a:lnTo>
                    <a:pt x="9" y="70"/>
                  </a:lnTo>
                  <a:lnTo>
                    <a:pt x="8" y="67"/>
                  </a:lnTo>
                  <a:lnTo>
                    <a:pt x="8" y="67"/>
                  </a:lnTo>
                  <a:lnTo>
                    <a:pt x="3" y="56"/>
                  </a:lnTo>
                  <a:lnTo>
                    <a:pt x="1" y="50"/>
                  </a:lnTo>
                  <a:lnTo>
                    <a:pt x="0" y="45"/>
                  </a:lnTo>
                  <a:lnTo>
                    <a:pt x="1" y="39"/>
                  </a:lnTo>
                  <a:lnTo>
                    <a:pt x="2" y="33"/>
                  </a:lnTo>
                  <a:lnTo>
                    <a:pt x="6" y="28"/>
                  </a:lnTo>
                  <a:lnTo>
                    <a:pt x="10" y="24"/>
                  </a:lnTo>
                  <a:lnTo>
                    <a:pt x="10" y="24"/>
                  </a:lnTo>
                  <a:lnTo>
                    <a:pt x="14" y="21"/>
                  </a:lnTo>
                  <a:lnTo>
                    <a:pt x="18" y="19"/>
                  </a:lnTo>
                  <a:lnTo>
                    <a:pt x="22" y="17"/>
                  </a:lnTo>
                  <a:lnTo>
                    <a:pt x="24" y="14"/>
                  </a:lnTo>
                  <a:lnTo>
                    <a:pt x="24" y="14"/>
                  </a:lnTo>
                  <a:lnTo>
                    <a:pt x="27" y="9"/>
                  </a:lnTo>
                  <a:lnTo>
                    <a:pt x="30" y="5"/>
                  </a:lnTo>
                  <a:lnTo>
                    <a:pt x="34" y="3"/>
                  </a:lnTo>
                  <a:lnTo>
                    <a:pt x="39" y="0"/>
                  </a:lnTo>
                  <a:lnTo>
                    <a:pt x="39" y="0"/>
                  </a:lnTo>
                  <a:lnTo>
                    <a:pt x="38" y="3"/>
                  </a:lnTo>
                  <a:lnTo>
                    <a:pt x="37" y="6"/>
                  </a:lnTo>
                  <a:lnTo>
                    <a:pt x="34" y="8"/>
                  </a:lnTo>
                  <a:lnTo>
                    <a:pt x="33" y="10"/>
                  </a:lnTo>
                  <a:lnTo>
                    <a:pt x="33" y="10"/>
                  </a:lnTo>
                  <a:lnTo>
                    <a:pt x="33" y="14"/>
                  </a:lnTo>
                  <a:lnTo>
                    <a:pt x="33" y="17"/>
                  </a:lnTo>
                  <a:lnTo>
                    <a:pt x="33" y="21"/>
                  </a:lnTo>
                  <a:lnTo>
                    <a:pt x="32" y="25"/>
                  </a:lnTo>
                  <a:lnTo>
                    <a:pt x="32" y="25"/>
                  </a:lnTo>
                  <a:lnTo>
                    <a:pt x="31" y="28"/>
                  </a:lnTo>
                  <a:lnTo>
                    <a:pt x="32" y="30"/>
                  </a:lnTo>
                  <a:lnTo>
                    <a:pt x="32" y="30"/>
                  </a:lnTo>
                  <a:lnTo>
                    <a:pt x="38" y="38"/>
                  </a:lnTo>
                  <a:lnTo>
                    <a:pt x="39" y="41"/>
                  </a:lnTo>
                  <a:lnTo>
                    <a:pt x="39" y="45"/>
                  </a:lnTo>
                  <a:lnTo>
                    <a:pt x="38" y="49"/>
                  </a:lnTo>
                  <a:lnTo>
                    <a:pt x="35" y="53"/>
                  </a:lnTo>
                  <a:lnTo>
                    <a:pt x="31" y="56"/>
                  </a:lnTo>
                  <a:lnTo>
                    <a:pt x="28" y="58"/>
                  </a:lnTo>
                  <a:lnTo>
                    <a:pt x="22" y="60"/>
                  </a:lnTo>
                  <a:lnTo>
                    <a:pt x="22" y="60"/>
                  </a:lnTo>
                  <a:lnTo>
                    <a:pt x="21" y="62"/>
                  </a:lnTo>
                  <a:lnTo>
                    <a:pt x="20" y="66"/>
                  </a:lnTo>
                  <a:lnTo>
                    <a:pt x="20" y="71"/>
                  </a:lnTo>
                  <a:lnTo>
                    <a:pt x="22" y="78"/>
                  </a:lnTo>
                  <a:lnTo>
                    <a:pt x="27" y="84"/>
                  </a:lnTo>
                  <a:lnTo>
                    <a:pt x="27" y="8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1" name="Freeform 630"/>
            <p:cNvSpPr>
              <a:spLocks/>
            </p:cNvSpPr>
            <p:nvPr/>
          </p:nvSpPr>
          <p:spPr bwMode="gray">
            <a:xfrm>
              <a:off x="4211157" y="3003018"/>
              <a:ext cx="160737" cy="230406"/>
            </a:xfrm>
            <a:custGeom>
              <a:avLst/>
              <a:gdLst/>
              <a:ahLst/>
              <a:cxnLst>
                <a:cxn ang="0">
                  <a:pos x="55" y="1"/>
                </a:cxn>
                <a:cxn ang="0">
                  <a:pos x="47" y="3"/>
                </a:cxn>
                <a:cxn ang="0">
                  <a:pos x="47" y="6"/>
                </a:cxn>
                <a:cxn ang="0">
                  <a:pos x="43" y="10"/>
                </a:cxn>
                <a:cxn ang="0">
                  <a:pos x="42" y="15"/>
                </a:cxn>
                <a:cxn ang="0">
                  <a:pos x="40" y="19"/>
                </a:cxn>
                <a:cxn ang="0">
                  <a:pos x="29" y="22"/>
                </a:cxn>
                <a:cxn ang="0">
                  <a:pos x="23" y="22"/>
                </a:cxn>
                <a:cxn ang="0">
                  <a:pos x="20" y="30"/>
                </a:cxn>
                <a:cxn ang="0">
                  <a:pos x="17" y="35"/>
                </a:cxn>
                <a:cxn ang="0">
                  <a:pos x="13" y="51"/>
                </a:cxn>
                <a:cxn ang="0">
                  <a:pos x="7" y="63"/>
                </a:cxn>
                <a:cxn ang="0">
                  <a:pos x="2" y="67"/>
                </a:cxn>
                <a:cxn ang="0">
                  <a:pos x="2" y="75"/>
                </a:cxn>
                <a:cxn ang="0">
                  <a:pos x="1" y="87"/>
                </a:cxn>
                <a:cxn ang="0">
                  <a:pos x="0" y="103"/>
                </a:cxn>
                <a:cxn ang="0">
                  <a:pos x="3" y="111"/>
                </a:cxn>
                <a:cxn ang="0">
                  <a:pos x="12" y="123"/>
                </a:cxn>
                <a:cxn ang="0">
                  <a:pos x="24" y="127"/>
                </a:cxn>
                <a:cxn ang="0">
                  <a:pos x="37" y="127"/>
                </a:cxn>
                <a:cxn ang="0">
                  <a:pos x="30" y="145"/>
                </a:cxn>
                <a:cxn ang="0">
                  <a:pos x="30" y="152"/>
                </a:cxn>
                <a:cxn ang="0">
                  <a:pos x="43" y="155"/>
                </a:cxn>
                <a:cxn ang="0">
                  <a:pos x="53" y="162"/>
                </a:cxn>
                <a:cxn ang="0">
                  <a:pos x="79" y="157"/>
                </a:cxn>
                <a:cxn ang="0">
                  <a:pos x="87" y="153"/>
                </a:cxn>
                <a:cxn ang="0">
                  <a:pos x="98" y="158"/>
                </a:cxn>
                <a:cxn ang="0">
                  <a:pos x="101" y="158"/>
                </a:cxn>
                <a:cxn ang="0">
                  <a:pos x="102" y="152"/>
                </a:cxn>
                <a:cxn ang="0">
                  <a:pos x="102" y="146"/>
                </a:cxn>
                <a:cxn ang="0">
                  <a:pos x="108" y="138"/>
                </a:cxn>
                <a:cxn ang="0">
                  <a:pos x="105" y="124"/>
                </a:cxn>
                <a:cxn ang="0">
                  <a:pos x="94" y="112"/>
                </a:cxn>
                <a:cxn ang="0">
                  <a:pos x="89" y="102"/>
                </a:cxn>
                <a:cxn ang="0">
                  <a:pos x="86" y="94"/>
                </a:cxn>
                <a:cxn ang="0">
                  <a:pos x="81" y="89"/>
                </a:cxn>
                <a:cxn ang="0">
                  <a:pos x="72" y="89"/>
                </a:cxn>
                <a:cxn ang="0">
                  <a:pos x="68" y="85"/>
                </a:cxn>
                <a:cxn ang="0">
                  <a:pos x="68" y="79"/>
                </a:cxn>
                <a:cxn ang="0">
                  <a:pos x="74" y="32"/>
                </a:cxn>
                <a:cxn ang="0">
                  <a:pos x="69" y="6"/>
                </a:cxn>
                <a:cxn ang="0">
                  <a:pos x="64" y="6"/>
                </a:cxn>
                <a:cxn ang="0">
                  <a:pos x="61" y="3"/>
                </a:cxn>
              </a:cxnLst>
              <a:rect l="0" t="0" r="r" b="b"/>
              <a:pathLst>
                <a:path w="114" h="162">
                  <a:moveTo>
                    <a:pt x="58" y="0"/>
                  </a:moveTo>
                  <a:lnTo>
                    <a:pt x="58" y="0"/>
                  </a:lnTo>
                  <a:lnTo>
                    <a:pt x="55" y="1"/>
                  </a:lnTo>
                  <a:lnTo>
                    <a:pt x="55" y="1"/>
                  </a:lnTo>
                  <a:lnTo>
                    <a:pt x="51" y="1"/>
                  </a:lnTo>
                  <a:lnTo>
                    <a:pt x="47" y="3"/>
                  </a:lnTo>
                  <a:lnTo>
                    <a:pt x="47" y="3"/>
                  </a:lnTo>
                  <a:lnTo>
                    <a:pt x="48" y="4"/>
                  </a:lnTo>
                  <a:lnTo>
                    <a:pt x="47" y="6"/>
                  </a:lnTo>
                  <a:lnTo>
                    <a:pt x="43" y="8"/>
                  </a:lnTo>
                  <a:lnTo>
                    <a:pt x="43" y="8"/>
                  </a:lnTo>
                  <a:lnTo>
                    <a:pt x="43" y="10"/>
                  </a:lnTo>
                  <a:lnTo>
                    <a:pt x="43" y="12"/>
                  </a:lnTo>
                  <a:lnTo>
                    <a:pt x="42" y="15"/>
                  </a:lnTo>
                  <a:lnTo>
                    <a:pt x="42" y="15"/>
                  </a:lnTo>
                  <a:lnTo>
                    <a:pt x="41" y="17"/>
                  </a:lnTo>
                  <a:lnTo>
                    <a:pt x="40" y="19"/>
                  </a:lnTo>
                  <a:lnTo>
                    <a:pt x="40" y="19"/>
                  </a:lnTo>
                  <a:lnTo>
                    <a:pt x="34" y="22"/>
                  </a:lnTo>
                  <a:lnTo>
                    <a:pt x="29" y="22"/>
                  </a:lnTo>
                  <a:lnTo>
                    <a:pt x="29" y="22"/>
                  </a:lnTo>
                  <a:lnTo>
                    <a:pt x="26" y="21"/>
                  </a:lnTo>
                  <a:lnTo>
                    <a:pt x="24" y="21"/>
                  </a:lnTo>
                  <a:lnTo>
                    <a:pt x="23" y="22"/>
                  </a:lnTo>
                  <a:lnTo>
                    <a:pt x="23" y="22"/>
                  </a:lnTo>
                  <a:lnTo>
                    <a:pt x="21" y="27"/>
                  </a:lnTo>
                  <a:lnTo>
                    <a:pt x="20" y="30"/>
                  </a:lnTo>
                  <a:lnTo>
                    <a:pt x="19" y="30"/>
                  </a:lnTo>
                  <a:lnTo>
                    <a:pt x="19" y="30"/>
                  </a:lnTo>
                  <a:lnTo>
                    <a:pt x="17" y="35"/>
                  </a:lnTo>
                  <a:lnTo>
                    <a:pt x="17" y="35"/>
                  </a:lnTo>
                  <a:lnTo>
                    <a:pt x="15" y="42"/>
                  </a:lnTo>
                  <a:lnTo>
                    <a:pt x="13" y="51"/>
                  </a:lnTo>
                  <a:lnTo>
                    <a:pt x="12" y="56"/>
                  </a:lnTo>
                  <a:lnTo>
                    <a:pt x="10" y="59"/>
                  </a:lnTo>
                  <a:lnTo>
                    <a:pt x="7" y="63"/>
                  </a:lnTo>
                  <a:lnTo>
                    <a:pt x="3" y="66"/>
                  </a:lnTo>
                  <a:lnTo>
                    <a:pt x="3" y="66"/>
                  </a:lnTo>
                  <a:lnTo>
                    <a:pt x="2" y="67"/>
                  </a:lnTo>
                  <a:lnTo>
                    <a:pt x="2" y="69"/>
                  </a:lnTo>
                  <a:lnTo>
                    <a:pt x="2" y="71"/>
                  </a:lnTo>
                  <a:lnTo>
                    <a:pt x="2" y="75"/>
                  </a:lnTo>
                  <a:lnTo>
                    <a:pt x="2" y="79"/>
                  </a:lnTo>
                  <a:lnTo>
                    <a:pt x="2" y="79"/>
                  </a:lnTo>
                  <a:lnTo>
                    <a:pt x="1" y="87"/>
                  </a:lnTo>
                  <a:lnTo>
                    <a:pt x="0" y="95"/>
                  </a:lnTo>
                  <a:lnTo>
                    <a:pt x="0" y="95"/>
                  </a:lnTo>
                  <a:lnTo>
                    <a:pt x="0" y="103"/>
                  </a:lnTo>
                  <a:lnTo>
                    <a:pt x="0" y="103"/>
                  </a:lnTo>
                  <a:lnTo>
                    <a:pt x="2" y="106"/>
                  </a:lnTo>
                  <a:lnTo>
                    <a:pt x="3" y="111"/>
                  </a:lnTo>
                  <a:lnTo>
                    <a:pt x="5" y="121"/>
                  </a:lnTo>
                  <a:lnTo>
                    <a:pt x="5" y="121"/>
                  </a:lnTo>
                  <a:lnTo>
                    <a:pt x="12" y="123"/>
                  </a:lnTo>
                  <a:lnTo>
                    <a:pt x="20" y="126"/>
                  </a:lnTo>
                  <a:lnTo>
                    <a:pt x="20" y="126"/>
                  </a:lnTo>
                  <a:lnTo>
                    <a:pt x="24" y="127"/>
                  </a:lnTo>
                  <a:lnTo>
                    <a:pt x="28" y="129"/>
                  </a:lnTo>
                  <a:lnTo>
                    <a:pt x="37" y="127"/>
                  </a:lnTo>
                  <a:lnTo>
                    <a:pt x="37" y="127"/>
                  </a:lnTo>
                  <a:lnTo>
                    <a:pt x="34" y="134"/>
                  </a:lnTo>
                  <a:lnTo>
                    <a:pt x="32" y="140"/>
                  </a:lnTo>
                  <a:lnTo>
                    <a:pt x="30" y="145"/>
                  </a:lnTo>
                  <a:lnTo>
                    <a:pt x="30" y="152"/>
                  </a:lnTo>
                  <a:lnTo>
                    <a:pt x="30" y="152"/>
                  </a:lnTo>
                  <a:lnTo>
                    <a:pt x="30" y="152"/>
                  </a:lnTo>
                  <a:lnTo>
                    <a:pt x="30" y="152"/>
                  </a:lnTo>
                  <a:lnTo>
                    <a:pt x="37" y="153"/>
                  </a:lnTo>
                  <a:lnTo>
                    <a:pt x="43" y="155"/>
                  </a:lnTo>
                  <a:lnTo>
                    <a:pt x="49" y="157"/>
                  </a:lnTo>
                  <a:lnTo>
                    <a:pt x="53" y="162"/>
                  </a:lnTo>
                  <a:lnTo>
                    <a:pt x="53" y="162"/>
                  </a:lnTo>
                  <a:lnTo>
                    <a:pt x="62" y="162"/>
                  </a:lnTo>
                  <a:lnTo>
                    <a:pt x="70" y="161"/>
                  </a:lnTo>
                  <a:lnTo>
                    <a:pt x="79" y="157"/>
                  </a:lnTo>
                  <a:lnTo>
                    <a:pt x="86" y="153"/>
                  </a:lnTo>
                  <a:lnTo>
                    <a:pt x="86" y="153"/>
                  </a:lnTo>
                  <a:lnTo>
                    <a:pt x="87" y="153"/>
                  </a:lnTo>
                  <a:lnTo>
                    <a:pt x="89" y="153"/>
                  </a:lnTo>
                  <a:lnTo>
                    <a:pt x="92" y="154"/>
                  </a:lnTo>
                  <a:lnTo>
                    <a:pt x="98" y="158"/>
                  </a:lnTo>
                  <a:lnTo>
                    <a:pt x="98" y="158"/>
                  </a:lnTo>
                  <a:lnTo>
                    <a:pt x="100" y="158"/>
                  </a:lnTo>
                  <a:lnTo>
                    <a:pt x="101" y="158"/>
                  </a:lnTo>
                  <a:lnTo>
                    <a:pt x="102" y="157"/>
                  </a:lnTo>
                  <a:lnTo>
                    <a:pt x="102" y="157"/>
                  </a:lnTo>
                  <a:lnTo>
                    <a:pt x="102" y="152"/>
                  </a:lnTo>
                  <a:lnTo>
                    <a:pt x="100" y="147"/>
                  </a:lnTo>
                  <a:lnTo>
                    <a:pt x="100" y="147"/>
                  </a:lnTo>
                  <a:lnTo>
                    <a:pt x="102" y="146"/>
                  </a:lnTo>
                  <a:lnTo>
                    <a:pt x="103" y="145"/>
                  </a:lnTo>
                  <a:lnTo>
                    <a:pt x="103" y="145"/>
                  </a:lnTo>
                  <a:lnTo>
                    <a:pt x="108" y="138"/>
                  </a:lnTo>
                  <a:lnTo>
                    <a:pt x="114" y="135"/>
                  </a:lnTo>
                  <a:lnTo>
                    <a:pt x="114" y="135"/>
                  </a:lnTo>
                  <a:lnTo>
                    <a:pt x="105" y="124"/>
                  </a:lnTo>
                  <a:lnTo>
                    <a:pt x="95" y="114"/>
                  </a:lnTo>
                  <a:lnTo>
                    <a:pt x="95" y="114"/>
                  </a:lnTo>
                  <a:lnTo>
                    <a:pt x="94" y="112"/>
                  </a:lnTo>
                  <a:lnTo>
                    <a:pt x="93" y="109"/>
                  </a:lnTo>
                  <a:lnTo>
                    <a:pt x="93" y="109"/>
                  </a:lnTo>
                  <a:lnTo>
                    <a:pt x="89" y="102"/>
                  </a:lnTo>
                  <a:lnTo>
                    <a:pt x="87" y="99"/>
                  </a:lnTo>
                  <a:lnTo>
                    <a:pt x="86" y="94"/>
                  </a:lnTo>
                  <a:lnTo>
                    <a:pt x="86" y="94"/>
                  </a:lnTo>
                  <a:lnTo>
                    <a:pt x="85" y="92"/>
                  </a:lnTo>
                  <a:lnTo>
                    <a:pt x="84" y="91"/>
                  </a:lnTo>
                  <a:lnTo>
                    <a:pt x="81" y="89"/>
                  </a:lnTo>
                  <a:lnTo>
                    <a:pt x="76" y="89"/>
                  </a:lnTo>
                  <a:lnTo>
                    <a:pt x="72" y="89"/>
                  </a:lnTo>
                  <a:lnTo>
                    <a:pt x="72" y="89"/>
                  </a:lnTo>
                  <a:lnTo>
                    <a:pt x="70" y="89"/>
                  </a:lnTo>
                  <a:lnTo>
                    <a:pt x="69" y="88"/>
                  </a:lnTo>
                  <a:lnTo>
                    <a:pt x="68" y="85"/>
                  </a:lnTo>
                  <a:lnTo>
                    <a:pt x="66" y="81"/>
                  </a:lnTo>
                  <a:lnTo>
                    <a:pt x="68" y="79"/>
                  </a:lnTo>
                  <a:lnTo>
                    <a:pt x="68" y="79"/>
                  </a:lnTo>
                  <a:lnTo>
                    <a:pt x="71" y="60"/>
                  </a:lnTo>
                  <a:lnTo>
                    <a:pt x="74" y="42"/>
                  </a:lnTo>
                  <a:lnTo>
                    <a:pt x="74" y="32"/>
                  </a:lnTo>
                  <a:lnTo>
                    <a:pt x="74" y="24"/>
                  </a:lnTo>
                  <a:lnTo>
                    <a:pt x="72" y="15"/>
                  </a:lnTo>
                  <a:lnTo>
                    <a:pt x="69" y="6"/>
                  </a:lnTo>
                  <a:lnTo>
                    <a:pt x="69" y="6"/>
                  </a:lnTo>
                  <a:lnTo>
                    <a:pt x="64" y="6"/>
                  </a:lnTo>
                  <a:lnTo>
                    <a:pt x="64" y="6"/>
                  </a:lnTo>
                  <a:lnTo>
                    <a:pt x="63" y="5"/>
                  </a:lnTo>
                  <a:lnTo>
                    <a:pt x="63" y="5"/>
                  </a:lnTo>
                  <a:lnTo>
                    <a:pt x="61" y="3"/>
                  </a:lnTo>
                  <a:lnTo>
                    <a:pt x="58" y="0"/>
                  </a:lnTo>
                  <a:lnTo>
                    <a:pt x="58"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2" name="Freeform 631"/>
            <p:cNvSpPr>
              <a:spLocks/>
            </p:cNvSpPr>
            <p:nvPr/>
          </p:nvSpPr>
          <p:spPr bwMode="gray">
            <a:xfrm>
              <a:off x="6499854" y="4404655"/>
              <a:ext cx="21592" cy="24001"/>
            </a:xfrm>
            <a:custGeom>
              <a:avLst/>
              <a:gdLst/>
              <a:ahLst/>
              <a:cxnLst>
                <a:cxn ang="0">
                  <a:pos x="13" y="5"/>
                </a:cxn>
                <a:cxn ang="0">
                  <a:pos x="13" y="5"/>
                </a:cxn>
                <a:cxn ang="0">
                  <a:pos x="12" y="6"/>
                </a:cxn>
                <a:cxn ang="0">
                  <a:pos x="9" y="6"/>
                </a:cxn>
                <a:cxn ang="0">
                  <a:pos x="9" y="6"/>
                </a:cxn>
                <a:cxn ang="0">
                  <a:pos x="7" y="5"/>
                </a:cxn>
                <a:cxn ang="0">
                  <a:pos x="6" y="4"/>
                </a:cxn>
                <a:cxn ang="0">
                  <a:pos x="5" y="3"/>
                </a:cxn>
                <a:cxn ang="0">
                  <a:pos x="4" y="2"/>
                </a:cxn>
                <a:cxn ang="0">
                  <a:pos x="4" y="2"/>
                </a:cxn>
                <a:cxn ang="0">
                  <a:pos x="3" y="0"/>
                </a:cxn>
                <a:cxn ang="0">
                  <a:pos x="2" y="2"/>
                </a:cxn>
                <a:cxn ang="0">
                  <a:pos x="2" y="2"/>
                </a:cxn>
                <a:cxn ang="0">
                  <a:pos x="0" y="9"/>
                </a:cxn>
                <a:cxn ang="0">
                  <a:pos x="0" y="9"/>
                </a:cxn>
                <a:cxn ang="0">
                  <a:pos x="2" y="10"/>
                </a:cxn>
                <a:cxn ang="0">
                  <a:pos x="2" y="11"/>
                </a:cxn>
                <a:cxn ang="0">
                  <a:pos x="3" y="15"/>
                </a:cxn>
                <a:cxn ang="0">
                  <a:pos x="3" y="15"/>
                </a:cxn>
                <a:cxn ang="0">
                  <a:pos x="4" y="17"/>
                </a:cxn>
                <a:cxn ang="0">
                  <a:pos x="6" y="17"/>
                </a:cxn>
                <a:cxn ang="0">
                  <a:pos x="7" y="16"/>
                </a:cxn>
                <a:cxn ang="0">
                  <a:pos x="8" y="15"/>
                </a:cxn>
                <a:cxn ang="0">
                  <a:pos x="8" y="15"/>
                </a:cxn>
                <a:cxn ang="0">
                  <a:pos x="11" y="13"/>
                </a:cxn>
                <a:cxn ang="0">
                  <a:pos x="11" y="13"/>
                </a:cxn>
                <a:cxn ang="0">
                  <a:pos x="12" y="13"/>
                </a:cxn>
                <a:cxn ang="0">
                  <a:pos x="12" y="13"/>
                </a:cxn>
                <a:cxn ang="0">
                  <a:pos x="14" y="15"/>
                </a:cxn>
                <a:cxn ang="0">
                  <a:pos x="15" y="16"/>
                </a:cxn>
                <a:cxn ang="0">
                  <a:pos x="15" y="16"/>
                </a:cxn>
                <a:cxn ang="0">
                  <a:pos x="15" y="16"/>
                </a:cxn>
                <a:cxn ang="0">
                  <a:pos x="16" y="14"/>
                </a:cxn>
                <a:cxn ang="0">
                  <a:pos x="16" y="10"/>
                </a:cxn>
                <a:cxn ang="0">
                  <a:pos x="13" y="5"/>
                </a:cxn>
                <a:cxn ang="0">
                  <a:pos x="13" y="5"/>
                </a:cxn>
              </a:cxnLst>
              <a:rect l="0" t="0" r="r" b="b"/>
              <a:pathLst>
                <a:path w="16" h="17">
                  <a:moveTo>
                    <a:pt x="13" y="5"/>
                  </a:moveTo>
                  <a:lnTo>
                    <a:pt x="13" y="5"/>
                  </a:lnTo>
                  <a:lnTo>
                    <a:pt x="12" y="6"/>
                  </a:lnTo>
                  <a:lnTo>
                    <a:pt x="9" y="6"/>
                  </a:lnTo>
                  <a:lnTo>
                    <a:pt x="9" y="6"/>
                  </a:lnTo>
                  <a:lnTo>
                    <a:pt x="7" y="5"/>
                  </a:lnTo>
                  <a:lnTo>
                    <a:pt x="6" y="4"/>
                  </a:lnTo>
                  <a:lnTo>
                    <a:pt x="5" y="3"/>
                  </a:lnTo>
                  <a:lnTo>
                    <a:pt x="4" y="2"/>
                  </a:lnTo>
                  <a:lnTo>
                    <a:pt x="4" y="2"/>
                  </a:lnTo>
                  <a:lnTo>
                    <a:pt x="3" y="0"/>
                  </a:lnTo>
                  <a:lnTo>
                    <a:pt x="2" y="2"/>
                  </a:lnTo>
                  <a:lnTo>
                    <a:pt x="2" y="2"/>
                  </a:lnTo>
                  <a:lnTo>
                    <a:pt x="0" y="9"/>
                  </a:lnTo>
                  <a:lnTo>
                    <a:pt x="0" y="9"/>
                  </a:lnTo>
                  <a:lnTo>
                    <a:pt x="2" y="10"/>
                  </a:lnTo>
                  <a:lnTo>
                    <a:pt x="2" y="11"/>
                  </a:lnTo>
                  <a:lnTo>
                    <a:pt x="3" y="15"/>
                  </a:lnTo>
                  <a:lnTo>
                    <a:pt x="3" y="15"/>
                  </a:lnTo>
                  <a:lnTo>
                    <a:pt x="4" y="17"/>
                  </a:lnTo>
                  <a:lnTo>
                    <a:pt x="6" y="17"/>
                  </a:lnTo>
                  <a:lnTo>
                    <a:pt x="7" y="16"/>
                  </a:lnTo>
                  <a:lnTo>
                    <a:pt x="8" y="15"/>
                  </a:lnTo>
                  <a:lnTo>
                    <a:pt x="8" y="15"/>
                  </a:lnTo>
                  <a:lnTo>
                    <a:pt x="11" y="13"/>
                  </a:lnTo>
                  <a:lnTo>
                    <a:pt x="11" y="13"/>
                  </a:lnTo>
                  <a:lnTo>
                    <a:pt x="12" y="13"/>
                  </a:lnTo>
                  <a:lnTo>
                    <a:pt x="12" y="13"/>
                  </a:lnTo>
                  <a:lnTo>
                    <a:pt x="14" y="15"/>
                  </a:lnTo>
                  <a:lnTo>
                    <a:pt x="15" y="16"/>
                  </a:lnTo>
                  <a:lnTo>
                    <a:pt x="15" y="16"/>
                  </a:lnTo>
                  <a:lnTo>
                    <a:pt x="15" y="16"/>
                  </a:lnTo>
                  <a:lnTo>
                    <a:pt x="16" y="14"/>
                  </a:lnTo>
                  <a:lnTo>
                    <a:pt x="16" y="10"/>
                  </a:lnTo>
                  <a:lnTo>
                    <a:pt x="13" y="5"/>
                  </a:lnTo>
                  <a:lnTo>
                    <a:pt x="1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3" name="Freeform 632"/>
            <p:cNvSpPr>
              <a:spLocks/>
            </p:cNvSpPr>
            <p:nvPr/>
          </p:nvSpPr>
          <p:spPr bwMode="gray">
            <a:xfrm>
              <a:off x="6406292" y="4337453"/>
              <a:ext cx="218313" cy="165604"/>
            </a:xfrm>
            <a:custGeom>
              <a:avLst/>
              <a:gdLst/>
              <a:ahLst/>
              <a:cxnLst>
                <a:cxn ang="0">
                  <a:pos x="67" y="57"/>
                </a:cxn>
                <a:cxn ang="0">
                  <a:pos x="68" y="62"/>
                </a:cxn>
                <a:cxn ang="0">
                  <a:pos x="72" y="63"/>
                </a:cxn>
                <a:cxn ang="0">
                  <a:pos x="76" y="60"/>
                </a:cxn>
                <a:cxn ang="0">
                  <a:pos x="77" y="60"/>
                </a:cxn>
                <a:cxn ang="0">
                  <a:pos x="80" y="63"/>
                </a:cxn>
                <a:cxn ang="0">
                  <a:pos x="81" y="57"/>
                </a:cxn>
                <a:cxn ang="0">
                  <a:pos x="79" y="50"/>
                </a:cxn>
                <a:cxn ang="0">
                  <a:pos x="81" y="46"/>
                </a:cxn>
                <a:cxn ang="0">
                  <a:pos x="86" y="49"/>
                </a:cxn>
                <a:cxn ang="0">
                  <a:pos x="88" y="41"/>
                </a:cxn>
                <a:cxn ang="0">
                  <a:pos x="92" y="35"/>
                </a:cxn>
                <a:cxn ang="0">
                  <a:pos x="90" y="31"/>
                </a:cxn>
                <a:cxn ang="0">
                  <a:pos x="92" y="28"/>
                </a:cxn>
                <a:cxn ang="0">
                  <a:pos x="98" y="23"/>
                </a:cxn>
                <a:cxn ang="0">
                  <a:pos x="100" y="15"/>
                </a:cxn>
                <a:cxn ang="0">
                  <a:pos x="105" y="7"/>
                </a:cxn>
                <a:cxn ang="0">
                  <a:pos x="109" y="0"/>
                </a:cxn>
                <a:cxn ang="0">
                  <a:pos x="111" y="2"/>
                </a:cxn>
                <a:cxn ang="0">
                  <a:pos x="112" y="7"/>
                </a:cxn>
                <a:cxn ang="0">
                  <a:pos x="114" y="5"/>
                </a:cxn>
                <a:cxn ang="0">
                  <a:pos x="120" y="1"/>
                </a:cxn>
                <a:cxn ang="0">
                  <a:pos x="123" y="3"/>
                </a:cxn>
                <a:cxn ang="0">
                  <a:pos x="123" y="10"/>
                </a:cxn>
                <a:cxn ang="0">
                  <a:pos x="129" y="15"/>
                </a:cxn>
                <a:cxn ang="0">
                  <a:pos x="132" y="21"/>
                </a:cxn>
                <a:cxn ang="0">
                  <a:pos x="146" y="31"/>
                </a:cxn>
                <a:cxn ang="0">
                  <a:pos x="153" y="36"/>
                </a:cxn>
                <a:cxn ang="0">
                  <a:pos x="146" y="39"/>
                </a:cxn>
                <a:cxn ang="0">
                  <a:pos x="139" y="42"/>
                </a:cxn>
                <a:cxn ang="0">
                  <a:pos x="136" y="43"/>
                </a:cxn>
                <a:cxn ang="0">
                  <a:pos x="141" y="52"/>
                </a:cxn>
                <a:cxn ang="0">
                  <a:pos x="140" y="53"/>
                </a:cxn>
                <a:cxn ang="0">
                  <a:pos x="119" y="51"/>
                </a:cxn>
                <a:cxn ang="0">
                  <a:pos x="118" y="53"/>
                </a:cxn>
                <a:cxn ang="0">
                  <a:pos x="104" y="51"/>
                </a:cxn>
                <a:cxn ang="0">
                  <a:pos x="97" y="53"/>
                </a:cxn>
                <a:cxn ang="0">
                  <a:pos x="91" y="62"/>
                </a:cxn>
                <a:cxn ang="0">
                  <a:pos x="82" y="78"/>
                </a:cxn>
                <a:cxn ang="0">
                  <a:pos x="73" y="89"/>
                </a:cxn>
                <a:cxn ang="0">
                  <a:pos x="63" y="98"/>
                </a:cxn>
                <a:cxn ang="0">
                  <a:pos x="47" y="99"/>
                </a:cxn>
                <a:cxn ang="0">
                  <a:pos x="29" y="110"/>
                </a:cxn>
                <a:cxn ang="0">
                  <a:pos x="18" y="116"/>
                </a:cxn>
                <a:cxn ang="0">
                  <a:pos x="13" y="115"/>
                </a:cxn>
                <a:cxn ang="0">
                  <a:pos x="0" y="99"/>
                </a:cxn>
                <a:cxn ang="0">
                  <a:pos x="9" y="102"/>
                </a:cxn>
                <a:cxn ang="0">
                  <a:pos x="17" y="102"/>
                </a:cxn>
                <a:cxn ang="0">
                  <a:pos x="35" y="85"/>
                </a:cxn>
                <a:cxn ang="0">
                  <a:pos x="53" y="71"/>
                </a:cxn>
                <a:cxn ang="0">
                  <a:pos x="63" y="61"/>
                </a:cxn>
              </a:cxnLst>
              <a:rect l="0" t="0" r="r" b="b"/>
              <a:pathLst>
                <a:path w="153" h="116">
                  <a:moveTo>
                    <a:pt x="65" y="56"/>
                  </a:moveTo>
                  <a:lnTo>
                    <a:pt x="65" y="56"/>
                  </a:lnTo>
                  <a:lnTo>
                    <a:pt x="67" y="57"/>
                  </a:lnTo>
                  <a:lnTo>
                    <a:pt x="67" y="58"/>
                  </a:lnTo>
                  <a:lnTo>
                    <a:pt x="68" y="62"/>
                  </a:lnTo>
                  <a:lnTo>
                    <a:pt x="68" y="62"/>
                  </a:lnTo>
                  <a:lnTo>
                    <a:pt x="69" y="64"/>
                  </a:lnTo>
                  <a:lnTo>
                    <a:pt x="71" y="64"/>
                  </a:lnTo>
                  <a:lnTo>
                    <a:pt x="72" y="63"/>
                  </a:lnTo>
                  <a:lnTo>
                    <a:pt x="73" y="62"/>
                  </a:lnTo>
                  <a:lnTo>
                    <a:pt x="73" y="62"/>
                  </a:lnTo>
                  <a:lnTo>
                    <a:pt x="76" y="60"/>
                  </a:lnTo>
                  <a:lnTo>
                    <a:pt x="76" y="60"/>
                  </a:lnTo>
                  <a:lnTo>
                    <a:pt x="77" y="60"/>
                  </a:lnTo>
                  <a:lnTo>
                    <a:pt x="77" y="60"/>
                  </a:lnTo>
                  <a:lnTo>
                    <a:pt x="79" y="62"/>
                  </a:lnTo>
                  <a:lnTo>
                    <a:pt x="80" y="63"/>
                  </a:lnTo>
                  <a:lnTo>
                    <a:pt x="80" y="63"/>
                  </a:lnTo>
                  <a:lnTo>
                    <a:pt x="80" y="63"/>
                  </a:lnTo>
                  <a:lnTo>
                    <a:pt x="81" y="61"/>
                  </a:lnTo>
                  <a:lnTo>
                    <a:pt x="81" y="57"/>
                  </a:lnTo>
                  <a:lnTo>
                    <a:pt x="78" y="52"/>
                  </a:lnTo>
                  <a:lnTo>
                    <a:pt x="78" y="52"/>
                  </a:lnTo>
                  <a:lnTo>
                    <a:pt x="79" y="50"/>
                  </a:lnTo>
                  <a:lnTo>
                    <a:pt x="79" y="47"/>
                  </a:lnTo>
                  <a:lnTo>
                    <a:pt x="79" y="47"/>
                  </a:lnTo>
                  <a:lnTo>
                    <a:pt x="81" y="46"/>
                  </a:lnTo>
                  <a:lnTo>
                    <a:pt x="82" y="46"/>
                  </a:lnTo>
                  <a:lnTo>
                    <a:pt x="84" y="47"/>
                  </a:lnTo>
                  <a:lnTo>
                    <a:pt x="86" y="49"/>
                  </a:lnTo>
                  <a:lnTo>
                    <a:pt x="86" y="49"/>
                  </a:lnTo>
                  <a:lnTo>
                    <a:pt x="86" y="44"/>
                  </a:lnTo>
                  <a:lnTo>
                    <a:pt x="88" y="41"/>
                  </a:lnTo>
                  <a:lnTo>
                    <a:pt x="90" y="39"/>
                  </a:lnTo>
                  <a:lnTo>
                    <a:pt x="92" y="35"/>
                  </a:lnTo>
                  <a:lnTo>
                    <a:pt x="92" y="35"/>
                  </a:lnTo>
                  <a:lnTo>
                    <a:pt x="92" y="34"/>
                  </a:lnTo>
                  <a:lnTo>
                    <a:pt x="91" y="32"/>
                  </a:lnTo>
                  <a:lnTo>
                    <a:pt x="90" y="31"/>
                  </a:lnTo>
                  <a:lnTo>
                    <a:pt x="90" y="29"/>
                  </a:lnTo>
                  <a:lnTo>
                    <a:pt x="90" y="29"/>
                  </a:lnTo>
                  <a:lnTo>
                    <a:pt x="92" y="28"/>
                  </a:lnTo>
                  <a:lnTo>
                    <a:pt x="95" y="26"/>
                  </a:lnTo>
                  <a:lnTo>
                    <a:pt x="98" y="25"/>
                  </a:lnTo>
                  <a:lnTo>
                    <a:pt x="98" y="23"/>
                  </a:lnTo>
                  <a:lnTo>
                    <a:pt x="98" y="23"/>
                  </a:lnTo>
                  <a:lnTo>
                    <a:pt x="99" y="19"/>
                  </a:lnTo>
                  <a:lnTo>
                    <a:pt x="100" y="15"/>
                  </a:lnTo>
                  <a:lnTo>
                    <a:pt x="104" y="10"/>
                  </a:lnTo>
                  <a:lnTo>
                    <a:pt x="104" y="10"/>
                  </a:lnTo>
                  <a:lnTo>
                    <a:pt x="105" y="7"/>
                  </a:lnTo>
                  <a:lnTo>
                    <a:pt x="107" y="3"/>
                  </a:lnTo>
                  <a:lnTo>
                    <a:pt x="108" y="0"/>
                  </a:lnTo>
                  <a:lnTo>
                    <a:pt x="109" y="0"/>
                  </a:lnTo>
                  <a:lnTo>
                    <a:pt x="111" y="0"/>
                  </a:lnTo>
                  <a:lnTo>
                    <a:pt x="111" y="0"/>
                  </a:lnTo>
                  <a:lnTo>
                    <a:pt x="111" y="2"/>
                  </a:lnTo>
                  <a:lnTo>
                    <a:pt x="111" y="4"/>
                  </a:lnTo>
                  <a:lnTo>
                    <a:pt x="111" y="7"/>
                  </a:lnTo>
                  <a:lnTo>
                    <a:pt x="112" y="7"/>
                  </a:lnTo>
                  <a:lnTo>
                    <a:pt x="112" y="7"/>
                  </a:lnTo>
                  <a:lnTo>
                    <a:pt x="112" y="7"/>
                  </a:lnTo>
                  <a:lnTo>
                    <a:pt x="114" y="5"/>
                  </a:lnTo>
                  <a:lnTo>
                    <a:pt x="116" y="3"/>
                  </a:lnTo>
                  <a:lnTo>
                    <a:pt x="119" y="2"/>
                  </a:lnTo>
                  <a:lnTo>
                    <a:pt x="120" y="1"/>
                  </a:lnTo>
                  <a:lnTo>
                    <a:pt x="121" y="2"/>
                  </a:lnTo>
                  <a:lnTo>
                    <a:pt x="121" y="2"/>
                  </a:lnTo>
                  <a:lnTo>
                    <a:pt x="123" y="3"/>
                  </a:lnTo>
                  <a:lnTo>
                    <a:pt x="123" y="5"/>
                  </a:lnTo>
                  <a:lnTo>
                    <a:pt x="123" y="10"/>
                  </a:lnTo>
                  <a:lnTo>
                    <a:pt x="123" y="10"/>
                  </a:lnTo>
                  <a:lnTo>
                    <a:pt x="124" y="13"/>
                  </a:lnTo>
                  <a:lnTo>
                    <a:pt x="126" y="14"/>
                  </a:lnTo>
                  <a:lnTo>
                    <a:pt x="129" y="15"/>
                  </a:lnTo>
                  <a:lnTo>
                    <a:pt x="131" y="16"/>
                  </a:lnTo>
                  <a:lnTo>
                    <a:pt x="131" y="16"/>
                  </a:lnTo>
                  <a:lnTo>
                    <a:pt x="132" y="21"/>
                  </a:lnTo>
                  <a:lnTo>
                    <a:pt x="134" y="23"/>
                  </a:lnTo>
                  <a:lnTo>
                    <a:pt x="140" y="28"/>
                  </a:lnTo>
                  <a:lnTo>
                    <a:pt x="146" y="31"/>
                  </a:lnTo>
                  <a:lnTo>
                    <a:pt x="153" y="34"/>
                  </a:lnTo>
                  <a:lnTo>
                    <a:pt x="153" y="34"/>
                  </a:lnTo>
                  <a:lnTo>
                    <a:pt x="153" y="36"/>
                  </a:lnTo>
                  <a:lnTo>
                    <a:pt x="152" y="37"/>
                  </a:lnTo>
                  <a:lnTo>
                    <a:pt x="152" y="37"/>
                  </a:lnTo>
                  <a:lnTo>
                    <a:pt x="146" y="39"/>
                  </a:lnTo>
                  <a:lnTo>
                    <a:pt x="142" y="41"/>
                  </a:lnTo>
                  <a:lnTo>
                    <a:pt x="142" y="41"/>
                  </a:lnTo>
                  <a:lnTo>
                    <a:pt x="139" y="42"/>
                  </a:lnTo>
                  <a:lnTo>
                    <a:pt x="137" y="42"/>
                  </a:lnTo>
                  <a:lnTo>
                    <a:pt x="136" y="43"/>
                  </a:lnTo>
                  <a:lnTo>
                    <a:pt x="136" y="43"/>
                  </a:lnTo>
                  <a:lnTo>
                    <a:pt x="137" y="46"/>
                  </a:lnTo>
                  <a:lnTo>
                    <a:pt x="140" y="49"/>
                  </a:lnTo>
                  <a:lnTo>
                    <a:pt x="141" y="52"/>
                  </a:lnTo>
                  <a:lnTo>
                    <a:pt x="141" y="52"/>
                  </a:lnTo>
                  <a:lnTo>
                    <a:pt x="140" y="53"/>
                  </a:lnTo>
                  <a:lnTo>
                    <a:pt x="140" y="53"/>
                  </a:lnTo>
                  <a:lnTo>
                    <a:pt x="135" y="54"/>
                  </a:lnTo>
                  <a:lnTo>
                    <a:pt x="130" y="53"/>
                  </a:lnTo>
                  <a:lnTo>
                    <a:pt x="119" y="51"/>
                  </a:lnTo>
                  <a:lnTo>
                    <a:pt x="119" y="51"/>
                  </a:lnTo>
                  <a:lnTo>
                    <a:pt x="118" y="52"/>
                  </a:lnTo>
                  <a:lnTo>
                    <a:pt x="118" y="53"/>
                  </a:lnTo>
                  <a:lnTo>
                    <a:pt x="118" y="53"/>
                  </a:lnTo>
                  <a:lnTo>
                    <a:pt x="111" y="51"/>
                  </a:lnTo>
                  <a:lnTo>
                    <a:pt x="104" y="51"/>
                  </a:lnTo>
                  <a:lnTo>
                    <a:pt x="102" y="51"/>
                  </a:lnTo>
                  <a:lnTo>
                    <a:pt x="99" y="52"/>
                  </a:lnTo>
                  <a:lnTo>
                    <a:pt x="97" y="53"/>
                  </a:lnTo>
                  <a:lnTo>
                    <a:pt x="94" y="56"/>
                  </a:lnTo>
                  <a:lnTo>
                    <a:pt x="94" y="56"/>
                  </a:lnTo>
                  <a:lnTo>
                    <a:pt x="91" y="62"/>
                  </a:lnTo>
                  <a:lnTo>
                    <a:pt x="89" y="70"/>
                  </a:lnTo>
                  <a:lnTo>
                    <a:pt x="84" y="75"/>
                  </a:lnTo>
                  <a:lnTo>
                    <a:pt x="82" y="78"/>
                  </a:lnTo>
                  <a:lnTo>
                    <a:pt x="80" y="81"/>
                  </a:lnTo>
                  <a:lnTo>
                    <a:pt x="80" y="81"/>
                  </a:lnTo>
                  <a:lnTo>
                    <a:pt x="73" y="89"/>
                  </a:lnTo>
                  <a:lnTo>
                    <a:pt x="68" y="96"/>
                  </a:lnTo>
                  <a:lnTo>
                    <a:pt x="66" y="97"/>
                  </a:lnTo>
                  <a:lnTo>
                    <a:pt x="63" y="98"/>
                  </a:lnTo>
                  <a:lnTo>
                    <a:pt x="63" y="98"/>
                  </a:lnTo>
                  <a:lnTo>
                    <a:pt x="50" y="98"/>
                  </a:lnTo>
                  <a:lnTo>
                    <a:pt x="47" y="99"/>
                  </a:lnTo>
                  <a:lnTo>
                    <a:pt x="45" y="99"/>
                  </a:lnTo>
                  <a:lnTo>
                    <a:pt x="39" y="104"/>
                  </a:lnTo>
                  <a:lnTo>
                    <a:pt x="29" y="110"/>
                  </a:lnTo>
                  <a:lnTo>
                    <a:pt x="29" y="110"/>
                  </a:lnTo>
                  <a:lnTo>
                    <a:pt x="21" y="115"/>
                  </a:lnTo>
                  <a:lnTo>
                    <a:pt x="18" y="116"/>
                  </a:lnTo>
                  <a:lnTo>
                    <a:pt x="15" y="116"/>
                  </a:lnTo>
                  <a:lnTo>
                    <a:pt x="15" y="116"/>
                  </a:lnTo>
                  <a:lnTo>
                    <a:pt x="13" y="115"/>
                  </a:lnTo>
                  <a:lnTo>
                    <a:pt x="9" y="114"/>
                  </a:lnTo>
                  <a:lnTo>
                    <a:pt x="6" y="109"/>
                  </a:lnTo>
                  <a:lnTo>
                    <a:pt x="0" y="99"/>
                  </a:lnTo>
                  <a:lnTo>
                    <a:pt x="0" y="99"/>
                  </a:lnTo>
                  <a:lnTo>
                    <a:pt x="5" y="100"/>
                  </a:lnTo>
                  <a:lnTo>
                    <a:pt x="9" y="102"/>
                  </a:lnTo>
                  <a:lnTo>
                    <a:pt x="14" y="103"/>
                  </a:lnTo>
                  <a:lnTo>
                    <a:pt x="16" y="103"/>
                  </a:lnTo>
                  <a:lnTo>
                    <a:pt x="17" y="102"/>
                  </a:lnTo>
                  <a:lnTo>
                    <a:pt x="17" y="102"/>
                  </a:lnTo>
                  <a:lnTo>
                    <a:pt x="27" y="94"/>
                  </a:lnTo>
                  <a:lnTo>
                    <a:pt x="35" y="85"/>
                  </a:lnTo>
                  <a:lnTo>
                    <a:pt x="44" y="77"/>
                  </a:lnTo>
                  <a:lnTo>
                    <a:pt x="53" y="71"/>
                  </a:lnTo>
                  <a:lnTo>
                    <a:pt x="53" y="71"/>
                  </a:lnTo>
                  <a:lnTo>
                    <a:pt x="57" y="68"/>
                  </a:lnTo>
                  <a:lnTo>
                    <a:pt x="60" y="64"/>
                  </a:lnTo>
                  <a:lnTo>
                    <a:pt x="63" y="61"/>
                  </a:lnTo>
                  <a:lnTo>
                    <a:pt x="65" y="56"/>
                  </a:lnTo>
                  <a:lnTo>
                    <a:pt x="65" y="5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4" name="Freeform 633"/>
            <p:cNvSpPr>
              <a:spLocks/>
            </p:cNvSpPr>
            <p:nvPr/>
          </p:nvSpPr>
          <p:spPr bwMode="gray">
            <a:xfrm>
              <a:off x="4561419" y="3329427"/>
              <a:ext cx="141545" cy="86402"/>
            </a:xfrm>
            <a:custGeom>
              <a:avLst/>
              <a:gdLst/>
              <a:ahLst/>
              <a:cxnLst>
                <a:cxn ang="0">
                  <a:pos x="64" y="47"/>
                </a:cxn>
                <a:cxn ang="0">
                  <a:pos x="60" y="47"/>
                </a:cxn>
                <a:cxn ang="0">
                  <a:pos x="59" y="48"/>
                </a:cxn>
                <a:cxn ang="0">
                  <a:pos x="56" y="56"/>
                </a:cxn>
                <a:cxn ang="0">
                  <a:pos x="53" y="59"/>
                </a:cxn>
                <a:cxn ang="0">
                  <a:pos x="48" y="59"/>
                </a:cxn>
                <a:cxn ang="0">
                  <a:pos x="43" y="56"/>
                </a:cxn>
                <a:cxn ang="0">
                  <a:pos x="34" y="55"/>
                </a:cxn>
                <a:cxn ang="0">
                  <a:pos x="25" y="56"/>
                </a:cxn>
                <a:cxn ang="0">
                  <a:pos x="17" y="60"/>
                </a:cxn>
                <a:cxn ang="0">
                  <a:pos x="10" y="61"/>
                </a:cxn>
                <a:cxn ang="0">
                  <a:pos x="7" y="61"/>
                </a:cxn>
                <a:cxn ang="0">
                  <a:pos x="6" y="53"/>
                </a:cxn>
                <a:cxn ang="0">
                  <a:pos x="3" y="48"/>
                </a:cxn>
                <a:cxn ang="0">
                  <a:pos x="2" y="43"/>
                </a:cxn>
                <a:cxn ang="0">
                  <a:pos x="4" y="33"/>
                </a:cxn>
                <a:cxn ang="0">
                  <a:pos x="6" y="29"/>
                </a:cxn>
                <a:cxn ang="0">
                  <a:pos x="7" y="26"/>
                </a:cxn>
                <a:cxn ang="0">
                  <a:pos x="2" y="18"/>
                </a:cxn>
                <a:cxn ang="0">
                  <a:pos x="0" y="14"/>
                </a:cxn>
                <a:cxn ang="0">
                  <a:pos x="3" y="5"/>
                </a:cxn>
                <a:cxn ang="0">
                  <a:pos x="7" y="0"/>
                </a:cxn>
                <a:cxn ang="0">
                  <a:pos x="9" y="0"/>
                </a:cxn>
                <a:cxn ang="0">
                  <a:pos x="14" y="8"/>
                </a:cxn>
                <a:cxn ang="0">
                  <a:pos x="22" y="11"/>
                </a:cxn>
                <a:cxn ang="0">
                  <a:pos x="39" y="11"/>
                </a:cxn>
                <a:cxn ang="0">
                  <a:pos x="43" y="11"/>
                </a:cxn>
                <a:cxn ang="0">
                  <a:pos x="46" y="12"/>
                </a:cxn>
                <a:cxn ang="0">
                  <a:pos x="53" y="7"/>
                </a:cxn>
                <a:cxn ang="0">
                  <a:pos x="58" y="3"/>
                </a:cxn>
                <a:cxn ang="0">
                  <a:pos x="60" y="3"/>
                </a:cxn>
                <a:cxn ang="0">
                  <a:pos x="69" y="6"/>
                </a:cxn>
                <a:cxn ang="0">
                  <a:pos x="84" y="11"/>
                </a:cxn>
                <a:cxn ang="0">
                  <a:pos x="93" y="11"/>
                </a:cxn>
                <a:cxn ang="0">
                  <a:pos x="98" y="10"/>
                </a:cxn>
                <a:cxn ang="0">
                  <a:pos x="86" y="28"/>
                </a:cxn>
                <a:cxn ang="0">
                  <a:pos x="80" y="34"/>
                </a:cxn>
                <a:cxn ang="0">
                  <a:pos x="78" y="38"/>
                </a:cxn>
                <a:cxn ang="0">
                  <a:pos x="79" y="41"/>
                </a:cxn>
                <a:cxn ang="0">
                  <a:pos x="80" y="43"/>
                </a:cxn>
                <a:cxn ang="0">
                  <a:pos x="74" y="45"/>
                </a:cxn>
                <a:cxn ang="0">
                  <a:pos x="64" y="47"/>
                </a:cxn>
              </a:cxnLst>
              <a:rect l="0" t="0" r="r" b="b"/>
              <a:pathLst>
                <a:path w="98" h="61">
                  <a:moveTo>
                    <a:pt x="64" y="47"/>
                  </a:moveTo>
                  <a:lnTo>
                    <a:pt x="64" y="47"/>
                  </a:lnTo>
                  <a:lnTo>
                    <a:pt x="60" y="47"/>
                  </a:lnTo>
                  <a:lnTo>
                    <a:pt x="60" y="47"/>
                  </a:lnTo>
                  <a:lnTo>
                    <a:pt x="59" y="48"/>
                  </a:lnTo>
                  <a:lnTo>
                    <a:pt x="59" y="48"/>
                  </a:lnTo>
                  <a:lnTo>
                    <a:pt x="57" y="54"/>
                  </a:lnTo>
                  <a:lnTo>
                    <a:pt x="56" y="56"/>
                  </a:lnTo>
                  <a:lnTo>
                    <a:pt x="53" y="59"/>
                  </a:lnTo>
                  <a:lnTo>
                    <a:pt x="53" y="59"/>
                  </a:lnTo>
                  <a:lnTo>
                    <a:pt x="51" y="59"/>
                  </a:lnTo>
                  <a:lnTo>
                    <a:pt x="48" y="59"/>
                  </a:lnTo>
                  <a:lnTo>
                    <a:pt x="43" y="56"/>
                  </a:lnTo>
                  <a:lnTo>
                    <a:pt x="43" y="56"/>
                  </a:lnTo>
                  <a:lnTo>
                    <a:pt x="38" y="55"/>
                  </a:lnTo>
                  <a:lnTo>
                    <a:pt x="34" y="55"/>
                  </a:lnTo>
                  <a:lnTo>
                    <a:pt x="25" y="56"/>
                  </a:lnTo>
                  <a:lnTo>
                    <a:pt x="25" y="56"/>
                  </a:lnTo>
                  <a:lnTo>
                    <a:pt x="22" y="58"/>
                  </a:lnTo>
                  <a:lnTo>
                    <a:pt x="17" y="60"/>
                  </a:lnTo>
                  <a:lnTo>
                    <a:pt x="14" y="61"/>
                  </a:lnTo>
                  <a:lnTo>
                    <a:pt x="10" y="61"/>
                  </a:lnTo>
                  <a:lnTo>
                    <a:pt x="10" y="61"/>
                  </a:lnTo>
                  <a:lnTo>
                    <a:pt x="7" y="61"/>
                  </a:lnTo>
                  <a:lnTo>
                    <a:pt x="6" y="59"/>
                  </a:lnTo>
                  <a:lnTo>
                    <a:pt x="6" y="53"/>
                  </a:lnTo>
                  <a:lnTo>
                    <a:pt x="6" y="53"/>
                  </a:lnTo>
                  <a:lnTo>
                    <a:pt x="3" y="48"/>
                  </a:lnTo>
                  <a:lnTo>
                    <a:pt x="3" y="48"/>
                  </a:lnTo>
                  <a:lnTo>
                    <a:pt x="2" y="43"/>
                  </a:lnTo>
                  <a:lnTo>
                    <a:pt x="2" y="39"/>
                  </a:lnTo>
                  <a:lnTo>
                    <a:pt x="4" y="33"/>
                  </a:lnTo>
                  <a:lnTo>
                    <a:pt x="6" y="29"/>
                  </a:lnTo>
                  <a:lnTo>
                    <a:pt x="6" y="29"/>
                  </a:lnTo>
                  <a:lnTo>
                    <a:pt x="7" y="28"/>
                  </a:lnTo>
                  <a:lnTo>
                    <a:pt x="7" y="26"/>
                  </a:lnTo>
                  <a:lnTo>
                    <a:pt x="5" y="22"/>
                  </a:lnTo>
                  <a:lnTo>
                    <a:pt x="2" y="18"/>
                  </a:lnTo>
                  <a:lnTo>
                    <a:pt x="0" y="14"/>
                  </a:lnTo>
                  <a:lnTo>
                    <a:pt x="0" y="14"/>
                  </a:lnTo>
                  <a:lnTo>
                    <a:pt x="1" y="9"/>
                  </a:lnTo>
                  <a:lnTo>
                    <a:pt x="3" y="5"/>
                  </a:lnTo>
                  <a:lnTo>
                    <a:pt x="6" y="1"/>
                  </a:lnTo>
                  <a:lnTo>
                    <a:pt x="7" y="0"/>
                  </a:lnTo>
                  <a:lnTo>
                    <a:pt x="9" y="0"/>
                  </a:lnTo>
                  <a:lnTo>
                    <a:pt x="9" y="0"/>
                  </a:lnTo>
                  <a:lnTo>
                    <a:pt x="11" y="5"/>
                  </a:lnTo>
                  <a:lnTo>
                    <a:pt x="14" y="8"/>
                  </a:lnTo>
                  <a:lnTo>
                    <a:pt x="18" y="10"/>
                  </a:lnTo>
                  <a:lnTo>
                    <a:pt x="22" y="11"/>
                  </a:lnTo>
                  <a:lnTo>
                    <a:pt x="31" y="12"/>
                  </a:lnTo>
                  <a:lnTo>
                    <a:pt x="39" y="11"/>
                  </a:lnTo>
                  <a:lnTo>
                    <a:pt x="39" y="11"/>
                  </a:lnTo>
                  <a:lnTo>
                    <a:pt x="43" y="11"/>
                  </a:lnTo>
                  <a:lnTo>
                    <a:pt x="46" y="12"/>
                  </a:lnTo>
                  <a:lnTo>
                    <a:pt x="46" y="12"/>
                  </a:lnTo>
                  <a:lnTo>
                    <a:pt x="49" y="10"/>
                  </a:lnTo>
                  <a:lnTo>
                    <a:pt x="53" y="7"/>
                  </a:lnTo>
                  <a:lnTo>
                    <a:pt x="56" y="5"/>
                  </a:lnTo>
                  <a:lnTo>
                    <a:pt x="58" y="3"/>
                  </a:lnTo>
                  <a:lnTo>
                    <a:pt x="60" y="3"/>
                  </a:lnTo>
                  <a:lnTo>
                    <a:pt x="60" y="3"/>
                  </a:lnTo>
                  <a:lnTo>
                    <a:pt x="65" y="5"/>
                  </a:lnTo>
                  <a:lnTo>
                    <a:pt x="69" y="6"/>
                  </a:lnTo>
                  <a:lnTo>
                    <a:pt x="79" y="10"/>
                  </a:lnTo>
                  <a:lnTo>
                    <a:pt x="84" y="11"/>
                  </a:lnTo>
                  <a:lnTo>
                    <a:pt x="88" y="12"/>
                  </a:lnTo>
                  <a:lnTo>
                    <a:pt x="93" y="11"/>
                  </a:lnTo>
                  <a:lnTo>
                    <a:pt x="98" y="10"/>
                  </a:lnTo>
                  <a:lnTo>
                    <a:pt x="98" y="10"/>
                  </a:lnTo>
                  <a:lnTo>
                    <a:pt x="93" y="19"/>
                  </a:lnTo>
                  <a:lnTo>
                    <a:pt x="86" y="28"/>
                  </a:lnTo>
                  <a:lnTo>
                    <a:pt x="86" y="28"/>
                  </a:lnTo>
                  <a:lnTo>
                    <a:pt x="80" y="34"/>
                  </a:lnTo>
                  <a:lnTo>
                    <a:pt x="80" y="34"/>
                  </a:lnTo>
                  <a:lnTo>
                    <a:pt x="78" y="38"/>
                  </a:lnTo>
                  <a:lnTo>
                    <a:pt x="78" y="40"/>
                  </a:lnTo>
                  <a:lnTo>
                    <a:pt x="79" y="41"/>
                  </a:lnTo>
                  <a:lnTo>
                    <a:pt x="79" y="41"/>
                  </a:lnTo>
                  <a:lnTo>
                    <a:pt x="80" y="43"/>
                  </a:lnTo>
                  <a:lnTo>
                    <a:pt x="80" y="43"/>
                  </a:lnTo>
                  <a:lnTo>
                    <a:pt x="74" y="45"/>
                  </a:lnTo>
                  <a:lnTo>
                    <a:pt x="64" y="47"/>
                  </a:lnTo>
                  <a:lnTo>
                    <a:pt x="64" y="4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5" name="Freeform 634"/>
            <p:cNvSpPr>
              <a:spLocks/>
            </p:cNvSpPr>
            <p:nvPr/>
          </p:nvSpPr>
          <p:spPr bwMode="gray">
            <a:xfrm>
              <a:off x="4789330" y="4779065"/>
              <a:ext cx="69572" cy="201605"/>
            </a:xfrm>
            <a:custGeom>
              <a:avLst/>
              <a:gdLst/>
              <a:ahLst/>
              <a:cxnLst>
                <a:cxn ang="0">
                  <a:pos x="1" y="83"/>
                </a:cxn>
                <a:cxn ang="0">
                  <a:pos x="2" y="88"/>
                </a:cxn>
                <a:cxn ang="0">
                  <a:pos x="4" y="92"/>
                </a:cxn>
                <a:cxn ang="0">
                  <a:pos x="5" y="93"/>
                </a:cxn>
                <a:cxn ang="0">
                  <a:pos x="13" y="92"/>
                </a:cxn>
                <a:cxn ang="0">
                  <a:pos x="20" y="92"/>
                </a:cxn>
                <a:cxn ang="0">
                  <a:pos x="23" y="96"/>
                </a:cxn>
                <a:cxn ang="0">
                  <a:pos x="24" y="99"/>
                </a:cxn>
                <a:cxn ang="0">
                  <a:pos x="23" y="102"/>
                </a:cxn>
                <a:cxn ang="0">
                  <a:pos x="21" y="105"/>
                </a:cxn>
                <a:cxn ang="0">
                  <a:pos x="18" y="119"/>
                </a:cxn>
                <a:cxn ang="0">
                  <a:pos x="20" y="121"/>
                </a:cxn>
                <a:cxn ang="0">
                  <a:pos x="25" y="124"/>
                </a:cxn>
                <a:cxn ang="0">
                  <a:pos x="33" y="139"/>
                </a:cxn>
                <a:cxn ang="0">
                  <a:pos x="35" y="141"/>
                </a:cxn>
                <a:cxn ang="0">
                  <a:pos x="39" y="142"/>
                </a:cxn>
                <a:cxn ang="0">
                  <a:pos x="41" y="140"/>
                </a:cxn>
                <a:cxn ang="0">
                  <a:pos x="41" y="138"/>
                </a:cxn>
                <a:cxn ang="0">
                  <a:pos x="43" y="119"/>
                </a:cxn>
                <a:cxn ang="0">
                  <a:pos x="45" y="108"/>
                </a:cxn>
                <a:cxn ang="0">
                  <a:pos x="49" y="94"/>
                </a:cxn>
                <a:cxn ang="0">
                  <a:pos x="47" y="87"/>
                </a:cxn>
                <a:cxn ang="0">
                  <a:pos x="46" y="84"/>
                </a:cxn>
                <a:cxn ang="0">
                  <a:pos x="39" y="75"/>
                </a:cxn>
                <a:cxn ang="0">
                  <a:pos x="34" y="72"/>
                </a:cxn>
                <a:cxn ang="0">
                  <a:pos x="29" y="71"/>
                </a:cxn>
                <a:cxn ang="0">
                  <a:pos x="29" y="69"/>
                </a:cxn>
                <a:cxn ang="0">
                  <a:pos x="26" y="62"/>
                </a:cxn>
                <a:cxn ang="0">
                  <a:pos x="25" y="58"/>
                </a:cxn>
                <a:cxn ang="0">
                  <a:pos x="25" y="47"/>
                </a:cxn>
                <a:cxn ang="0">
                  <a:pos x="30" y="40"/>
                </a:cxn>
                <a:cxn ang="0">
                  <a:pos x="29" y="31"/>
                </a:cxn>
                <a:cxn ang="0">
                  <a:pos x="29" y="24"/>
                </a:cxn>
                <a:cxn ang="0">
                  <a:pos x="28" y="17"/>
                </a:cxn>
                <a:cxn ang="0">
                  <a:pos x="22" y="8"/>
                </a:cxn>
                <a:cxn ang="0">
                  <a:pos x="17" y="0"/>
                </a:cxn>
                <a:cxn ang="0">
                  <a:pos x="14" y="3"/>
                </a:cxn>
                <a:cxn ang="0">
                  <a:pos x="15" y="4"/>
                </a:cxn>
                <a:cxn ang="0">
                  <a:pos x="11" y="3"/>
                </a:cxn>
                <a:cxn ang="0">
                  <a:pos x="7" y="0"/>
                </a:cxn>
                <a:cxn ang="0">
                  <a:pos x="1" y="0"/>
                </a:cxn>
                <a:cxn ang="0">
                  <a:pos x="1" y="4"/>
                </a:cxn>
                <a:cxn ang="0">
                  <a:pos x="7" y="15"/>
                </a:cxn>
                <a:cxn ang="0">
                  <a:pos x="9" y="26"/>
                </a:cxn>
                <a:cxn ang="0">
                  <a:pos x="9" y="42"/>
                </a:cxn>
                <a:cxn ang="0">
                  <a:pos x="11" y="59"/>
                </a:cxn>
                <a:cxn ang="0">
                  <a:pos x="11" y="61"/>
                </a:cxn>
                <a:cxn ang="0">
                  <a:pos x="10" y="63"/>
                </a:cxn>
                <a:cxn ang="0">
                  <a:pos x="3" y="70"/>
                </a:cxn>
                <a:cxn ang="0">
                  <a:pos x="0" y="76"/>
                </a:cxn>
                <a:cxn ang="0">
                  <a:pos x="0" y="79"/>
                </a:cxn>
                <a:cxn ang="0">
                  <a:pos x="1" y="83"/>
                </a:cxn>
              </a:cxnLst>
              <a:rect l="0" t="0" r="r" b="b"/>
              <a:pathLst>
                <a:path w="49" h="142">
                  <a:moveTo>
                    <a:pt x="1" y="83"/>
                  </a:moveTo>
                  <a:lnTo>
                    <a:pt x="1" y="83"/>
                  </a:lnTo>
                  <a:lnTo>
                    <a:pt x="2" y="88"/>
                  </a:lnTo>
                  <a:lnTo>
                    <a:pt x="2" y="88"/>
                  </a:lnTo>
                  <a:lnTo>
                    <a:pt x="3" y="91"/>
                  </a:lnTo>
                  <a:lnTo>
                    <a:pt x="4" y="92"/>
                  </a:lnTo>
                  <a:lnTo>
                    <a:pt x="5" y="93"/>
                  </a:lnTo>
                  <a:lnTo>
                    <a:pt x="5" y="93"/>
                  </a:lnTo>
                  <a:lnTo>
                    <a:pt x="9" y="93"/>
                  </a:lnTo>
                  <a:lnTo>
                    <a:pt x="13" y="92"/>
                  </a:lnTo>
                  <a:lnTo>
                    <a:pt x="17" y="92"/>
                  </a:lnTo>
                  <a:lnTo>
                    <a:pt x="20" y="92"/>
                  </a:lnTo>
                  <a:lnTo>
                    <a:pt x="20" y="92"/>
                  </a:lnTo>
                  <a:lnTo>
                    <a:pt x="23" y="96"/>
                  </a:lnTo>
                  <a:lnTo>
                    <a:pt x="24" y="97"/>
                  </a:lnTo>
                  <a:lnTo>
                    <a:pt x="24" y="99"/>
                  </a:lnTo>
                  <a:lnTo>
                    <a:pt x="24" y="99"/>
                  </a:lnTo>
                  <a:lnTo>
                    <a:pt x="23" y="102"/>
                  </a:lnTo>
                  <a:lnTo>
                    <a:pt x="21" y="105"/>
                  </a:lnTo>
                  <a:lnTo>
                    <a:pt x="21" y="105"/>
                  </a:lnTo>
                  <a:lnTo>
                    <a:pt x="18" y="114"/>
                  </a:lnTo>
                  <a:lnTo>
                    <a:pt x="18" y="119"/>
                  </a:lnTo>
                  <a:lnTo>
                    <a:pt x="19" y="120"/>
                  </a:lnTo>
                  <a:lnTo>
                    <a:pt x="20" y="121"/>
                  </a:lnTo>
                  <a:lnTo>
                    <a:pt x="20" y="121"/>
                  </a:lnTo>
                  <a:lnTo>
                    <a:pt x="25" y="124"/>
                  </a:lnTo>
                  <a:lnTo>
                    <a:pt x="29" y="129"/>
                  </a:lnTo>
                  <a:lnTo>
                    <a:pt x="33" y="139"/>
                  </a:lnTo>
                  <a:lnTo>
                    <a:pt x="33" y="139"/>
                  </a:lnTo>
                  <a:lnTo>
                    <a:pt x="35" y="141"/>
                  </a:lnTo>
                  <a:lnTo>
                    <a:pt x="36" y="142"/>
                  </a:lnTo>
                  <a:lnTo>
                    <a:pt x="39" y="142"/>
                  </a:lnTo>
                  <a:lnTo>
                    <a:pt x="39" y="142"/>
                  </a:lnTo>
                  <a:lnTo>
                    <a:pt x="41" y="140"/>
                  </a:lnTo>
                  <a:lnTo>
                    <a:pt x="41" y="138"/>
                  </a:lnTo>
                  <a:lnTo>
                    <a:pt x="41" y="138"/>
                  </a:lnTo>
                  <a:lnTo>
                    <a:pt x="41" y="129"/>
                  </a:lnTo>
                  <a:lnTo>
                    <a:pt x="43" y="119"/>
                  </a:lnTo>
                  <a:lnTo>
                    <a:pt x="45" y="108"/>
                  </a:lnTo>
                  <a:lnTo>
                    <a:pt x="45" y="108"/>
                  </a:lnTo>
                  <a:lnTo>
                    <a:pt x="47" y="101"/>
                  </a:lnTo>
                  <a:lnTo>
                    <a:pt x="49" y="94"/>
                  </a:lnTo>
                  <a:lnTo>
                    <a:pt x="49" y="89"/>
                  </a:lnTo>
                  <a:lnTo>
                    <a:pt x="47" y="87"/>
                  </a:lnTo>
                  <a:lnTo>
                    <a:pt x="46" y="84"/>
                  </a:lnTo>
                  <a:lnTo>
                    <a:pt x="46" y="84"/>
                  </a:lnTo>
                  <a:lnTo>
                    <a:pt x="43" y="79"/>
                  </a:lnTo>
                  <a:lnTo>
                    <a:pt x="39" y="75"/>
                  </a:lnTo>
                  <a:lnTo>
                    <a:pt x="39" y="75"/>
                  </a:lnTo>
                  <a:lnTo>
                    <a:pt x="34" y="72"/>
                  </a:lnTo>
                  <a:lnTo>
                    <a:pt x="34" y="72"/>
                  </a:lnTo>
                  <a:lnTo>
                    <a:pt x="29" y="71"/>
                  </a:lnTo>
                  <a:lnTo>
                    <a:pt x="29" y="71"/>
                  </a:lnTo>
                  <a:lnTo>
                    <a:pt x="29" y="69"/>
                  </a:lnTo>
                  <a:lnTo>
                    <a:pt x="28" y="66"/>
                  </a:lnTo>
                  <a:lnTo>
                    <a:pt x="26" y="62"/>
                  </a:lnTo>
                  <a:lnTo>
                    <a:pt x="25" y="58"/>
                  </a:lnTo>
                  <a:lnTo>
                    <a:pt x="25" y="58"/>
                  </a:lnTo>
                  <a:lnTo>
                    <a:pt x="24" y="52"/>
                  </a:lnTo>
                  <a:lnTo>
                    <a:pt x="25" y="47"/>
                  </a:lnTo>
                  <a:lnTo>
                    <a:pt x="26" y="42"/>
                  </a:lnTo>
                  <a:lnTo>
                    <a:pt x="30" y="40"/>
                  </a:lnTo>
                  <a:lnTo>
                    <a:pt x="30" y="40"/>
                  </a:lnTo>
                  <a:lnTo>
                    <a:pt x="29" y="31"/>
                  </a:lnTo>
                  <a:lnTo>
                    <a:pt x="29" y="24"/>
                  </a:lnTo>
                  <a:lnTo>
                    <a:pt x="29" y="24"/>
                  </a:lnTo>
                  <a:lnTo>
                    <a:pt x="29" y="20"/>
                  </a:lnTo>
                  <a:lnTo>
                    <a:pt x="28" y="17"/>
                  </a:lnTo>
                  <a:lnTo>
                    <a:pt x="28" y="17"/>
                  </a:lnTo>
                  <a:lnTo>
                    <a:pt x="22" y="8"/>
                  </a:lnTo>
                  <a:lnTo>
                    <a:pt x="17" y="0"/>
                  </a:lnTo>
                  <a:lnTo>
                    <a:pt x="17" y="0"/>
                  </a:lnTo>
                  <a:lnTo>
                    <a:pt x="15" y="0"/>
                  </a:lnTo>
                  <a:lnTo>
                    <a:pt x="14" y="3"/>
                  </a:lnTo>
                  <a:lnTo>
                    <a:pt x="14" y="3"/>
                  </a:lnTo>
                  <a:lnTo>
                    <a:pt x="15" y="4"/>
                  </a:lnTo>
                  <a:lnTo>
                    <a:pt x="15" y="4"/>
                  </a:lnTo>
                  <a:lnTo>
                    <a:pt x="11" y="3"/>
                  </a:lnTo>
                  <a:lnTo>
                    <a:pt x="7" y="0"/>
                  </a:lnTo>
                  <a:lnTo>
                    <a:pt x="7" y="0"/>
                  </a:lnTo>
                  <a:lnTo>
                    <a:pt x="1" y="0"/>
                  </a:lnTo>
                  <a:lnTo>
                    <a:pt x="1" y="0"/>
                  </a:lnTo>
                  <a:lnTo>
                    <a:pt x="1" y="3"/>
                  </a:lnTo>
                  <a:lnTo>
                    <a:pt x="1" y="4"/>
                  </a:lnTo>
                  <a:lnTo>
                    <a:pt x="1" y="4"/>
                  </a:lnTo>
                  <a:lnTo>
                    <a:pt x="7" y="15"/>
                  </a:lnTo>
                  <a:lnTo>
                    <a:pt x="9" y="20"/>
                  </a:lnTo>
                  <a:lnTo>
                    <a:pt x="9" y="26"/>
                  </a:lnTo>
                  <a:lnTo>
                    <a:pt x="9" y="26"/>
                  </a:lnTo>
                  <a:lnTo>
                    <a:pt x="9" y="42"/>
                  </a:lnTo>
                  <a:lnTo>
                    <a:pt x="9" y="51"/>
                  </a:lnTo>
                  <a:lnTo>
                    <a:pt x="11" y="59"/>
                  </a:lnTo>
                  <a:lnTo>
                    <a:pt x="11" y="59"/>
                  </a:lnTo>
                  <a:lnTo>
                    <a:pt x="11" y="61"/>
                  </a:lnTo>
                  <a:lnTo>
                    <a:pt x="10" y="63"/>
                  </a:lnTo>
                  <a:lnTo>
                    <a:pt x="10" y="63"/>
                  </a:lnTo>
                  <a:lnTo>
                    <a:pt x="7" y="67"/>
                  </a:lnTo>
                  <a:lnTo>
                    <a:pt x="3" y="70"/>
                  </a:lnTo>
                  <a:lnTo>
                    <a:pt x="1" y="73"/>
                  </a:lnTo>
                  <a:lnTo>
                    <a:pt x="0" y="76"/>
                  </a:lnTo>
                  <a:lnTo>
                    <a:pt x="0" y="79"/>
                  </a:lnTo>
                  <a:lnTo>
                    <a:pt x="0" y="79"/>
                  </a:lnTo>
                  <a:lnTo>
                    <a:pt x="1" y="83"/>
                  </a:lnTo>
                  <a:lnTo>
                    <a:pt x="1" y="8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6" name="Freeform 635"/>
            <p:cNvSpPr>
              <a:spLocks/>
            </p:cNvSpPr>
            <p:nvPr/>
          </p:nvSpPr>
          <p:spPr bwMode="gray">
            <a:xfrm>
              <a:off x="4731752" y="4798265"/>
              <a:ext cx="230309" cy="429611"/>
            </a:xfrm>
            <a:custGeom>
              <a:avLst/>
              <a:gdLst/>
              <a:ahLst/>
              <a:cxnLst>
                <a:cxn ang="0">
                  <a:pos x="70" y="54"/>
                </a:cxn>
                <a:cxn ang="0">
                  <a:pos x="65" y="37"/>
                </a:cxn>
                <a:cxn ang="0">
                  <a:pos x="75" y="23"/>
                </a:cxn>
                <a:cxn ang="0">
                  <a:pos x="97" y="23"/>
                </a:cxn>
                <a:cxn ang="0">
                  <a:pos x="118" y="16"/>
                </a:cxn>
                <a:cxn ang="0">
                  <a:pos x="128" y="20"/>
                </a:cxn>
                <a:cxn ang="0">
                  <a:pos x="147" y="8"/>
                </a:cxn>
                <a:cxn ang="0">
                  <a:pos x="158" y="3"/>
                </a:cxn>
                <a:cxn ang="0">
                  <a:pos x="158" y="12"/>
                </a:cxn>
                <a:cxn ang="0">
                  <a:pos x="160" y="57"/>
                </a:cxn>
                <a:cxn ang="0">
                  <a:pos x="163" y="85"/>
                </a:cxn>
                <a:cxn ang="0">
                  <a:pos x="151" y="105"/>
                </a:cxn>
                <a:cxn ang="0">
                  <a:pos x="140" y="124"/>
                </a:cxn>
                <a:cxn ang="0">
                  <a:pos x="121" y="135"/>
                </a:cxn>
                <a:cxn ang="0">
                  <a:pos x="111" y="136"/>
                </a:cxn>
                <a:cxn ang="0">
                  <a:pos x="107" y="144"/>
                </a:cxn>
                <a:cxn ang="0">
                  <a:pos x="102" y="153"/>
                </a:cxn>
                <a:cxn ang="0">
                  <a:pos x="96" y="160"/>
                </a:cxn>
                <a:cxn ang="0">
                  <a:pos x="88" y="160"/>
                </a:cxn>
                <a:cxn ang="0">
                  <a:pos x="70" y="170"/>
                </a:cxn>
                <a:cxn ang="0">
                  <a:pos x="64" y="179"/>
                </a:cxn>
                <a:cxn ang="0">
                  <a:pos x="71" y="189"/>
                </a:cxn>
                <a:cxn ang="0">
                  <a:pos x="75" y="195"/>
                </a:cxn>
                <a:cxn ang="0">
                  <a:pos x="77" y="208"/>
                </a:cxn>
                <a:cxn ang="0">
                  <a:pos x="81" y="220"/>
                </a:cxn>
                <a:cxn ang="0">
                  <a:pos x="85" y="241"/>
                </a:cxn>
                <a:cxn ang="0">
                  <a:pos x="80" y="252"/>
                </a:cxn>
                <a:cxn ang="0">
                  <a:pos x="83" y="264"/>
                </a:cxn>
                <a:cxn ang="0">
                  <a:pos x="70" y="272"/>
                </a:cxn>
                <a:cxn ang="0">
                  <a:pos x="51" y="277"/>
                </a:cxn>
                <a:cxn ang="0">
                  <a:pos x="34" y="302"/>
                </a:cxn>
                <a:cxn ang="0">
                  <a:pos x="30" y="288"/>
                </a:cxn>
                <a:cxn ang="0">
                  <a:pos x="30" y="276"/>
                </a:cxn>
                <a:cxn ang="0">
                  <a:pos x="19" y="239"/>
                </a:cxn>
                <a:cxn ang="0">
                  <a:pos x="17" y="224"/>
                </a:cxn>
                <a:cxn ang="0">
                  <a:pos x="30" y="213"/>
                </a:cxn>
                <a:cxn ang="0">
                  <a:pos x="43" y="185"/>
                </a:cxn>
                <a:cxn ang="0">
                  <a:pos x="37" y="163"/>
                </a:cxn>
                <a:cxn ang="0">
                  <a:pos x="43" y="151"/>
                </a:cxn>
                <a:cxn ang="0">
                  <a:pos x="42" y="135"/>
                </a:cxn>
                <a:cxn ang="0">
                  <a:pos x="32" y="118"/>
                </a:cxn>
                <a:cxn ang="0">
                  <a:pos x="6" y="106"/>
                </a:cxn>
                <a:cxn ang="0">
                  <a:pos x="0" y="95"/>
                </a:cxn>
                <a:cxn ang="0">
                  <a:pos x="23" y="78"/>
                </a:cxn>
                <a:cxn ang="0">
                  <a:pos x="43" y="73"/>
                </a:cxn>
                <a:cxn ang="0">
                  <a:pos x="50" y="78"/>
                </a:cxn>
                <a:cxn ang="0">
                  <a:pos x="64" y="81"/>
                </a:cxn>
                <a:cxn ang="0">
                  <a:pos x="62" y="90"/>
                </a:cxn>
                <a:cxn ang="0">
                  <a:pos x="61" y="106"/>
                </a:cxn>
                <a:cxn ang="0">
                  <a:pos x="74" y="124"/>
                </a:cxn>
                <a:cxn ang="0">
                  <a:pos x="82" y="125"/>
                </a:cxn>
                <a:cxn ang="0">
                  <a:pos x="86" y="93"/>
                </a:cxn>
                <a:cxn ang="0">
                  <a:pos x="88" y="72"/>
                </a:cxn>
                <a:cxn ang="0">
                  <a:pos x="80" y="60"/>
                </a:cxn>
              </a:cxnLst>
              <a:rect l="0" t="0" r="r" b="b"/>
              <a:pathLst>
                <a:path w="163" h="302">
                  <a:moveTo>
                    <a:pt x="75" y="57"/>
                  </a:moveTo>
                  <a:lnTo>
                    <a:pt x="75" y="57"/>
                  </a:lnTo>
                  <a:lnTo>
                    <a:pt x="70" y="56"/>
                  </a:lnTo>
                  <a:lnTo>
                    <a:pt x="70" y="56"/>
                  </a:lnTo>
                  <a:lnTo>
                    <a:pt x="70" y="54"/>
                  </a:lnTo>
                  <a:lnTo>
                    <a:pt x="69" y="51"/>
                  </a:lnTo>
                  <a:lnTo>
                    <a:pt x="67" y="47"/>
                  </a:lnTo>
                  <a:lnTo>
                    <a:pt x="66" y="43"/>
                  </a:lnTo>
                  <a:lnTo>
                    <a:pt x="66" y="43"/>
                  </a:lnTo>
                  <a:lnTo>
                    <a:pt x="65" y="37"/>
                  </a:lnTo>
                  <a:lnTo>
                    <a:pt x="66" y="32"/>
                  </a:lnTo>
                  <a:lnTo>
                    <a:pt x="67" y="27"/>
                  </a:lnTo>
                  <a:lnTo>
                    <a:pt x="71" y="25"/>
                  </a:lnTo>
                  <a:lnTo>
                    <a:pt x="71" y="25"/>
                  </a:lnTo>
                  <a:lnTo>
                    <a:pt x="75" y="23"/>
                  </a:lnTo>
                  <a:lnTo>
                    <a:pt x="80" y="22"/>
                  </a:lnTo>
                  <a:lnTo>
                    <a:pt x="85" y="22"/>
                  </a:lnTo>
                  <a:lnTo>
                    <a:pt x="91" y="23"/>
                  </a:lnTo>
                  <a:lnTo>
                    <a:pt x="91" y="23"/>
                  </a:lnTo>
                  <a:lnTo>
                    <a:pt x="97" y="23"/>
                  </a:lnTo>
                  <a:lnTo>
                    <a:pt x="104" y="21"/>
                  </a:lnTo>
                  <a:lnTo>
                    <a:pt x="115" y="15"/>
                  </a:lnTo>
                  <a:lnTo>
                    <a:pt x="115" y="15"/>
                  </a:lnTo>
                  <a:lnTo>
                    <a:pt x="117" y="15"/>
                  </a:lnTo>
                  <a:lnTo>
                    <a:pt x="118" y="16"/>
                  </a:lnTo>
                  <a:lnTo>
                    <a:pt x="121" y="19"/>
                  </a:lnTo>
                  <a:lnTo>
                    <a:pt x="124" y="21"/>
                  </a:lnTo>
                  <a:lnTo>
                    <a:pt x="126" y="21"/>
                  </a:lnTo>
                  <a:lnTo>
                    <a:pt x="128" y="20"/>
                  </a:lnTo>
                  <a:lnTo>
                    <a:pt x="128" y="20"/>
                  </a:lnTo>
                  <a:lnTo>
                    <a:pt x="133" y="16"/>
                  </a:lnTo>
                  <a:lnTo>
                    <a:pt x="137" y="13"/>
                  </a:lnTo>
                  <a:lnTo>
                    <a:pt x="142" y="10"/>
                  </a:lnTo>
                  <a:lnTo>
                    <a:pt x="147" y="8"/>
                  </a:lnTo>
                  <a:lnTo>
                    <a:pt x="147" y="8"/>
                  </a:lnTo>
                  <a:lnTo>
                    <a:pt x="149" y="6"/>
                  </a:lnTo>
                  <a:lnTo>
                    <a:pt x="150" y="4"/>
                  </a:lnTo>
                  <a:lnTo>
                    <a:pt x="154" y="0"/>
                  </a:lnTo>
                  <a:lnTo>
                    <a:pt x="154" y="0"/>
                  </a:lnTo>
                  <a:lnTo>
                    <a:pt x="158" y="3"/>
                  </a:lnTo>
                  <a:lnTo>
                    <a:pt x="158" y="3"/>
                  </a:lnTo>
                  <a:lnTo>
                    <a:pt x="159" y="5"/>
                  </a:lnTo>
                  <a:lnTo>
                    <a:pt x="159" y="8"/>
                  </a:lnTo>
                  <a:lnTo>
                    <a:pt x="158" y="12"/>
                  </a:lnTo>
                  <a:lnTo>
                    <a:pt x="158" y="12"/>
                  </a:lnTo>
                  <a:lnTo>
                    <a:pt x="157" y="32"/>
                  </a:lnTo>
                  <a:lnTo>
                    <a:pt x="157" y="42"/>
                  </a:lnTo>
                  <a:lnTo>
                    <a:pt x="159" y="50"/>
                  </a:lnTo>
                  <a:lnTo>
                    <a:pt x="159" y="50"/>
                  </a:lnTo>
                  <a:lnTo>
                    <a:pt x="160" y="57"/>
                  </a:lnTo>
                  <a:lnTo>
                    <a:pt x="161" y="65"/>
                  </a:lnTo>
                  <a:lnTo>
                    <a:pt x="161" y="81"/>
                  </a:lnTo>
                  <a:lnTo>
                    <a:pt x="161" y="81"/>
                  </a:lnTo>
                  <a:lnTo>
                    <a:pt x="161" y="83"/>
                  </a:lnTo>
                  <a:lnTo>
                    <a:pt x="163" y="85"/>
                  </a:lnTo>
                  <a:lnTo>
                    <a:pt x="163" y="86"/>
                  </a:lnTo>
                  <a:lnTo>
                    <a:pt x="163" y="88"/>
                  </a:lnTo>
                  <a:lnTo>
                    <a:pt x="163" y="88"/>
                  </a:lnTo>
                  <a:lnTo>
                    <a:pt x="155" y="99"/>
                  </a:lnTo>
                  <a:lnTo>
                    <a:pt x="151" y="105"/>
                  </a:lnTo>
                  <a:lnTo>
                    <a:pt x="148" y="110"/>
                  </a:lnTo>
                  <a:lnTo>
                    <a:pt x="148" y="110"/>
                  </a:lnTo>
                  <a:lnTo>
                    <a:pt x="145" y="118"/>
                  </a:lnTo>
                  <a:lnTo>
                    <a:pt x="144" y="121"/>
                  </a:lnTo>
                  <a:lnTo>
                    <a:pt x="140" y="124"/>
                  </a:lnTo>
                  <a:lnTo>
                    <a:pt x="140" y="124"/>
                  </a:lnTo>
                  <a:lnTo>
                    <a:pt x="135" y="126"/>
                  </a:lnTo>
                  <a:lnTo>
                    <a:pt x="129" y="128"/>
                  </a:lnTo>
                  <a:lnTo>
                    <a:pt x="121" y="135"/>
                  </a:lnTo>
                  <a:lnTo>
                    <a:pt x="121" y="135"/>
                  </a:lnTo>
                  <a:lnTo>
                    <a:pt x="118" y="136"/>
                  </a:lnTo>
                  <a:lnTo>
                    <a:pt x="116" y="136"/>
                  </a:lnTo>
                  <a:lnTo>
                    <a:pt x="116" y="136"/>
                  </a:lnTo>
                  <a:lnTo>
                    <a:pt x="112" y="136"/>
                  </a:lnTo>
                  <a:lnTo>
                    <a:pt x="111" y="136"/>
                  </a:lnTo>
                  <a:lnTo>
                    <a:pt x="108" y="137"/>
                  </a:lnTo>
                  <a:lnTo>
                    <a:pt x="108" y="137"/>
                  </a:lnTo>
                  <a:lnTo>
                    <a:pt x="106" y="139"/>
                  </a:lnTo>
                  <a:lnTo>
                    <a:pt x="106" y="141"/>
                  </a:lnTo>
                  <a:lnTo>
                    <a:pt x="107" y="144"/>
                  </a:lnTo>
                  <a:lnTo>
                    <a:pt x="106" y="146"/>
                  </a:lnTo>
                  <a:lnTo>
                    <a:pt x="106" y="146"/>
                  </a:lnTo>
                  <a:lnTo>
                    <a:pt x="105" y="149"/>
                  </a:lnTo>
                  <a:lnTo>
                    <a:pt x="102" y="153"/>
                  </a:lnTo>
                  <a:lnTo>
                    <a:pt x="102" y="153"/>
                  </a:lnTo>
                  <a:lnTo>
                    <a:pt x="100" y="157"/>
                  </a:lnTo>
                  <a:lnTo>
                    <a:pt x="100" y="157"/>
                  </a:lnTo>
                  <a:lnTo>
                    <a:pt x="98" y="159"/>
                  </a:lnTo>
                  <a:lnTo>
                    <a:pt x="96" y="160"/>
                  </a:lnTo>
                  <a:lnTo>
                    <a:pt x="96" y="160"/>
                  </a:lnTo>
                  <a:lnTo>
                    <a:pt x="94" y="158"/>
                  </a:lnTo>
                  <a:lnTo>
                    <a:pt x="92" y="158"/>
                  </a:lnTo>
                  <a:lnTo>
                    <a:pt x="90" y="159"/>
                  </a:lnTo>
                  <a:lnTo>
                    <a:pt x="88" y="160"/>
                  </a:lnTo>
                  <a:lnTo>
                    <a:pt x="88" y="160"/>
                  </a:lnTo>
                  <a:lnTo>
                    <a:pt x="82" y="168"/>
                  </a:lnTo>
                  <a:lnTo>
                    <a:pt x="79" y="169"/>
                  </a:lnTo>
                  <a:lnTo>
                    <a:pt x="73" y="170"/>
                  </a:lnTo>
                  <a:lnTo>
                    <a:pt x="73" y="170"/>
                  </a:lnTo>
                  <a:lnTo>
                    <a:pt x="70" y="170"/>
                  </a:lnTo>
                  <a:lnTo>
                    <a:pt x="67" y="170"/>
                  </a:lnTo>
                  <a:lnTo>
                    <a:pt x="66" y="171"/>
                  </a:lnTo>
                  <a:lnTo>
                    <a:pt x="66" y="171"/>
                  </a:lnTo>
                  <a:lnTo>
                    <a:pt x="64" y="179"/>
                  </a:lnTo>
                  <a:lnTo>
                    <a:pt x="64" y="179"/>
                  </a:lnTo>
                  <a:lnTo>
                    <a:pt x="64" y="181"/>
                  </a:lnTo>
                  <a:lnTo>
                    <a:pt x="65" y="183"/>
                  </a:lnTo>
                  <a:lnTo>
                    <a:pt x="70" y="187"/>
                  </a:lnTo>
                  <a:lnTo>
                    <a:pt x="70" y="187"/>
                  </a:lnTo>
                  <a:lnTo>
                    <a:pt x="71" y="189"/>
                  </a:lnTo>
                  <a:lnTo>
                    <a:pt x="71" y="190"/>
                  </a:lnTo>
                  <a:lnTo>
                    <a:pt x="72" y="192"/>
                  </a:lnTo>
                  <a:lnTo>
                    <a:pt x="73" y="193"/>
                  </a:lnTo>
                  <a:lnTo>
                    <a:pt x="73" y="193"/>
                  </a:lnTo>
                  <a:lnTo>
                    <a:pt x="75" y="195"/>
                  </a:lnTo>
                  <a:lnTo>
                    <a:pt x="79" y="198"/>
                  </a:lnTo>
                  <a:lnTo>
                    <a:pt x="79" y="198"/>
                  </a:lnTo>
                  <a:lnTo>
                    <a:pt x="79" y="200"/>
                  </a:lnTo>
                  <a:lnTo>
                    <a:pt x="79" y="202"/>
                  </a:lnTo>
                  <a:lnTo>
                    <a:pt x="77" y="208"/>
                  </a:lnTo>
                  <a:lnTo>
                    <a:pt x="77" y="212"/>
                  </a:lnTo>
                  <a:lnTo>
                    <a:pt x="79" y="215"/>
                  </a:lnTo>
                  <a:lnTo>
                    <a:pt x="80" y="218"/>
                  </a:lnTo>
                  <a:lnTo>
                    <a:pt x="80" y="218"/>
                  </a:lnTo>
                  <a:lnTo>
                    <a:pt x="81" y="220"/>
                  </a:lnTo>
                  <a:lnTo>
                    <a:pt x="82" y="223"/>
                  </a:lnTo>
                  <a:lnTo>
                    <a:pt x="82" y="223"/>
                  </a:lnTo>
                  <a:lnTo>
                    <a:pt x="83" y="232"/>
                  </a:lnTo>
                  <a:lnTo>
                    <a:pt x="85" y="241"/>
                  </a:lnTo>
                  <a:lnTo>
                    <a:pt x="85" y="241"/>
                  </a:lnTo>
                  <a:lnTo>
                    <a:pt x="85" y="244"/>
                  </a:lnTo>
                  <a:lnTo>
                    <a:pt x="83" y="246"/>
                  </a:lnTo>
                  <a:lnTo>
                    <a:pt x="82" y="248"/>
                  </a:lnTo>
                  <a:lnTo>
                    <a:pt x="80" y="252"/>
                  </a:lnTo>
                  <a:lnTo>
                    <a:pt x="80" y="252"/>
                  </a:lnTo>
                  <a:lnTo>
                    <a:pt x="81" y="254"/>
                  </a:lnTo>
                  <a:lnTo>
                    <a:pt x="82" y="256"/>
                  </a:lnTo>
                  <a:lnTo>
                    <a:pt x="84" y="260"/>
                  </a:lnTo>
                  <a:lnTo>
                    <a:pt x="84" y="262"/>
                  </a:lnTo>
                  <a:lnTo>
                    <a:pt x="83" y="264"/>
                  </a:lnTo>
                  <a:lnTo>
                    <a:pt x="83" y="264"/>
                  </a:lnTo>
                  <a:lnTo>
                    <a:pt x="81" y="266"/>
                  </a:lnTo>
                  <a:lnTo>
                    <a:pt x="77" y="268"/>
                  </a:lnTo>
                  <a:lnTo>
                    <a:pt x="74" y="271"/>
                  </a:lnTo>
                  <a:lnTo>
                    <a:pt x="70" y="272"/>
                  </a:lnTo>
                  <a:lnTo>
                    <a:pt x="70" y="272"/>
                  </a:lnTo>
                  <a:lnTo>
                    <a:pt x="62" y="275"/>
                  </a:lnTo>
                  <a:lnTo>
                    <a:pt x="62" y="275"/>
                  </a:lnTo>
                  <a:lnTo>
                    <a:pt x="56" y="276"/>
                  </a:lnTo>
                  <a:lnTo>
                    <a:pt x="51" y="277"/>
                  </a:lnTo>
                  <a:lnTo>
                    <a:pt x="46" y="279"/>
                  </a:lnTo>
                  <a:lnTo>
                    <a:pt x="42" y="283"/>
                  </a:lnTo>
                  <a:lnTo>
                    <a:pt x="38" y="287"/>
                  </a:lnTo>
                  <a:lnTo>
                    <a:pt x="35" y="294"/>
                  </a:lnTo>
                  <a:lnTo>
                    <a:pt x="34" y="302"/>
                  </a:lnTo>
                  <a:lnTo>
                    <a:pt x="34" y="302"/>
                  </a:lnTo>
                  <a:lnTo>
                    <a:pt x="33" y="295"/>
                  </a:lnTo>
                  <a:lnTo>
                    <a:pt x="32" y="292"/>
                  </a:lnTo>
                  <a:lnTo>
                    <a:pt x="30" y="288"/>
                  </a:lnTo>
                  <a:lnTo>
                    <a:pt x="30" y="288"/>
                  </a:lnTo>
                  <a:lnTo>
                    <a:pt x="32" y="286"/>
                  </a:lnTo>
                  <a:lnTo>
                    <a:pt x="33" y="284"/>
                  </a:lnTo>
                  <a:lnTo>
                    <a:pt x="32" y="281"/>
                  </a:lnTo>
                  <a:lnTo>
                    <a:pt x="32" y="281"/>
                  </a:lnTo>
                  <a:lnTo>
                    <a:pt x="30" y="276"/>
                  </a:lnTo>
                  <a:lnTo>
                    <a:pt x="28" y="271"/>
                  </a:lnTo>
                  <a:lnTo>
                    <a:pt x="24" y="261"/>
                  </a:lnTo>
                  <a:lnTo>
                    <a:pt x="21" y="250"/>
                  </a:lnTo>
                  <a:lnTo>
                    <a:pt x="19" y="239"/>
                  </a:lnTo>
                  <a:lnTo>
                    <a:pt x="19" y="239"/>
                  </a:lnTo>
                  <a:lnTo>
                    <a:pt x="16" y="234"/>
                  </a:lnTo>
                  <a:lnTo>
                    <a:pt x="16" y="234"/>
                  </a:lnTo>
                  <a:lnTo>
                    <a:pt x="16" y="230"/>
                  </a:lnTo>
                  <a:lnTo>
                    <a:pt x="17" y="224"/>
                  </a:lnTo>
                  <a:lnTo>
                    <a:pt x="17" y="224"/>
                  </a:lnTo>
                  <a:lnTo>
                    <a:pt x="17" y="223"/>
                  </a:lnTo>
                  <a:lnTo>
                    <a:pt x="18" y="222"/>
                  </a:lnTo>
                  <a:lnTo>
                    <a:pt x="21" y="220"/>
                  </a:lnTo>
                  <a:lnTo>
                    <a:pt x="21" y="220"/>
                  </a:lnTo>
                  <a:lnTo>
                    <a:pt x="30" y="213"/>
                  </a:lnTo>
                  <a:lnTo>
                    <a:pt x="39" y="205"/>
                  </a:lnTo>
                  <a:lnTo>
                    <a:pt x="42" y="202"/>
                  </a:lnTo>
                  <a:lnTo>
                    <a:pt x="43" y="197"/>
                  </a:lnTo>
                  <a:lnTo>
                    <a:pt x="44" y="192"/>
                  </a:lnTo>
                  <a:lnTo>
                    <a:pt x="43" y="185"/>
                  </a:lnTo>
                  <a:lnTo>
                    <a:pt x="43" y="185"/>
                  </a:lnTo>
                  <a:lnTo>
                    <a:pt x="41" y="179"/>
                  </a:lnTo>
                  <a:lnTo>
                    <a:pt x="38" y="172"/>
                  </a:lnTo>
                  <a:lnTo>
                    <a:pt x="37" y="167"/>
                  </a:lnTo>
                  <a:lnTo>
                    <a:pt x="37" y="163"/>
                  </a:lnTo>
                  <a:lnTo>
                    <a:pt x="38" y="160"/>
                  </a:lnTo>
                  <a:lnTo>
                    <a:pt x="38" y="160"/>
                  </a:lnTo>
                  <a:lnTo>
                    <a:pt x="39" y="157"/>
                  </a:lnTo>
                  <a:lnTo>
                    <a:pt x="41" y="155"/>
                  </a:lnTo>
                  <a:lnTo>
                    <a:pt x="43" y="151"/>
                  </a:lnTo>
                  <a:lnTo>
                    <a:pt x="43" y="148"/>
                  </a:lnTo>
                  <a:lnTo>
                    <a:pt x="43" y="148"/>
                  </a:lnTo>
                  <a:lnTo>
                    <a:pt x="43" y="148"/>
                  </a:lnTo>
                  <a:lnTo>
                    <a:pt x="43" y="148"/>
                  </a:lnTo>
                  <a:lnTo>
                    <a:pt x="42" y="135"/>
                  </a:lnTo>
                  <a:lnTo>
                    <a:pt x="42" y="129"/>
                  </a:lnTo>
                  <a:lnTo>
                    <a:pt x="40" y="124"/>
                  </a:lnTo>
                  <a:lnTo>
                    <a:pt x="40" y="124"/>
                  </a:lnTo>
                  <a:lnTo>
                    <a:pt x="37" y="120"/>
                  </a:lnTo>
                  <a:lnTo>
                    <a:pt x="32" y="118"/>
                  </a:lnTo>
                  <a:lnTo>
                    <a:pt x="28" y="117"/>
                  </a:lnTo>
                  <a:lnTo>
                    <a:pt x="23" y="115"/>
                  </a:lnTo>
                  <a:lnTo>
                    <a:pt x="23" y="115"/>
                  </a:lnTo>
                  <a:lnTo>
                    <a:pt x="14" y="110"/>
                  </a:lnTo>
                  <a:lnTo>
                    <a:pt x="6" y="106"/>
                  </a:lnTo>
                  <a:lnTo>
                    <a:pt x="6" y="106"/>
                  </a:lnTo>
                  <a:lnTo>
                    <a:pt x="2" y="104"/>
                  </a:lnTo>
                  <a:lnTo>
                    <a:pt x="0" y="99"/>
                  </a:lnTo>
                  <a:lnTo>
                    <a:pt x="0" y="99"/>
                  </a:lnTo>
                  <a:lnTo>
                    <a:pt x="0" y="95"/>
                  </a:lnTo>
                  <a:lnTo>
                    <a:pt x="0" y="90"/>
                  </a:lnTo>
                  <a:lnTo>
                    <a:pt x="2" y="87"/>
                  </a:lnTo>
                  <a:lnTo>
                    <a:pt x="4" y="86"/>
                  </a:lnTo>
                  <a:lnTo>
                    <a:pt x="4" y="86"/>
                  </a:lnTo>
                  <a:lnTo>
                    <a:pt x="23" y="78"/>
                  </a:lnTo>
                  <a:lnTo>
                    <a:pt x="33" y="74"/>
                  </a:lnTo>
                  <a:lnTo>
                    <a:pt x="42" y="68"/>
                  </a:lnTo>
                  <a:lnTo>
                    <a:pt x="42" y="68"/>
                  </a:lnTo>
                  <a:lnTo>
                    <a:pt x="43" y="73"/>
                  </a:lnTo>
                  <a:lnTo>
                    <a:pt x="43" y="73"/>
                  </a:lnTo>
                  <a:lnTo>
                    <a:pt x="44" y="76"/>
                  </a:lnTo>
                  <a:lnTo>
                    <a:pt x="45" y="77"/>
                  </a:lnTo>
                  <a:lnTo>
                    <a:pt x="46" y="78"/>
                  </a:lnTo>
                  <a:lnTo>
                    <a:pt x="46" y="78"/>
                  </a:lnTo>
                  <a:lnTo>
                    <a:pt x="50" y="78"/>
                  </a:lnTo>
                  <a:lnTo>
                    <a:pt x="54" y="77"/>
                  </a:lnTo>
                  <a:lnTo>
                    <a:pt x="58" y="77"/>
                  </a:lnTo>
                  <a:lnTo>
                    <a:pt x="61" y="77"/>
                  </a:lnTo>
                  <a:lnTo>
                    <a:pt x="61" y="77"/>
                  </a:lnTo>
                  <a:lnTo>
                    <a:pt x="64" y="81"/>
                  </a:lnTo>
                  <a:lnTo>
                    <a:pt x="65" y="82"/>
                  </a:lnTo>
                  <a:lnTo>
                    <a:pt x="65" y="84"/>
                  </a:lnTo>
                  <a:lnTo>
                    <a:pt x="65" y="84"/>
                  </a:lnTo>
                  <a:lnTo>
                    <a:pt x="64" y="87"/>
                  </a:lnTo>
                  <a:lnTo>
                    <a:pt x="62" y="90"/>
                  </a:lnTo>
                  <a:lnTo>
                    <a:pt x="62" y="90"/>
                  </a:lnTo>
                  <a:lnTo>
                    <a:pt x="59" y="99"/>
                  </a:lnTo>
                  <a:lnTo>
                    <a:pt x="59" y="104"/>
                  </a:lnTo>
                  <a:lnTo>
                    <a:pt x="60" y="105"/>
                  </a:lnTo>
                  <a:lnTo>
                    <a:pt x="61" y="106"/>
                  </a:lnTo>
                  <a:lnTo>
                    <a:pt x="61" y="106"/>
                  </a:lnTo>
                  <a:lnTo>
                    <a:pt x="66" y="109"/>
                  </a:lnTo>
                  <a:lnTo>
                    <a:pt x="70" y="114"/>
                  </a:lnTo>
                  <a:lnTo>
                    <a:pt x="74" y="124"/>
                  </a:lnTo>
                  <a:lnTo>
                    <a:pt x="74" y="124"/>
                  </a:lnTo>
                  <a:lnTo>
                    <a:pt x="76" y="126"/>
                  </a:lnTo>
                  <a:lnTo>
                    <a:pt x="77" y="127"/>
                  </a:lnTo>
                  <a:lnTo>
                    <a:pt x="80" y="127"/>
                  </a:lnTo>
                  <a:lnTo>
                    <a:pt x="80" y="127"/>
                  </a:lnTo>
                  <a:lnTo>
                    <a:pt x="82" y="125"/>
                  </a:lnTo>
                  <a:lnTo>
                    <a:pt x="82" y="123"/>
                  </a:lnTo>
                  <a:lnTo>
                    <a:pt x="82" y="123"/>
                  </a:lnTo>
                  <a:lnTo>
                    <a:pt x="82" y="114"/>
                  </a:lnTo>
                  <a:lnTo>
                    <a:pt x="84" y="104"/>
                  </a:lnTo>
                  <a:lnTo>
                    <a:pt x="86" y="93"/>
                  </a:lnTo>
                  <a:lnTo>
                    <a:pt x="86" y="93"/>
                  </a:lnTo>
                  <a:lnTo>
                    <a:pt x="88" y="86"/>
                  </a:lnTo>
                  <a:lnTo>
                    <a:pt x="90" y="79"/>
                  </a:lnTo>
                  <a:lnTo>
                    <a:pt x="90" y="74"/>
                  </a:lnTo>
                  <a:lnTo>
                    <a:pt x="88" y="72"/>
                  </a:lnTo>
                  <a:lnTo>
                    <a:pt x="87" y="69"/>
                  </a:lnTo>
                  <a:lnTo>
                    <a:pt x="87" y="69"/>
                  </a:lnTo>
                  <a:lnTo>
                    <a:pt x="84" y="64"/>
                  </a:lnTo>
                  <a:lnTo>
                    <a:pt x="80" y="60"/>
                  </a:lnTo>
                  <a:lnTo>
                    <a:pt x="80" y="60"/>
                  </a:lnTo>
                  <a:lnTo>
                    <a:pt x="75" y="57"/>
                  </a:lnTo>
                  <a:lnTo>
                    <a:pt x="75" y="5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7" name="Freeform 636"/>
            <p:cNvSpPr>
              <a:spLocks/>
            </p:cNvSpPr>
            <p:nvPr/>
          </p:nvSpPr>
          <p:spPr bwMode="gray">
            <a:xfrm>
              <a:off x="5285933" y="3259824"/>
              <a:ext cx="359858" cy="271208"/>
            </a:xfrm>
            <a:custGeom>
              <a:avLst/>
              <a:gdLst/>
              <a:ahLst/>
              <a:cxnLst>
                <a:cxn ang="0">
                  <a:pos x="1" y="52"/>
                </a:cxn>
                <a:cxn ang="0">
                  <a:pos x="3" y="9"/>
                </a:cxn>
                <a:cxn ang="0">
                  <a:pos x="41" y="0"/>
                </a:cxn>
                <a:cxn ang="0">
                  <a:pos x="65" y="17"/>
                </a:cxn>
                <a:cxn ang="0">
                  <a:pos x="90" y="47"/>
                </a:cxn>
                <a:cxn ang="0">
                  <a:pos x="105" y="46"/>
                </a:cxn>
                <a:cxn ang="0">
                  <a:pos x="136" y="45"/>
                </a:cxn>
                <a:cxn ang="0">
                  <a:pos x="144" y="54"/>
                </a:cxn>
                <a:cxn ang="0">
                  <a:pos x="150" y="62"/>
                </a:cxn>
                <a:cxn ang="0">
                  <a:pos x="154" y="86"/>
                </a:cxn>
                <a:cxn ang="0">
                  <a:pos x="162" y="90"/>
                </a:cxn>
                <a:cxn ang="0">
                  <a:pos x="171" y="101"/>
                </a:cxn>
                <a:cxn ang="0">
                  <a:pos x="190" y="103"/>
                </a:cxn>
                <a:cxn ang="0">
                  <a:pos x="198" y="94"/>
                </a:cxn>
                <a:cxn ang="0">
                  <a:pos x="213" y="86"/>
                </a:cxn>
                <a:cxn ang="0">
                  <a:pos x="221" y="80"/>
                </a:cxn>
                <a:cxn ang="0">
                  <a:pos x="227" y="81"/>
                </a:cxn>
                <a:cxn ang="0">
                  <a:pos x="215" y="89"/>
                </a:cxn>
                <a:cxn ang="0">
                  <a:pos x="216" y="94"/>
                </a:cxn>
                <a:cxn ang="0">
                  <a:pos x="221" y="99"/>
                </a:cxn>
                <a:cxn ang="0">
                  <a:pos x="231" y="103"/>
                </a:cxn>
                <a:cxn ang="0">
                  <a:pos x="236" y="97"/>
                </a:cxn>
                <a:cxn ang="0">
                  <a:pos x="249" y="107"/>
                </a:cxn>
                <a:cxn ang="0">
                  <a:pos x="255" y="112"/>
                </a:cxn>
                <a:cxn ang="0">
                  <a:pos x="226" y="124"/>
                </a:cxn>
                <a:cxn ang="0">
                  <a:pos x="217" y="119"/>
                </a:cxn>
                <a:cxn ang="0">
                  <a:pos x="220" y="111"/>
                </a:cxn>
                <a:cxn ang="0">
                  <a:pos x="216" y="105"/>
                </a:cxn>
                <a:cxn ang="0">
                  <a:pos x="207" y="112"/>
                </a:cxn>
                <a:cxn ang="0">
                  <a:pos x="201" y="113"/>
                </a:cxn>
                <a:cxn ang="0">
                  <a:pos x="199" y="121"/>
                </a:cxn>
                <a:cxn ang="0">
                  <a:pos x="191" y="126"/>
                </a:cxn>
                <a:cxn ang="0">
                  <a:pos x="179" y="135"/>
                </a:cxn>
                <a:cxn ang="0">
                  <a:pos x="170" y="141"/>
                </a:cxn>
                <a:cxn ang="0">
                  <a:pos x="175" y="145"/>
                </a:cxn>
                <a:cxn ang="0">
                  <a:pos x="178" y="154"/>
                </a:cxn>
                <a:cxn ang="0">
                  <a:pos x="181" y="164"/>
                </a:cxn>
                <a:cxn ang="0">
                  <a:pos x="180" y="175"/>
                </a:cxn>
                <a:cxn ang="0">
                  <a:pos x="167" y="189"/>
                </a:cxn>
                <a:cxn ang="0">
                  <a:pos x="154" y="183"/>
                </a:cxn>
                <a:cxn ang="0">
                  <a:pos x="155" y="167"/>
                </a:cxn>
                <a:cxn ang="0">
                  <a:pos x="141" y="164"/>
                </a:cxn>
                <a:cxn ang="0">
                  <a:pos x="135" y="156"/>
                </a:cxn>
                <a:cxn ang="0">
                  <a:pos x="121" y="149"/>
                </a:cxn>
                <a:cxn ang="0">
                  <a:pos x="116" y="142"/>
                </a:cxn>
                <a:cxn ang="0">
                  <a:pos x="100" y="130"/>
                </a:cxn>
                <a:cxn ang="0">
                  <a:pos x="92" y="117"/>
                </a:cxn>
                <a:cxn ang="0">
                  <a:pos x="85" y="99"/>
                </a:cxn>
                <a:cxn ang="0">
                  <a:pos x="65" y="98"/>
                </a:cxn>
                <a:cxn ang="0">
                  <a:pos x="61" y="90"/>
                </a:cxn>
                <a:cxn ang="0">
                  <a:pos x="59" y="77"/>
                </a:cxn>
                <a:cxn ang="0">
                  <a:pos x="49" y="73"/>
                </a:cxn>
                <a:cxn ang="0">
                  <a:pos x="42" y="65"/>
                </a:cxn>
                <a:cxn ang="0">
                  <a:pos x="36" y="66"/>
                </a:cxn>
                <a:cxn ang="0">
                  <a:pos x="36" y="72"/>
                </a:cxn>
                <a:cxn ang="0">
                  <a:pos x="31" y="71"/>
                </a:cxn>
                <a:cxn ang="0">
                  <a:pos x="26" y="76"/>
                </a:cxn>
                <a:cxn ang="0">
                  <a:pos x="16" y="86"/>
                </a:cxn>
                <a:cxn ang="0">
                  <a:pos x="13" y="98"/>
                </a:cxn>
              </a:cxnLst>
              <a:rect l="0" t="0" r="r" b="b"/>
              <a:pathLst>
                <a:path w="255" h="193">
                  <a:moveTo>
                    <a:pt x="5" y="96"/>
                  </a:moveTo>
                  <a:lnTo>
                    <a:pt x="5" y="96"/>
                  </a:lnTo>
                  <a:lnTo>
                    <a:pt x="5" y="86"/>
                  </a:lnTo>
                  <a:lnTo>
                    <a:pt x="3" y="75"/>
                  </a:lnTo>
                  <a:lnTo>
                    <a:pt x="1" y="52"/>
                  </a:lnTo>
                  <a:lnTo>
                    <a:pt x="1" y="41"/>
                  </a:lnTo>
                  <a:lnTo>
                    <a:pt x="0" y="31"/>
                  </a:lnTo>
                  <a:lnTo>
                    <a:pt x="1" y="20"/>
                  </a:lnTo>
                  <a:lnTo>
                    <a:pt x="3" y="9"/>
                  </a:lnTo>
                  <a:lnTo>
                    <a:pt x="3" y="9"/>
                  </a:lnTo>
                  <a:lnTo>
                    <a:pt x="11" y="5"/>
                  </a:lnTo>
                  <a:lnTo>
                    <a:pt x="21" y="3"/>
                  </a:lnTo>
                  <a:lnTo>
                    <a:pt x="31" y="2"/>
                  </a:lnTo>
                  <a:lnTo>
                    <a:pt x="41" y="0"/>
                  </a:lnTo>
                  <a:lnTo>
                    <a:pt x="41" y="0"/>
                  </a:lnTo>
                  <a:lnTo>
                    <a:pt x="45" y="2"/>
                  </a:lnTo>
                  <a:lnTo>
                    <a:pt x="50" y="4"/>
                  </a:lnTo>
                  <a:lnTo>
                    <a:pt x="58" y="8"/>
                  </a:lnTo>
                  <a:lnTo>
                    <a:pt x="58" y="8"/>
                  </a:lnTo>
                  <a:lnTo>
                    <a:pt x="65" y="17"/>
                  </a:lnTo>
                  <a:lnTo>
                    <a:pt x="73" y="26"/>
                  </a:lnTo>
                  <a:lnTo>
                    <a:pt x="89" y="45"/>
                  </a:lnTo>
                  <a:lnTo>
                    <a:pt x="89" y="45"/>
                  </a:lnTo>
                  <a:lnTo>
                    <a:pt x="89" y="46"/>
                  </a:lnTo>
                  <a:lnTo>
                    <a:pt x="90" y="47"/>
                  </a:lnTo>
                  <a:lnTo>
                    <a:pt x="90" y="47"/>
                  </a:lnTo>
                  <a:lnTo>
                    <a:pt x="94" y="48"/>
                  </a:lnTo>
                  <a:lnTo>
                    <a:pt x="99" y="47"/>
                  </a:lnTo>
                  <a:lnTo>
                    <a:pt x="99" y="47"/>
                  </a:lnTo>
                  <a:lnTo>
                    <a:pt x="105" y="46"/>
                  </a:lnTo>
                  <a:lnTo>
                    <a:pt x="105" y="46"/>
                  </a:lnTo>
                  <a:lnTo>
                    <a:pt x="121" y="45"/>
                  </a:lnTo>
                  <a:lnTo>
                    <a:pt x="128" y="45"/>
                  </a:lnTo>
                  <a:lnTo>
                    <a:pt x="136" y="45"/>
                  </a:lnTo>
                  <a:lnTo>
                    <a:pt x="136" y="45"/>
                  </a:lnTo>
                  <a:lnTo>
                    <a:pt x="138" y="47"/>
                  </a:lnTo>
                  <a:lnTo>
                    <a:pt x="141" y="49"/>
                  </a:lnTo>
                  <a:lnTo>
                    <a:pt x="142" y="52"/>
                  </a:lnTo>
                  <a:lnTo>
                    <a:pt x="144" y="54"/>
                  </a:lnTo>
                  <a:lnTo>
                    <a:pt x="144" y="54"/>
                  </a:lnTo>
                  <a:lnTo>
                    <a:pt x="145" y="54"/>
                  </a:lnTo>
                  <a:lnTo>
                    <a:pt x="145" y="54"/>
                  </a:lnTo>
                  <a:lnTo>
                    <a:pt x="146" y="57"/>
                  </a:lnTo>
                  <a:lnTo>
                    <a:pt x="148" y="60"/>
                  </a:lnTo>
                  <a:lnTo>
                    <a:pt x="150" y="62"/>
                  </a:lnTo>
                  <a:lnTo>
                    <a:pt x="154" y="63"/>
                  </a:lnTo>
                  <a:lnTo>
                    <a:pt x="154" y="63"/>
                  </a:lnTo>
                  <a:lnTo>
                    <a:pt x="153" y="75"/>
                  </a:lnTo>
                  <a:lnTo>
                    <a:pt x="153" y="80"/>
                  </a:lnTo>
                  <a:lnTo>
                    <a:pt x="154" y="86"/>
                  </a:lnTo>
                  <a:lnTo>
                    <a:pt x="154" y="86"/>
                  </a:lnTo>
                  <a:lnTo>
                    <a:pt x="155" y="87"/>
                  </a:lnTo>
                  <a:lnTo>
                    <a:pt x="157" y="88"/>
                  </a:lnTo>
                  <a:lnTo>
                    <a:pt x="159" y="89"/>
                  </a:lnTo>
                  <a:lnTo>
                    <a:pt x="162" y="90"/>
                  </a:lnTo>
                  <a:lnTo>
                    <a:pt x="162" y="90"/>
                  </a:lnTo>
                  <a:lnTo>
                    <a:pt x="162" y="96"/>
                  </a:lnTo>
                  <a:lnTo>
                    <a:pt x="163" y="101"/>
                  </a:lnTo>
                  <a:lnTo>
                    <a:pt x="163" y="101"/>
                  </a:lnTo>
                  <a:lnTo>
                    <a:pt x="171" y="101"/>
                  </a:lnTo>
                  <a:lnTo>
                    <a:pt x="176" y="101"/>
                  </a:lnTo>
                  <a:lnTo>
                    <a:pt x="181" y="101"/>
                  </a:lnTo>
                  <a:lnTo>
                    <a:pt x="181" y="101"/>
                  </a:lnTo>
                  <a:lnTo>
                    <a:pt x="188" y="103"/>
                  </a:lnTo>
                  <a:lnTo>
                    <a:pt x="190" y="103"/>
                  </a:lnTo>
                  <a:lnTo>
                    <a:pt x="194" y="101"/>
                  </a:lnTo>
                  <a:lnTo>
                    <a:pt x="194" y="101"/>
                  </a:lnTo>
                  <a:lnTo>
                    <a:pt x="195" y="98"/>
                  </a:lnTo>
                  <a:lnTo>
                    <a:pt x="198" y="94"/>
                  </a:lnTo>
                  <a:lnTo>
                    <a:pt x="198" y="94"/>
                  </a:lnTo>
                  <a:lnTo>
                    <a:pt x="201" y="92"/>
                  </a:lnTo>
                  <a:lnTo>
                    <a:pt x="205" y="90"/>
                  </a:lnTo>
                  <a:lnTo>
                    <a:pt x="209" y="89"/>
                  </a:lnTo>
                  <a:lnTo>
                    <a:pt x="213" y="86"/>
                  </a:lnTo>
                  <a:lnTo>
                    <a:pt x="213" y="86"/>
                  </a:lnTo>
                  <a:lnTo>
                    <a:pt x="213" y="83"/>
                  </a:lnTo>
                  <a:lnTo>
                    <a:pt x="213" y="83"/>
                  </a:lnTo>
                  <a:lnTo>
                    <a:pt x="216" y="82"/>
                  </a:lnTo>
                  <a:lnTo>
                    <a:pt x="219" y="81"/>
                  </a:lnTo>
                  <a:lnTo>
                    <a:pt x="221" y="80"/>
                  </a:lnTo>
                  <a:lnTo>
                    <a:pt x="223" y="78"/>
                  </a:lnTo>
                  <a:lnTo>
                    <a:pt x="223" y="78"/>
                  </a:lnTo>
                  <a:lnTo>
                    <a:pt x="226" y="79"/>
                  </a:lnTo>
                  <a:lnTo>
                    <a:pt x="227" y="80"/>
                  </a:lnTo>
                  <a:lnTo>
                    <a:pt x="227" y="81"/>
                  </a:lnTo>
                  <a:lnTo>
                    <a:pt x="227" y="82"/>
                  </a:lnTo>
                  <a:lnTo>
                    <a:pt x="227" y="82"/>
                  </a:lnTo>
                  <a:lnTo>
                    <a:pt x="220" y="87"/>
                  </a:lnTo>
                  <a:lnTo>
                    <a:pt x="215" y="89"/>
                  </a:lnTo>
                  <a:lnTo>
                    <a:pt x="215" y="89"/>
                  </a:lnTo>
                  <a:lnTo>
                    <a:pt x="213" y="90"/>
                  </a:lnTo>
                  <a:lnTo>
                    <a:pt x="213" y="92"/>
                  </a:lnTo>
                  <a:lnTo>
                    <a:pt x="213" y="94"/>
                  </a:lnTo>
                  <a:lnTo>
                    <a:pt x="213" y="94"/>
                  </a:lnTo>
                  <a:lnTo>
                    <a:pt x="216" y="94"/>
                  </a:lnTo>
                  <a:lnTo>
                    <a:pt x="217" y="94"/>
                  </a:lnTo>
                  <a:lnTo>
                    <a:pt x="218" y="94"/>
                  </a:lnTo>
                  <a:lnTo>
                    <a:pt x="218" y="94"/>
                  </a:lnTo>
                  <a:lnTo>
                    <a:pt x="219" y="98"/>
                  </a:lnTo>
                  <a:lnTo>
                    <a:pt x="221" y="99"/>
                  </a:lnTo>
                  <a:lnTo>
                    <a:pt x="221" y="99"/>
                  </a:lnTo>
                  <a:lnTo>
                    <a:pt x="223" y="100"/>
                  </a:lnTo>
                  <a:lnTo>
                    <a:pt x="226" y="102"/>
                  </a:lnTo>
                  <a:lnTo>
                    <a:pt x="228" y="103"/>
                  </a:lnTo>
                  <a:lnTo>
                    <a:pt x="231" y="103"/>
                  </a:lnTo>
                  <a:lnTo>
                    <a:pt x="231" y="103"/>
                  </a:lnTo>
                  <a:lnTo>
                    <a:pt x="231" y="101"/>
                  </a:lnTo>
                  <a:lnTo>
                    <a:pt x="232" y="99"/>
                  </a:lnTo>
                  <a:lnTo>
                    <a:pt x="233" y="98"/>
                  </a:lnTo>
                  <a:lnTo>
                    <a:pt x="236" y="97"/>
                  </a:lnTo>
                  <a:lnTo>
                    <a:pt x="236" y="97"/>
                  </a:lnTo>
                  <a:lnTo>
                    <a:pt x="237" y="100"/>
                  </a:lnTo>
                  <a:lnTo>
                    <a:pt x="238" y="102"/>
                  </a:lnTo>
                  <a:lnTo>
                    <a:pt x="243" y="105"/>
                  </a:lnTo>
                  <a:lnTo>
                    <a:pt x="249" y="107"/>
                  </a:lnTo>
                  <a:lnTo>
                    <a:pt x="255" y="109"/>
                  </a:lnTo>
                  <a:lnTo>
                    <a:pt x="255" y="109"/>
                  </a:lnTo>
                  <a:lnTo>
                    <a:pt x="255" y="111"/>
                  </a:lnTo>
                  <a:lnTo>
                    <a:pt x="255" y="112"/>
                  </a:lnTo>
                  <a:lnTo>
                    <a:pt x="255" y="112"/>
                  </a:lnTo>
                  <a:lnTo>
                    <a:pt x="248" y="117"/>
                  </a:lnTo>
                  <a:lnTo>
                    <a:pt x="240" y="121"/>
                  </a:lnTo>
                  <a:lnTo>
                    <a:pt x="240" y="121"/>
                  </a:lnTo>
                  <a:lnTo>
                    <a:pt x="230" y="124"/>
                  </a:lnTo>
                  <a:lnTo>
                    <a:pt x="226" y="124"/>
                  </a:lnTo>
                  <a:lnTo>
                    <a:pt x="221" y="124"/>
                  </a:lnTo>
                  <a:lnTo>
                    <a:pt x="221" y="124"/>
                  </a:lnTo>
                  <a:lnTo>
                    <a:pt x="218" y="123"/>
                  </a:lnTo>
                  <a:lnTo>
                    <a:pt x="218" y="123"/>
                  </a:lnTo>
                  <a:lnTo>
                    <a:pt x="217" y="119"/>
                  </a:lnTo>
                  <a:lnTo>
                    <a:pt x="216" y="117"/>
                  </a:lnTo>
                  <a:lnTo>
                    <a:pt x="217" y="115"/>
                  </a:lnTo>
                  <a:lnTo>
                    <a:pt x="217" y="115"/>
                  </a:lnTo>
                  <a:lnTo>
                    <a:pt x="219" y="113"/>
                  </a:lnTo>
                  <a:lnTo>
                    <a:pt x="220" y="111"/>
                  </a:lnTo>
                  <a:lnTo>
                    <a:pt x="220" y="109"/>
                  </a:lnTo>
                  <a:lnTo>
                    <a:pt x="220" y="107"/>
                  </a:lnTo>
                  <a:lnTo>
                    <a:pt x="220" y="107"/>
                  </a:lnTo>
                  <a:lnTo>
                    <a:pt x="218" y="105"/>
                  </a:lnTo>
                  <a:lnTo>
                    <a:pt x="216" y="105"/>
                  </a:lnTo>
                  <a:lnTo>
                    <a:pt x="216" y="105"/>
                  </a:lnTo>
                  <a:lnTo>
                    <a:pt x="213" y="108"/>
                  </a:lnTo>
                  <a:lnTo>
                    <a:pt x="213" y="108"/>
                  </a:lnTo>
                  <a:lnTo>
                    <a:pt x="210" y="110"/>
                  </a:lnTo>
                  <a:lnTo>
                    <a:pt x="207" y="112"/>
                  </a:lnTo>
                  <a:lnTo>
                    <a:pt x="207" y="112"/>
                  </a:lnTo>
                  <a:lnTo>
                    <a:pt x="204" y="112"/>
                  </a:lnTo>
                  <a:lnTo>
                    <a:pt x="202" y="112"/>
                  </a:lnTo>
                  <a:lnTo>
                    <a:pt x="201" y="113"/>
                  </a:lnTo>
                  <a:lnTo>
                    <a:pt x="201" y="113"/>
                  </a:lnTo>
                  <a:lnTo>
                    <a:pt x="200" y="114"/>
                  </a:lnTo>
                  <a:lnTo>
                    <a:pt x="200" y="117"/>
                  </a:lnTo>
                  <a:lnTo>
                    <a:pt x="200" y="119"/>
                  </a:lnTo>
                  <a:lnTo>
                    <a:pt x="199" y="121"/>
                  </a:lnTo>
                  <a:lnTo>
                    <a:pt x="199" y="121"/>
                  </a:lnTo>
                  <a:lnTo>
                    <a:pt x="198" y="122"/>
                  </a:lnTo>
                  <a:lnTo>
                    <a:pt x="198" y="123"/>
                  </a:lnTo>
                  <a:lnTo>
                    <a:pt x="198" y="123"/>
                  </a:lnTo>
                  <a:lnTo>
                    <a:pt x="194" y="124"/>
                  </a:lnTo>
                  <a:lnTo>
                    <a:pt x="191" y="126"/>
                  </a:lnTo>
                  <a:lnTo>
                    <a:pt x="189" y="131"/>
                  </a:lnTo>
                  <a:lnTo>
                    <a:pt x="189" y="134"/>
                  </a:lnTo>
                  <a:lnTo>
                    <a:pt x="189" y="134"/>
                  </a:lnTo>
                  <a:lnTo>
                    <a:pt x="185" y="135"/>
                  </a:lnTo>
                  <a:lnTo>
                    <a:pt x="179" y="135"/>
                  </a:lnTo>
                  <a:lnTo>
                    <a:pt x="176" y="135"/>
                  </a:lnTo>
                  <a:lnTo>
                    <a:pt x="174" y="136"/>
                  </a:lnTo>
                  <a:lnTo>
                    <a:pt x="173" y="138"/>
                  </a:lnTo>
                  <a:lnTo>
                    <a:pt x="173" y="138"/>
                  </a:lnTo>
                  <a:lnTo>
                    <a:pt x="170" y="141"/>
                  </a:lnTo>
                  <a:lnTo>
                    <a:pt x="170" y="143"/>
                  </a:lnTo>
                  <a:lnTo>
                    <a:pt x="171" y="144"/>
                  </a:lnTo>
                  <a:lnTo>
                    <a:pt x="171" y="144"/>
                  </a:lnTo>
                  <a:lnTo>
                    <a:pt x="173" y="145"/>
                  </a:lnTo>
                  <a:lnTo>
                    <a:pt x="175" y="145"/>
                  </a:lnTo>
                  <a:lnTo>
                    <a:pt x="176" y="146"/>
                  </a:lnTo>
                  <a:lnTo>
                    <a:pt x="177" y="146"/>
                  </a:lnTo>
                  <a:lnTo>
                    <a:pt x="177" y="146"/>
                  </a:lnTo>
                  <a:lnTo>
                    <a:pt x="178" y="151"/>
                  </a:lnTo>
                  <a:lnTo>
                    <a:pt x="178" y="154"/>
                  </a:lnTo>
                  <a:lnTo>
                    <a:pt x="178" y="159"/>
                  </a:lnTo>
                  <a:lnTo>
                    <a:pt x="180" y="162"/>
                  </a:lnTo>
                  <a:lnTo>
                    <a:pt x="180" y="162"/>
                  </a:lnTo>
                  <a:lnTo>
                    <a:pt x="181" y="163"/>
                  </a:lnTo>
                  <a:lnTo>
                    <a:pt x="181" y="164"/>
                  </a:lnTo>
                  <a:lnTo>
                    <a:pt x="181" y="164"/>
                  </a:lnTo>
                  <a:lnTo>
                    <a:pt x="183" y="170"/>
                  </a:lnTo>
                  <a:lnTo>
                    <a:pt x="181" y="173"/>
                  </a:lnTo>
                  <a:lnTo>
                    <a:pt x="180" y="175"/>
                  </a:lnTo>
                  <a:lnTo>
                    <a:pt x="180" y="175"/>
                  </a:lnTo>
                  <a:lnTo>
                    <a:pt x="178" y="178"/>
                  </a:lnTo>
                  <a:lnTo>
                    <a:pt x="176" y="183"/>
                  </a:lnTo>
                  <a:lnTo>
                    <a:pt x="171" y="193"/>
                  </a:lnTo>
                  <a:lnTo>
                    <a:pt x="171" y="193"/>
                  </a:lnTo>
                  <a:lnTo>
                    <a:pt x="167" y="189"/>
                  </a:lnTo>
                  <a:lnTo>
                    <a:pt x="163" y="187"/>
                  </a:lnTo>
                  <a:lnTo>
                    <a:pt x="158" y="187"/>
                  </a:lnTo>
                  <a:lnTo>
                    <a:pt x="153" y="187"/>
                  </a:lnTo>
                  <a:lnTo>
                    <a:pt x="153" y="187"/>
                  </a:lnTo>
                  <a:lnTo>
                    <a:pt x="154" y="183"/>
                  </a:lnTo>
                  <a:lnTo>
                    <a:pt x="155" y="177"/>
                  </a:lnTo>
                  <a:lnTo>
                    <a:pt x="156" y="173"/>
                  </a:lnTo>
                  <a:lnTo>
                    <a:pt x="156" y="168"/>
                  </a:lnTo>
                  <a:lnTo>
                    <a:pt x="156" y="168"/>
                  </a:lnTo>
                  <a:lnTo>
                    <a:pt x="155" y="167"/>
                  </a:lnTo>
                  <a:lnTo>
                    <a:pt x="153" y="166"/>
                  </a:lnTo>
                  <a:lnTo>
                    <a:pt x="153" y="166"/>
                  </a:lnTo>
                  <a:lnTo>
                    <a:pt x="149" y="165"/>
                  </a:lnTo>
                  <a:lnTo>
                    <a:pt x="146" y="164"/>
                  </a:lnTo>
                  <a:lnTo>
                    <a:pt x="141" y="164"/>
                  </a:lnTo>
                  <a:lnTo>
                    <a:pt x="141" y="164"/>
                  </a:lnTo>
                  <a:lnTo>
                    <a:pt x="139" y="164"/>
                  </a:lnTo>
                  <a:lnTo>
                    <a:pt x="138" y="163"/>
                  </a:lnTo>
                  <a:lnTo>
                    <a:pt x="138" y="163"/>
                  </a:lnTo>
                  <a:lnTo>
                    <a:pt x="135" y="156"/>
                  </a:lnTo>
                  <a:lnTo>
                    <a:pt x="132" y="154"/>
                  </a:lnTo>
                  <a:lnTo>
                    <a:pt x="129" y="152"/>
                  </a:lnTo>
                  <a:lnTo>
                    <a:pt x="129" y="152"/>
                  </a:lnTo>
                  <a:lnTo>
                    <a:pt x="125" y="150"/>
                  </a:lnTo>
                  <a:lnTo>
                    <a:pt x="121" y="149"/>
                  </a:lnTo>
                  <a:lnTo>
                    <a:pt x="121" y="149"/>
                  </a:lnTo>
                  <a:lnTo>
                    <a:pt x="118" y="146"/>
                  </a:lnTo>
                  <a:lnTo>
                    <a:pt x="118" y="146"/>
                  </a:lnTo>
                  <a:lnTo>
                    <a:pt x="116" y="142"/>
                  </a:lnTo>
                  <a:lnTo>
                    <a:pt x="116" y="142"/>
                  </a:lnTo>
                  <a:lnTo>
                    <a:pt x="113" y="139"/>
                  </a:lnTo>
                  <a:lnTo>
                    <a:pt x="110" y="136"/>
                  </a:lnTo>
                  <a:lnTo>
                    <a:pt x="103" y="132"/>
                  </a:lnTo>
                  <a:lnTo>
                    <a:pt x="103" y="132"/>
                  </a:lnTo>
                  <a:lnTo>
                    <a:pt x="100" y="130"/>
                  </a:lnTo>
                  <a:lnTo>
                    <a:pt x="99" y="126"/>
                  </a:lnTo>
                  <a:lnTo>
                    <a:pt x="96" y="123"/>
                  </a:lnTo>
                  <a:lnTo>
                    <a:pt x="95" y="121"/>
                  </a:lnTo>
                  <a:lnTo>
                    <a:pt x="95" y="121"/>
                  </a:lnTo>
                  <a:lnTo>
                    <a:pt x="92" y="117"/>
                  </a:lnTo>
                  <a:lnTo>
                    <a:pt x="90" y="111"/>
                  </a:lnTo>
                  <a:lnTo>
                    <a:pt x="89" y="105"/>
                  </a:lnTo>
                  <a:lnTo>
                    <a:pt x="86" y="99"/>
                  </a:lnTo>
                  <a:lnTo>
                    <a:pt x="86" y="99"/>
                  </a:lnTo>
                  <a:lnTo>
                    <a:pt x="85" y="99"/>
                  </a:lnTo>
                  <a:lnTo>
                    <a:pt x="84" y="98"/>
                  </a:lnTo>
                  <a:lnTo>
                    <a:pt x="84" y="98"/>
                  </a:lnTo>
                  <a:lnTo>
                    <a:pt x="74" y="99"/>
                  </a:lnTo>
                  <a:lnTo>
                    <a:pt x="70" y="99"/>
                  </a:lnTo>
                  <a:lnTo>
                    <a:pt x="65" y="98"/>
                  </a:lnTo>
                  <a:lnTo>
                    <a:pt x="65" y="98"/>
                  </a:lnTo>
                  <a:lnTo>
                    <a:pt x="63" y="97"/>
                  </a:lnTo>
                  <a:lnTo>
                    <a:pt x="61" y="96"/>
                  </a:lnTo>
                  <a:lnTo>
                    <a:pt x="61" y="96"/>
                  </a:lnTo>
                  <a:lnTo>
                    <a:pt x="61" y="90"/>
                  </a:lnTo>
                  <a:lnTo>
                    <a:pt x="61" y="86"/>
                  </a:lnTo>
                  <a:lnTo>
                    <a:pt x="61" y="81"/>
                  </a:lnTo>
                  <a:lnTo>
                    <a:pt x="60" y="79"/>
                  </a:lnTo>
                  <a:lnTo>
                    <a:pt x="59" y="77"/>
                  </a:lnTo>
                  <a:lnTo>
                    <a:pt x="59" y="77"/>
                  </a:lnTo>
                  <a:lnTo>
                    <a:pt x="57" y="76"/>
                  </a:lnTo>
                  <a:lnTo>
                    <a:pt x="54" y="76"/>
                  </a:lnTo>
                  <a:lnTo>
                    <a:pt x="51" y="76"/>
                  </a:lnTo>
                  <a:lnTo>
                    <a:pt x="49" y="73"/>
                  </a:lnTo>
                  <a:lnTo>
                    <a:pt x="49" y="73"/>
                  </a:lnTo>
                  <a:lnTo>
                    <a:pt x="47" y="72"/>
                  </a:lnTo>
                  <a:lnTo>
                    <a:pt x="45" y="69"/>
                  </a:lnTo>
                  <a:lnTo>
                    <a:pt x="44" y="67"/>
                  </a:lnTo>
                  <a:lnTo>
                    <a:pt x="42" y="65"/>
                  </a:lnTo>
                  <a:lnTo>
                    <a:pt x="42" y="65"/>
                  </a:lnTo>
                  <a:lnTo>
                    <a:pt x="40" y="65"/>
                  </a:lnTo>
                  <a:lnTo>
                    <a:pt x="39" y="66"/>
                  </a:lnTo>
                  <a:lnTo>
                    <a:pt x="39" y="66"/>
                  </a:lnTo>
                  <a:lnTo>
                    <a:pt x="37" y="66"/>
                  </a:lnTo>
                  <a:lnTo>
                    <a:pt x="36" y="66"/>
                  </a:lnTo>
                  <a:lnTo>
                    <a:pt x="36" y="66"/>
                  </a:lnTo>
                  <a:lnTo>
                    <a:pt x="36" y="68"/>
                  </a:lnTo>
                  <a:lnTo>
                    <a:pt x="36" y="70"/>
                  </a:lnTo>
                  <a:lnTo>
                    <a:pt x="36" y="71"/>
                  </a:lnTo>
                  <a:lnTo>
                    <a:pt x="36" y="72"/>
                  </a:lnTo>
                  <a:lnTo>
                    <a:pt x="36" y="72"/>
                  </a:lnTo>
                  <a:lnTo>
                    <a:pt x="34" y="73"/>
                  </a:lnTo>
                  <a:lnTo>
                    <a:pt x="33" y="72"/>
                  </a:lnTo>
                  <a:lnTo>
                    <a:pt x="32" y="71"/>
                  </a:lnTo>
                  <a:lnTo>
                    <a:pt x="31" y="71"/>
                  </a:lnTo>
                  <a:lnTo>
                    <a:pt x="31" y="71"/>
                  </a:lnTo>
                  <a:lnTo>
                    <a:pt x="30" y="73"/>
                  </a:lnTo>
                  <a:lnTo>
                    <a:pt x="30" y="75"/>
                  </a:lnTo>
                  <a:lnTo>
                    <a:pt x="30" y="75"/>
                  </a:lnTo>
                  <a:lnTo>
                    <a:pt x="26" y="76"/>
                  </a:lnTo>
                  <a:lnTo>
                    <a:pt x="21" y="77"/>
                  </a:lnTo>
                  <a:lnTo>
                    <a:pt x="18" y="79"/>
                  </a:lnTo>
                  <a:lnTo>
                    <a:pt x="17" y="81"/>
                  </a:lnTo>
                  <a:lnTo>
                    <a:pt x="17" y="81"/>
                  </a:lnTo>
                  <a:lnTo>
                    <a:pt x="16" y="86"/>
                  </a:lnTo>
                  <a:lnTo>
                    <a:pt x="16" y="89"/>
                  </a:lnTo>
                  <a:lnTo>
                    <a:pt x="16" y="92"/>
                  </a:lnTo>
                  <a:lnTo>
                    <a:pt x="16" y="96"/>
                  </a:lnTo>
                  <a:lnTo>
                    <a:pt x="16" y="96"/>
                  </a:lnTo>
                  <a:lnTo>
                    <a:pt x="13" y="98"/>
                  </a:lnTo>
                  <a:lnTo>
                    <a:pt x="11" y="98"/>
                  </a:lnTo>
                  <a:lnTo>
                    <a:pt x="5" y="96"/>
                  </a:lnTo>
                  <a:lnTo>
                    <a:pt x="5" y="9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8" name="Freeform 637"/>
            <p:cNvSpPr>
              <a:spLocks/>
            </p:cNvSpPr>
            <p:nvPr/>
          </p:nvSpPr>
          <p:spPr bwMode="gray">
            <a:xfrm>
              <a:off x="5079615" y="2943016"/>
              <a:ext cx="856463" cy="463213"/>
            </a:xfrm>
            <a:custGeom>
              <a:avLst/>
              <a:gdLst/>
              <a:ahLst/>
              <a:cxnLst>
                <a:cxn ang="0">
                  <a:pos x="34" y="208"/>
                </a:cxn>
                <a:cxn ang="0">
                  <a:pos x="6" y="189"/>
                </a:cxn>
                <a:cxn ang="0">
                  <a:pos x="4" y="156"/>
                </a:cxn>
                <a:cxn ang="0">
                  <a:pos x="17" y="129"/>
                </a:cxn>
                <a:cxn ang="0">
                  <a:pos x="31" y="122"/>
                </a:cxn>
                <a:cxn ang="0">
                  <a:pos x="57" y="103"/>
                </a:cxn>
                <a:cxn ang="0">
                  <a:pos x="80" y="101"/>
                </a:cxn>
                <a:cxn ang="0">
                  <a:pos x="103" y="103"/>
                </a:cxn>
                <a:cxn ang="0">
                  <a:pos x="122" y="121"/>
                </a:cxn>
                <a:cxn ang="0">
                  <a:pos x="139" y="121"/>
                </a:cxn>
                <a:cxn ang="0">
                  <a:pos x="165" y="113"/>
                </a:cxn>
                <a:cxn ang="0">
                  <a:pos x="197" y="122"/>
                </a:cxn>
                <a:cxn ang="0">
                  <a:pos x="213" y="120"/>
                </a:cxn>
                <a:cxn ang="0">
                  <a:pos x="215" y="101"/>
                </a:cxn>
                <a:cxn ang="0">
                  <a:pos x="203" y="89"/>
                </a:cxn>
                <a:cxn ang="0">
                  <a:pos x="219" y="63"/>
                </a:cxn>
                <a:cxn ang="0">
                  <a:pos x="219" y="53"/>
                </a:cxn>
                <a:cxn ang="0">
                  <a:pos x="216" y="37"/>
                </a:cxn>
                <a:cxn ang="0">
                  <a:pos x="251" y="30"/>
                </a:cxn>
                <a:cxn ang="0">
                  <a:pos x="278" y="20"/>
                </a:cxn>
                <a:cxn ang="0">
                  <a:pos x="322" y="8"/>
                </a:cxn>
                <a:cxn ang="0">
                  <a:pos x="352" y="3"/>
                </a:cxn>
                <a:cxn ang="0">
                  <a:pos x="364" y="30"/>
                </a:cxn>
                <a:cxn ang="0">
                  <a:pos x="384" y="29"/>
                </a:cxn>
                <a:cxn ang="0">
                  <a:pos x="395" y="36"/>
                </a:cxn>
                <a:cxn ang="0">
                  <a:pos x="398" y="45"/>
                </a:cxn>
                <a:cxn ang="0">
                  <a:pos x="419" y="40"/>
                </a:cxn>
                <a:cxn ang="0">
                  <a:pos x="445" y="22"/>
                </a:cxn>
                <a:cxn ang="0">
                  <a:pos x="449" y="38"/>
                </a:cxn>
                <a:cxn ang="0">
                  <a:pos x="480" y="77"/>
                </a:cxn>
                <a:cxn ang="0">
                  <a:pos x="508" y="108"/>
                </a:cxn>
                <a:cxn ang="0">
                  <a:pos x="540" y="114"/>
                </a:cxn>
                <a:cxn ang="0">
                  <a:pos x="566" y="127"/>
                </a:cxn>
                <a:cxn ang="0">
                  <a:pos x="592" y="143"/>
                </a:cxn>
                <a:cxn ang="0">
                  <a:pos x="603" y="148"/>
                </a:cxn>
                <a:cxn ang="0">
                  <a:pos x="581" y="179"/>
                </a:cxn>
                <a:cxn ang="0">
                  <a:pos x="559" y="209"/>
                </a:cxn>
                <a:cxn ang="0">
                  <a:pos x="540" y="237"/>
                </a:cxn>
                <a:cxn ang="0">
                  <a:pos x="502" y="248"/>
                </a:cxn>
                <a:cxn ang="0">
                  <a:pos x="510" y="272"/>
                </a:cxn>
                <a:cxn ang="0">
                  <a:pos x="489" y="292"/>
                </a:cxn>
                <a:cxn ang="0">
                  <a:pos x="418" y="282"/>
                </a:cxn>
                <a:cxn ang="0">
                  <a:pos x="396" y="293"/>
                </a:cxn>
                <a:cxn ang="0">
                  <a:pos x="360" y="304"/>
                </a:cxn>
                <a:cxn ang="0">
                  <a:pos x="338" y="323"/>
                </a:cxn>
                <a:cxn ang="0">
                  <a:pos x="303" y="311"/>
                </a:cxn>
                <a:cxn ang="0">
                  <a:pos x="289" y="276"/>
                </a:cxn>
                <a:cxn ang="0">
                  <a:pos x="249" y="268"/>
                </a:cxn>
                <a:cxn ang="0">
                  <a:pos x="202" y="230"/>
                </a:cxn>
                <a:cxn ang="0">
                  <a:pos x="145" y="263"/>
                </a:cxn>
                <a:cxn ang="0">
                  <a:pos x="126" y="310"/>
                </a:cxn>
                <a:cxn ang="0">
                  <a:pos x="98" y="305"/>
                </a:cxn>
                <a:cxn ang="0">
                  <a:pos x="77" y="297"/>
                </a:cxn>
                <a:cxn ang="0">
                  <a:pos x="73" y="288"/>
                </a:cxn>
                <a:cxn ang="0">
                  <a:pos x="62" y="268"/>
                </a:cxn>
                <a:cxn ang="0">
                  <a:pos x="76" y="261"/>
                </a:cxn>
                <a:cxn ang="0">
                  <a:pos x="90" y="246"/>
                </a:cxn>
                <a:cxn ang="0">
                  <a:pos x="108" y="242"/>
                </a:cxn>
                <a:cxn ang="0">
                  <a:pos x="111" y="228"/>
                </a:cxn>
                <a:cxn ang="0">
                  <a:pos x="91" y="205"/>
                </a:cxn>
                <a:cxn ang="0">
                  <a:pos x="52" y="217"/>
                </a:cxn>
              </a:cxnLst>
              <a:rect l="0" t="0" r="r" b="b"/>
              <a:pathLst>
                <a:path w="603" h="325">
                  <a:moveTo>
                    <a:pt x="33" y="227"/>
                  </a:moveTo>
                  <a:lnTo>
                    <a:pt x="33" y="227"/>
                  </a:lnTo>
                  <a:lnTo>
                    <a:pt x="30" y="224"/>
                  </a:lnTo>
                  <a:lnTo>
                    <a:pt x="28" y="220"/>
                  </a:lnTo>
                  <a:lnTo>
                    <a:pt x="28" y="217"/>
                  </a:lnTo>
                  <a:lnTo>
                    <a:pt x="29" y="213"/>
                  </a:lnTo>
                  <a:lnTo>
                    <a:pt x="29" y="213"/>
                  </a:lnTo>
                  <a:lnTo>
                    <a:pt x="31" y="211"/>
                  </a:lnTo>
                  <a:lnTo>
                    <a:pt x="34" y="210"/>
                  </a:lnTo>
                  <a:lnTo>
                    <a:pt x="34" y="210"/>
                  </a:lnTo>
                  <a:lnTo>
                    <a:pt x="34" y="208"/>
                  </a:lnTo>
                  <a:lnTo>
                    <a:pt x="34" y="208"/>
                  </a:lnTo>
                  <a:lnTo>
                    <a:pt x="31" y="203"/>
                  </a:lnTo>
                  <a:lnTo>
                    <a:pt x="29" y="199"/>
                  </a:lnTo>
                  <a:lnTo>
                    <a:pt x="27" y="195"/>
                  </a:lnTo>
                  <a:lnTo>
                    <a:pt x="24" y="192"/>
                  </a:lnTo>
                  <a:lnTo>
                    <a:pt x="24" y="192"/>
                  </a:lnTo>
                  <a:lnTo>
                    <a:pt x="21" y="190"/>
                  </a:lnTo>
                  <a:lnTo>
                    <a:pt x="19" y="190"/>
                  </a:lnTo>
                  <a:lnTo>
                    <a:pt x="14" y="192"/>
                  </a:lnTo>
                  <a:lnTo>
                    <a:pt x="9" y="192"/>
                  </a:lnTo>
                  <a:lnTo>
                    <a:pt x="7" y="190"/>
                  </a:lnTo>
                  <a:lnTo>
                    <a:pt x="6" y="189"/>
                  </a:lnTo>
                  <a:lnTo>
                    <a:pt x="6" y="189"/>
                  </a:lnTo>
                  <a:lnTo>
                    <a:pt x="4" y="186"/>
                  </a:lnTo>
                  <a:lnTo>
                    <a:pt x="3" y="183"/>
                  </a:lnTo>
                  <a:lnTo>
                    <a:pt x="3" y="179"/>
                  </a:lnTo>
                  <a:lnTo>
                    <a:pt x="2" y="176"/>
                  </a:lnTo>
                  <a:lnTo>
                    <a:pt x="2" y="176"/>
                  </a:lnTo>
                  <a:lnTo>
                    <a:pt x="0" y="174"/>
                  </a:lnTo>
                  <a:lnTo>
                    <a:pt x="0" y="172"/>
                  </a:lnTo>
                  <a:lnTo>
                    <a:pt x="3" y="166"/>
                  </a:lnTo>
                  <a:lnTo>
                    <a:pt x="5" y="162"/>
                  </a:lnTo>
                  <a:lnTo>
                    <a:pt x="5" y="158"/>
                  </a:lnTo>
                  <a:lnTo>
                    <a:pt x="4" y="156"/>
                  </a:lnTo>
                  <a:lnTo>
                    <a:pt x="4" y="156"/>
                  </a:lnTo>
                  <a:lnTo>
                    <a:pt x="4" y="153"/>
                  </a:lnTo>
                  <a:lnTo>
                    <a:pt x="4" y="148"/>
                  </a:lnTo>
                  <a:lnTo>
                    <a:pt x="6" y="142"/>
                  </a:lnTo>
                  <a:lnTo>
                    <a:pt x="6" y="142"/>
                  </a:lnTo>
                  <a:lnTo>
                    <a:pt x="9" y="138"/>
                  </a:lnTo>
                  <a:lnTo>
                    <a:pt x="13" y="136"/>
                  </a:lnTo>
                  <a:lnTo>
                    <a:pt x="13" y="136"/>
                  </a:lnTo>
                  <a:lnTo>
                    <a:pt x="13" y="132"/>
                  </a:lnTo>
                  <a:lnTo>
                    <a:pt x="13" y="129"/>
                  </a:lnTo>
                  <a:lnTo>
                    <a:pt x="13" y="129"/>
                  </a:lnTo>
                  <a:lnTo>
                    <a:pt x="15" y="129"/>
                  </a:lnTo>
                  <a:lnTo>
                    <a:pt x="17" y="129"/>
                  </a:lnTo>
                  <a:lnTo>
                    <a:pt x="17" y="129"/>
                  </a:lnTo>
                  <a:lnTo>
                    <a:pt x="19" y="131"/>
                  </a:lnTo>
                  <a:lnTo>
                    <a:pt x="20" y="133"/>
                  </a:lnTo>
                  <a:lnTo>
                    <a:pt x="23" y="137"/>
                  </a:lnTo>
                  <a:lnTo>
                    <a:pt x="24" y="140"/>
                  </a:lnTo>
                  <a:lnTo>
                    <a:pt x="26" y="141"/>
                  </a:lnTo>
                  <a:lnTo>
                    <a:pt x="28" y="142"/>
                  </a:lnTo>
                  <a:lnTo>
                    <a:pt x="31" y="142"/>
                  </a:lnTo>
                  <a:lnTo>
                    <a:pt x="31" y="142"/>
                  </a:lnTo>
                  <a:lnTo>
                    <a:pt x="30" y="132"/>
                  </a:lnTo>
                  <a:lnTo>
                    <a:pt x="30" y="127"/>
                  </a:lnTo>
                  <a:lnTo>
                    <a:pt x="31" y="122"/>
                  </a:lnTo>
                  <a:lnTo>
                    <a:pt x="31" y="122"/>
                  </a:lnTo>
                  <a:lnTo>
                    <a:pt x="34" y="120"/>
                  </a:lnTo>
                  <a:lnTo>
                    <a:pt x="37" y="119"/>
                  </a:lnTo>
                  <a:lnTo>
                    <a:pt x="42" y="116"/>
                  </a:lnTo>
                  <a:lnTo>
                    <a:pt x="42" y="116"/>
                  </a:lnTo>
                  <a:lnTo>
                    <a:pt x="45" y="111"/>
                  </a:lnTo>
                  <a:lnTo>
                    <a:pt x="45" y="111"/>
                  </a:lnTo>
                  <a:lnTo>
                    <a:pt x="49" y="110"/>
                  </a:lnTo>
                  <a:lnTo>
                    <a:pt x="54" y="108"/>
                  </a:lnTo>
                  <a:lnTo>
                    <a:pt x="54" y="108"/>
                  </a:lnTo>
                  <a:lnTo>
                    <a:pt x="56" y="106"/>
                  </a:lnTo>
                  <a:lnTo>
                    <a:pt x="57" y="103"/>
                  </a:lnTo>
                  <a:lnTo>
                    <a:pt x="58" y="101"/>
                  </a:lnTo>
                  <a:lnTo>
                    <a:pt x="60" y="100"/>
                  </a:lnTo>
                  <a:lnTo>
                    <a:pt x="60" y="100"/>
                  </a:lnTo>
                  <a:lnTo>
                    <a:pt x="62" y="99"/>
                  </a:lnTo>
                  <a:lnTo>
                    <a:pt x="66" y="99"/>
                  </a:lnTo>
                  <a:lnTo>
                    <a:pt x="71" y="99"/>
                  </a:lnTo>
                  <a:lnTo>
                    <a:pt x="71" y="99"/>
                  </a:lnTo>
                  <a:lnTo>
                    <a:pt x="72" y="100"/>
                  </a:lnTo>
                  <a:lnTo>
                    <a:pt x="72" y="101"/>
                  </a:lnTo>
                  <a:lnTo>
                    <a:pt x="72" y="101"/>
                  </a:lnTo>
                  <a:lnTo>
                    <a:pt x="76" y="101"/>
                  </a:lnTo>
                  <a:lnTo>
                    <a:pt x="80" y="101"/>
                  </a:lnTo>
                  <a:lnTo>
                    <a:pt x="80" y="101"/>
                  </a:lnTo>
                  <a:lnTo>
                    <a:pt x="81" y="99"/>
                  </a:lnTo>
                  <a:lnTo>
                    <a:pt x="82" y="96"/>
                  </a:lnTo>
                  <a:lnTo>
                    <a:pt x="82" y="96"/>
                  </a:lnTo>
                  <a:lnTo>
                    <a:pt x="84" y="95"/>
                  </a:lnTo>
                  <a:lnTo>
                    <a:pt x="86" y="96"/>
                  </a:lnTo>
                  <a:lnTo>
                    <a:pt x="89" y="100"/>
                  </a:lnTo>
                  <a:lnTo>
                    <a:pt x="89" y="100"/>
                  </a:lnTo>
                  <a:lnTo>
                    <a:pt x="92" y="102"/>
                  </a:lnTo>
                  <a:lnTo>
                    <a:pt x="96" y="102"/>
                  </a:lnTo>
                  <a:lnTo>
                    <a:pt x="100" y="102"/>
                  </a:lnTo>
                  <a:lnTo>
                    <a:pt x="103" y="103"/>
                  </a:lnTo>
                  <a:lnTo>
                    <a:pt x="103" y="103"/>
                  </a:lnTo>
                  <a:lnTo>
                    <a:pt x="105" y="104"/>
                  </a:lnTo>
                  <a:lnTo>
                    <a:pt x="108" y="106"/>
                  </a:lnTo>
                  <a:lnTo>
                    <a:pt x="111" y="111"/>
                  </a:lnTo>
                  <a:lnTo>
                    <a:pt x="111" y="111"/>
                  </a:lnTo>
                  <a:lnTo>
                    <a:pt x="115" y="117"/>
                  </a:lnTo>
                  <a:lnTo>
                    <a:pt x="118" y="120"/>
                  </a:lnTo>
                  <a:lnTo>
                    <a:pt x="118" y="124"/>
                  </a:lnTo>
                  <a:lnTo>
                    <a:pt x="118" y="124"/>
                  </a:lnTo>
                  <a:lnTo>
                    <a:pt x="120" y="123"/>
                  </a:lnTo>
                  <a:lnTo>
                    <a:pt x="121" y="123"/>
                  </a:lnTo>
                  <a:lnTo>
                    <a:pt x="122" y="121"/>
                  </a:lnTo>
                  <a:lnTo>
                    <a:pt x="122" y="116"/>
                  </a:lnTo>
                  <a:lnTo>
                    <a:pt x="122" y="113"/>
                  </a:lnTo>
                  <a:lnTo>
                    <a:pt x="122" y="113"/>
                  </a:lnTo>
                  <a:lnTo>
                    <a:pt x="124" y="113"/>
                  </a:lnTo>
                  <a:lnTo>
                    <a:pt x="125" y="113"/>
                  </a:lnTo>
                  <a:lnTo>
                    <a:pt x="125" y="113"/>
                  </a:lnTo>
                  <a:lnTo>
                    <a:pt x="130" y="121"/>
                  </a:lnTo>
                  <a:lnTo>
                    <a:pt x="132" y="124"/>
                  </a:lnTo>
                  <a:lnTo>
                    <a:pt x="134" y="124"/>
                  </a:lnTo>
                  <a:lnTo>
                    <a:pt x="136" y="123"/>
                  </a:lnTo>
                  <a:lnTo>
                    <a:pt x="136" y="123"/>
                  </a:lnTo>
                  <a:lnTo>
                    <a:pt x="139" y="121"/>
                  </a:lnTo>
                  <a:lnTo>
                    <a:pt x="141" y="119"/>
                  </a:lnTo>
                  <a:lnTo>
                    <a:pt x="143" y="115"/>
                  </a:lnTo>
                  <a:lnTo>
                    <a:pt x="146" y="113"/>
                  </a:lnTo>
                  <a:lnTo>
                    <a:pt x="146" y="113"/>
                  </a:lnTo>
                  <a:lnTo>
                    <a:pt x="151" y="113"/>
                  </a:lnTo>
                  <a:lnTo>
                    <a:pt x="152" y="113"/>
                  </a:lnTo>
                  <a:lnTo>
                    <a:pt x="154" y="113"/>
                  </a:lnTo>
                  <a:lnTo>
                    <a:pt x="154" y="113"/>
                  </a:lnTo>
                  <a:lnTo>
                    <a:pt x="157" y="113"/>
                  </a:lnTo>
                  <a:lnTo>
                    <a:pt x="160" y="113"/>
                  </a:lnTo>
                  <a:lnTo>
                    <a:pt x="162" y="114"/>
                  </a:lnTo>
                  <a:lnTo>
                    <a:pt x="165" y="113"/>
                  </a:lnTo>
                  <a:lnTo>
                    <a:pt x="165" y="113"/>
                  </a:lnTo>
                  <a:lnTo>
                    <a:pt x="167" y="112"/>
                  </a:lnTo>
                  <a:lnTo>
                    <a:pt x="172" y="112"/>
                  </a:lnTo>
                  <a:lnTo>
                    <a:pt x="178" y="113"/>
                  </a:lnTo>
                  <a:lnTo>
                    <a:pt x="178" y="113"/>
                  </a:lnTo>
                  <a:lnTo>
                    <a:pt x="181" y="114"/>
                  </a:lnTo>
                  <a:lnTo>
                    <a:pt x="182" y="116"/>
                  </a:lnTo>
                  <a:lnTo>
                    <a:pt x="183" y="120"/>
                  </a:lnTo>
                  <a:lnTo>
                    <a:pt x="185" y="121"/>
                  </a:lnTo>
                  <a:lnTo>
                    <a:pt x="185" y="121"/>
                  </a:lnTo>
                  <a:lnTo>
                    <a:pt x="191" y="122"/>
                  </a:lnTo>
                  <a:lnTo>
                    <a:pt x="197" y="122"/>
                  </a:lnTo>
                  <a:lnTo>
                    <a:pt x="197" y="122"/>
                  </a:lnTo>
                  <a:lnTo>
                    <a:pt x="197" y="121"/>
                  </a:lnTo>
                  <a:lnTo>
                    <a:pt x="198" y="120"/>
                  </a:lnTo>
                  <a:lnTo>
                    <a:pt x="198" y="119"/>
                  </a:lnTo>
                  <a:lnTo>
                    <a:pt x="199" y="119"/>
                  </a:lnTo>
                  <a:lnTo>
                    <a:pt x="199" y="119"/>
                  </a:lnTo>
                  <a:lnTo>
                    <a:pt x="204" y="117"/>
                  </a:lnTo>
                  <a:lnTo>
                    <a:pt x="206" y="117"/>
                  </a:lnTo>
                  <a:lnTo>
                    <a:pt x="208" y="119"/>
                  </a:lnTo>
                  <a:lnTo>
                    <a:pt x="208" y="119"/>
                  </a:lnTo>
                  <a:lnTo>
                    <a:pt x="210" y="120"/>
                  </a:lnTo>
                  <a:lnTo>
                    <a:pt x="213" y="120"/>
                  </a:lnTo>
                  <a:lnTo>
                    <a:pt x="219" y="119"/>
                  </a:lnTo>
                  <a:lnTo>
                    <a:pt x="219" y="119"/>
                  </a:lnTo>
                  <a:lnTo>
                    <a:pt x="222" y="117"/>
                  </a:lnTo>
                  <a:lnTo>
                    <a:pt x="224" y="115"/>
                  </a:lnTo>
                  <a:lnTo>
                    <a:pt x="224" y="115"/>
                  </a:lnTo>
                  <a:lnTo>
                    <a:pt x="225" y="110"/>
                  </a:lnTo>
                  <a:lnTo>
                    <a:pt x="225" y="104"/>
                  </a:lnTo>
                  <a:lnTo>
                    <a:pt x="225" y="104"/>
                  </a:lnTo>
                  <a:lnTo>
                    <a:pt x="224" y="103"/>
                  </a:lnTo>
                  <a:lnTo>
                    <a:pt x="223" y="102"/>
                  </a:lnTo>
                  <a:lnTo>
                    <a:pt x="218" y="102"/>
                  </a:lnTo>
                  <a:lnTo>
                    <a:pt x="215" y="101"/>
                  </a:lnTo>
                  <a:lnTo>
                    <a:pt x="213" y="100"/>
                  </a:lnTo>
                  <a:lnTo>
                    <a:pt x="212" y="99"/>
                  </a:lnTo>
                  <a:lnTo>
                    <a:pt x="212" y="99"/>
                  </a:lnTo>
                  <a:lnTo>
                    <a:pt x="212" y="96"/>
                  </a:lnTo>
                  <a:lnTo>
                    <a:pt x="210" y="95"/>
                  </a:lnTo>
                  <a:lnTo>
                    <a:pt x="210" y="95"/>
                  </a:lnTo>
                  <a:lnTo>
                    <a:pt x="205" y="95"/>
                  </a:lnTo>
                  <a:lnTo>
                    <a:pt x="199" y="93"/>
                  </a:lnTo>
                  <a:lnTo>
                    <a:pt x="199" y="93"/>
                  </a:lnTo>
                  <a:lnTo>
                    <a:pt x="199" y="91"/>
                  </a:lnTo>
                  <a:lnTo>
                    <a:pt x="199" y="91"/>
                  </a:lnTo>
                  <a:lnTo>
                    <a:pt x="203" y="89"/>
                  </a:lnTo>
                  <a:lnTo>
                    <a:pt x="206" y="88"/>
                  </a:lnTo>
                  <a:lnTo>
                    <a:pt x="209" y="85"/>
                  </a:lnTo>
                  <a:lnTo>
                    <a:pt x="210" y="83"/>
                  </a:lnTo>
                  <a:lnTo>
                    <a:pt x="210" y="83"/>
                  </a:lnTo>
                  <a:lnTo>
                    <a:pt x="212" y="79"/>
                  </a:lnTo>
                  <a:lnTo>
                    <a:pt x="212" y="75"/>
                  </a:lnTo>
                  <a:lnTo>
                    <a:pt x="212" y="71"/>
                  </a:lnTo>
                  <a:lnTo>
                    <a:pt x="213" y="67"/>
                  </a:lnTo>
                  <a:lnTo>
                    <a:pt x="213" y="67"/>
                  </a:lnTo>
                  <a:lnTo>
                    <a:pt x="214" y="66"/>
                  </a:lnTo>
                  <a:lnTo>
                    <a:pt x="216" y="64"/>
                  </a:lnTo>
                  <a:lnTo>
                    <a:pt x="219" y="63"/>
                  </a:lnTo>
                  <a:lnTo>
                    <a:pt x="224" y="63"/>
                  </a:lnTo>
                  <a:lnTo>
                    <a:pt x="228" y="62"/>
                  </a:lnTo>
                  <a:lnTo>
                    <a:pt x="228" y="62"/>
                  </a:lnTo>
                  <a:lnTo>
                    <a:pt x="229" y="61"/>
                  </a:lnTo>
                  <a:lnTo>
                    <a:pt x="229" y="60"/>
                  </a:lnTo>
                  <a:lnTo>
                    <a:pt x="229" y="58"/>
                  </a:lnTo>
                  <a:lnTo>
                    <a:pt x="228" y="57"/>
                  </a:lnTo>
                  <a:lnTo>
                    <a:pt x="228" y="57"/>
                  </a:lnTo>
                  <a:lnTo>
                    <a:pt x="227" y="56"/>
                  </a:lnTo>
                  <a:lnTo>
                    <a:pt x="224" y="54"/>
                  </a:lnTo>
                  <a:lnTo>
                    <a:pt x="219" y="53"/>
                  </a:lnTo>
                  <a:lnTo>
                    <a:pt x="219" y="53"/>
                  </a:lnTo>
                  <a:lnTo>
                    <a:pt x="218" y="52"/>
                  </a:lnTo>
                  <a:lnTo>
                    <a:pt x="219" y="50"/>
                  </a:lnTo>
                  <a:lnTo>
                    <a:pt x="219" y="46"/>
                  </a:lnTo>
                  <a:lnTo>
                    <a:pt x="219" y="46"/>
                  </a:lnTo>
                  <a:lnTo>
                    <a:pt x="215" y="46"/>
                  </a:lnTo>
                  <a:lnTo>
                    <a:pt x="215" y="46"/>
                  </a:lnTo>
                  <a:lnTo>
                    <a:pt x="215" y="45"/>
                  </a:lnTo>
                  <a:lnTo>
                    <a:pt x="215" y="45"/>
                  </a:lnTo>
                  <a:lnTo>
                    <a:pt x="216" y="45"/>
                  </a:lnTo>
                  <a:lnTo>
                    <a:pt x="216" y="45"/>
                  </a:lnTo>
                  <a:lnTo>
                    <a:pt x="216" y="45"/>
                  </a:lnTo>
                  <a:lnTo>
                    <a:pt x="216" y="37"/>
                  </a:lnTo>
                  <a:lnTo>
                    <a:pt x="216" y="37"/>
                  </a:lnTo>
                  <a:lnTo>
                    <a:pt x="228" y="38"/>
                  </a:lnTo>
                  <a:lnTo>
                    <a:pt x="234" y="38"/>
                  </a:lnTo>
                  <a:lnTo>
                    <a:pt x="239" y="37"/>
                  </a:lnTo>
                  <a:lnTo>
                    <a:pt x="239" y="37"/>
                  </a:lnTo>
                  <a:lnTo>
                    <a:pt x="239" y="36"/>
                  </a:lnTo>
                  <a:lnTo>
                    <a:pt x="240" y="33"/>
                  </a:lnTo>
                  <a:lnTo>
                    <a:pt x="244" y="33"/>
                  </a:lnTo>
                  <a:lnTo>
                    <a:pt x="248" y="33"/>
                  </a:lnTo>
                  <a:lnTo>
                    <a:pt x="251" y="31"/>
                  </a:lnTo>
                  <a:lnTo>
                    <a:pt x="251" y="30"/>
                  </a:lnTo>
                  <a:lnTo>
                    <a:pt x="251" y="30"/>
                  </a:lnTo>
                  <a:lnTo>
                    <a:pt x="259" y="30"/>
                  </a:lnTo>
                  <a:lnTo>
                    <a:pt x="262" y="29"/>
                  </a:lnTo>
                  <a:lnTo>
                    <a:pt x="265" y="28"/>
                  </a:lnTo>
                  <a:lnTo>
                    <a:pt x="265" y="28"/>
                  </a:lnTo>
                  <a:lnTo>
                    <a:pt x="267" y="27"/>
                  </a:lnTo>
                  <a:lnTo>
                    <a:pt x="270" y="26"/>
                  </a:lnTo>
                  <a:lnTo>
                    <a:pt x="273" y="26"/>
                  </a:lnTo>
                  <a:lnTo>
                    <a:pt x="276" y="26"/>
                  </a:lnTo>
                  <a:lnTo>
                    <a:pt x="276" y="26"/>
                  </a:lnTo>
                  <a:lnTo>
                    <a:pt x="278" y="25"/>
                  </a:lnTo>
                  <a:lnTo>
                    <a:pt x="278" y="22"/>
                  </a:lnTo>
                  <a:lnTo>
                    <a:pt x="278" y="20"/>
                  </a:lnTo>
                  <a:lnTo>
                    <a:pt x="280" y="19"/>
                  </a:lnTo>
                  <a:lnTo>
                    <a:pt x="280" y="19"/>
                  </a:lnTo>
                  <a:lnTo>
                    <a:pt x="283" y="19"/>
                  </a:lnTo>
                  <a:lnTo>
                    <a:pt x="283" y="19"/>
                  </a:lnTo>
                  <a:lnTo>
                    <a:pt x="290" y="17"/>
                  </a:lnTo>
                  <a:lnTo>
                    <a:pt x="296" y="16"/>
                  </a:lnTo>
                  <a:lnTo>
                    <a:pt x="302" y="14"/>
                  </a:lnTo>
                  <a:lnTo>
                    <a:pt x="309" y="12"/>
                  </a:lnTo>
                  <a:lnTo>
                    <a:pt x="309" y="12"/>
                  </a:lnTo>
                  <a:lnTo>
                    <a:pt x="315" y="11"/>
                  </a:lnTo>
                  <a:lnTo>
                    <a:pt x="320" y="10"/>
                  </a:lnTo>
                  <a:lnTo>
                    <a:pt x="322" y="8"/>
                  </a:lnTo>
                  <a:lnTo>
                    <a:pt x="322" y="8"/>
                  </a:lnTo>
                  <a:lnTo>
                    <a:pt x="324" y="7"/>
                  </a:lnTo>
                  <a:lnTo>
                    <a:pt x="325" y="4"/>
                  </a:lnTo>
                  <a:lnTo>
                    <a:pt x="327" y="1"/>
                  </a:lnTo>
                  <a:lnTo>
                    <a:pt x="329" y="0"/>
                  </a:lnTo>
                  <a:lnTo>
                    <a:pt x="329" y="0"/>
                  </a:lnTo>
                  <a:lnTo>
                    <a:pt x="336" y="0"/>
                  </a:lnTo>
                  <a:lnTo>
                    <a:pt x="340" y="0"/>
                  </a:lnTo>
                  <a:lnTo>
                    <a:pt x="344" y="1"/>
                  </a:lnTo>
                  <a:lnTo>
                    <a:pt x="344" y="1"/>
                  </a:lnTo>
                  <a:lnTo>
                    <a:pt x="348" y="3"/>
                  </a:lnTo>
                  <a:lnTo>
                    <a:pt x="352" y="3"/>
                  </a:lnTo>
                  <a:lnTo>
                    <a:pt x="356" y="1"/>
                  </a:lnTo>
                  <a:lnTo>
                    <a:pt x="361" y="1"/>
                  </a:lnTo>
                  <a:lnTo>
                    <a:pt x="361" y="1"/>
                  </a:lnTo>
                  <a:lnTo>
                    <a:pt x="363" y="7"/>
                  </a:lnTo>
                  <a:lnTo>
                    <a:pt x="364" y="12"/>
                  </a:lnTo>
                  <a:lnTo>
                    <a:pt x="364" y="17"/>
                  </a:lnTo>
                  <a:lnTo>
                    <a:pt x="364" y="22"/>
                  </a:lnTo>
                  <a:lnTo>
                    <a:pt x="364" y="22"/>
                  </a:lnTo>
                  <a:lnTo>
                    <a:pt x="363" y="28"/>
                  </a:lnTo>
                  <a:lnTo>
                    <a:pt x="363" y="29"/>
                  </a:lnTo>
                  <a:lnTo>
                    <a:pt x="364" y="30"/>
                  </a:lnTo>
                  <a:lnTo>
                    <a:pt x="364" y="30"/>
                  </a:lnTo>
                  <a:lnTo>
                    <a:pt x="367" y="31"/>
                  </a:lnTo>
                  <a:lnTo>
                    <a:pt x="371" y="30"/>
                  </a:lnTo>
                  <a:lnTo>
                    <a:pt x="374" y="29"/>
                  </a:lnTo>
                  <a:lnTo>
                    <a:pt x="378" y="29"/>
                  </a:lnTo>
                  <a:lnTo>
                    <a:pt x="378" y="29"/>
                  </a:lnTo>
                  <a:lnTo>
                    <a:pt x="378" y="27"/>
                  </a:lnTo>
                  <a:lnTo>
                    <a:pt x="378" y="27"/>
                  </a:lnTo>
                  <a:lnTo>
                    <a:pt x="380" y="26"/>
                  </a:lnTo>
                  <a:lnTo>
                    <a:pt x="382" y="26"/>
                  </a:lnTo>
                  <a:lnTo>
                    <a:pt x="383" y="27"/>
                  </a:lnTo>
                  <a:lnTo>
                    <a:pt x="384" y="29"/>
                  </a:lnTo>
                  <a:lnTo>
                    <a:pt x="384" y="29"/>
                  </a:lnTo>
                  <a:lnTo>
                    <a:pt x="384" y="32"/>
                  </a:lnTo>
                  <a:lnTo>
                    <a:pt x="384" y="35"/>
                  </a:lnTo>
                  <a:lnTo>
                    <a:pt x="384" y="36"/>
                  </a:lnTo>
                  <a:lnTo>
                    <a:pt x="384" y="36"/>
                  </a:lnTo>
                  <a:lnTo>
                    <a:pt x="386" y="37"/>
                  </a:lnTo>
                  <a:lnTo>
                    <a:pt x="388" y="36"/>
                  </a:lnTo>
                  <a:lnTo>
                    <a:pt x="388" y="36"/>
                  </a:lnTo>
                  <a:lnTo>
                    <a:pt x="388" y="33"/>
                  </a:lnTo>
                  <a:lnTo>
                    <a:pt x="388" y="33"/>
                  </a:lnTo>
                  <a:lnTo>
                    <a:pt x="390" y="33"/>
                  </a:lnTo>
                  <a:lnTo>
                    <a:pt x="392" y="33"/>
                  </a:lnTo>
                  <a:lnTo>
                    <a:pt x="395" y="36"/>
                  </a:lnTo>
                  <a:lnTo>
                    <a:pt x="395" y="36"/>
                  </a:lnTo>
                  <a:lnTo>
                    <a:pt x="397" y="36"/>
                  </a:lnTo>
                  <a:lnTo>
                    <a:pt x="399" y="35"/>
                  </a:lnTo>
                  <a:lnTo>
                    <a:pt x="402" y="35"/>
                  </a:lnTo>
                  <a:lnTo>
                    <a:pt x="403" y="36"/>
                  </a:lnTo>
                  <a:lnTo>
                    <a:pt x="403" y="36"/>
                  </a:lnTo>
                  <a:lnTo>
                    <a:pt x="404" y="37"/>
                  </a:lnTo>
                  <a:lnTo>
                    <a:pt x="403" y="39"/>
                  </a:lnTo>
                  <a:lnTo>
                    <a:pt x="402" y="40"/>
                  </a:lnTo>
                  <a:lnTo>
                    <a:pt x="398" y="41"/>
                  </a:lnTo>
                  <a:lnTo>
                    <a:pt x="398" y="41"/>
                  </a:lnTo>
                  <a:lnTo>
                    <a:pt x="398" y="45"/>
                  </a:lnTo>
                  <a:lnTo>
                    <a:pt x="398" y="46"/>
                  </a:lnTo>
                  <a:lnTo>
                    <a:pt x="399" y="46"/>
                  </a:lnTo>
                  <a:lnTo>
                    <a:pt x="399" y="46"/>
                  </a:lnTo>
                  <a:lnTo>
                    <a:pt x="404" y="47"/>
                  </a:lnTo>
                  <a:lnTo>
                    <a:pt x="407" y="46"/>
                  </a:lnTo>
                  <a:lnTo>
                    <a:pt x="412" y="46"/>
                  </a:lnTo>
                  <a:lnTo>
                    <a:pt x="416" y="46"/>
                  </a:lnTo>
                  <a:lnTo>
                    <a:pt x="416" y="46"/>
                  </a:lnTo>
                  <a:lnTo>
                    <a:pt x="416" y="43"/>
                  </a:lnTo>
                  <a:lnTo>
                    <a:pt x="417" y="40"/>
                  </a:lnTo>
                  <a:lnTo>
                    <a:pt x="417" y="40"/>
                  </a:lnTo>
                  <a:lnTo>
                    <a:pt x="419" y="40"/>
                  </a:lnTo>
                  <a:lnTo>
                    <a:pt x="422" y="39"/>
                  </a:lnTo>
                  <a:lnTo>
                    <a:pt x="422" y="39"/>
                  </a:lnTo>
                  <a:lnTo>
                    <a:pt x="424" y="37"/>
                  </a:lnTo>
                  <a:lnTo>
                    <a:pt x="427" y="33"/>
                  </a:lnTo>
                  <a:lnTo>
                    <a:pt x="429" y="30"/>
                  </a:lnTo>
                  <a:lnTo>
                    <a:pt x="433" y="28"/>
                  </a:lnTo>
                  <a:lnTo>
                    <a:pt x="433" y="28"/>
                  </a:lnTo>
                  <a:lnTo>
                    <a:pt x="437" y="27"/>
                  </a:lnTo>
                  <a:lnTo>
                    <a:pt x="443" y="25"/>
                  </a:lnTo>
                  <a:lnTo>
                    <a:pt x="443" y="25"/>
                  </a:lnTo>
                  <a:lnTo>
                    <a:pt x="445" y="22"/>
                  </a:lnTo>
                  <a:lnTo>
                    <a:pt x="445" y="22"/>
                  </a:lnTo>
                  <a:lnTo>
                    <a:pt x="447" y="22"/>
                  </a:lnTo>
                  <a:lnTo>
                    <a:pt x="449" y="22"/>
                  </a:lnTo>
                  <a:lnTo>
                    <a:pt x="449" y="22"/>
                  </a:lnTo>
                  <a:lnTo>
                    <a:pt x="449" y="25"/>
                  </a:lnTo>
                  <a:lnTo>
                    <a:pt x="449" y="27"/>
                  </a:lnTo>
                  <a:lnTo>
                    <a:pt x="449" y="27"/>
                  </a:lnTo>
                  <a:lnTo>
                    <a:pt x="447" y="29"/>
                  </a:lnTo>
                  <a:lnTo>
                    <a:pt x="446" y="31"/>
                  </a:lnTo>
                  <a:lnTo>
                    <a:pt x="446" y="33"/>
                  </a:lnTo>
                  <a:lnTo>
                    <a:pt x="448" y="37"/>
                  </a:lnTo>
                  <a:lnTo>
                    <a:pt x="448" y="37"/>
                  </a:lnTo>
                  <a:lnTo>
                    <a:pt x="449" y="38"/>
                  </a:lnTo>
                  <a:lnTo>
                    <a:pt x="450" y="38"/>
                  </a:lnTo>
                  <a:lnTo>
                    <a:pt x="450" y="38"/>
                  </a:lnTo>
                  <a:lnTo>
                    <a:pt x="450" y="39"/>
                  </a:lnTo>
                  <a:lnTo>
                    <a:pt x="451" y="40"/>
                  </a:lnTo>
                  <a:lnTo>
                    <a:pt x="451" y="40"/>
                  </a:lnTo>
                  <a:lnTo>
                    <a:pt x="460" y="46"/>
                  </a:lnTo>
                  <a:lnTo>
                    <a:pt x="465" y="49"/>
                  </a:lnTo>
                  <a:lnTo>
                    <a:pt x="468" y="53"/>
                  </a:lnTo>
                  <a:lnTo>
                    <a:pt x="468" y="53"/>
                  </a:lnTo>
                  <a:lnTo>
                    <a:pt x="472" y="61"/>
                  </a:lnTo>
                  <a:lnTo>
                    <a:pt x="476" y="69"/>
                  </a:lnTo>
                  <a:lnTo>
                    <a:pt x="480" y="77"/>
                  </a:lnTo>
                  <a:lnTo>
                    <a:pt x="485" y="83"/>
                  </a:lnTo>
                  <a:lnTo>
                    <a:pt x="485" y="83"/>
                  </a:lnTo>
                  <a:lnTo>
                    <a:pt x="489" y="91"/>
                  </a:lnTo>
                  <a:lnTo>
                    <a:pt x="492" y="98"/>
                  </a:lnTo>
                  <a:lnTo>
                    <a:pt x="496" y="104"/>
                  </a:lnTo>
                  <a:lnTo>
                    <a:pt x="500" y="111"/>
                  </a:lnTo>
                  <a:lnTo>
                    <a:pt x="500" y="111"/>
                  </a:lnTo>
                  <a:lnTo>
                    <a:pt x="501" y="112"/>
                  </a:lnTo>
                  <a:lnTo>
                    <a:pt x="503" y="112"/>
                  </a:lnTo>
                  <a:lnTo>
                    <a:pt x="506" y="110"/>
                  </a:lnTo>
                  <a:lnTo>
                    <a:pt x="508" y="108"/>
                  </a:lnTo>
                  <a:lnTo>
                    <a:pt x="508" y="108"/>
                  </a:lnTo>
                  <a:lnTo>
                    <a:pt x="508" y="106"/>
                  </a:lnTo>
                  <a:lnTo>
                    <a:pt x="509" y="104"/>
                  </a:lnTo>
                  <a:lnTo>
                    <a:pt x="509" y="104"/>
                  </a:lnTo>
                  <a:lnTo>
                    <a:pt x="512" y="104"/>
                  </a:lnTo>
                  <a:lnTo>
                    <a:pt x="514" y="104"/>
                  </a:lnTo>
                  <a:lnTo>
                    <a:pt x="514" y="104"/>
                  </a:lnTo>
                  <a:lnTo>
                    <a:pt x="517" y="106"/>
                  </a:lnTo>
                  <a:lnTo>
                    <a:pt x="517" y="109"/>
                  </a:lnTo>
                  <a:lnTo>
                    <a:pt x="518" y="114"/>
                  </a:lnTo>
                  <a:lnTo>
                    <a:pt x="518" y="114"/>
                  </a:lnTo>
                  <a:lnTo>
                    <a:pt x="540" y="114"/>
                  </a:lnTo>
                  <a:lnTo>
                    <a:pt x="540" y="114"/>
                  </a:lnTo>
                  <a:lnTo>
                    <a:pt x="541" y="111"/>
                  </a:lnTo>
                  <a:lnTo>
                    <a:pt x="544" y="110"/>
                  </a:lnTo>
                  <a:lnTo>
                    <a:pt x="548" y="110"/>
                  </a:lnTo>
                  <a:lnTo>
                    <a:pt x="551" y="111"/>
                  </a:lnTo>
                  <a:lnTo>
                    <a:pt x="551" y="111"/>
                  </a:lnTo>
                  <a:lnTo>
                    <a:pt x="556" y="113"/>
                  </a:lnTo>
                  <a:lnTo>
                    <a:pt x="561" y="116"/>
                  </a:lnTo>
                  <a:lnTo>
                    <a:pt x="563" y="121"/>
                  </a:lnTo>
                  <a:lnTo>
                    <a:pt x="564" y="123"/>
                  </a:lnTo>
                  <a:lnTo>
                    <a:pt x="565" y="126"/>
                  </a:lnTo>
                  <a:lnTo>
                    <a:pt x="565" y="126"/>
                  </a:lnTo>
                  <a:lnTo>
                    <a:pt x="566" y="127"/>
                  </a:lnTo>
                  <a:lnTo>
                    <a:pt x="569" y="129"/>
                  </a:lnTo>
                  <a:lnTo>
                    <a:pt x="571" y="130"/>
                  </a:lnTo>
                  <a:lnTo>
                    <a:pt x="572" y="131"/>
                  </a:lnTo>
                  <a:lnTo>
                    <a:pt x="572" y="131"/>
                  </a:lnTo>
                  <a:lnTo>
                    <a:pt x="574" y="136"/>
                  </a:lnTo>
                  <a:lnTo>
                    <a:pt x="574" y="136"/>
                  </a:lnTo>
                  <a:lnTo>
                    <a:pt x="577" y="141"/>
                  </a:lnTo>
                  <a:lnTo>
                    <a:pt x="580" y="142"/>
                  </a:lnTo>
                  <a:lnTo>
                    <a:pt x="582" y="143"/>
                  </a:lnTo>
                  <a:lnTo>
                    <a:pt x="582" y="143"/>
                  </a:lnTo>
                  <a:lnTo>
                    <a:pt x="587" y="143"/>
                  </a:lnTo>
                  <a:lnTo>
                    <a:pt x="592" y="143"/>
                  </a:lnTo>
                  <a:lnTo>
                    <a:pt x="592" y="143"/>
                  </a:lnTo>
                  <a:lnTo>
                    <a:pt x="594" y="142"/>
                  </a:lnTo>
                  <a:lnTo>
                    <a:pt x="594" y="141"/>
                  </a:lnTo>
                  <a:lnTo>
                    <a:pt x="594" y="140"/>
                  </a:lnTo>
                  <a:lnTo>
                    <a:pt x="594" y="140"/>
                  </a:lnTo>
                  <a:lnTo>
                    <a:pt x="597" y="140"/>
                  </a:lnTo>
                  <a:lnTo>
                    <a:pt x="599" y="141"/>
                  </a:lnTo>
                  <a:lnTo>
                    <a:pt x="599" y="141"/>
                  </a:lnTo>
                  <a:lnTo>
                    <a:pt x="602" y="143"/>
                  </a:lnTo>
                  <a:lnTo>
                    <a:pt x="602" y="145"/>
                  </a:lnTo>
                  <a:lnTo>
                    <a:pt x="602" y="145"/>
                  </a:lnTo>
                  <a:lnTo>
                    <a:pt x="603" y="148"/>
                  </a:lnTo>
                  <a:lnTo>
                    <a:pt x="602" y="153"/>
                  </a:lnTo>
                  <a:lnTo>
                    <a:pt x="602" y="153"/>
                  </a:lnTo>
                  <a:lnTo>
                    <a:pt x="601" y="155"/>
                  </a:lnTo>
                  <a:lnTo>
                    <a:pt x="602" y="157"/>
                  </a:lnTo>
                  <a:lnTo>
                    <a:pt x="603" y="159"/>
                  </a:lnTo>
                  <a:lnTo>
                    <a:pt x="603" y="163"/>
                  </a:lnTo>
                  <a:lnTo>
                    <a:pt x="603" y="163"/>
                  </a:lnTo>
                  <a:lnTo>
                    <a:pt x="594" y="172"/>
                  </a:lnTo>
                  <a:lnTo>
                    <a:pt x="588" y="175"/>
                  </a:lnTo>
                  <a:lnTo>
                    <a:pt x="582" y="177"/>
                  </a:lnTo>
                  <a:lnTo>
                    <a:pt x="582" y="177"/>
                  </a:lnTo>
                  <a:lnTo>
                    <a:pt x="581" y="179"/>
                  </a:lnTo>
                  <a:lnTo>
                    <a:pt x="580" y="180"/>
                  </a:lnTo>
                  <a:lnTo>
                    <a:pt x="580" y="180"/>
                  </a:lnTo>
                  <a:lnTo>
                    <a:pt x="578" y="185"/>
                  </a:lnTo>
                  <a:lnTo>
                    <a:pt x="578" y="188"/>
                  </a:lnTo>
                  <a:lnTo>
                    <a:pt x="577" y="197"/>
                  </a:lnTo>
                  <a:lnTo>
                    <a:pt x="577" y="200"/>
                  </a:lnTo>
                  <a:lnTo>
                    <a:pt x="576" y="204"/>
                  </a:lnTo>
                  <a:lnTo>
                    <a:pt x="573" y="207"/>
                  </a:lnTo>
                  <a:lnTo>
                    <a:pt x="570" y="208"/>
                  </a:lnTo>
                  <a:lnTo>
                    <a:pt x="570" y="208"/>
                  </a:lnTo>
                  <a:lnTo>
                    <a:pt x="564" y="209"/>
                  </a:lnTo>
                  <a:lnTo>
                    <a:pt x="559" y="209"/>
                  </a:lnTo>
                  <a:lnTo>
                    <a:pt x="553" y="208"/>
                  </a:lnTo>
                  <a:lnTo>
                    <a:pt x="546" y="208"/>
                  </a:lnTo>
                  <a:lnTo>
                    <a:pt x="546" y="208"/>
                  </a:lnTo>
                  <a:lnTo>
                    <a:pt x="542" y="208"/>
                  </a:lnTo>
                  <a:lnTo>
                    <a:pt x="540" y="210"/>
                  </a:lnTo>
                  <a:lnTo>
                    <a:pt x="538" y="214"/>
                  </a:lnTo>
                  <a:lnTo>
                    <a:pt x="536" y="217"/>
                  </a:lnTo>
                  <a:lnTo>
                    <a:pt x="536" y="225"/>
                  </a:lnTo>
                  <a:lnTo>
                    <a:pt x="536" y="232"/>
                  </a:lnTo>
                  <a:lnTo>
                    <a:pt x="536" y="232"/>
                  </a:lnTo>
                  <a:lnTo>
                    <a:pt x="538" y="235"/>
                  </a:lnTo>
                  <a:lnTo>
                    <a:pt x="540" y="237"/>
                  </a:lnTo>
                  <a:lnTo>
                    <a:pt x="541" y="239"/>
                  </a:lnTo>
                  <a:lnTo>
                    <a:pt x="541" y="240"/>
                  </a:lnTo>
                  <a:lnTo>
                    <a:pt x="540" y="241"/>
                  </a:lnTo>
                  <a:lnTo>
                    <a:pt x="540" y="241"/>
                  </a:lnTo>
                  <a:lnTo>
                    <a:pt x="538" y="243"/>
                  </a:lnTo>
                  <a:lnTo>
                    <a:pt x="538" y="243"/>
                  </a:lnTo>
                  <a:lnTo>
                    <a:pt x="533" y="246"/>
                  </a:lnTo>
                  <a:lnTo>
                    <a:pt x="529" y="246"/>
                  </a:lnTo>
                  <a:lnTo>
                    <a:pt x="520" y="247"/>
                  </a:lnTo>
                  <a:lnTo>
                    <a:pt x="511" y="247"/>
                  </a:lnTo>
                  <a:lnTo>
                    <a:pt x="502" y="248"/>
                  </a:lnTo>
                  <a:lnTo>
                    <a:pt x="502" y="248"/>
                  </a:lnTo>
                  <a:lnTo>
                    <a:pt x="500" y="249"/>
                  </a:lnTo>
                  <a:lnTo>
                    <a:pt x="499" y="251"/>
                  </a:lnTo>
                  <a:lnTo>
                    <a:pt x="499" y="251"/>
                  </a:lnTo>
                  <a:lnTo>
                    <a:pt x="500" y="255"/>
                  </a:lnTo>
                  <a:lnTo>
                    <a:pt x="501" y="258"/>
                  </a:lnTo>
                  <a:lnTo>
                    <a:pt x="503" y="261"/>
                  </a:lnTo>
                  <a:lnTo>
                    <a:pt x="504" y="264"/>
                  </a:lnTo>
                  <a:lnTo>
                    <a:pt x="504" y="264"/>
                  </a:lnTo>
                  <a:lnTo>
                    <a:pt x="506" y="267"/>
                  </a:lnTo>
                  <a:lnTo>
                    <a:pt x="507" y="269"/>
                  </a:lnTo>
                  <a:lnTo>
                    <a:pt x="509" y="270"/>
                  </a:lnTo>
                  <a:lnTo>
                    <a:pt x="510" y="272"/>
                  </a:lnTo>
                  <a:lnTo>
                    <a:pt x="510" y="272"/>
                  </a:lnTo>
                  <a:lnTo>
                    <a:pt x="511" y="277"/>
                  </a:lnTo>
                  <a:lnTo>
                    <a:pt x="511" y="280"/>
                  </a:lnTo>
                  <a:lnTo>
                    <a:pt x="510" y="284"/>
                  </a:lnTo>
                  <a:lnTo>
                    <a:pt x="508" y="288"/>
                  </a:lnTo>
                  <a:lnTo>
                    <a:pt x="499" y="301"/>
                  </a:lnTo>
                  <a:lnTo>
                    <a:pt x="499" y="301"/>
                  </a:lnTo>
                  <a:lnTo>
                    <a:pt x="498" y="300"/>
                  </a:lnTo>
                  <a:lnTo>
                    <a:pt x="497" y="298"/>
                  </a:lnTo>
                  <a:lnTo>
                    <a:pt x="497" y="298"/>
                  </a:lnTo>
                  <a:lnTo>
                    <a:pt x="489" y="292"/>
                  </a:lnTo>
                  <a:lnTo>
                    <a:pt x="489" y="292"/>
                  </a:lnTo>
                  <a:lnTo>
                    <a:pt x="483" y="290"/>
                  </a:lnTo>
                  <a:lnTo>
                    <a:pt x="478" y="289"/>
                  </a:lnTo>
                  <a:lnTo>
                    <a:pt x="472" y="289"/>
                  </a:lnTo>
                  <a:lnTo>
                    <a:pt x="467" y="289"/>
                  </a:lnTo>
                  <a:lnTo>
                    <a:pt x="467" y="289"/>
                  </a:lnTo>
                  <a:lnTo>
                    <a:pt x="457" y="288"/>
                  </a:lnTo>
                  <a:lnTo>
                    <a:pt x="447" y="288"/>
                  </a:lnTo>
                  <a:lnTo>
                    <a:pt x="437" y="288"/>
                  </a:lnTo>
                  <a:lnTo>
                    <a:pt x="427" y="287"/>
                  </a:lnTo>
                  <a:lnTo>
                    <a:pt x="427" y="287"/>
                  </a:lnTo>
                  <a:lnTo>
                    <a:pt x="423" y="285"/>
                  </a:lnTo>
                  <a:lnTo>
                    <a:pt x="418" y="282"/>
                  </a:lnTo>
                  <a:lnTo>
                    <a:pt x="418" y="282"/>
                  </a:lnTo>
                  <a:lnTo>
                    <a:pt x="414" y="282"/>
                  </a:lnTo>
                  <a:lnTo>
                    <a:pt x="412" y="282"/>
                  </a:lnTo>
                  <a:lnTo>
                    <a:pt x="411" y="283"/>
                  </a:lnTo>
                  <a:lnTo>
                    <a:pt x="411" y="283"/>
                  </a:lnTo>
                  <a:lnTo>
                    <a:pt x="407" y="288"/>
                  </a:lnTo>
                  <a:lnTo>
                    <a:pt x="405" y="293"/>
                  </a:lnTo>
                  <a:lnTo>
                    <a:pt x="405" y="293"/>
                  </a:lnTo>
                  <a:lnTo>
                    <a:pt x="404" y="294"/>
                  </a:lnTo>
                  <a:lnTo>
                    <a:pt x="401" y="294"/>
                  </a:lnTo>
                  <a:lnTo>
                    <a:pt x="396" y="293"/>
                  </a:lnTo>
                  <a:lnTo>
                    <a:pt x="396" y="293"/>
                  </a:lnTo>
                  <a:lnTo>
                    <a:pt x="384" y="290"/>
                  </a:lnTo>
                  <a:lnTo>
                    <a:pt x="378" y="289"/>
                  </a:lnTo>
                  <a:lnTo>
                    <a:pt x="372" y="290"/>
                  </a:lnTo>
                  <a:lnTo>
                    <a:pt x="372" y="290"/>
                  </a:lnTo>
                  <a:lnTo>
                    <a:pt x="371" y="291"/>
                  </a:lnTo>
                  <a:lnTo>
                    <a:pt x="370" y="294"/>
                  </a:lnTo>
                  <a:lnTo>
                    <a:pt x="369" y="298"/>
                  </a:lnTo>
                  <a:lnTo>
                    <a:pt x="367" y="300"/>
                  </a:lnTo>
                  <a:lnTo>
                    <a:pt x="367" y="300"/>
                  </a:lnTo>
                  <a:lnTo>
                    <a:pt x="365" y="302"/>
                  </a:lnTo>
                  <a:lnTo>
                    <a:pt x="363" y="303"/>
                  </a:lnTo>
                  <a:lnTo>
                    <a:pt x="360" y="304"/>
                  </a:lnTo>
                  <a:lnTo>
                    <a:pt x="357" y="305"/>
                  </a:lnTo>
                  <a:lnTo>
                    <a:pt x="357" y="305"/>
                  </a:lnTo>
                  <a:lnTo>
                    <a:pt x="357" y="308"/>
                  </a:lnTo>
                  <a:lnTo>
                    <a:pt x="357" y="308"/>
                  </a:lnTo>
                  <a:lnTo>
                    <a:pt x="353" y="311"/>
                  </a:lnTo>
                  <a:lnTo>
                    <a:pt x="349" y="312"/>
                  </a:lnTo>
                  <a:lnTo>
                    <a:pt x="345" y="314"/>
                  </a:lnTo>
                  <a:lnTo>
                    <a:pt x="342" y="316"/>
                  </a:lnTo>
                  <a:lnTo>
                    <a:pt x="342" y="316"/>
                  </a:lnTo>
                  <a:lnTo>
                    <a:pt x="339" y="320"/>
                  </a:lnTo>
                  <a:lnTo>
                    <a:pt x="338" y="323"/>
                  </a:lnTo>
                  <a:lnTo>
                    <a:pt x="338" y="323"/>
                  </a:lnTo>
                  <a:lnTo>
                    <a:pt x="334" y="325"/>
                  </a:lnTo>
                  <a:lnTo>
                    <a:pt x="332" y="325"/>
                  </a:lnTo>
                  <a:lnTo>
                    <a:pt x="325" y="323"/>
                  </a:lnTo>
                  <a:lnTo>
                    <a:pt x="325" y="323"/>
                  </a:lnTo>
                  <a:lnTo>
                    <a:pt x="320" y="323"/>
                  </a:lnTo>
                  <a:lnTo>
                    <a:pt x="315" y="323"/>
                  </a:lnTo>
                  <a:lnTo>
                    <a:pt x="307" y="323"/>
                  </a:lnTo>
                  <a:lnTo>
                    <a:pt x="307" y="323"/>
                  </a:lnTo>
                  <a:lnTo>
                    <a:pt x="306" y="318"/>
                  </a:lnTo>
                  <a:lnTo>
                    <a:pt x="306" y="312"/>
                  </a:lnTo>
                  <a:lnTo>
                    <a:pt x="306" y="312"/>
                  </a:lnTo>
                  <a:lnTo>
                    <a:pt x="303" y="311"/>
                  </a:lnTo>
                  <a:lnTo>
                    <a:pt x="301" y="310"/>
                  </a:lnTo>
                  <a:lnTo>
                    <a:pt x="299" y="309"/>
                  </a:lnTo>
                  <a:lnTo>
                    <a:pt x="298" y="308"/>
                  </a:lnTo>
                  <a:lnTo>
                    <a:pt x="298" y="308"/>
                  </a:lnTo>
                  <a:lnTo>
                    <a:pt x="297" y="302"/>
                  </a:lnTo>
                  <a:lnTo>
                    <a:pt x="297" y="297"/>
                  </a:lnTo>
                  <a:lnTo>
                    <a:pt x="298" y="285"/>
                  </a:lnTo>
                  <a:lnTo>
                    <a:pt x="298" y="285"/>
                  </a:lnTo>
                  <a:lnTo>
                    <a:pt x="294" y="284"/>
                  </a:lnTo>
                  <a:lnTo>
                    <a:pt x="292" y="282"/>
                  </a:lnTo>
                  <a:lnTo>
                    <a:pt x="290" y="279"/>
                  </a:lnTo>
                  <a:lnTo>
                    <a:pt x="289" y="276"/>
                  </a:lnTo>
                  <a:lnTo>
                    <a:pt x="289" y="276"/>
                  </a:lnTo>
                  <a:lnTo>
                    <a:pt x="288" y="276"/>
                  </a:lnTo>
                  <a:lnTo>
                    <a:pt x="288" y="276"/>
                  </a:lnTo>
                  <a:lnTo>
                    <a:pt x="286" y="274"/>
                  </a:lnTo>
                  <a:lnTo>
                    <a:pt x="285" y="271"/>
                  </a:lnTo>
                  <a:lnTo>
                    <a:pt x="282" y="269"/>
                  </a:lnTo>
                  <a:lnTo>
                    <a:pt x="280" y="267"/>
                  </a:lnTo>
                  <a:lnTo>
                    <a:pt x="280" y="267"/>
                  </a:lnTo>
                  <a:lnTo>
                    <a:pt x="272" y="267"/>
                  </a:lnTo>
                  <a:lnTo>
                    <a:pt x="265" y="267"/>
                  </a:lnTo>
                  <a:lnTo>
                    <a:pt x="249" y="268"/>
                  </a:lnTo>
                  <a:lnTo>
                    <a:pt x="249" y="268"/>
                  </a:lnTo>
                  <a:lnTo>
                    <a:pt x="243" y="269"/>
                  </a:lnTo>
                  <a:lnTo>
                    <a:pt x="243" y="269"/>
                  </a:lnTo>
                  <a:lnTo>
                    <a:pt x="238" y="270"/>
                  </a:lnTo>
                  <a:lnTo>
                    <a:pt x="234" y="269"/>
                  </a:lnTo>
                  <a:lnTo>
                    <a:pt x="234" y="269"/>
                  </a:lnTo>
                  <a:lnTo>
                    <a:pt x="233" y="268"/>
                  </a:lnTo>
                  <a:lnTo>
                    <a:pt x="233" y="267"/>
                  </a:lnTo>
                  <a:lnTo>
                    <a:pt x="233" y="267"/>
                  </a:lnTo>
                  <a:lnTo>
                    <a:pt x="217" y="248"/>
                  </a:lnTo>
                  <a:lnTo>
                    <a:pt x="209" y="239"/>
                  </a:lnTo>
                  <a:lnTo>
                    <a:pt x="202" y="230"/>
                  </a:lnTo>
                  <a:lnTo>
                    <a:pt x="202" y="230"/>
                  </a:lnTo>
                  <a:lnTo>
                    <a:pt x="194" y="226"/>
                  </a:lnTo>
                  <a:lnTo>
                    <a:pt x="189" y="224"/>
                  </a:lnTo>
                  <a:lnTo>
                    <a:pt x="185" y="222"/>
                  </a:lnTo>
                  <a:lnTo>
                    <a:pt x="185" y="222"/>
                  </a:lnTo>
                  <a:lnTo>
                    <a:pt x="175" y="224"/>
                  </a:lnTo>
                  <a:lnTo>
                    <a:pt x="165" y="225"/>
                  </a:lnTo>
                  <a:lnTo>
                    <a:pt x="155" y="227"/>
                  </a:lnTo>
                  <a:lnTo>
                    <a:pt x="147" y="231"/>
                  </a:lnTo>
                  <a:lnTo>
                    <a:pt x="147" y="231"/>
                  </a:lnTo>
                  <a:lnTo>
                    <a:pt x="145" y="242"/>
                  </a:lnTo>
                  <a:lnTo>
                    <a:pt x="144" y="253"/>
                  </a:lnTo>
                  <a:lnTo>
                    <a:pt x="145" y="263"/>
                  </a:lnTo>
                  <a:lnTo>
                    <a:pt x="145" y="274"/>
                  </a:lnTo>
                  <a:lnTo>
                    <a:pt x="147" y="297"/>
                  </a:lnTo>
                  <a:lnTo>
                    <a:pt x="149" y="308"/>
                  </a:lnTo>
                  <a:lnTo>
                    <a:pt x="149" y="318"/>
                  </a:lnTo>
                  <a:lnTo>
                    <a:pt x="149" y="318"/>
                  </a:lnTo>
                  <a:lnTo>
                    <a:pt x="145" y="318"/>
                  </a:lnTo>
                  <a:lnTo>
                    <a:pt x="142" y="318"/>
                  </a:lnTo>
                  <a:lnTo>
                    <a:pt x="139" y="318"/>
                  </a:lnTo>
                  <a:lnTo>
                    <a:pt x="136" y="316"/>
                  </a:lnTo>
                  <a:lnTo>
                    <a:pt x="136" y="316"/>
                  </a:lnTo>
                  <a:lnTo>
                    <a:pt x="130" y="312"/>
                  </a:lnTo>
                  <a:lnTo>
                    <a:pt x="126" y="310"/>
                  </a:lnTo>
                  <a:lnTo>
                    <a:pt x="123" y="308"/>
                  </a:lnTo>
                  <a:lnTo>
                    <a:pt x="123" y="308"/>
                  </a:lnTo>
                  <a:lnTo>
                    <a:pt x="115" y="308"/>
                  </a:lnTo>
                  <a:lnTo>
                    <a:pt x="108" y="309"/>
                  </a:lnTo>
                  <a:lnTo>
                    <a:pt x="108" y="309"/>
                  </a:lnTo>
                  <a:lnTo>
                    <a:pt x="101" y="311"/>
                  </a:lnTo>
                  <a:lnTo>
                    <a:pt x="94" y="313"/>
                  </a:lnTo>
                  <a:lnTo>
                    <a:pt x="94" y="313"/>
                  </a:lnTo>
                  <a:lnTo>
                    <a:pt x="96" y="310"/>
                  </a:lnTo>
                  <a:lnTo>
                    <a:pt x="98" y="306"/>
                  </a:lnTo>
                  <a:lnTo>
                    <a:pt x="98" y="306"/>
                  </a:lnTo>
                  <a:lnTo>
                    <a:pt x="98" y="305"/>
                  </a:lnTo>
                  <a:lnTo>
                    <a:pt x="98" y="304"/>
                  </a:lnTo>
                  <a:lnTo>
                    <a:pt x="94" y="302"/>
                  </a:lnTo>
                  <a:lnTo>
                    <a:pt x="86" y="298"/>
                  </a:lnTo>
                  <a:lnTo>
                    <a:pt x="86" y="298"/>
                  </a:lnTo>
                  <a:lnTo>
                    <a:pt x="84" y="298"/>
                  </a:lnTo>
                  <a:lnTo>
                    <a:pt x="82" y="299"/>
                  </a:lnTo>
                  <a:lnTo>
                    <a:pt x="81" y="300"/>
                  </a:lnTo>
                  <a:lnTo>
                    <a:pt x="79" y="299"/>
                  </a:lnTo>
                  <a:lnTo>
                    <a:pt x="79" y="299"/>
                  </a:lnTo>
                  <a:lnTo>
                    <a:pt x="78" y="297"/>
                  </a:lnTo>
                  <a:lnTo>
                    <a:pt x="78" y="297"/>
                  </a:lnTo>
                  <a:lnTo>
                    <a:pt x="77" y="297"/>
                  </a:lnTo>
                  <a:lnTo>
                    <a:pt x="77" y="297"/>
                  </a:lnTo>
                  <a:lnTo>
                    <a:pt x="73" y="299"/>
                  </a:lnTo>
                  <a:lnTo>
                    <a:pt x="73" y="299"/>
                  </a:lnTo>
                  <a:lnTo>
                    <a:pt x="72" y="299"/>
                  </a:lnTo>
                  <a:lnTo>
                    <a:pt x="71" y="298"/>
                  </a:lnTo>
                  <a:lnTo>
                    <a:pt x="71" y="297"/>
                  </a:lnTo>
                  <a:lnTo>
                    <a:pt x="71" y="295"/>
                  </a:lnTo>
                  <a:lnTo>
                    <a:pt x="71" y="295"/>
                  </a:lnTo>
                  <a:lnTo>
                    <a:pt x="73" y="291"/>
                  </a:lnTo>
                  <a:lnTo>
                    <a:pt x="75" y="289"/>
                  </a:lnTo>
                  <a:lnTo>
                    <a:pt x="73" y="288"/>
                  </a:lnTo>
                  <a:lnTo>
                    <a:pt x="73" y="288"/>
                  </a:lnTo>
                  <a:lnTo>
                    <a:pt x="69" y="283"/>
                  </a:lnTo>
                  <a:lnTo>
                    <a:pt x="67" y="277"/>
                  </a:lnTo>
                  <a:lnTo>
                    <a:pt x="67" y="277"/>
                  </a:lnTo>
                  <a:lnTo>
                    <a:pt x="66" y="274"/>
                  </a:lnTo>
                  <a:lnTo>
                    <a:pt x="63" y="274"/>
                  </a:lnTo>
                  <a:lnTo>
                    <a:pt x="62" y="274"/>
                  </a:lnTo>
                  <a:lnTo>
                    <a:pt x="60" y="273"/>
                  </a:lnTo>
                  <a:lnTo>
                    <a:pt x="60" y="273"/>
                  </a:lnTo>
                  <a:lnTo>
                    <a:pt x="60" y="272"/>
                  </a:lnTo>
                  <a:lnTo>
                    <a:pt x="60" y="270"/>
                  </a:lnTo>
                  <a:lnTo>
                    <a:pt x="61" y="269"/>
                  </a:lnTo>
                  <a:lnTo>
                    <a:pt x="62" y="268"/>
                  </a:lnTo>
                  <a:lnTo>
                    <a:pt x="62" y="268"/>
                  </a:lnTo>
                  <a:lnTo>
                    <a:pt x="65" y="269"/>
                  </a:lnTo>
                  <a:lnTo>
                    <a:pt x="67" y="270"/>
                  </a:lnTo>
                  <a:lnTo>
                    <a:pt x="71" y="272"/>
                  </a:lnTo>
                  <a:lnTo>
                    <a:pt x="71" y="272"/>
                  </a:lnTo>
                  <a:lnTo>
                    <a:pt x="72" y="273"/>
                  </a:lnTo>
                  <a:lnTo>
                    <a:pt x="75" y="272"/>
                  </a:lnTo>
                  <a:lnTo>
                    <a:pt x="76" y="270"/>
                  </a:lnTo>
                  <a:lnTo>
                    <a:pt x="76" y="270"/>
                  </a:lnTo>
                  <a:lnTo>
                    <a:pt x="77" y="267"/>
                  </a:lnTo>
                  <a:lnTo>
                    <a:pt x="76" y="264"/>
                  </a:lnTo>
                  <a:lnTo>
                    <a:pt x="76" y="261"/>
                  </a:lnTo>
                  <a:lnTo>
                    <a:pt x="73" y="258"/>
                  </a:lnTo>
                  <a:lnTo>
                    <a:pt x="73" y="258"/>
                  </a:lnTo>
                  <a:lnTo>
                    <a:pt x="72" y="256"/>
                  </a:lnTo>
                  <a:lnTo>
                    <a:pt x="73" y="252"/>
                  </a:lnTo>
                  <a:lnTo>
                    <a:pt x="75" y="250"/>
                  </a:lnTo>
                  <a:lnTo>
                    <a:pt x="77" y="248"/>
                  </a:lnTo>
                  <a:lnTo>
                    <a:pt x="77" y="248"/>
                  </a:lnTo>
                  <a:lnTo>
                    <a:pt x="80" y="246"/>
                  </a:lnTo>
                  <a:lnTo>
                    <a:pt x="83" y="245"/>
                  </a:lnTo>
                  <a:lnTo>
                    <a:pt x="87" y="245"/>
                  </a:lnTo>
                  <a:lnTo>
                    <a:pt x="90" y="246"/>
                  </a:lnTo>
                  <a:lnTo>
                    <a:pt x="90" y="246"/>
                  </a:lnTo>
                  <a:lnTo>
                    <a:pt x="92" y="247"/>
                  </a:lnTo>
                  <a:lnTo>
                    <a:pt x="92" y="247"/>
                  </a:lnTo>
                  <a:lnTo>
                    <a:pt x="98" y="248"/>
                  </a:lnTo>
                  <a:lnTo>
                    <a:pt x="103" y="250"/>
                  </a:lnTo>
                  <a:lnTo>
                    <a:pt x="103" y="250"/>
                  </a:lnTo>
                  <a:lnTo>
                    <a:pt x="107" y="250"/>
                  </a:lnTo>
                  <a:lnTo>
                    <a:pt x="110" y="249"/>
                  </a:lnTo>
                  <a:lnTo>
                    <a:pt x="113" y="247"/>
                  </a:lnTo>
                  <a:lnTo>
                    <a:pt x="114" y="243"/>
                  </a:lnTo>
                  <a:lnTo>
                    <a:pt x="114" y="243"/>
                  </a:lnTo>
                  <a:lnTo>
                    <a:pt x="110" y="243"/>
                  </a:lnTo>
                  <a:lnTo>
                    <a:pt x="108" y="242"/>
                  </a:lnTo>
                  <a:lnTo>
                    <a:pt x="107" y="241"/>
                  </a:lnTo>
                  <a:lnTo>
                    <a:pt x="107" y="241"/>
                  </a:lnTo>
                  <a:lnTo>
                    <a:pt x="107" y="238"/>
                  </a:lnTo>
                  <a:lnTo>
                    <a:pt x="108" y="236"/>
                  </a:lnTo>
                  <a:lnTo>
                    <a:pt x="111" y="234"/>
                  </a:lnTo>
                  <a:lnTo>
                    <a:pt x="114" y="232"/>
                  </a:lnTo>
                  <a:lnTo>
                    <a:pt x="114" y="232"/>
                  </a:lnTo>
                  <a:lnTo>
                    <a:pt x="114" y="230"/>
                  </a:lnTo>
                  <a:lnTo>
                    <a:pt x="113" y="229"/>
                  </a:lnTo>
                  <a:lnTo>
                    <a:pt x="113" y="229"/>
                  </a:lnTo>
                  <a:lnTo>
                    <a:pt x="113" y="229"/>
                  </a:lnTo>
                  <a:lnTo>
                    <a:pt x="111" y="228"/>
                  </a:lnTo>
                  <a:lnTo>
                    <a:pt x="109" y="226"/>
                  </a:lnTo>
                  <a:lnTo>
                    <a:pt x="108" y="222"/>
                  </a:lnTo>
                  <a:lnTo>
                    <a:pt x="108" y="222"/>
                  </a:lnTo>
                  <a:lnTo>
                    <a:pt x="109" y="218"/>
                  </a:lnTo>
                  <a:lnTo>
                    <a:pt x="109" y="217"/>
                  </a:lnTo>
                  <a:lnTo>
                    <a:pt x="108" y="215"/>
                  </a:lnTo>
                  <a:lnTo>
                    <a:pt x="108" y="215"/>
                  </a:lnTo>
                  <a:lnTo>
                    <a:pt x="104" y="211"/>
                  </a:lnTo>
                  <a:lnTo>
                    <a:pt x="101" y="207"/>
                  </a:lnTo>
                  <a:lnTo>
                    <a:pt x="101" y="207"/>
                  </a:lnTo>
                  <a:lnTo>
                    <a:pt x="96" y="206"/>
                  </a:lnTo>
                  <a:lnTo>
                    <a:pt x="91" y="205"/>
                  </a:lnTo>
                  <a:lnTo>
                    <a:pt x="86" y="204"/>
                  </a:lnTo>
                  <a:lnTo>
                    <a:pt x="80" y="201"/>
                  </a:lnTo>
                  <a:lnTo>
                    <a:pt x="80" y="201"/>
                  </a:lnTo>
                  <a:lnTo>
                    <a:pt x="79" y="203"/>
                  </a:lnTo>
                  <a:lnTo>
                    <a:pt x="77" y="205"/>
                  </a:lnTo>
                  <a:lnTo>
                    <a:pt x="77" y="205"/>
                  </a:lnTo>
                  <a:lnTo>
                    <a:pt x="71" y="205"/>
                  </a:lnTo>
                  <a:lnTo>
                    <a:pt x="67" y="207"/>
                  </a:lnTo>
                  <a:lnTo>
                    <a:pt x="59" y="213"/>
                  </a:lnTo>
                  <a:lnTo>
                    <a:pt x="59" y="213"/>
                  </a:lnTo>
                  <a:lnTo>
                    <a:pt x="57" y="215"/>
                  </a:lnTo>
                  <a:lnTo>
                    <a:pt x="52" y="217"/>
                  </a:lnTo>
                  <a:lnTo>
                    <a:pt x="45" y="220"/>
                  </a:lnTo>
                  <a:lnTo>
                    <a:pt x="45" y="220"/>
                  </a:lnTo>
                  <a:lnTo>
                    <a:pt x="42" y="222"/>
                  </a:lnTo>
                  <a:lnTo>
                    <a:pt x="39" y="224"/>
                  </a:lnTo>
                  <a:lnTo>
                    <a:pt x="35" y="225"/>
                  </a:lnTo>
                  <a:lnTo>
                    <a:pt x="33" y="227"/>
                  </a:lnTo>
                  <a:lnTo>
                    <a:pt x="33" y="22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39" name="Freeform 638"/>
            <p:cNvSpPr>
              <a:spLocks/>
            </p:cNvSpPr>
            <p:nvPr/>
          </p:nvSpPr>
          <p:spPr bwMode="gray">
            <a:xfrm>
              <a:off x="5048428" y="3401429"/>
              <a:ext cx="112755" cy="112802"/>
            </a:xfrm>
            <a:custGeom>
              <a:avLst/>
              <a:gdLst/>
              <a:ahLst/>
              <a:cxnLst>
                <a:cxn ang="0">
                  <a:pos x="22" y="62"/>
                </a:cxn>
                <a:cxn ang="0">
                  <a:pos x="22" y="50"/>
                </a:cxn>
                <a:cxn ang="0">
                  <a:pos x="17" y="49"/>
                </a:cxn>
                <a:cxn ang="0">
                  <a:pos x="14" y="44"/>
                </a:cxn>
                <a:cxn ang="0">
                  <a:pos x="12" y="41"/>
                </a:cxn>
                <a:cxn ang="0">
                  <a:pos x="12" y="35"/>
                </a:cxn>
                <a:cxn ang="0">
                  <a:pos x="11" y="34"/>
                </a:cxn>
                <a:cxn ang="0">
                  <a:pos x="9" y="32"/>
                </a:cxn>
                <a:cxn ang="0">
                  <a:pos x="8" y="28"/>
                </a:cxn>
                <a:cxn ang="0">
                  <a:pos x="8" y="22"/>
                </a:cxn>
                <a:cxn ang="0">
                  <a:pos x="4" y="18"/>
                </a:cxn>
                <a:cxn ang="0">
                  <a:pos x="0" y="12"/>
                </a:cxn>
                <a:cxn ang="0">
                  <a:pos x="4" y="12"/>
                </a:cxn>
                <a:cxn ang="0">
                  <a:pos x="8" y="11"/>
                </a:cxn>
                <a:cxn ang="0">
                  <a:pos x="18" y="14"/>
                </a:cxn>
                <a:cxn ang="0">
                  <a:pos x="22" y="14"/>
                </a:cxn>
                <a:cxn ang="0">
                  <a:pos x="21" y="9"/>
                </a:cxn>
                <a:cxn ang="0">
                  <a:pos x="21" y="2"/>
                </a:cxn>
                <a:cxn ang="0">
                  <a:pos x="22" y="0"/>
                </a:cxn>
                <a:cxn ang="0">
                  <a:pos x="32" y="7"/>
                </a:cxn>
                <a:cxn ang="0">
                  <a:pos x="33" y="10"/>
                </a:cxn>
                <a:cxn ang="0">
                  <a:pos x="33" y="12"/>
                </a:cxn>
                <a:cxn ang="0">
                  <a:pos x="39" y="13"/>
                </a:cxn>
                <a:cxn ang="0">
                  <a:pos x="44" y="12"/>
                </a:cxn>
                <a:cxn ang="0">
                  <a:pos x="47" y="10"/>
                </a:cxn>
                <a:cxn ang="0">
                  <a:pos x="50" y="4"/>
                </a:cxn>
                <a:cxn ang="0">
                  <a:pos x="52" y="2"/>
                </a:cxn>
                <a:cxn ang="0">
                  <a:pos x="57" y="8"/>
                </a:cxn>
                <a:cxn ang="0">
                  <a:pos x="59" y="15"/>
                </a:cxn>
                <a:cxn ang="0">
                  <a:pos x="61" y="18"/>
                </a:cxn>
                <a:cxn ang="0">
                  <a:pos x="64" y="21"/>
                </a:cxn>
                <a:cxn ang="0">
                  <a:pos x="75" y="31"/>
                </a:cxn>
                <a:cxn ang="0">
                  <a:pos x="80" y="34"/>
                </a:cxn>
                <a:cxn ang="0">
                  <a:pos x="80" y="35"/>
                </a:cxn>
                <a:cxn ang="0">
                  <a:pos x="73" y="38"/>
                </a:cxn>
                <a:cxn ang="0">
                  <a:pos x="69" y="44"/>
                </a:cxn>
                <a:cxn ang="0">
                  <a:pos x="68" y="52"/>
                </a:cxn>
                <a:cxn ang="0">
                  <a:pos x="68" y="54"/>
                </a:cxn>
                <a:cxn ang="0">
                  <a:pos x="64" y="56"/>
                </a:cxn>
                <a:cxn ang="0">
                  <a:pos x="62" y="56"/>
                </a:cxn>
                <a:cxn ang="0">
                  <a:pos x="60" y="53"/>
                </a:cxn>
                <a:cxn ang="0">
                  <a:pos x="57" y="51"/>
                </a:cxn>
                <a:cxn ang="0">
                  <a:pos x="56" y="57"/>
                </a:cxn>
                <a:cxn ang="0">
                  <a:pos x="58" y="63"/>
                </a:cxn>
                <a:cxn ang="0">
                  <a:pos x="59" y="67"/>
                </a:cxn>
                <a:cxn ang="0">
                  <a:pos x="60" y="80"/>
                </a:cxn>
                <a:cxn ang="0">
                  <a:pos x="53" y="78"/>
                </a:cxn>
                <a:cxn ang="0">
                  <a:pos x="48" y="75"/>
                </a:cxn>
                <a:cxn ang="0">
                  <a:pos x="44" y="70"/>
                </a:cxn>
                <a:cxn ang="0">
                  <a:pos x="43" y="61"/>
                </a:cxn>
                <a:cxn ang="0">
                  <a:pos x="44" y="59"/>
                </a:cxn>
                <a:cxn ang="0">
                  <a:pos x="41" y="52"/>
                </a:cxn>
                <a:cxn ang="0">
                  <a:pos x="39" y="52"/>
                </a:cxn>
                <a:cxn ang="0">
                  <a:pos x="35" y="54"/>
                </a:cxn>
                <a:cxn ang="0">
                  <a:pos x="22" y="62"/>
                </a:cxn>
              </a:cxnLst>
              <a:rect l="0" t="0" r="r" b="b"/>
              <a:pathLst>
                <a:path w="80" h="80">
                  <a:moveTo>
                    <a:pt x="22" y="62"/>
                  </a:moveTo>
                  <a:lnTo>
                    <a:pt x="22" y="62"/>
                  </a:lnTo>
                  <a:lnTo>
                    <a:pt x="22" y="50"/>
                  </a:lnTo>
                  <a:lnTo>
                    <a:pt x="22" y="50"/>
                  </a:lnTo>
                  <a:lnTo>
                    <a:pt x="19" y="51"/>
                  </a:lnTo>
                  <a:lnTo>
                    <a:pt x="17" y="49"/>
                  </a:lnTo>
                  <a:lnTo>
                    <a:pt x="14" y="44"/>
                  </a:lnTo>
                  <a:lnTo>
                    <a:pt x="14" y="44"/>
                  </a:lnTo>
                  <a:lnTo>
                    <a:pt x="12" y="43"/>
                  </a:lnTo>
                  <a:lnTo>
                    <a:pt x="12" y="41"/>
                  </a:lnTo>
                  <a:lnTo>
                    <a:pt x="12" y="38"/>
                  </a:lnTo>
                  <a:lnTo>
                    <a:pt x="12" y="35"/>
                  </a:lnTo>
                  <a:lnTo>
                    <a:pt x="12" y="35"/>
                  </a:lnTo>
                  <a:lnTo>
                    <a:pt x="11" y="34"/>
                  </a:lnTo>
                  <a:lnTo>
                    <a:pt x="9" y="32"/>
                  </a:lnTo>
                  <a:lnTo>
                    <a:pt x="9" y="32"/>
                  </a:lnTo>
                  <a:lnTo>
                    <a:pt x="8" y="30"/>
                  </a:lnTo>
                  <a:lnTo>
                    <a:pt x="8" y="28"/>
                  </a:lnTo>
                  <a:lnTo>
                    <a:pt x="8" y="24"/>
                  </a:lnTo>
                  <a:lnTo>
                    <a:pt x="8" y="22"/>
                  </a:lnTo>
                  <a:lnTo>
                    <a:pt x="8" y="22"/>
                  </a:lnTo>
                  <a:lnTo>
                    <a:pt x="4" y="18"/>
                  </a:lnTo>
                  <a:lnTo>
                    <a:pt x="1" y="15"/>
                  </a:lnTo>
                  <a:lnTo>
                    <a:pt x="0" y="12"/>
                  </a:lnTo>
                  <a:lnTo>
                    <a:pt x="0" y="12"/>
                  </a:lnTo>
                  <a:lnTo>
                    <a:pt x="4" y="12"/>
                  </a:lnTo>
                  <a:lnTo>
                    <a:pt x="8" y="11"/>
                  </a:lnTo>
                  <a:lnTo>
                    <a:pt x="8" y="11"/>
                  </a:lnTo>
                  <a:lnTo>
                    <a:pt x="15" y="14"/>
                  </a:lnTo>
                  <a:lnTo>
                    <a:pt x="18" y="14"/>
                  </a:lnTo>
                  <a:lnTo>
                    <a:pt x="22" y="14"/>
                  </a:lnTo>
                  <a:lnTo>
                    <a:pt x="22" y="14"/>
                  </a:lnTo>
                  <a:lnTo>
                    <a:pt x="21" y="9"/>
                  </a:lnTo>
                  <a:lnTo>
                    <a:pt x="21" y="9"/>
                  </a:lnTo>
                  <a:lnTo>
                    <a:pt x="20" y="4"/>
                  </a:lnTo>
                  <a:lnTo>
                    <a:pt x="21" y="2"/>
                  </a:lnTo>
                  <a:lnTo>
                    <a:pt x="22" y="0"/>
                  </a:lnTo>
                  <a:lnTo>
                    <a:pt x="22" y="0"/>
                  </a:lnTo>
                  <a:lnTo>
                    <a:pt x="28" y="3"/>
                  </a:lnTo>
                  <a:lnTo>
                    <a:pt x="32" y="7"/>
                  </a:lnTo>
                  <a:lnTo>
                    <a:pt x="32" y="7"/>
                  </a:lnTo>
                  <a:lnTo>
                    <a:pt x="33" y="10"/>
                  </a:lnTo>
                  <a:lnTo>
                    <a:pt x="33" y="11"/>
                  </a:lnTo>
                  <a:lnTo>
                    <a:pt x="33" y="12"/>
                  </a:lnTo>
                  <a:lnTo>
                    <a:pt x="33" y="12"/>
                  </a:lnTo>
                  <a:lnTo>
                    <a:pt x="39" y="13"/>
                  </a:lnTo>
                  <a:lnTo>
                    <a:pt x="42" y="13"/>
                  </a:lnTo>
                  <a:lnTo>
                    <a:pt x="44" y="12"/>
                  </a:lnTo>
                  <a:lnTo>
                    <a:pt x="44" y="12"/>
                  </a:lnTo>
                  <a:lnTo>
                    <a:pt x="47" y="10"/>
                  </a:lnTo>
                  <a:lnTo>
                    <a:pt x="48" y="8"/>
                  </a:lnTo>
                  <a:lnTo>
                    <a:pt x="50" y="4"/>
                  </a:lnTo>
                  <a:lnTo>
                    <a:pt x="52" y="2"/>
                  </a:lnTo>
                  <a:lnTo>
                    <a:pt x="52" y="2"/>
                  </a:lnTo>
                  <a:lnTo>
                    <a:pt x="56" y="5"/>
                  </a:lnTo>
                  <a:lnTo>
                    <a:pt x="57" y="8"/>
                  </a:lnTo>
                  <a:lnTo>
                    <a:pt x="59" y="15"/>
                  </a:lnTo>
                  <a:lnTo>
                    <a:pt x="59" y="15"/>
                  </a:lnTo>
                  <a:lnTo>
                    <a:pt x="60" y="17"/>
                  </a:lnTo>
                  <a:lnTo>
                    <a:pt x="61" y="18"/>
                  </a:lnTo>
                  <a:lnTo>
                    <a:pt x="64" y="21"/>
                  </a:lnTo>
                  <a:lnTo>
                    <a:pt x="64" y="21"/>
                  </a:lnTo>
                  <a:lnTo>
                    <a:pt x="71" y="28"/>
                  </a:lnTo>
                  <a:lnTo>
                    <a:pt x="75" y="31"/>
                  </a:lnTo>
                  <a:lnTo>
                    <a:pt x="80" y="34"/>
                  </a:lnTo>
                  <a:lnTo>
                    <a:pt x="80" y="34"/>
                  </a:lnTo>
                  <a:lnTo>
                    <a:pt x="80" y="34"/>
                  </a:lnTo>
                  <a:lnTo>
                    <a:pt x="80" y="35"/>
                  </a:lnTo>
                  <a:lnTo>
                    <a:pt x="78" y="36"/>
                  </a:lnTo>
                  <a:lnTo>
                    <a:pt x="73" y="38"/>
                  </a:lnTo>
                  <a:lnTo>
                    <a:pt x="73" y="38"/>
                  </a:lnTo>
                  <a:lnTo>
                    <a:pt x="69" y="44"/>
                  </a:lnTo>
                  <a:lnTo>
                    <a:pt x="68" y="47"/>
                  </a:lnTo>
                  <a:lnTo>
                    <a:pt x="68" y="52"/>
                  </a:lnTo>
                  <a:lnTo>
                    <a:pt x="68" y="52"/>
                  </a:lnTo>
                  <a:lnTo>
                    <a:pt x="68" y="54"/>
                  </a:lnTo>
                  <a:lnTo>
                    <a:pt x="67" y="55"/>
                  </a:lnTo>
                  <a:lnTo>
                    <a:pt x="64" y="56"/>
                  </a:lnTo>
                  <a:lnTo>
                    <a:pt x="62" y="56"/>
                  </a:lnTo>
                  <a:lnTo>
                    <a:pt x="62" y="56"/>
                  </a:lnTo>
                  <a:lnTo>
                    <a:pt x="61" y="55"/>
                  </a:lnTo>
                  <a:lnTo>
                    <a:pt x="60" y="53"/>
                  </a:lnTo>
                  <a:lnTo>
                    <a:pt x="59" y="52"/>
                  </a:lnTo>
                  <a:lnTo>
                    <a:pt x="57" y="51"/>
                  </a:lnTo>
                  <a:lnTo>
                    <a:pt x="57" y="51"/>
                  </a:lnTo>
                  <a:lnTo>
                    <a:pt x="56" y="57"/>
                  </a:lnTo>
                  <a:lnTo>
                    <a:pt x="56" y="60"/>
                  </a:lnTo>
                  <a:lnTo>
                    <a:pt x="58" y="63"/>
                  </a:lnTo>
                  <a:lnTo>
                    <a:pt x="58" y="63"/>
                  </a:lnTo>
                  <a:lnTo>
                    <a:pt x="59" y="67"/>
                  </a:lnTo>
                  <a:lnTo>
                    <a:pt x="60" y="71"/>
                  </a:lnTo>
                  <a:lnTo>
                    <a:pt x="60" y="80"/>
                  </a:lnTo>
                  <a:lnTo>
                    <a:pt x="60" y="80"/>
                  </a:lnTo>
                  <a:lnTo>
                    <a:pt x="53" y="78"/>
                  </a:lnTo>
                  <a:lnTo>
                    <a:pt x="50" y="76"/>
                  </a:lnTo>
                  <a:lnTo>
                    <a:pt x="48" y="75"/>
                  </a:lnTo>
                  <a:lnTo>
                    <a:pt x="46" y="72"/>
                  </a:lnTo>
                  <a:lnTo>
                    <a:pt x="44" y="70"/>
                  </a:lnTo>
                  <a:lnTo>
                    <a:pt x="43" y="65"/>
                  </a:lnTo>
                  <a:lnTo>
                    <a:pt x="43" y="61"/>
                  </a:lnTo>
                  <a:lnTo>
                    <a:pt x="43" y="61"/>
                  </a:lnTo>
                  <a:lnTo>
                    <a:pt x="44" y="59"/>
                  </a:lnTo>
                  <a:lnTo>
                    <a:pt x="43" y="55"/>
                  </a:lnTo>
                  <a:lnTo>
                    <a:pt x="41" y="52"/>
                  </a:lnTo>
                  <a:lnTo>
                    <a:pt x="40" y="52"/>
                  </a:lnTo>
                  <a:lnTo>
                    <a:pt x="39" y="52"/>
                  </a:lnTo>
                  <a:lnTo>
                    <a:pt x="39" y="52"/>
                  </a:lnTo>
                  <a:lnTo>
                    <a:pt x="35" y="54"/>
                  </a:lnTo>
                  <a:lnTo>
                    <a:pt x="30" y="57"/>
                  </a:lnTo>
                  <a:lnTo>
                    <a:pt x="22" y="62"/>
                  </a:lnTo>
                  <a:lnTo>
                    <a:pt x="22" y="6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0" name="Freeform 639"/>
            <p:cNvSpPr>
              <a:spLocks/>
            </p:cNvSpPr>
            <p:nvPr/>
          </p:nvSpPr>
          <p:spPr bwMode="gray">
            <a:xfrm>
              <a:off x="4580611" y="3079820"/>
              <a:ext cx="367056" cy="249607"/>
            </a:xfrm>
            <a:custGeom>
              <a:avLst/>
              <a:gdLst/>
              <a:ahLst/>
              <a:cxnLst>
                <a:cxn ang="0">
                  <a:pos x="23" y="21"/>
                </a:cxn>
                <a:cxn ang="0">
                  <a:pos x="20" y="40"/>
                </a:cxn>
                <a:cxn ang="0">
                  <a:pos x="24" y="54"/>
                </a:cxn>
                <a:cxn ang="0">
                  <a:pos x="8" y="76"/>
                </a:cxn>
                <a:cxn ang="0">
                  <a:pos x="0" y="93"/>
                </a:cxn>
                <a:cxn ang="0">
                  <a:pos x="8" y="99"/>
                </a:cxn>
                <a:cxn ang="0">
                  <a:pos x="24" y="100"/>
                </a:cxn>
                <a:cxn ang="0">
                  <a:pos x="37" y="99"/>
                </a:cxn>
                <a:cxn ang="0">
                  <a:pos x="52" y="93"/>
                </a:cxn>
                <a:cxn ang="0">
                  <a:pos x="66" y="89"/>
                </a:cxn>
                <a:cxn ang="0">
                  <a:pos x="79" y="93"/>
                </a:cxn>
                <a:cxn ang="0">
                  <a:pos x="89" y="97"/>
                </a:cxn>
                <a:cxn ang="0">
                  <a:pos x="98" y="102"/>
                </a:cxn>
                <a:cxn ang="0">
                  <a:pos x="103" y="111"/>
                </a:cxn>
                <a:cxn ang="0">
                  <a:pos x="108" y="122"/>
                </a:cxn>
                <a:cxn ang="0">
                  <a:pos x="103" y="134"/>
                </a:cxn>
                <a:cxn ang="0">
                  <a:pos x="89" y="141"/>
                </a:cxn>
                <a:cxn ang="0">
                  <a:pos x="77" y="153"/>
                </a:cxn>
                <a:cxn ang="0">
                  <a:pos x="97" y="151"/>
                </a:cxn>
                <a:cxn ang="0">
                  <a:pos x="108" y="147"/>
                </a:cxn>
                <a:cxn ang="0">
                  <a:pos x="117" y="130"/>
                </a:cxn>
                <a:cxn ang="0">
                  <a:pos x="141" y="136"/>
                </a:cxn>
                <a:cxn ang="0">
                  <a:pos x="167" y="139"/>
                </a:cxn>
                <a:cxn ang="0">
                  <a:pos x="148" y="147"/>
                </a:cxn>
                <a:cxn ang="0">
                  <a:pos x="142" y="154"/>
                </a:cxn>
                <a:cxn ang="0">
                  <a:pos x="157" y="173"/>
                </a:cxn>
                <a:cxn ang="0">
                  <a:pos x="163" y="177"/>
                </a:cxn>
                <a:cxn ang="0">
                  <a:pos x="197" y="160"/>
                </a:cxn>
                <a:cxn ang="0">
                  <a:pos x="199" y="151"/>
                </a:cxn>
                <a:cxn ang="0">
                  <a:pos x="184" y="144"/>
                </a:cxn>
                <a:cxn ang="0">
                  <a:pos x="184" y="151"/>
                </a:cxn>
                <a:cxn ang="0">
                  <a:pos x="176" y="152"/>
                </a:cxn>
                <a:cxn ang="0">
                  <a:pos x="174" y="132"/>
                </a:cxn>
                <a:cxn ang="0">
                  <a:pos x="183" y="126"/>
                </a:cxn>
                <a:cxn ang="0">
                  <a:pos x="193" y="124"/>
                </a:cxn>
                <a:cxn ang="0">
                  <a:pos x="204" y="122"/>
                </a:cxn>
                <a:cxn ang="0">
                  <a:pos x="239" y="104"/>
                </a:cxn>
                <a:cxn ang="0">
                  <a:pos x="247" y="99"/>
                </a:cxn>
                <a:cxn ang="0">
                  <a:pos x="255" y="91"/>
                </a:cxn>
                <a:cxn ang="0">
                  <a:pos x="258" y="78"/>
                </a:cxn>
                <a:cxn ang="0">
                  <a:pos x="258" y="72"/>
                </a:cxn>
                <a:cxn ang="0">
                  <a:pos x="245" y="57"/>
                </a:cxn>
                <a:cxn ang="0">
                  <a:pos x="236" y="55"/>
                </a:cxn>
                <a:cxn ang="0">
                  <a:pos x="222" y="47"/>
                </a:cxn>
                <a:cxn ang="0">
                  <a:pos x="205" y="47"/>
                </a:cxn>
                <a:cxn ang="0">
                  <a:pos x="190" y="36"/>
                </a:cxn>
                <a:cxn ang="0">
                  <a:pos x="184" y="27"/>
                </a:cxn>
                <a:cxn ang="0">
                  <a:pos x="173" y="21"/>
                </a:cxn>
                <a:cxn ang="0">
                  <a:pos x="170" y="5"/>
                </a:cxn>
                <a:cxn ang="0">
                  <a:pos x="149" y="2"/>
                </a:cxn>
                <a:cxn ang="0">
                  <a:pos x="137" y="7"/>
                </a:cxn>
                <a:cxn ang="0">
                  <a:pos x="121" y="15"/>
                </a:cxn>
                <a:cxn ang="0">
                  <a:pos x="110" y="25"/>
                </a:cxn>
                <a:cxn ang="0">
                  <a:pos x="99" y="21"/>
                </a:cxn>
                <a:cxn ang="0">
                  <a:pos x="90" y="24"/>
                </a:cxn>
                <a:cxn ang="0">
                  <a:pos x="81" y="21"/>
                </a:cxn>
                <a:cxn ang="0">
                  <a:pos x="68" y="18"/>
                </a:cxn>
                <a:cxn ang="0">
                  <a:pos x="34" y="14"/>
                </a:cxn>
              </a:cxnLst>
              <a:rect l="0" t="0" r="r" b="b"/>
              <a:pathLst>
                <a:path w="260" h="177">
                  <a:moveTo>
                    <a:pt x="19" y="15"/>
                  </a:moveTo>
                  <a:lnTo>
                    <a:pt x="19" y="15"/>
                  </a:lnTo>
                  <a:lnTo>
                    <a:pt x="19" y="16"/>
                  </a:lnTo>
                  <a:lnTo>
                    <a:pt x="21" y="18"/>
                  </a:lnTo>
                  <a:lnTo>
                    <a:pt x="23" y="20"/>
                  </a:lnTo>
                  <a:lnTo>
                    <a:pt x="23" y="21"/>
                  </a:lnTo>
                  <a:lnTo>
                    <a:pt x="23" y="23"/>
                  </a:lnTo>
                  <a:lnTo>
                    <a:pt x="23" y="23"/>
                  </a:lnTo>
                  <a:lnTo>
                    <a:pt x="20" y="30"/>
                  </a:lnTo>
                  <a:lnTo>
                    <a:pt x="19" y="38"/>
                  </a:lnTo>
                  <a:lnTo>
                    <a:pt x="19" y="38"/>
                  </a:lnTo>
                  <a:lnTo>
                    <a:pt x="20" y="40"/>
                  </a:lnTo>
                  <a:lnTo>
                    <a:pt x="21" y="42"/>
                  </a:lnTo>
                  <a:lnTo>
                    <a:pt x="24" y="47"/>
                  </a:lnTo>
                  <a:lnTo>
                    <a:pt x="24" y="47"/>
                  </a:lnTo>
                  <a:lnTo>
                    <a:pt x="24" y="50"/>
                  </a:lnTo>
                  <a:lnTo>
                    <a:pt x="24" y="50"/>
                  </a:lnTo>
                  <a:lnTo>
                    <a:pt x="24" y="54"/>
                  </a:lnTo>
                  <a:lnTo>
                    <a:pt x="22" y="57"/>
                  </a:lnTo>
                  <a:lnTo>
                    <a:pt x="19" y="61"/>
                  </a:lnTo>
                  <a:lnTo>
                    <a:pt x="13" y="67"/>
                  </a:lnTo>
                  <a:lnTo>
                    <a:pt x="5" y="73"/>
                  </a:lnTo>
                  <a:lnTo>
                    <a:pt x="5" y="73"/>
                  </a:lnTo>
                  <a:lnTo>
                    <a:pt x="8" y="76"/>
                  </a:lnTo>
                  <a:lnTo>
                    <a:pt x="8" y="76"/>
                  </a:lnTo>
                  <a:lnTo>
                    <a:pt x="9" y="77"/>
                  </a:lnTo>
                  <a:lnTo>
                    <a:pt x="9" y="78"/>
                  </a:lnTo>
                  <a:lnTo>
                    <a:pt x="6" y="83"/>
                  </a:lnTo>
                  <a:lnTo>
                    <a:pt x="3" y="89"/>
                  </a:lnTo>
                  <a:lnTo>
                    <a:pt x="0" y="93"/>
                  </a:lnTo>
                  <a:lnTo>
                    <a:pt x="0" y="93"/>
                  </a:lnTo>
                  <a:lnTo>
                    <a:pt x="3" y="99"/>
                  </a:lnTo>
                  <a:lnTo>
                    <a:pt x="3" y="99"/>
                  </a:lnTo>
                  <a:lnTo>
                    <a:pt x="5" y="99"/>
                  </a:lnTo>
                  <a:lnTo>
                    <a:pt x="8" y="99"/>
                  </a:lnTo>
                  <a:lnTo>
                    <a:pt x="8" y="99"/>
                  </a:lnTo>
                  <a:lnTo>
                    <a:pt x="11" y="99"/>
                  </a:lnTo>
                  <a:lnTo>
                    <a:pt x="14" y="99"/>
                  </a:lnTo>
                  <a:lnTo>
                    <a:pt x="18" y="98"/>
                  </a:lnTo>
                  <a:lnTo>
                    <a:pt x="21" y="98"/>
                  </a:lnTo>
                  <a:lnTo>
                    <a:pt x="21" y="98"/>
                  </a:lnTo>
                  <a:lnTo>
                    <a:pt x="24" y="100"/>
                  </a:lnTo>
                  <a:lnTo>
                    <a:pt x="27" y="102"/>
                  </a:lnTo>
                  <a:lnTo>
                    <a:pt x="31" y="103"/>
                  </a:lnTo>
                  <a:lnTo>
                    <a:pt x="32" y="103"/>
                  </a:lnTo>
                  <a:lnTo>
                    <a:pt x="34" y="102"/>
                  </a:lnTo>
                  <a:lnTo>
                    <a:pt x="34" y="102"/>
                  </a:lnTo>
                  <a:lnTo>
                    <a:pt x="37" y="99"/>
                  </a:lnTo>
                  <a:lnTo>
                    <a:pt x="42" y="96"/>
                  </a:lnTo>
                  <a:lnTo>
                    <a:pt x="45" y="94"/>
                  </a:lnTo>
                  <a:lnTo>
                    <a:pt x="47" y="96"/>
                  </a:lnTo>
                  <a:lnTo>
                    <a:pt x="48" y="96"/>
                  </a:lnTo>
                  <a:lnTo>
                    <a:pt x="48" y="96"/>
                  </a:lnTo>
                  <a:lnTo>
                    <a:pt x="52" y="93"/>
                  </a:lnTo>
                  <a:lnTo>
                    <a:pt x="52" y="93"/>
                  </a:lnTo>
                  <a:lnTo>
                    <a:pt x="55" y="91"/>
                  </a:lnTo>
                  <a:lnTo>
                    <a:pt x="58" y="89"/>
                  </a:lnTo>
                  <a:lnTo>
                    <a:pt x="58" y="89"/>
                  </a:lnTo>
                  <a:lnTo>
                    <a:pt x="62" y="89"/>
                  </a:lnTo>
                  <a:lnTo>
                    <a:pt x="66" y="89"/>
                  </a:lnTo>
                  <a:lnTo>
                    <a:pt x="73" y="91"/>
                  </a:lnTo>
                  <a:lnTo>
                    <a:pt x="73" y="91"/>
                  </a:lnTo>
                  <a:lnTo>
                    <a:pt x="74" y="91"/>
                  </a:lnTo>
                  <a:lnTo>
                    <a:pt x="76" y="91"/>
                  </a:lnTo>
                  <a:lnTo>
                    <a:pt x="76" y="91"/>
                  </a:lnTo>
                  <a:lnTo>
                    <a:pt x="79" y="93"/>
                  </a:lnTo>
                  <a:lnTo>
                    <a:pt x="82" y="94"/>
                  </a:lnTo>
                  <a:lnTo>
                    <a:pt x="83" y="97"/>
                  </a:lnTo>
                  <a:lnTo>
                    <a:pt x="83" y="97"/>
                  </a:lnTo>
                  <a:lnTo>
                    <a:pt x="85" y="97"/>
                  </a:lnTo>
                  <a:lnTo>
                    <a:pt x="87" y="97"/>
                  </a:lnTo>
                  <a:lnTo>
                    <a:pt x="89" y="97"/>
                  </a:lnTo>
                  <a:lnTo>
                    <a:pt x="92" y="97"/>
                  </a:lnTo>
                  <a:lnTo>
                    <a:pt x="92" y="97"/>
                  </a:lnTo>
                  <a:lnTo>
                    <a:pt x="95" y="99"/>
                  </a:lnTo>
                  <a:lnTo>
                    <a:pt x="97" y="100"/>
                  </a:lnTo>
                  <a:lnTo>
                    <a:pt x="98" y="102"/>
                  </a:lnTo>
                  <a:lnTo>
                    <a:pt x="98" y="102"/>
                  </a:lnTo>
                  <a:lnTo>
                    <a:pt x="98" y="105"/>
                  </a:lnTo>
                  <a:lnTo>
                    <a:pt x="99" y="109"/>
                  </a:lnTo>
                  <a:lnTo>
                    <a:pt x="99" y="109"/>
                  </a:lnTo>
                  <a:lnTo>
                    <a:pt x="100" y="110"/>
                  </a:lnTo>
                  <a:lnTo>
                    <a:pt x="103" y="111"/>
                  </a:lnTo>
                  <a:lnTo>
                    <a:pt x="103" y="111"/>
                  </a:lnTo>
                  <a:lnTo>
                    <a:pt x="104" y="115"/>
                  </a:lnTo>
                  <a:lnTo>
                    <a:pt x="104" y="115"/>
                  </a:lnTo>
                  <a:lnTo>
                    <a:pt x="106" y="117"/>
                  </a:lnTo>
                  <a:lnTo>
                    <a:pt x="106" y="117"/>
                  </a:lnTo>
                  <a:lnTo>
                    <a:pt x="107" y="120"/>
                  </a:lnTo>
                  <a:lnTo>
                    <a:pt x="108" y="122"/>
                  </a:lnTo>
                  <a:lnTo>
                    <a:pt x="108" y="122"/>
                  </a:lnTo>
                  <a:lnTo>
                    <a:pt x="109" y="125"/>
                  </a:lnTo>
                  <a:lnTo>
                    <a:pt x="108" y="129"/>
                  </a:lnTo>
                  <a:lnTo>
                    <a:pt x="108" y="129"/>
                  </a:lnTo>
                  <a:lnTo>
                    <a:pt x="106" y="132"/>
                  </a:lnTo>
                  <a:lnTo>
                    <a:pt x="103" y="134"/>
                  </a:lnTo>
                  <a:lnTo>
                    <a:pt x="99" y="135"/>
                  </a:lnTo>
                  <a:lnTo>
                    <a:pt x="95" y="135"/>
                  </a:lnTo>
                  <a:lnTo>
                    <a:pt x="95" y="135"/>
                  </a:lnTo>
                  <a:lnTo>
                    <a:pt x="92" y="138"/>
                  </a:lnTo>
                  <a:lnTo>
                    <a:pt x="92" y="138"/>
                  </a:lnTo>
                  <a:lnTo>
                    <a:pt x="89" y="141"/>
                  </a:lnTo>
                  <a:lnTo>
                    <a:pt x="86" y="143"/>
                  </a:lnTo>
                  <a:lnTo>
                    <a:pt x="86" y="143"/>
                  </a:lnTo>
                  <a:lnTo>
                    <a:pt x="81" y="147"/>
                  </a:lnTo>
                  <a:lnTo>
                    <a:pt x="75" y="151"/>
                  </a:lnTo>
                  <a:lnTo>
                    <a:pt x="75" y="151"/>
                  </a:lnTo>
                  <a:lnTo>
                    <a:pt x="77" y="153"/>
                  </a:lnTo>
                  <a:lnTo>
                    <a:pt x="79" y="154"/>
                  </a:lnTo>
                  <a:lnTo>
                    <a:pt x="79" y="154"/>
                  </a:lnTo>
                  <a:lnTo>
                    <a:pt x="83" y="154"/>
                  </a:lnTo>
                  <a:lnTo>
                    <a:pt x="85" y="154"/>
                  </a:lnTo>
                  <a:lnTo>
                    <a:pt x="92" y="152"/>
                  </a:lnTo>
                  <a:lnTo>
                    <a:pt x="97" y="151"/>
                  </a:lnTo>
                  <a:lnTo>
                    <a:pt x="99" y="151"/>
                  </a:lnTo>
                  <a:lnTo>
                    <a:pt x="103" y="152"/>
                  </a:lnTo>
                  <a:lnTo>
                    <a:pt x="103" y="152"/>
                  </a:lnTo>
                  <a:lnTo>
                    <a:pt x="104" y="150"/>
                  </a:lnTo>
                  <a:lnTo>
                    <a:pt x="106" y="149"/>
                  </a:lnTo>
                  <a:lnTo>
                    <a:pt x="108" y="147"/>
                  </a:lnTo>
                  <a:lnTo>
                    <a:pt x="113" y="144"/>
                  </a:lnTo>
                  <a:lnTo>
                    <a:pt x="113" y="144"/>
                  </a:lnTo>
                  <a:lnTo>
                    <a:pt x="114" y="141"/>
                  </a:lnTo>
                  <a:lnTo>
                    <a:pt x="115" y="136"/>
                  </a:lnTo>
                  <a:lnTo>
                    <a:pt x="116" y="132"/>
                  </a:lnTo>
                  <a:lnTo>
                    <a:pt x="117" y="130"/>
                  </a:lnTo>
                  <a:lnTo>
                    <a:pt x="119" y="129"/>
                  </a:lnTo>
                  <a:lnTo>
                    <a:pt x="119" y="129"/>
                  </a:lnTo>
                  <a:lnTo>
                    <a:pt x="123" y="128"/>
                  </a:lnTo>
                  <a:lnTo>
                    <a:pt x="126" y="128"/>
                  </a:lnTo>
                  <a:lnTo>
                    <a:pt x="131" y="130"/>
                  </a:lnTo>
                  <a:lnTo>
                    <a:pt x="141" y="136"/>
                  </a:lnTo>
                  <a:lnTo>
                    <a:pt x="141" y="136"/>
                  </a:lnTo>
                  <a:lnTo>
                    <a:pt x="145" y="138"/>
                  </a:lnTo>
                  <a:lnTo>
                    <a:pt x="148" y="139"/>
                  </a:lnTo>
                  <a:lnTo>
                    <a:pt x="153" y="139"/>
                  </a:lnTo>
                  <a:lnTo>
                    <a:pt x="160" y="138"/>
                  </a:lnTo>
                  <a:lnTo>
                    <a:pt x="167" y="139"/>
                  </a:lnTo>
                  <a:lnTo>
                    <a:pt x="167" y="139"/>
                  </a:lnTo>
                  <a:lnTo>
                    <a:pt x="165" y="142"/>
                  </a:lnTo>
                  <a:lnTo>
                    <a:pt x="162" y="144"/>
                  </a:lnTo>
                  <a:lnTo>
                    <a:pt x="159" y="145"/>
                  </a:lnTo>
                  <a:lnTo>
                    <a:pt x="156" y="146"/>
                  </a:lnTo>
                  <a:lnTo>
                    <a:pt x="148" y="147"/>
                  </a:lnTo>
                  <a:lnTo>
                    <a:pt x="145" y="149"/>
                  </a:lnTo>
                  <a:lnTo>
                    <a:pt x="142" y="151"/>
                  </a:lnTo>
                  <a:lnTo>
                    <a:pt x="142" y="151"/>
                  </a:lnTo>
                  <a:lnTo>
                    <a:pt x="141" y="153"/>
                  </a:lnTo>
                  <a:lnTo>
                    <a:pt x="142" y="154"/>
                  </a:lnTo>
                  <a:lnTo>
                    <a:pt x="142" y="154"/>
                  </a:lnTo>
                  <a:lnTo>
                    <a:pt x="149" y="157"/>
                  </a:lnTo>
                  <a:lnTo>
                    <a:pt x="155" y="160"/>
                  </a:lnTo>
                  <a:lnTo>
                    <a:pt x="157" y="162"/>
                  </a:lnTo>
                  <a:lnTo>
                    <a:pt x="158" y="164"/>
                  </a:lnTo>
                  <a:lnTo>
                    <a:pt x="158" y="167"/>
                  </a:lnTo>
                  <a:lnTo>
                    <a:pt x="157" y="173"/>
                  </a:lnTo>
                  <a:lnTo>
                    <a:pt x="157" y="173"/>
                  </a:lnTo>
                  <a:lnTo>
                    <a:pt x="158" y="174"/>
                  </a:lnTo>
                  <a:lnTo>
                    <a:pt x="159" y="176"/>
                  </a:lnTo>
                  <a:lnTo>
                    <a:pt x="161" y="177"/>
                  </a:lnTo>
                  <a:lnTo>
                    <a:pt x="163" y="177"/>
                  </a:lnTo>
                  <a:lnTo>
                    <a:pt x="163" y="177"/>
                  </a:lnTo>
                  <a:lnTo>
                    <a:pt x="171" y="171"/>
                  </a:lnTo>
                  <a:lnTo>
                    <a:pt x="179" y="165"/>
                  </a:lnTo>
                  <a:lnTo>
                    <a:pt x="182" y="163"/>
                  </a:lnTo>
                  <a:lnTo>
                    <a:pt x="187" y="161"/>
                  </a:lnTo>
                  <a:lnTo>
                    <a:pt x="191" y="160"/>
                  </a:lnTo>
                  <a:lnTo>
                    <a:pt x="197" y="160"/>
                  </a:lnTo>
                  <a:lnTo>
                    <a:pt x="197" y="160"/>
                  </a:lnTo>
                  <a:lnTo>
                    <a:pt x="199" y="160"/>
                  </a:lnTo>
                  <a:lnTo>
                    <a:pt x="200" y="156"/>
                  </a:lnTo>
                  <a:lnTo>
                    <a:pt x="200" y="154"/>
                  </a:lnTo>
                  <a:lnTo>
                    <a:pt x="199" y="151"/>
                  </a:lnTo>
                  <a:lnTo>
                    <a:pt x="199" y="151"/>
                  </a:lnTo>
                  <a:lnTo>
                    <a:pt x="197" y="150"/>
                  </a:lnTo>
                  <a:lnTo>
                    <a:pt x="194" y="149"/>
                  </a:lnTo>
                  <a:lnTo>
                    <a:pt x="189" y="147"/>
                  </a:lnTo>
                  <a:lnTo>
                    <a:pt x="187" y="147"/>
                  </a:lnTo>
                  <a:lnTo>
                    <a:pt x="186" y="146"/>
                  </a:lnTo>
                  <a:lnTo>
                    <a:pt x="184" y="144"/>
                  </a:lnTo>
                  <a:lnTo>
                    <a:pt x="184" y="141"/>
                  </a:lnTo>
                  <a:lnTo>
                    <a:pt x="184" y="141"/>
                  </a:lnTo>
                  <a:lnTo>
                    <a:pt x="183" y="143"/>
                  </a:lnTo>
                  <a:lnTo>
                    <a:pt x="184" y="146"/>
                  </a:lnTo>
                  <a:lnTo>
                    <a:pt x="186" y="149"/>
                  </a:lnTo>
                  <a:lnTo>
                    <a:pt x="184" y="151"/>
                  </a:lnTo>
                  <a:lnTo>
                    <a:pt x="184" y="151"/>
                  </a:lnTo>
                  <a:lnTo>
                    <a:pt x="182" y="153"/>
                  </a:lnTo>
                  <a:lnTo>
                    <a:pt x="180" y="154"/>
                  </a:lnTo>
                  <a:lnTo>
                    <a:pt x="178" y="153"/>
                  </a:lnTo>
                  <a:lnTo>
                    <a:pt x="176" y="152"/>
                  </a:lnTo>
                  <a:lnTo>
                    <a:pt x="176" y="152"/>
                  </a:lnTo>
                  <a:lnTo>
                    <a:pt x="172" y="147"/>
                  </a:lnTo>
                  <a:lnTo>
                    <a:pt x="171" y="142"/>
                  </a:lnTo>
                  <a:lnTo>
                    <a:pt x="171" y="138"/>
                  </a:lnTo>
                  <a:lnTo>
                    <a:pt x="173" y="133"/>
                  </a:lnTo>
                  <a:lnTo>
                    <a:pt x="173" y="133"/>
                  </a:lnTo>
                  <a:lnTo>
                    <a:pt x="174" y="132"/>
                  </a:lnTo>
                  <a:lnTo>
                    <a:pt x="177" y="132"/>
                  </a:lnTo>
                  <a:lnTo>
                    <a:pt x="181" y="131"/>
                  </a:lnTo>
                  <a:lnTo>
                    <a:pt x="181" y="131"/>
                  </a:lnTo>
                  <a:lnTo>
                    <a:pt x="183" y="130"/>
                  </a:lnTo>
                  <a:lnTo>
                    <a:pt x="183" y="128"/>
                  </a:lnTo>
                  <a:lnTo>
                    <a:pt x="183" y="126"/>
                  </a:lnTo>
                  <a:lnTo>
                    <a:pt x="183" y="126"/>
                  </a:lnTo>
                  <a:lnTo>
                    <a:pt x="186" y="124"/>
                  </a:lnTo>
                  <a:lnTo>
                    <a:pt x="187" y="124"/>
                  </a:lnTo>
                  <a:lnTo>
                    <a:pt x="187" y="124"/>
                  </a:lnTo>
                  <a:lnTo>
                    <a:pt x="190" y="124"/>
                  </a:lnTo>
                  <a:lnTo>
                    <a:pt x="193" y="124"/>
                  </a:lnTo>
                  <a:lnTo>
                    <a:pt x="195" y="125"/>
                  </a:lnTo>
                  <a:lnTo>
                    <a:pt x="199" y="125"/>
                  </a:lnTo>
                  <a:lnTo>
                    <a:pt x="199" y="125"/>
                  </a:lnTo>
                  <a:lnTo>
                    <a:pt x="201" y="123"/>
                  </a:lnTo>
                  <a:lnTo>
                    <a:pt x="204" y="122"/>
                  </a:lnTo>
                  <a:lnTo>
                    <a:pt x="204" y="122"/>
                  </a:lnTo>
                  <a:lnTo>
                    <a:pt x="213" y="120"/>
                  </a:lnTo>
                  <a:lnTo>
                    <a:pt x="221" y="118"/>
                  </a:lnTo>
                  <a:lnTo>
                    <a:pt x="237" y="111"/>
                  </a:lnTo>
                  <a:lnTo>
                    <a:pt x="237" y="111"/>
                  </a:lnTo>
                  <a:lnTo>
                    <a:pt x="237" y="108"/>
                  </a:lnTo>
                  <a:lnTo>
                    <a:pt x="239" y="104"/>
                  </a:lnTo>
                  <a:lnTo>
                    <a:pt x="239" y="104"/>
                  </a:lnTo>
                  <a:lnTo>
                    <a:pt x="240" y="101"/>
                  </a:lnTo>
                  <a:lnTo>
                    <a:pt x="242" y="99"/>
                  </a:lnTo>
                  <a:lnTo>
                    <a:pt x="242" y="99"/>
                  </a:lnTo>
                  <a:lnTo>
                    <a:pt x="244" y="99"/>
                  </a:lnTo>
                  <a:lnTo>
                    <a:pt x="247" y="99"/>
                  </a:lnTo>
                  <a:lnTo>
                    <a:pt x="250" y="99"/>
                  </a:lnTo>
                  <a:lnTo>
                    <a:pt x="253" y="98"/>
                  </a:lnTo>
                  <a:lnTo>
                    <a:pt x="253" y="98"/>
                  </a:lnTo>
                  <a:lnTo>
                    <a:pt x="254" y="97"/>
                  </a:lnTo>
                  <a:lnTo>
                    <a:pt x="255" y="96"/>
                  </a:lnTo>
                  <a:lnTo>
                    <a:pt x="255" y="91"/>
                  </a:lnTo>
                  <a:lnTo>
                    <a:pt x="255" y="88"/>
                  </a:lnTo>
                  <a:lnTo>
                    <a:pt x="256" y="83"/>
                  </a:lnTo>
                  <a:lnTo>
                    <a:pt x="256" y="83"/>
                  </a:lnTo>
                  <a:lnTo>
                    <a:pt x="257" y="81"/>
                  </a:lnTo>
                  <a:lnTo>
                    <a:pt x="258" y="79"/>
                  </a:lnTo>
                  <a:lnTo>
                    <a:pt x="258" y="78"/>
                  </a:lnTo>
                  <a:lnTo>
                    <a:pt x="258" y="78"/>
                  </a:lnTo>
                  <a:lnTo>
                    <a:pt x="256" y="76"/>
                  </a:lnTo>
                  <a:lnTo>
                    <a:pt x="256" y="73"/>
                  </a:lnTo>
                  <a:lnTo>
                    <a:pt x="256" y="73"/>
                  </a:lnTo>
                  <a:lnTo>
                    <a:pt x="257" y="73"/>
                  </a:lnTo>
                  <a:lnTo>
                    <a:pt x="258" y="72"/>
                  </a:lnTo>
                  <a:lnTo>
                    <a:pt x="260" y="69"/>
                  </a:lnTo>
                  <a:lnTo>
                    <a:pt x="260" y="62"/>
                  </a:lnTo>
                  <a:lnTo>
                    <a:pt x="260" y="62"/>
                  </a:lnTo>
                  <a:lnTo>
                    <a:pt x="252" y="60"/>
                  </a:lnTo>
                  <a:lnTo>
                    <a:pt x="245" y="57"/>
                  </a:lnTo>
                  <a:lnTo>
                    <a:pt x="245" y="57"/>
                  </a:lnTo>
                  <a:lnTo>
                    <a:pt x="242" y="58"/>
                  </a:lnTo>
                  <a:lnTo>
                    <a:pt x="240" y="58"/>
                  </a:lnTo>
                  <a:lnTo>
                    <a:pt x="239" y="57"/>
                  </a:lnTo>
                  <a:lnTo>
                    <a:pt x="239" y="57"/>
                  </a:lnTo>
                  <a:lnTo>
                    <a:pt x="236" y="55"/>
                  </a:lnTo>
                  <a:lnTo>
                    <a:pt x="236" y="55"/>
                  </a:lnTo>
                  <a:lnTo>
                    <a:pt x="232" y="54"/>
                  </a:lnTo>
                  <a:lnTo>
                    <a:pt x="228" y="54"/>
                  </a:lnTo>
                  <a:lnTo>
                    <a:pt x="228" y="54"/>
                  </a:lnTo>
                  <a:lnTo>
                    <a:pt x="225" y="51"/>
                  </a:lnTo>
                  <a:lnTo>
                    <a:pt x="224" y="49"/>
                  </a:lnTo>
                  <a:lnTo>
                    <a:pt x="222" y="47"/>
                  </a:lnTo>
                  <a:lnTo>
                    <a:pt x="220" y="45"/>
                  </a:lnTo>
                  <a:lnTo>
                    <a:pt x="220" y="45"/>
                  </a:lnTo>
                  <a:lnTo>
                    <a:pt x="215" y="45"/>
                  </a:lnTo>
                  <a:lnTo>
                    <a:pt x="210" y="46"/>
                  </a:lnTo>
                  <a:lnTo>
                    <a:pt x="210" y="46"/>
                  </a:lnTo>
                  <a:lnTo>
                    <a:pt x="205" y="47"/>
                  </a:lnTo>
                  <a:lnTo>
                    <a:pt x="201" y="47"/>
                  </a:lnTo>
                  <a:lnTo>
                    <a:pt x="193" y="45"/>
                  </a:lnTo>
                  <a:lnTo>
                    <a:pt x="193" y="45"/>
                  </a:lnTo>
                  <a:lnTo>
                    <a:pt x="191" y="44"/>
                  </a:lnTo>
                  <a:lnTo>
                    <a:pt x="190" y="41"/>
                  </a:lnTo>
                  <a:lnTo>
                    <a:pt x="190" y="36"/>
                  </a:lnTo>
                  <a:lnTo>
                    <a:pt x="190" y="36"/>
                  </a:lnTo>
                  <a:lnTo>
                    <a:pt x="189" y="34"/>
                  </a:lnTo>
                  <a:lnTo>
                    <a:pt x="188" y="30"/>
                  </a:lnTo>
                  <a:lnTo>
                    <a:pt x="187" y="28"/>
                  </a:lnTo>
                  <a:lnTo>
                    <a:pt x="184" y="27"/>
                  </a:lnTo>
                  <a:lnTo>
                    <a:pt x="184" y="27"/>
                  </a:lnTo>
                  <a:lnTo>
                    <a:pt x="179" y="26"/>
                  </a:lnTo>
                  <a:lnTo>
                    <a:pt x="174" y="24"/>
                  </a:lnTo>
                  <a:lnTo>
                    <a:pt x="174" y="24"/>
                  </a:lnTo>
                  <a:lnTo>
                    <a:pt x="173" y="23"/>
                  </a:lnTo>
                  <a:lnTo>
                    <a:pt x="173" y="21"/>
                  </a:lnTo>
                  <a:lnTo>
                    <a:pt x="173" y="21"/>
                  </a:lnTo>
                  <a:lnTo>
                    <a:pt x="172" y="18"/>
                  </a:lnTo>
                  <a:lnTo>
                    <a:pt x="172" y="15"/>
                  </a:lnTo>
                  <a:lnTo>
                    <a:pt x="172" y="12"/>
                  </a:lnTo>
                  <a:lnTo>
                    <a:pt x="171" y="7"/>
                  </a:lnTo>
                  <a:lnTo>
                    <a:pt x="171" y="7"/>
                  </a:lnTo>
                  <a:lnTo>
                    <a:pt x="170" y="5"/>
                  </a:lnTo>
                  <a:lnTo>
                    <a:pt x="168" y="3"/>
                  </a:lnTo>
                  <a:lnTo>
                    <a:pt x="168" y="3"/>
                  </a:lnTo>
                  <a:lnTo>
                    <a:pt x="163" y="0"/>
                  </a:lnTo>
                  <a:lnTo>
                    <a:pt x="158" y="0"/>
                  </a:lnTo>
                  <a:lnTo>
                    <a:pt x="149" y="2"/>
                  </a:lnTo>
                  <a:lnTo>
                    <a:pt x="149" y="2"/>
                  </a:lnTo>
                  <a:lnTo>
                    <a:pt x="147" y="3"/>
                  </a:lnTo>
                  <a:lnTo>
                    <a:pt x="146" y="4"/>
                  </a:lnTo>
                  <a:lnTo>
                    <a:pt x="145" y="6"/>
                  </a:lnTo>
                  <a:lnTo>
                    <a:pt x="142" y="6"/>
                  </a:lnTo>
                  <a:lnTo>
                    <a:pt x="142" y="6"/>
                  </a:lnTo>
                  <a:lnTo>
                    <a:pt x="137" y="7"/>
                  </a:lnTo>
                  <a:lnTo>
                    <a:pt x="137" y="7"/>
                  </a:lnTo>
                  <a:lnTo>
                    <a:pt x="135" y="7"/>
                  </a:lnTo>
                  <a:lnTo>
                    <a:pt x="131" y="7"/>
                  </a:lnTo>
                  <a:lnTo>
                    <a:pt x="131" y="7"/>
                  </a:lnTo>
                  <a:lnTo>
                    <a:pt x="126" y="10"/>
                  </a:lnTo>
                  <a:lnTo>
                    <a:pt x="121" y="15"/>
                  </a:lnTo>
                  <a:lnTo>
                    <a:pt x="121" y="15"/>
                  </a:lnTo>
                  <a:lnTo>
                    <a:pt x="120" y="19"/>
                  </a:lnTo>
                  <a:lnTo>
                    <a:pt x="120" y="21"/>
                  </a:lnTo>
                  <a:lnTo>
                    <a:pt x="119" y="23"/>
                  </a:lnTo>
                  <a:lnTo>
                    <a:pt x="119" y="23"/>
                  </a:lnTo>
                  <a:lnTo>
                    <a:pt x="110" y="25"/>
                  </a:lnTo>
                  <a:lnTo>
                    <a:pt x="107" y="25"/>
                  </a:lnTo>
                  <a:lnTo>
                    <a:pt x="103" y="24"/>
                  </a:lnTo>
                  <a:lnTo>
                    <a:pt x="103" y="24"/>
                  </a:lnTo>
                  <a:lnTo>
                    <a:pt x="100" y="24"/>
                  </a:lnTo>
                  <a:lnTo>
                    <a:pt x="99" y="21"/>
                  </a:lnTo>
                  <a:lnTo>
                    <a:pt x="99" y="21"/>
                  </a:lnTo>
                  <a:lnTo>
                    <a:pt x="98" y="21"/>
                  </a:lnTo>
                  <a:lnTo>
                    <a:pt x="96" y="20"/>
                  </a:lnTo>
                  <a:lnTo>
                    <a:pt x="96" y="20"/>
                  </a:lnTo>
                  <a:lnTo>
                    <a:pt x="95" y="23"/>
                  </a:lnTo>
                  <a:lnTo>
                    <a:pt x="94" y="24"/>
                  </a:lnTo>
                  <a:lnTo>
                    <a:pt x="90" y="24"/>
                  </a:lnTo>
                  <a:lnTo>
                    <a:pt x="90" y="24"/>
                  </a:lnTo>
                  <a:lnTo>
                    <a:pt x="88" y="23"/>
                  </a:lnTo>
                  <a:lnTo>
                    <a:pt x="86" y="20"/>
                  </a:lnTo>
                  <a:lnTo>
                    <a:pt x="86" y="20"/>
                  </a:lnTo>
                  <a:lnTo>
                    <a:pt x="83" y="20"/>
                  </a:lnTo>
                  <a:lnTo>
                    <a:pt x="81" y="21"/>
                  </a:lnTo>
                  <a:lnTo>
                    <a:pt x="78" y="21"/>
                  </a:lnTo>
                  <a:lnTo>
                    <a:pt x="76" y="21"/>
                  </a:lnTo>
                  <a:lnTo>
                    <a:pt x="76" y="21"/>
                  </a:lnTo>
                  <a:lnTo>
                    <a:pt x="72" y="20"/>
                  </a:lnTo>
                  <a:lnTo>
                    <a:pt x="68" y="18"/>
                  </a:lnTo>
                  <a:lnTo>
                    <a:pt x="68" y="18"/>
                  </a:lnTo>
                  <a:lnTo>
                    <a:pt x="61" y="15"/>
                  </a:lnTo>
                  <a:lnTo>
                    <a:pt x="52" y="13"/>
                  </a:lnTo>
                  <a:lnTo>
                    <a:pt x="44" y="13"/>
                  </a:lnTo>
                  <a:lnTo>
                    <a:pt x="35" y="12"/>
                  </a:lnTo>
                  <a:lnTo>
                    <a:pt x="35" y="12"/>
                  </a:lnTo>
                  <a:lnTo>
                    <a:pt x="34" y="14"/>
                  </a:lnTo>
                  <a:lnTo>
                    <a:pt x="32" y="14"/>
                  </a:lnTo>
                  <a:lnTo>
                    <a:pt x="27" y="14"/>
                  </a:lnTo>
                  <a:lnTo>
                    <a:pt x="23" y="14"/>
                  </a:lnTo>
                  <a:lnTo>
                    <a:pt x="19" y="15"/>
                  </a:lnTo>
                  <a:lnTo>
                    <a:pt x="19"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1" name="Freeform 640"/>
            <p:cNvSpPr>
              <a:spLocks/>
            </p:cNvSpPr>
            <p:nvPr/>
          </p:nvSpPr>
          <p:spPr bwMode="gray">
            <a:xfrm>
              <a:off x="5022037" y="3418228"/>
              <a:ext cx="55179" cy="72002"/>
            </a:xfrm>
            <a:custGeom>
              <a:avLst/>
              <a:gdLst/>
              <a:ahLst/>
              <a:cxnLst>
                <a:cxn ang="0">
                  <a:pos x="19" y="0"/>
                </a:cxn>
                <a:cxn ang="0">
                  <a:pos x="19" y="0"/>
                </a:cxn>
                <a:cxn ang="0">
                  <a:pos x="20" y="3"/>
                </a:cxn>
                <a:cxn ang="0">
                  <a:pos x="23" y="6"/>
                </a:cxn>
                <a:cxn ang="0">
                  <a:pos x="27" y="10"/>
                </a:cxn>
                <a:cxn ang="0">
                  <a:pos x="27" y="10"/>
                </a:cxn>
                <a:cxn ang="0">
                  <a:pos x="27" y="12"/>
                </a:cxn>
                <a:cxn ang="0">
                  <a:pos x="27" y="16"/>
                </a:cxn>
                <a:cxn ang="0">
                  <a:pos x="27" y="18"/>
                </a:cxn>
                <a:cxn ang="0">
                  <a:pos x="28" y="20"/>
                </a:cxn>
                <a:cxn ang="0">
                  <a:pos x="28" y="20"/>
                </a:cxn>
                <a:cxn ang="0">
                  <a:pos x="30" y="22"/>
                </a:cxn>
                <a:cxn ang="0">
                  <a:pos x="31" y="23"/>
                </a:cxn>
                <a:cxn ang="0">
                  <a:pos x="31" y="23"/>
                </a:cxn>
                <a:cxn ang="0">
                  <a:pos x="31" y="26"/>
                </a:cxn>
                <a:cxn ang="0">
                  <a:pos x="31" y="29"/>
                </a:cxn>
                <a:cxn ang="0">
                  <a:pos x="31" y="31"/>
                </a:cxn>
                <a:cxn ang="0">
                  <a:pos x="33" y="32"/>
                </a:cxn>
                <a:cxn ang="0">
                  <a:pos x="33" y="32"/>
                </a:cxn>
                <a:cxn ang="0">
                  <a:pos x="36" y="37"/>
                </a:cxn>
                <a:cxn ang="0">
                  <a:pos x="38" y="39"/>
                </a:cxn>
                <a:cxn ang="0">
                  <a:pos x="41" y="38"/>
                </a:cxn>
                <a:cxn ang="0">
                  <a:pos x="41" y="38"/>
                </a:cxn>
                <a:cxn ang="0">
                  <a:pos x="41" y="50"/>
                </a:cxn>
                <a:cxn ang="0">
                  <a:pos x="41" y="50"/>
                </a:cxn>
                <a:cxn ang="0">
                  <a:pos x="37" y="52"/>
                </a:cxn>
                <a:cxn ang="0">
                  <a:pos x="37" y="52"/>
                </a:cxn>
                <a:cxn ang="0">
                  <a:pos x="34" y="49"/>
                </a:cxn>
                <a:cxn ang="0">
                  <a:pos x="33" y="45"/>
                </a:cxn>
                <a:cxn ang="0">
                  <a:pos x="33" y="45"/>
                </a:cxn>
                <a:cxn ang="0">
                  <a:pos x="31" y="42"/>
                </a:cxn>
                <a:cxn ang="0">
                  <a:pos x="31" y="39"/>
                </a:cxn>
                <a:cxn ang="0">
                  <a:pos x="31" y="39"/>
                </a:cxn>
                <a:cxn ang="0">
                  <a:pos x="26" y="37"/>
                </a:cxn>
                <a:cxn ang="0">
                  <a:pos x="24" y="37"/>
                </a:cxn>
                <a:cxn ang="0">
                  <a:pos x="20" y="38"/>
                </a:cxn>
                <a:cxn ang="0">
                  <a:pos x="17" y="39"/>
                </a:cxn>
                <a:cxn ang="0">
                  <a:pos x="17" y="39"/>
                </a:cxn>
                <a:cxn ang="0">
                  <a:pos x="15" y="37"/>
                </a:cxn>
                <a:cxn ang="0">
                  <a:pos x="12" y="37"/>
                </a:cxn>
                <a:cxn ang="0">
                  <a:pos x="12" y="37"/>
                </a:cxn>
                <a:cxn ang="0">
                  <a:pos x="13" y="33"/>
                </a:cxn>
                <a:cxn ang="0">
                  <a:pos x="13" y="31"/>
                </a:cxn>
                <a:cxn ang="0">
                  <a:pos x="13" y="31"/>
                </a:cxn>
                <a:cxn ang="0">
                  <a:pos x="9" y="24"/>
                </a:cxn>
                <a:cxn ang="0">
                  <a:pos x="6" y="19"/>
                </a:cxn>
                <a:cxn ang="0">
                  <a:pos x="0" y="5"/>
                </a:cxn>
                <a:cxn ang="0">
                  <a:pos x="0" y="5"/>
                </a:cxn>
                <a:cxn ang="0">
                  <a:pos x="5" y="2"/>
                </a:cxn>
                <a:cxn ang="0">
                  <a:pos x="9" y="1"/>
                </a:cxn>
                <a:cxn ang="0">
                  <a:pos x="19" y="0"/>
                </a:cxn>
                <a:cxn ang="0">
                  <a:pos x="19" y="0"/>
                </a:cxn>
              </a:cxnLst>
              <a:rect l="0" t="0" r="r" b="b"/>
              <a:pathLst>
                <a:path w="41" h="52">
                  <a:moveTo>
                    <a:pt x="19" y="0"/>
                  </a:moveTo>
                  <a:lnTo>
                    <a:pt x="19" y="0"/>
                  </a:lnTo>
                  <a:lnTo>
                    <a:pt x="20" y="3"/>
                  </a:lnTo>
                  <a:lnTo>
                    <a:pt x="23" y="6"/>
                  </a:lnTo>
                  <a:lnTo>
                    <a:pt x="27" y="10"/>
                  </a:lnTo>
                  <a:lnTo>
                    <a:pt x="27" y="10"/>
                  </a:lnTo>
                  <a:lnTo>
                    <a:pt x="27" y="12"/>
                  </a:lnTo>
                  <a:lnTo>
                    <a:pt x="27" y="16"/>
                  </a:lnTo>
                  <a:lnTo>
                    <a:pt x="27" y="18"/>
                  </a:lnTo>
                  <a:lnTo>
                    <a:pt x="28" y="20"/>
                  </a:lnTo>
                  <a:lnTo>
                    <a:pt x="28" y="20"/>
                  </a:lnTo>
                  <a:lnTo>
                    <a:pt x="30" y="22"/>
                  </a:lnTo>
                  <a:lnTo>
                    <a:pt x="31" y="23"/>
                  </a:lnTo>
                  <a:lnTo>
                    <a:pt x="31" y="23"/>
                  </a:lnTo>
                  <a:lnTo>
                    <a:pt x="31" y="26"/>
                  </a:lnTo>
                  <a:lnTo>
                    <a:pt x="31" y="29"/>
                  </a:lnTo>
                  <a:lnTo>
                    <a:pt x="31" y="31"/>
                  </a:lnTo>
                  <a:lnTo>
                    <a:pt x="33" y="32"/>
                  </a:lnTo>
                  <a:lnTo>
                    <a:pt x="33" y="32"/>
                  </a:lnTo>
                  <a:lnTo>
                    <a:pt x="36" y="37"/>
                  </a:lnTo>
                  <a:lnTo>
                    <a:pt x="38" y="39"/>
                  </a:lnTo>
                  <a:lnTo>
                    <a:pt x="41" y="38"/>
                  </a:lnTo>
                  <a:lnTo>
                    <a:pt x="41" y="38"/>
                  </a:lnTo>
                  <a:lnTo>
                    <a:pt x="41" y="50"/>
                  </a:lnTo>
                  <a:lnTo>
                    <a:pt x="41" y="50"/>
                  </a:lnTo>
                  <a:lnTo>
                    <a:pt x="37" y="52"/>
                  </a:lnTo>
                  <a:lnTo>
                    <a:pt x="37" y="52"/>
                  </a:lnTo>
                  <a:lnTo>
                    <a:pt x="34" y="49"/>
                  </a:lnTo>
                  <a:lnTo>
                    <a:pt x="33" y="45"/>
                  </a:lnTo>
                  <a:lnTo>
                    <a:pt x="33" y="45"/>
                  </a:lnTo>
                  <a:lnTo>
                    <a:pt x="31" y="42"/>
                  </a:lnTo>
                  <a:lnTo>
                    <a:pt x="31" y="39"/>
                  </a:lnTo>
                  <a:lnTo>
                    <a:pt x="31" y="39"/>
                  </a:lnTo>
                  <a:lnTo>
                    <a:pt x="26" y="37"/>
                  </a:lnTo>
                  <a:lnTo>
                    <a:pt x="24" y="37"/>
                  </a:lnTo>
                  <a:lnTo>
                    <a:pt x="20" y="38"/>
                  </a:lnTo>
                  <a:lnTo>
                    <a:pt x="17" y="39"/>
                  </a:lnTo>
                  <a:lnTo>
                    <a:pt x="17" y="39"/>
                  </a:lnTo>
                  <a:lnTo>
                    <a:pt x="15" y="37"/>
                  </a:lnTo>
                  <a:lnTo>
                    <a:pt x="12" y="37"/>
                  </a:lnTo>
                  <a:lnTo>
                    <a:pt x="12" y="37"/>
                  </a:lnTo>
                  <a:lnTo>
                    <a:pt x="13" y="33"/>
                  </a:lnTo>
                  <a:lnTo>
                    <a:pt x="13" y="31"/>
                  </a:lnTo>
                  <a:lnTo>
                    <a:pt x="13" y="31"/>
                  </a:lnTo>
                  <a:lnTo>
                    <a:pt x="9" y="24"/>
                  </a:lnTo>
                  <a:lnTo>
                    <a:pt x="6" y="19"/>
                  </a:lnTo>
                  <a:lnTo>
                    <a:pt x="0" y="5"/>
                  </a:lnTo>
                  <a:lnTo>
                    <a:pt x="0" y="5"/>
                  </a:lnTo>
                  <a:lnTo>
                    <a:pt x="5" y="2"/>
                  </a:lnTo>
                  <a:lnTo>
                    <a:pt x="9" y="1"/>
                  </a:lnTo>
                  <a:lnTo>
                    <a:pt x="19" y="0"/>
                  </a:lnTo>
                  <a:lnTo>
                    <a:pt x="19"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2" name="Freeform 641"/>
            <p:cNvSpPr>
              <a:spLocks/>
            </p:cNvSpPr>
            <p:nvPr/>
          </p:nvSpPr>
          <p:spPr bwMode="gray">
            <a:xfrm>
              <a:off x="5046028" y="3471030"/>
              <a:ext cx="28789" cy="19201"/>
            </a:xfrm>
            <a:custGeom>
              <a:avLst/>
              <a:gdLst/>
              <a:ahLst/>
              <a:cxnLst>
                <a:cxn ang="0">
                  <a:pos x="20" y="15"/>
                </a:cxn>
                <a:cxn ang="0">
                  <a:pos x="20" y="15"/>
                </a:cxn>
                <a:cxn ang="0">
                  <a:pos x="17" y="12"/>
                </a:cxn>
                <a:cxn ang="0">
                  <a:pos x="16" y="8"/>
                </a:cxn>
                <a:cxn ang="0">
                  <a:pos x="16" y="8"/>
                </a:cxn>
                <a:cxn ang="0">
                  <a:pos x="14" y="5"/>
                </a:cxn>
                <a:cxn ang="0">
                  <a:pos x="14" y="2"/>
                </a:cxn>
                <a:cxn ang="0">
                  <a:pos x="14" y="2"/>
                </a:cxn>
                <a:cxn ang="0">
                  <a:pos x="9" y="0"/>
                </a:cxn>
                <a:cxn ang="0">
                  <a:pos x="7" y="0"/>
                </a:cxn>
                <a:cxn ang="0">
                  <a:pos x="3" y="1"/>
                </a:cxn>
                <a:cxn ang="0">
                  <a:pos x="0" y="2"/>
                </a:cxn>
                <a:cxn ang="0">
                  <a:pos x="0" y="2"/>
                </a:cxn>
                <a:cxn ang="0">
                  <a:pos x="3" y="7"/>
                </a:cxn>
                <a:cxn ang="0">
                  <a:pos x="8" y="12"/>
                </a:cxn>
                <a:cxn ang="0">
                  <a:pos x="11" y="14"/>
                </a:cxn>
                <a:cxn ang="0">
                  <a:pos x="13" y="15"/>
                </a:cxn>
                <a:cxn ang="0">
                  <a:pos x="17" y="15"/>
                </a:cxn>
                <a:cxn ang="0">
                  <a:pos x="20" y="15"/>
                </a:cxn>
                <a:cxn ang="0">
                  <a:pos x="20" y="15"/>
                </a:cxn>
              </a:cxnLst>
              <a:rect l="0" t="0" r="r" b="b"/>
              <a:pathLst>
                <a:path w="20" h="15">
                  <a:moveTo>
                    <a:pt x="20" y="15"/>
                  </a:moveTo>
                  <a:lnTo>
                    <a:pt x="20" y="15"/>
                  </a:lnTo>
                  <a:lnTo>
                    <a:pt x="17" y="12"/>
                  </a:lnTo>
                  <a:lnTo>
                    <a:pt x="16" y="8"/>
                  </a:lnTo>
                  <a:lnTo>
                    <a:pt x="16" y="8"/>
                  </a:lnTo>
                  <a:lnTo>
                    <a:pt x="14" y="5"/>
                  </a:lnTo>
                  <a:lnTo>
                    <a:pt x="14" y="2"/>
                  </a:lnTo>
                  <a:lnTo>
                    <a:pt x="14" y="2"/>
                  </a:lnTo>
                  <a:lnTo>
                    <a:pt x="9" y="0"/>
                  </a:lnTo>
                  <a:lnTo>
                    <a:pt x="7" y="0"/>
                  </a:lnTo>
                  <a:lnTo>
                    <a:pt x="3" y="1"/>
                  </a:lnTo>
                  <a:lnTo>
                    <a:pt x="0" y="2"/>
                  </a:lnTo>
                  <a:lnTo>
                    <a:pt x="0" y="2"/>
                  </a:lnTo>
                  <a:lnTo>
                    <a:pt x="3" y="7"/>
                  </a:lnTo>
                  <a:lnTo>
                    <a:pt x="8" y="12"/>
                  </a:lnTo>
                  <a:lnTo>
                    <a:pt x="11" y="14"/>
                  </a:lnTo>
                  <a:lnTo>
                    <a:pt x="13" y="15"/>
                  </a:lnTo>
                  <a:lnTo>
                    <a:pt x="17" y="15"/>
                  </a:lnTo>
                  <a:lnTo>
                    <a:pt x="20" y="15"/>
                  </a:lnTo>
                  <a:lnTo>
                    <a:pt x="20" y="1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3" name="Freeform 642"/>
            <p:cNvSpPr>
              <a:spLocks/>
            </p:cNvSpPr>
            <p:nvPr/>
          </p:nvSpPr>
          <p:spPr bwMode="gray">
            <a:xfrm>
              <a:off x="4940469" y="3351027"/>
              <a:ext cx="136747" cy="74403"/>
            </a:xfrm>
            <a:custGeom>
              <a:avLst/>
              <a:gdLst/>
              <a:ahLst/>
              <a:cxnLst>
                <a:cxn ang="0">
                  <a:pos x="57" y="52"/>
                </a:cxn>
                <a:cxn ang="0">
                  <a:pos x="66" y="48"/>
                </a:cxn>
                <a:cxn ang="0">
                  <a:pos x="76" y="47"/>
                </a:cxn>
                <a:cxn ang="0">
                  <a:pos x="84" y="46"/>
                </a:cxn>
                <a:cxn ang="0">
                  <a:pos x="91" y="49"/>
                </a:cxn>
                <a:cxn ang="0">
                  <a:pos x="98" y="49"/>
                </a:cxn>
                <a:cxn ang="0">
                  <a:pos x="97" y="44"/>
                </a:cxn>
                <a:cxn ang="0">
                  <a:pos x="96" y="39"/>
                </a:cxn>
                <a:cxn ang="0">
                  <a:pos x="98" y="35"/>
                </a:cxn>
                <a:cxn ang="0">
                  <a:pos x="90" y="29"/>
                </a:cxn>
                <a:cxn ang="0">
                  <a:pos x="86" y="24"/>
                </a:cxn>
                <a:cxn ang="0">
                  <a:pos x="86" y="21"/>
                </a:cxn>
                <a:cxn ang="0">
                  <a:pos x="74" y="16"/>
                </a:cxn>
                <a:cxn ang="0">
                  <a:pos x="71" y="17"/>
                </a:cxn>
                <a:cxn ang="0">
                  <a:pos x="67" y="16"/>
                </a:cxn>
                <a:cxn ang="0">
                  <a:pos x="65" y="17"/>
                </a:cxn>
                <a:cxn ang="0">
                  <a:pos x="64" y="18"/>
                </a:cxn>
                <a:cxn ang="0">
                  <a:pos x="57" y="18"/>
                </a:cxn>
                <a:cxn ang="0">
                  <a:pos x="51" y="13"/>
                </a:cxn>
                <a:cxn ang="0">
                  <a:pos x="45" y="7"/>
                </a:cxn>
                <a:cxn ang="0">
                  <a:pos x="29" y="5"/>
                </a:cxn>
                <a:cxn ang="0">
                  <a:pos x="12" y="0"/>
                </a:cxn>
                <a:cxn ang="0">
                  <a:pos x="7" y="1"/>
                </a:cxn>
                <a:cxn ang="0">
                  <a:pos x="0" y="1"/>
                </a:cxn>
                <a:cxn ang="0">
                  <a:pos x="11" y="7"/>
                </a:cxn>
                <a:cxn ang="0">
                  <a:pos x="20" y="15"/>
                </a:cxn>
                <a:cxn ang="0">
                  <a:pos x="28" y="24"/>
                </a:cxn>
                <a:cxn ang="0">
                  <a:pos x="31" y="33"/>
                </a:cxn>
                <a:cxn ang="0">
                  <a:pos x="27" y="40"/>
                </a:cxn>
                <a:cxn ang="0">
                  <a:pos x="35" y="40"/>
                </a:cxn>
                <a:cxn ang="0">
                  <a:pos x="49" y="43"/>
                </a:cxn>
                <a:cxn ang="0">
                  <a:pos x="55" y="47"/>
                </a:cxn>
                <a:cxn ang="0">
                  <a:pos x="57" y="52"/>
                </a:cxn>
              </a:cxnLst>
              <a:rect l="0" t="0" r="r" b="b"/>
              <a:pathLst>
                <a:path w="98" h="52">
                  <a:moveTo>
                    <a:pt x="57" y="52"/>
                  </a:moveTo>
                  <a:lnTo>
                    <a:pt x="57" y="52"/>
                  </a:lnTo>
                  <a:lnTo>
                    <a:pt x="62" y="49"/>
                  </a:lnTo>
                  <a:lnTo>
                    <a:pt x="66" y="48"/>
                  </a:lnTo>
                  <a:lnTo>
                    <a:pt x="76" y="47"/>
                  </a:lnTo>
                  <a:lnTo>
                    <a:pt x="76" y="47"/>
                  </a:lnTo>
                  <a:lnTo>
                    <a:pt x="80" y="47"/>
                  </a:lnTo>
                  <a:lnTo>
                    <a:pt x="84" y="46"/>
                  </a:lnTo>
                  <a:lnTo>
                    <a:pt x="84" y="46"/>
                  </a:lnTo>
                  <a:lnTo>
                    <a:pt x="91" y="49"/>
                  </a:lnTo>
                  <a:lnTo>
                    <a:pt x="94" y="49"/>
                  </a:lnTo>
                  <a:lnTo>
                    <a:pt x="98" y="49"/>
                  </a:lnTo>
                  <a:lnTo>
                    <a:pt x="98" y="49"/>
                  </a:lnTo>
                  <a:lnTo>
                    <a:pt x="97" y="44"/>
                  </a:lnTo>
                  <a:lnTo>
                    <a:pt x="97" y="44"/>
                  </a:lnTo>
                  <a:lnTo>
                    <a:pt x="96" y="39"/>
                  </a:lnTo>
                  <a:lnTo>
                    <a:pt x="97" y="37"/>
                  </a:lnTo>
                  <a:lnTo>
                    <a:pt x="98" y="35"/>
                  </a:lnTo>
                  <a:lnTo>
                    <a:pt x="98" y="35"/>
                  </a:lnTo>
                  <a:lnTo>
                    <a:pt x="90" y="29"/>
                  </a:lnTo>
                  <a:lnTo>
                    <a:pt x="86" y="26"/>
                  </a:lnTo>
                  <a:lnTo>
                    <a:pt x="86" y="24"/>
                  </a:lnTo>
                  <a:lnTo>
                    <a:pt x="86" y="21"/>
                  </a:lnTo>
                  <a:lnTo>
                    <a:pt x="86" y="21"/>
                  </a:lnTo>
                  <a:lnTo>
                    <a:pt x="81" y="18"/>
                  </a:lnTo>
                  <a:lnTo>
                    <a:pt x="74" y="16"/>
                  </a:lnTo>
                  <a:lnTo>
                    <a:pt x="74" y="16"/>
                  </a:lnTo>
                  <a:lnTo>
                    <a:pt x="71" y="17"/>
                  </a:lnTo>
                  <a:lnTo>
                    <a:pt x="67" y="16"/>
                  </a:lnTo>
                  <a:lnTo>
                    <a:pt x="67" y="16"/>
                  </a:lnTo>
                  <a:lnTo>
                    <a:pt x="66" y="17"/>
                  </a:lnTo>
                  <a:lnTo>
                    <a:pt x="65" y="17"/>
                  </a:lnTo>
                  <a:lnTo>
                    <a:pt x="64" y="18"/>
                  </a:lnTo>
                  <a:lnTo>
                    <a:pt x="64" y="18"/>
                  </a:lnTo>
                  <a:lnTo>
                    <a:pt x="61" y="19"/>
                  </a:lnTo>
                  <a:lnTo>
                    <a:pt x="57" y="18"/>
                  </a:lnTo>
                  <a:lnTo>
                    <a:pt x="57" y="18"/>
                  </a:lnTo>
                  <a:lnTo>
                    <a:pt x="51" y="13"/>
                  </a:lnTo>
                  <a:lnTo>
                    <a:pt x="45" y="7"/>
                  </a:lnTo>
                  <a:lnTo>
                    <a:pt x="45" y="7"/>
                  </a:lnTo>
                  <a:lnTo>
                    <a:pt x="36" y="7"/>
                  </a:lnTo>
                  <a:lnTo>
                    <a:pt x="29" y="5"/>
                  </a:lnTo>
                  <a:lnTo>
                    <a:pt x="12" y="0"/>
                  </a:lnTo>
                  <a:lnTo>
                    <a:pt x="12" y="0"/>
                  </a:lnTo>
                  <a:lnTo>
                    <a:pt x="9" y="0"/>
                  </a:lnTo>
                  <a:lnTo>
                    <a:pt x="7" y="1"/>
                  </a:lnTo>
                  <a:lnTo>
                    <a:pt x="0" y="1"/>
                  </a:lnTo>
                  <a:lnTo>
                    <a:pt x="0" y="1"/>
                  </a:lnTo>
                  <a:lnTo>
                    <a:pt x="7" y="4"/>
                  </a:lnTo>
                  <a:lnTo>
                    <a:pt x="11" y="7"/>
                  </a:lnTo>
                  <a:lnTo>
                    <a:pt x="11" y="7"/>
                  </a:lnTo>
                  <a:lnTo>
                    <a:pt x="20" y="15"/>
                  </a:lnTo>
                  <a:lnTo>
                    <a:pt x="28" y="24"/>
                  </a:lnTo>
                  <a:lnTo>
                    <a:pt x="28" y="24"/>
                  </a:lnTo>
                  <a:lnTo>
                    <a:pt x="30" y="28"/>
                  </a:lnTo>
                  <a:lnTo>
                    <a:pt x="31" y="33"/>
                  </a:lnTo>
                  <a:lnTo>
                    <a:pt x="29" y="37"/>
                  </a:lnTo>
                  <a:lnTo>
                    <a:pt x="27" y="40"/>
                  </a:lnTo>
                  <a:lnTo>
                    <a:pt x="27" y="40"/>
                  </a:lnTo>
                  <a:lnTo>
                    <a:pt x="35" y="40"/>
                  </a:lnTo>
                  <a:lnTo>
                    <a:pt x="45" y="40"/>
                  </a:lnTo>
                  <a:lnTo>
                    <a:pt x="49" y="43"/>
                  </a:lnTo>
                  <a:lnTo>
                    <a:pt x="53" y="44"/>
                  </a:lnTo>
                  <a:lnTo>
                    <a:pt x="55" y="47"/>
                  </a:lnTo>
                  <a:lnTo>
                    <a:pt x="57" y="52"/>
                  </a:lnTo>
                  <a:lnTo>
                    <a:pt x="57" y="5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4" name="Freeform 643"/>
            <p:cNvSpPr>
              <a:spLocks/>
            </p:cNvSpPr>
            <p:nvPr/>
          </p:nvSpPr>
          <p:spPr bwMode="gray">
            <a:xfrm>
              <a:off x="4647785" y="3207023"/>
              <a:ext cx="86366" cy="86402"/>
            </a:xfrm>
            <a:custGeom>
              <a:avLst/>
              <a:gdLst/>
              <a:ahLst/>
              <a:cxnLst>
                <a:cxn ang="0">
                  <a:pos x="27" y="62"/>
                </a:cxn>
                <a:cxn ang="0">
                  <a:pos x="38" y="54"/>
                </a:cxn>
                <a:cxn ang="0">
                  <a:pos x="41" y="52"/>
                </a:cxn>
                <a:cxn ang="0">
                  <a:pos x="44" y="49"/>
                </a:cxn>
                <a:cxn ang="0">
                  <a:pos x="47" y="46"/>
                </a:cxn>
                <a:cxn ang="0">
                  <a:pos x="55" y="45"/>
                </a:cxn>
                <a:cxn ang="0">
                  <a:pos x="60" y="40"/>
                </a:cxn>
                <a:cxn ang="0">
                  <a:pos x="61" y="36"/>
                </a:cxn>
                <a:cxn ang="0">
                  <a:pos x="60" y="33"/>
                </a:cxn>
                <a:cxn ang="0">
                  <a:pos x="58" y="28"/>
                </a:cxn>
                <a:cxn ang="0">
                  <a:pos x="56" y="26"/>
                </a:cxn>
                <a:cxn ang="0">
                  <a:pos x="55" y="22"/>
                </a:cxn>
                <a:cxn ang="0">
                  <a:pos x="52" y="21"/>
                </a:cxn>
                <a:cxn ang="0">
                  <a:pos x="51" y="20"/>
                </a:cxn>
                <a:cxn ang="0">
                  <a:pos x="50" y="13"/>
                </a:cxn>
                <a:cxn ang="0">
                  <a:pos x="49" y="11"/>
                </a:cxn>
                <a:cxn ang="0">
                  <a:pos x="44" y="8"/>
                </a:cxn>
                <a:cxn ang="0">
                  <a:pos x="41" y="8"/>
                </a:cxn>
                <a:cxn ang="0">
                  <a:pos x="37" y="8"/>
                </a:cxn>
                <a:cxn ang="0">
                  <a:pos x="35" y="8"/>
                </a:cxn>
                <a:cxn ang="0">
                  <a:pos x="31" y="4"/>
                </a:cxn>
                <a:cxn ang="0">
                  <a:pos x="28" y="2"/>
                </a:cxn>
                <a:cxn ang="0">
                  <a:pos x="25" y="2"/>
                </a:cxn>
                <a:cxn ang="0">
                  <a:pos x="18" y="0"/>
                </a:cxn>
                <a:cxn ang="0">
                  <a:pos x="10" y="0"/>
                </a:cxn>
                <a:cxn ang="0">
                  <a:pos x="7" y="2"/>
                </a:cxn>
                <a:cxn ang="0">
                  <a:pos x="4" y="4"/>
                </a:cxn>
                <a:cxn ang="0">
                  <a:pos x="0" y="7"/>
                </a:cxn>
                <a:cxn ang="0">
                  <a:pos x="4" y="13"/>
                </a:cxn>
                <a:cxn ang="0">
                  <a:pos x="5" y="28"/>
                </a:cxn>
                <a:cxn ang="0">
                  <a:pos x="4" y="34"/>
                </a:cxn>
                <a:cxn ang="0">
                  <a:pos x="5" y="35"/>
                </a:cxn>
                <a:cxn ang="0">
                  <a:pos x="6" y="37"/>
                </a:cxn>
                <a:cxn ang="0">
                  <a:pos x="18" y="49"/>
                </a:cxn>
                <a:cxn ang="0">
                  <a:pos x="27" y="62"/>
                </a:cxn>
              </a:cxnLst>
              <a:rect l="0" t="0" r="r" b="b"/>
              <a:pathLst>
                <a:path w="61" h="62">
                  <a:moveTo>
                    <a:pt x="27" y="62"/>
                  </a:moveTo>
                  <a:lnTo>
                    <a:pt x="27" y="62"/>
                  </a:lnTo>
                  <a:lnTo>
                    <a:pt x="33" y="58"/>
                  </a:lnTo>
                  <a:lnTo>
                    <a:pt x="38" y="54"/>
                  </a:lnTo>
                  <a:lnTo>
                    <a:pt x="38" y="54"/>
                  </a:lnTo>
                  <a:lnTo>
                    <a:pt x="41" y="52"/>
                  </a:lnTo>
                  <a:lnTo>
                    <a:pt x="44" y="49"/>
                  </a:lnTo>
                  <a:lnTo>
                    <a:pt x="44" y="49"/>
                  </a:lnTo>
                  <a:lnTo>
                    <a:pt x="47" y="46"/>
                  </a:lnTo>
                  <a:lnTo>
                    <a:pt x="47" y="46"/>
                  </a:lnTo>
                  <a:lnTo>
                    <a:pt x="51" y="46"/>
                  </a:lnTo>
                  <a:lnTo>
                    <a:pt x="55" y="45"/>
                  </a:lnTo>
                  <a:lnTo>
                    <a:pt x="58" y="43"/>
                  </a:lnTo>
                  <a:lnTo>
                    <a:pt x="60" y="40"/>
                  </a:lnTo>
                  <a:lnTo>
                    <a:pt x="60" y="40"/>
                  </a:lnTo>
                  <a:lnTo>
                    <a:pt x="61" y="36"/>
                  </a:lnTo>
                  <a:lnTo>
                    <a:pt x="60" y="33"/>
                  </a:lnTo>
                  <a:lnTo>
                    <a:pt x="60" y="33"/>
                  </a:lnTo>
                  <a:lnTo>
                    <a:pt x="59" y="31"/>
                  </a:lnTo>
                  <a:lnTo>
                    <a:pt x="58" y="28"/>
                  </a:lnTo>
                  <a:lnTo>
                    <a:pt x="58" y="28"/>
                  </a:lnTo>
                  <a:lnTo>
                    <a:pt x="56" y="26"/>
                  </a:lnTo>
                  <a:lnTo>
                    <a:pt x="56" y="26"/>
                  </a:lnTo>
                  <a:lnTo>
                    <a:pt x="55" y="22"/>
                  </a:lnTo>
                  <a:lnTo>
                    <a:pt x="55" y="22"/>
                  </a:lnTo>
                  <a:lnTo>
                    <a:pt x="52" y="21"/>
                  </a:lnTo>
                  <a:lnTo>
                    <a:pt x="51" y="20"/>
                  </a:lnTo>
                  <a:lnTo>
                    <a:pt x="51" y="20"/>
                  </a:lnTo>
                  <a:lnTo>
                    <a:pt x="50" y="16"/>
                  </a:lnTo>
                  <a:lnTo>
                    <a:pt x="50" y="13"/>
                  </a:lnTo>
                  <a:lnTo>
                    <a:pt x="50" y="13"/>
                  </a:lnTo>
                  <a:lnTo>
                    <a:pt x="49" y="11"/>
                  </a:lnTo>
                  <a:lnTo>
                    <a:pt x="47" y="10"/>
                  </a:lnTo>
                  <a:lnTo>
                    <a:pt x="44" y="8"/>
                  </a:lnTo>
                  <a:lnTo>
                    <a:pt x="44" y="8"/>
                  </a:lnTo>
                  <a:lnTo>
                    <a:pt x="41" y="8"/>
                  </a:lnTo>
                  <a:lnTo>
                    <a:pt x="39" y="8"/>
                  </a:lnTo>
                  <a:lnTo>
                    <a:pt x="37" y="8"/>
                  </a:lnTo>
                  <a:lnTo>
                    <a:pt x="35" y="8"/>
                  </a:lnTo>
                  <a:lnTo>
                    <a:pt x="35" y="8"/>
                  </a:lnTo>
                  <a:lnTo>
                    <a:pt x="34" y="5"/>
                  </a:lnTo>
                  <a:lnTo>
                    <a:pt x="31" y="4"/>
                  </a:lnTo>
                  <a:lnTo>
                    <a:pt x="28" y="2"/>
                  </a:lnTo>
                  <a:lnTo>
                    <a:pt x="28" y="2"/>
                  </a:lnTo>
                  <a:lnTo>
                    <a:pt x="26" y="2"/>
                  </a:lnTo>
                  <a:lnTo>
                    <a:pt x="25" y="2"/>
                  </a:lnTo>
                  <a:lnTo>
                    <a:pt x="25" y="2"/>
                  </a:lnTo>
                  <a:lnTo>
                    <a:pt x="18" y="0"/>
                  </a:lnTo>
                  <a:lnTo>
                    <a:pt x="14" y="0"/>
                  </a:lnTo>
                  <a:lnTo>
                    <a:pt x="10" y="0"/>
                  </a:lnTo>
                  <a:lnTo>
                    <a:pt x="10" y="0"/>
                  </a:lnTo>
                  <a:lnTo>
                    <a:pt x="7" y="2"/>
                  </a:lnTo>
                  <a:lnTo>
                    <a:pt x="4" y="4"/>
                  </a:lnTo>
                  <a:lnTo>
                    <a:pt x="4" y="4"/>
                  </a:lnTo>
                  <a:lnTo>
                    <a:pt x="0" y="7"/>
                  </a:lnTo>
                  <a:lnTo>
                    <a:pt x="0" y="7"/>
                  </a:lnTo>
                  <a:lnTo>
                    <a:pt x="3" y="10"/>
                  </a:lnTo>
                  <a:lnTo>
                    <a:pt x="4" y="13"/>
                  </a:lnTo>
                  <a:lnTo>
                    <a:pt x="5" y="20"/>
                  </a:lnTo>
                  <a:lnTo>
                    <a:pt x="5" y="28"/>
                  </a:lnTo>
                  <a:lnTo>
                    <a:pt x="4" y="34"/>
                  </a:lnTo>
                  <a:lnTo>
                    <a:pt x="4" y="34"/>
                  </a:lnTo>
                  <a:lnTo>
                    <a:pt x="5" y="34"/>
                  </a:lnTo>
                  <a:lnTo>
                    <a:pt x="5" y="35"/>
                  </a:lnTo>
                  <a:lnTo>
                    <a:pt x="5" y="36"/>
                  </a:lnTo>
                  <a:lnTo>
                    <a:pt x="6" y="37"/>
                  </a:lnTo>
                  <a:lnTo>
                    <a:pt x="6" y="37"/>
                  </a:lnTo>
                  <a:lnTo>
                    <a:pt x="18" y="49"/>
                  </a:lnTo>
                  <a:lnTo>
                    <a:pt x="24" y="54"/>
                  </a:lnTo>
                  <a:lnTo>
                    <a:pt x="27" y="62"/>
                  </a:lnTo>
                  <a:lnTo>
                    <a:pt x="27" y="6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5" name="Freeform 644"/>
            <p:cNvSpPr>
              <a:spLocks/>
            </p:cNvSpPr>
            <p:nvPr/>
          </p:nvSpPr>
          <p:spPr bwMode="gray">
            <a:xfrm>
              <a:off x="4607002" y="2950217"/>
              <a:ext cx="184726" cy="165604"/>
            </a:xfrm>
            <a:custGeom>
              <a:avLst/>
              <a:gdLst/>
              <a:ahLst/>
              <a:cxnLst>
                <a:cxn ang="0">
                  <a:pos x="117" y="94"/>
                </a:cxn>
                <a:cxn ang="0">
                  <a:pos x="111" y="80"/>
                </a:cxn>
                <a:cxn ang="0">
                  <a:pos x="110" y="73"/>
                </a:cxn>
                <a:cxn ang="0">
                  <a:pos x="125" y="71"/>
                </a:cxn>
                <a:cxn ang="0">
                  <a:pos x="130" y="66"/>
                </a:cxn>
                <a:cxn ang="0">
                  <a:pos x="128" y="60"/>
                </a:cxn>
                <a:cxn ang="0">
                  <a:pos x="119" y="57"/>
                </a:cxn>
                <a:cxn ang="0">
                  <a:pos x="118" y="54"/>
                </a:cxn>
                <a:cxn ang="0">
                  <a:pos x="118" y="50"/>
                </a:cxn>
                <a:cxn ang="0">
                  <a:pos x="106" y="34"/>
                </a:cxn>
                <a:cxn ang="0">
                  <a:pos x="104" y="18"/>
                </a:cxn>
                <a:cxn ang="0">
                  <a:pos x="102" y="13"/>
                </a:cxn>
                <a:cxn ang="0">
                  <a:pos x="98" y="10"/>
                </a:cxn>
                <a:cxn ang="0">
                  <a:pos x="83" y="8"/>
                </a:cxn>
                <a:cxn ang="0">
                  <a:pos x="83" y="4"/>
                </a:cxn>
                <a:cxn ang="0">
                  <a:pos x="64" y="0"/>
                </a:cxn>
                <a:cxn ang="0">
                  <a:pos x="59" y="1"/>
                </a:cxn>
                <a:cxn ang="0">
                  <a:pos x="57" y="5"/>
                </a:cxn>
                <a:cxn ang="0">
                  <a:pos x="54" y="7"/>
                </a:cxn>
                <a:cxn ang="0">
                  <a:pos x="47" y="7"/>
                </a:cxn>
                <a:cxn ang="0">
                  <a:pos x="41" y="13"/>
                </a:cxn>
                <a:cxn ang="0">
                  <a:pos x="38" y="17"/>
                </a:cxn>
                <a:cxn ang="0">
                  <a:pos x="41" y="22"/>
                </a:cxn>
                <a:cxn ang="0">
                  <a:pos x="37" y="26"/>
                </a:cxn>
                <a:cxn ang="0">
                  <a:pos x="31" y="29"/>
                </a:cxn>
                <a:cxn ang="0">
                  <a:pos x="27" y="41"/>
                </a:cxn>
                <a:cxn ang="0">
                  <a:pos x="29" y="50"/>
                </a:cxn>
                <a:cxn ang="0">
                  <a:pos x="24" y="48"/>
                </a:cxn>
                <a:cxn ang="0">
                  <a:pos x="17" y="48"/>
                </a:cxn>
                <a:cxn ang="0">
                  <a:pos x="16" y="53"/>
                </a:cxn>
                <a:cxn ang="0">
                  <a:pos x="7" y="55"/>
                </a:cxn>
                <a:cxn ang="0">
                  <a:pos x="0" y="55"/>
                </a:cxn>
                <a:cxn ang="0">
                  <a:pos x="4" y="74"/>
                </a:cxn>
                <a:cxn ang="0">
                  <a:pos x="0" y="107"/>
                </a:cxn>
                <a:cxn ang="0">
                  <a:pos x="8" y="106"/>
                </a:cxn>
                <a:cxn ang="0">
                  <a:pos x="16" y="104"/>
                </a:cxn>
                <a:cxn ang="0">
                  <a:pos x="33" y="105"/>
                </a:cxn>
                <a:cxn ang="0">
                  <a:pos x="49" y="110"/>
                </a:cxn>
                <a:cxn ang="0">
                  <a:pos x="57" y="113"/>
                </a:cxn>
                <a:cxn ang="0">
                  <a:pos x="64" y="112"/>
                </a:cxn>
                <a:cxn ang="0">
                  <a:pos x="69" y="115"/>
                </a:cxn>
                <a:cxn ang="0">
                  <a:pos x="75" y="116"/>
                </a:cxn>
                <a:cxn ang="0">
                  <a:pos x="77" y="112"/>
                </a:cxn>
                <a:cxn ang="0">
                  <a:pos x="80" y="113"/>
                </a:cxn>
                <a:cxn ang="0">
                  <a:pos x="84" y="116"/>
                </a:cxn>
                <a:cxn ang="0">
                  <a:pos x="100" y="115"/>
                </a:cxn>
                <a:cxn ang="0">
                  <a:pos x="101" y="111"/>
                </a:cxn>
                <a:cxn ang="0">
                  <a:pos x="107" y="102"/>
                </a:cxn>
                <a:cxn ang="0">
                  <a:pos x="116" y="99"/>
                </a:cxn>
              </a:cxnLst>
              <a:rect l="0" t="0" r="r" b="b"/>
              <a:pathLst>
                <a:path w="130" h="117">
                  <a:moveTo>
                    <a:pt x="118" y="99"/>
                  </a:moveTo>
                  <a:lnTo>
                    <a:pt x="118" y="99"/>
                  </a:lnTo>
                  <a:lnTo>
                    <a:pt x="117" y="94"/>
                  </a:lnTo>
                  <a:lnTo>
                    <a:pt x="116" y="89"/>
                  </a:lnTo>
                  <a:lnTo>
                    <a:pt x="111" y="80"/>
                  </a:lnTo>
                  <a:lnTo>
                    <a:pt x="111" y="80"/>
                  </a:lnTo>
                  <a:lnTo>
                    <a:pt x="110" y="78"/>
                  </a:lnTo>
                  <a:lnTo>
                    <a:pt x="110" y="76"/>
                  </a:lnTo>
                  <a:lnTo>
                    <a:pt x="110" y="73"/>
                  </a:lnTo>
                  <a:lnTo>
                    <a:pt x="110" y="73"/>
                  </a:lnTo>
                  <a:lnTo>
                    <a:pt x="117" y="73"/>
                  </a:lnTo>
                  <a:lnTo>
                    <a:pt x="125" y="71"/>
                  </a:lnTo>
                  <a:lnTo>
                    <a:pt x="127" y="70"/>
                  </a:lnTo>
                  <a:lnTo>
                    <a:pt x="129" y="68"/>
                  </a:lnTo>
                  <a:lnTo>
                    <a:pt x="130" y="66"/>
                  </a:lnTo>
                  <a:lnTo>
                    <a:pt x="130" y="62"/>
                  </a:lnTo>
                  <a:lnTo>
                    <a:pt x="130" y="62"/>
                  </a:lnTo>
                  <a:lnTo>
                    <a:pt x="128" y="60"/>
                  </a:lnTo>
                  <a:lnTo>
                    <a:pt x="125" y="59"/>
                  </a:lnTo>
                  <a:lnTo>
                    <a:pt x="121" y="58"/>
                  </a:lnTo>
                  <a:lnTo>
                    <a:pt x="119" y="57"/>
                  </a:lnTo>
                  <a:lnTo>
                    <a:pt x="119" y="57"/>
                  </a:lnTo>
                  <a:lnTo>
                    <a:pt x="118" y="56"/>
                  </a:lnTo>
                  <a:lnTo>
                    <a:pt x="118" y="54"/>
                  </a:lnTo>
                  <a:lnTo>
                    <a:pt x="118" y="53"/>
                  </a:lnTo>
                  <a:lnTo>
                    <a:pt x="118" y="50"/>
                  </a:lnTo>
                  <a:lnTo>
                    <a:pt x="118" y="50"/>
                  </a:lnTo>
                  <a:lnTo>
                    <a:pt x="110" y="43"/>
                  </a:lnTo>
                  <a:lnTo>
                    <a:pt x="108" y="38"/>
                  </a:lnTo>
                  <a:lnTo>
                    <a:pt x="106" y="34"/>
                  </a:lnTo>
                  <a:lnTo>
                    <a:pt x="106" y="34"/>
                  </a:lnTo>
                  <a:lnTo>
                    <a:pt x="105" y="26"/>
                  </a:lnTo>
                  <a:lnTo>
                    <a:pt x="104" y="18"/>
                  </a:lnTo>
                  <a:lnTo>
                    <a:pt x="104" y="18"/>
                  </a:lnTo>
                  <a:lnTo>
                    <a:pt x="102" y="16"/>
                  </a:lnTo>
                  <a:lnTo>
                    <a:pt x="102" y="13"/>
                  </a:lnTo>
                  <a:lnTo>
                    <a:pt x="102" y="13"/>
                  </a:lnTo>
                  <a:lnTo>
                    <a:pt x="100" y="12"/>
                  </a:lnTo>
                  <a:lnTo>
                    <a:pt x="98" y="10"/>
                  </a:lnTo>
                  <a:lnTo>
                    <a:pt x="94" y="8"/>
                  </a:lnTo>
                  <a:lnTo>
                    <a:pt x="88" y="7"/>
                  </a:lnTo>
                  <a:lnTo>
                    <a:pt x="83" y="8"/>
                  </a:lnTo>
                  <a:lnTo>
                    <a:pt x="83" y="8"/>
                  </a:lnTo>
                  <a:lnTo>
                    <a:pt x="83" y="6"/>
                  </a:lnTo>
                  <a:lnTo>
                    <a:pt x="83" y="4"/>
                  </a:lnTo>
                  <a:lnTo>
                    <a:pt x="83" y="4"/>
                  </a:lnTo>
                  <a:lnTo>
                    <a:pt x="73" y="2"/>
                  </a:lnTo>
                  <a:lnTo>
                    <a:pt x="64" y="0"/>
                  </a:lnTo>
                  <a:lnTo>
                    <a:pt x="64" y="0"/>
                  </a:lnTo>
                  <a:lnTo>
                    <a:pt x="59" y="1"/>
                  </a:lnTo>
                  <a:lnTo>
                    <a:pt x="59" y="1"/>
                  </a:lnTo>
                  <a:lnTo>
                    <a:pt x="58" y="2"/>
                  </a:lnTo>
                  <a:lnTo>
                    <a:pt x="57" y="3"/>
                  </a:lnTo>
                  <a:lnTo>
                    <a:pt x="57" y="5"/>
                  </a:lnTo>
                  <a:lnTo>
                    <a:pt x="56" y="6"/>
                  </a:lnTo>
                  <a:lnTo>
                    <a:pt x="56" y="6"/>
                  </a:lnTo>
                  <a:lnTo>
                    <a:pt x="54" y="7"/>
                  </a:lnTo>
                  <a:lnTo>
                    <a:pt x="52" y="7"/>
                  </a:lnTo>
                  <a:lnTo>
                    <a:pt x="49" y="7"/>
                  </a:lnTo>
                  <a:lnTo>
                    <a:pt x="47" y="7"/>
                  </a:lnTo>
                  <a:lnTo>
                    <a:pt x="47" y="7"/>
                  </a:lnTo>
                  <a:lnTo>
                    <a:pt x="41" y="13"/>
                  </a:lnTo>
                  <a:lnTo>
                    <a:pt x="41" y="13"/>
                  </a:lnTo>
                  <a:lnTo>
                    <a:pt x="38" y="15"/>
                  </a:lnTo>
                  <a:lnTo>
                    <a:pt x="38" y="15"/>
                  </a:lnTo>
                  <a:lnTo>
                    <a:pt x="38" y="17"/>
                  </a:lnTo>
                  <a:lnTo>
                    <a:pt x="41" y="20"/>
                  </a:lnTo>
                  <a:lnTo>
                    <a:pt x="41" y="20"/>
                  </a:lnTo>
                  <a:lnTo>
                    <a:pt x="41" y="22"/>
                  </a:lnTo>
                  <a:lnTo>
                    <a:pt x="39" y="24"/>
                  </a:lnTo>
                  <a:lnTo>
                    <a:pt x="39" y="24"/>
                  </a:lnTo>
                  <a:lnTo>
                    <a:pt x="37" y="26"/>
                  </a:lnTo>
                  <a:lnTo>
                    <a:pt x="35" y="27"/>
                  </a:lnTo>
                  <a:lnTo>
                    <a:pt x="33" y="28"/>
                  </a:lnTo>
                  <a:lnTo>
                    <a:pt x="31" y="29"/>
                  </a:lnTo>
                  <a:lnTo>
                    <a:pt x="31" y="29"/>
                  </a:lnTo>
                  <a:lnTo>
                    <a:pt x="28" y="35"/>
                  </a:lnTo>
                  <a:lnTo>
                    <a:pt x="27" y="41"/>
                  </a:lnTo>
                  <a:lnTo>
                    <a:pt x="28" y="45"/>
                  </a:lnTo>
                  <a:lnTo>
                    <a:pt x="29" y="50"/>
                  </a:lnTo>
                  <a:lnTo>
                    <a:pt x="29" y="50"/>
                  </a:lnTo>
                  <a:lnTo>
                    <a:pt x="26" y="50"/>
                  </a:lnTo>
                  <a:lnTo>
                    <a:pt x="24" y="48"/>
                  </a:lnTo>
                  <a:lnTo>
                    <a:pt x="24" y="48"/>
                  </a:lnTo>
                  <a:lnTo>
                    <a:pt x="21" y="48"/>
                  </a:lnTo>
                  <a:lnTo>
                    <a:pt x="17" y="48"/>
                  </a:lnTo>
                  <a:lnTo>
                    <a:pt x="17" y="48"/>
                  </a:lnTo>
                  <a:lnTo>
                    <a:pt x="16" y="50"/>
                  </a:lnTo>
                  <a:lnTo>
                    <a:pt x="16" y="53"/>
                  </a:lnTo>
                  <a:lnTo>
                    <a:pt x="16" y="53"/>
                  </a:lnTo>
                  <a:lnTo>
                    <a:pt x="14" y="54"/>
                  </a:lnTo>
                  <a:lnTo>
                    <a:pt x="12" y="55"/>
                  </a:lnTo>
                  <a:lnTo>
                    <a:pt x="7" y="55"/>
                  </a:lnTo>
                  <a:lnTo>
                    <a:pt x="3" y="55"/>
                  </a:lnTo>
                  <a:lnTo>
                    <a:pt x="0" y="55"/>
                  </a:lnTo>
                  <a:lnTo>
                    <a:pt x="0" y="55"/>
                  </a:lnTo>
                  <a:lnTo>
                    <a:pt x="2" y="62"/>
                  </a:lnTo>
                  <a:lnTo>
                    <a:pt x="3" y="68"/>
                  </a:lnTo>
                  <a:lnTo>
                    <a:pt x="4" y="74"/>
                  </a:lnTo>
                  <a:lnTo>
                    <a:pt x="4" y="80"/>
                  </a:lnTo>
                  <a:lnTo>
                    <a:pt x="3" y="92"/>
                  </a:lnTo>
                  <a:lnTo>
                    <a:pt x="0" y="107"/>
                  </a:lnTo>
                  <a:lnTo>
                    <a:pt x="0" y="107"/>
                  </a:lnTo>
                  <a:lnTo>
                    <a:pt x="4" y="106"/>
                  </a:lnTo>
                  <a:lnTo>
                    <a:pt x="8" y="106"/>
                  </a:lnTo>
                  <a:lnTo>
                    <a:pt x="13" y="106"/>
                  </a:lnTo>
                  <a:lnTo>
                    <a:pt x="15" y="106"/>
                  </a:lnTo>
                  <a:lnTo>
                    <a:pt x="16" y="104"/>
                  </a:lnTo>
                  <a:lnTo>
                    <a:pt x="16" y="104"/>
                  </a:lnTo>
                  <a:lnTo>
                    <a:pt x="25" y="105"/>
                  </a:lnTo>
                  <a:lnTo>
                    <a:pt x="33" y="105"/>
                  </a:lnTo>
                  <a:lnTo>
                    <a:pt x="42" y="107"/>
                  </a:lnTo>
                  <a:lnTo>
                    <a:pt x="49" y="110"/>
                  </a:lnTo>
                  <a:lnTo>
                    <a:pt x="49" y="110"/>
                  </a:lnTo>
                  <a:lnTo>
                    <a:pt x="53" y="112"/>
                  </a:lnTo>
                  <a:lnTo>
                    <a:pt x="57" y="113"/>
                  </a:lnTo>
                  <a:lnTo>
                    <a:pt x="57" y="113"/>
                  </a:lnTo>
                  <a:lnTo>
                    <a:pt x="59" y="113"/>
                  </a:lnTo>
                  <a:lnTo>
                    <a:pt x="62" y="113"/>
                  </a:lnTo>
                  <a:lnTo>
                    <a:pt x="64" y="112"/>
                  </a:lnTo>
                  <a:lnTo>
                    <a:pt x="67" y="112"/>
                  </a:lnTo>
                  <a:lnTo>
                    <a:pt x="67" y="112"/>
                  </a:lnTo>
                  <a:lnTo>
                    <a:pt x="69" y="115"/>
                  </a:lnTo>
                  <a:lnTo>
                    <a:pt x="71" y="116"/>
                  </a:lnTo>
                  <a:lnTo>
                    <a:pt x="71" y="116"/>
                  </a:lnTo>
                  <a:lnTo>
                    <a:pt x="75" y="116"/>
                  </a:lnTo>
                  <a:lnTo>
                    <a:pt x="76" y="115"/>
                  </a:lnTo>
                  <a:lnTo>
                    <a:pt x="77" y="112"/>
                  </a:lnTo>
                  <a:lnTo>
                    <a:pt x="77" y="112"/>
                  </a:lnTo>
                  <a:lnTo>
                    <a:pt x="79" y="113"/>
                  </a:lnTo>
                  <a:lnTo>
                    <a:pt x="80" y="113"/>
                  </a:lnTo>
                  <a:lnTo>
                    <a:pt x="80" y="113"/>
                  </a:lnTo>
                  <a:lnTo>
                    <a:pt x="81" y="116"/>
                  </a:lnTo>
                  <a:lnTo>
                    <a:pt x="84" y="116"/>
                  </a:lnTo>
                  <a:lnTo>
                    <a:pt x="84" y="116"/>
                  </a:lnTo>
                  <a:lnTo>
                    <a:pt x="88" y="117"/>
                  </a:lnTo>
                  <a:lnTo>
                    <a:pt x="91" y="117"/>
                  </a:lnTo>
                  <a:lnTo>
                    <a:pt x="100" y="115"/>
                  </a:lnTo>
                  <a:lnTo>
                    <a:pt x="100" y="115"/>
                  </a:lnTo>
                  <a:lnTo>
                    <a:pt x="101" y="113"/>
                  </a:lnTo>
                  <a:lnTo>
                    <a:pt x="101" y="111"/>
                  </a:lnTo>
                  <a:lnTo>
                    <a:pt x="102" y="107"/>
                  </a:lnTo>
                  <a:lnTo>
                    <a:pt x="102" y="107"/>
                  </a:lnTo>
                  <a:lnTo>
                    <a:pt x="107" y="102"/>
                  </a:lnTo>
                  <a:lnTo>
                    <a:pt x="112" y="99"/>
                  </a:lnTo>
                  <a:lnTo>
                    <a:pt x="112" y="99"/>
                  </a:lnTo>
                  <a:lnTo>
                    <a:pt x="116" y="99"/>
                  </a:lnTo>
                  <a:lnTo>
                    <a:pt x="118" y="99"/>
                  </a:lnTo>
                  <a:lnTo>
                    <a:pt x="118" y="9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6" name="Freeform 645"/>
            <p:cNvSpPr>
              <a:spLocks/>
            </p:cNvSpPr>
            <p:nvPr/>
          </p:nvSpPr>
          <p:spPr bwMode="gray">
            <a:xfrm>
              <a:off x="4532630" y="2940617"/>
              <a:ext cx="131949" cy="86402"/>
            </a:xfrm>
            <a:custGeom>
              <a:avLst/>
              <a:gdLst/>
              <a:ahLst/>
              <a:cxnLst>
                <a:cxn ang="0">
                  <a:pos x="52" y="62"/>
                </a:cxn>
                <a:cxn ang="0">
                  <a:pos x="59" y="62"/>
                </a:cxn>
                <a:cxn ang="0">
                  <a:pos x="66" y="61"/>
                </a:cxn>
                <a:cxn ang="0">
                  <a:pos x="68" y="60"/>
                </a:cxn>
                <a:cxn ang="0">
                  <a:pos x="69" y="55"/>
                </a:cxn>
                <a:cxn ang="0">
                  <a:pos x="73" y="55"/>
                </a:cxn>
                <a:cxn ang="0">
                  <a:pos x="76" y="55"/>
                </a:cxn>
                <a:cxn ang="0">
                  <a:pos x="81" y="57"/>
                </a:cxn>
                <a:cxn ang="0">
                  <a:pos x="80" y="52"/>
                </a:cxn>
                <a:cxn ang="0">
                  <a:pos x="80" y="42"/>
                </a:cxn>
                <a:cxn ang="0">
                  <a:pos x="83" y="36"/>
                </a:cxn>
                <a:cxn ang="0">
                  <a:pos x="87" y="34"/>
                </a:cxn>
                <a:cxn ang="0">
                  <a:pos x="91" y="31"/>
                </a:cxn>
                <a:cxn ang="0">
                  <a:pos x="93" y="29"/>
                </a:cxn>
                <a:cxn ang="0">
                  <a:pos x="93" y="27"/>
                </a:cxn>
                <a:cxn ang="0">
                  <a:pos x="90" y="22"/>
                </a:cxn>
                <a:cxn ang="0">
                  <a:pos x="93" y="20"/>
                </a:cxn>
                <a:cxn ang="0">
                  <a:pos x="88" y="17"/>
                </a:cxn>
                <a:cxn ang="0">
                  <a:pos x="83" y="12"/>
                </a:cxn>
                <a:cxn ang="0">
                  <a:pos x="81" y="12"/>
                </a:cxn>
                <a:cxn ang="0">
                  <a:pos x="78" y="9"/>
                </a:cxn>
                <a:cxn ang="0">
                  <a:pos x="77" y="9"/>
                </a:cxn>
                <a:cxn ang="0">
                  <a:pos x="76" y="8"/>
                </a:cxn>
                <a:cxn ang="0">
                  <a:pos x="70" y="6"/>
                </a:cxn>
                <a:cxn ang="0">
                  <a:pos x="68" y="1"/>
                </a:cxn>
                <a:cxn ang="0">
                  <a:pos x="64" y="1"/>
                </a:cxn>
                <a:cxn ang="0">
                  <a:pos x="55" y="2"/>
                </a:cxn>
                <a:cxn ang="0">
                  <a:pos x="51" y="2"/>
                </a:cxn>
                <a:cxn ang="0">
                  <a:pos x="30" y="0"/>
                </a:cxn>
                <a:cxn ang="0">
                  <a:pos x="23" y="0"/>
                </a:cxn>
                <a:cxn ang="0">
                  <a:pos x="18" y="3"/>
                </a:cxn>
                <a:cxn ang="0">
                  <a:pos x="14" y="7"/>
                </a:cxn>
                <a:cxn ang="0">
                  <a:pos x="11" y="8"/>
                </a:cxn>
                <a:cxn ang="0">
                  <a:pos x="0" y="6"/>
                </a:cxn>
                <a:cxn ang="0">
                  <a:pos x="4" y="10"/>
                </a:cxn>
                <a:cxn ang="0">
                  <a:pos x="7" y="20"/>
                </a:cxn>
                <a:cxn ang="0">
                  <a:pos x="5" y="25"/>
                </a:cxn>
                <a:cxn ang="0">
                  <a:pos x="23" y="29"/>
                </a:cxn>
                <a:cxn ang="0">
                  <a:pos x="31" y="32"/>
                </a:cxn>
                <a:cxn ang="0">
                  <a:pos x="33" y="34"/>
                </a:cxn>
                <a:cxn ang="0">
                  <a:pos x="34" y="40"/>
                </a:cxn>
                <a:cxn ang="0">
                  <a:pos x="33" y="46"/>
                </a:cxn>
                <a:cxn ang="0">
                  <a:pos x="41" y="49"/>
                </a:cxn>
                <a:cxn ang="0">
                  <a:pos x="47" y="55"/>
                </a:cxn>
                <a:cxn ang="0">
                  <a:pos x="52" y="62"/>
                </a:cxn>
              </a:cxnLst>
              <a:rect l="0" t="0" r="r" b="b"/>
              <a:pathLst>
                <a:path w="93" h="62">
                  <a:moveTo>
                    <a:pt x="52" y="62"/>
                  </a:moveTo>
                  <a:lnTo>
                    <a:pt x="52" y="62"/>
                  </a:lnTo>
                  <a:lnTo>
                    <a:pt x="55" y="62"/>
                  </a:lnTo>
                  <a:lnTo>
                    <a:pt x="59" y="62"/>
                  </a:lnTo>
                  <a:lnTo>
                    <a:pt x="64" y="62"/>
                  </a:lnTo>
                  <a:lnTo>
                    <a:pt x="66" y="61"/>
                  </a:lnTo>
                  <a:lnTo>
                    <a:pt x="68" y="60"/>
                  </a:lnTo>
                  <a:lnTo>
                    <a:pt x="68" y="60"/>
                  </a:lnTo>
                  <a:lnTo>
                    <a:pt x="68" y="57"/>
                  </a:lnTo>
                  <a:lnTo>
                    <a:pt x="69" y="55"/>
                  </a:lnTo>
                  <a:lnTo>
                    <a:pt x="69" y="55"/>
                  </a:lnTo>
                  <a:lnTo>
                    <a:pt x="73" y="55"/>
                  </a:lnTo>
                  <a:lnTo>
                    <a:pt x="76" y="55"/>
                  </a:lnTo>
                  <a:lnTo>
                    <a:pt x="76" y="55"/>
                  </a:lnTo>
                  <a:lnTo>
                    <a:pt x="78" y="57"/>
                  </a:lnTo>
                  <a:lnTo>
                    <a:pt x="81" y="57"/>
                  </a:lnTo>
                  <a:lnTo>
                    <a:pt x="81" y="57"/>
                  </a:lnTo>
                  <a:lnTo>
                    <a:pt x="80" y="52"/>
                  </a:lnTo>
                  <a:lnTo>
                    <a:pt x="79" y="48"/>
                  </a:lnTo>
                  <a:lnTo>
                    <a:pt x="80" y="42"/>
                  </a:lnTo>
                  <a:lnTo>
                    <a:pt x="83" y="36"/>
                  </a:lnTo>
                  <a:lnTo>
                    <a:pt x="83" y="36"/>
                  </a:lnTo>
                  <a:lnTo>
                    <a:pt x="85" y="35"/>
                  </a:lnTo>
                  <a:lnTo>
                    <a:pt x="87" y="34"/>
                  </a:lnTo>
                  <a:lnTo>
                    <a:pt x="89" y="33"/>
                  </a:lnTo>
                  <a:lnTo>
                    <a:pt x="91" y="31"/>
                  </a:lnTo>
                  <a:lnTo>
                    <a:pt x="91" y="31"/>
                  </a:lnTo>
                  <a:lnTo>
                    <a:pt x="93" y="29"/>
                  </a:lnTo>
                  <a:lnTo>
                    <a:pt x="93" y="27"/>
                  </a:lnTo>
                  <a:lnTo>
                    <a:pt x="93" y="27"/>
                  </a:lnTo>
                  <a:lnTo>
                    <a:pt x="90" y="24"/>
                  </a:lnTo>
                  <a:lnTo>
                    <a:pt x="90" y="22"/>
                  </a:lnTo>
                  <a:lnTo>
                    <a:pt x="90" y="22"/>
                  </a:lnTo>
                  <a:lnTo>
                    <a:pt x="93" y="20"/>
                  </a:lnTo>
                  <a:lnTo>
                    <a:pt x="93" y="20"/>
                  </a:lnTo>
                  <a:lnTo>
                    <a:pt x="88" y="17"/>
                  </a:lnTo>
                  <a:lnTo>
                    <a:pt x="85" y="14"/>
                  </a:lnTo>
                  <a:lnTo>
                    <a:pt x="83" y="12"/>
                  </a:lnTo>
                  <a:lnTo>
                    <a:pt x="83" y="12"/>
                  </a:lnTo>
                  <a:lnTo>
                    <a:pt x="81" y="12"/>
                  </a:lnTo>
                  <a:lnTo>
                    <a:pt x="80" y="11"/>
                  </a:lnTo>
                  <a:lnTo>
                    <a:pt x="78" y="9"/>
                  </a:lnTo>
                  <a:lnTo>
                    <a:pt x="78" y="9"/>
                  </a:lnTo>
                  <a:lnTo>
                    <a:pt x="77" y="9"/>
                  </a:lnTo>
                  <a:lnTo>
                    <a:pt x="76" y="8"/>
                  </a:lnTo>
                  <a:lnTo>
                    <a:pt x="76" y="8"/>
                  </a:lnTo>
                  <a:lnTo>
                    <a:pt x="73" y="8"/>
                  </a:lnTo>
                  <a:lnTo>
                    <a:pt x="70" y="6"/>
                  </a:lnTo>
                  <a:lnTo>
                    <a:pt x="69" y="3"/>
                  </a:lnTo>
                  <a:lnTo>
                    <a:pt x="68" y="1"/>
                  </a:lnTo>
                  <a:lnTo>
                    <a:pt x="68" y="1"/>
                  </a:lnTo>
                  <a:lnTo>
                    <a:pt x="64" y="1"/>
                  </a:lnTo>
                  <a:lnTo>
                    <a:pt x="59" y="2"/>
                  </a:lnTo>
                  <a:lnTo>
                    <a:pt x="55" y="2"/>
                  </a:lnTo>
                  <a:lnTo>
                    <a:pt x="51" y="2"/>
                  </a:lnTo>
                  <a:lnTo>
                    <a:pt x="51" y="2"/>
                  </a:lnTo>
                  <a:lnTo>
                    <a:pt x="36" y="0"/>
                  </a:lnTo>
                  <a:lnTo>
                    <a:pt x="30" y="0"/>
                  </a:lnTo>
                  <a:lnTo>
                    <a:pt x="23" y="0"/>
                  </a:lnTo>
                  <a:lnTo>
                    <a:pt x="23" y="0"/>
                  </a:lnTo>
                  <a:lnTo>
                    <a:pt x="20" y="1"/>
                  </a:lnTo>
                  <a:lnTo>
                    <a:pt x="18" y="3"/>
                  </a:lnTo>
                  <a:lnTo>
                    <a:pt x="16" y="6"/>
                  </a:lnTo>
                  <a:lnTo>
                    <a:pt x="14" y="7"/>
                  </a:lnTo>
                  <a:lnTo>
                    <a:pt x="14" y="7"/>
                  </a:lnTo>
                  <a:lnTo>
                    <a:pt x="11" y="8"/>
                  </a:lnTo>
                  <a:lnTo>
                    <a:pt x="7" y="8"/>
                  </a:lnTo>
                  <a:lnTo>
                    <a:pt x="0" y="6"/>
                  </a:lnTo>
                  <a:lnTo>
                    <a:pt x="0" y="6"/>
                  </a:lnTo>
                  <a:lnTo>
                    <a:pt x="4" y="10"/>
                  </a:lnTo>
                  <a:lnTo>
                    <a:pt x="6" y="14"/>
                  </a:lnTo>
                  <a:lnTo>
                    <a:pt x="7" y="20"/>
                  </a:lnTo>
                  <a:lnTo>
                    <a:pt x="5" y="25"/>
                  </a:lnTo>
                  <a:lnTo>
                    <a:pt x="5" y="25"/>
                  </a:lnTo>
                  <a:lnTo>
                    <a:pt x="23" y="29"/>
                  </a:lnTo>
                  <a:lnTo>
                    <a:pt x="23" y="29"/>
                  </a:lnTo>
                  <a:lnTo>
                    <a:pt x="28" y="31"/>
                  </a:lnTo>
                  <a:lnTo>
                    <a:pt x="31" y="32"/>
                  </a:lnTo>
                  <a:lnTo>
                    <a:pt x="33" y="34"/>
                  </a:lnTo>
                  <a:lnTo>
                    <a:pt x="33" y="34"/>
                  </a:lnTo>
                  <a:lnTo>
                    <a:pt x="34" y="38"/>
                  </a:lnTo>
                  <a:lnTo>
                    <a:pt x="34" y="40"/>
                  </a:lnTo>
                  <a:lnTo>
                    <a:pt x="33" y="46"/>
                  </a:lnTo>
                  <a:lnTo>
                    <a:pt x="33" y="46"/>
                  </a:lnTo>
                  <a:lnTo>
                    <a:pt x="37" y="46"/>
                  </a:lnTo>
                  <a:lnTo>
                    <a:pt x="41" y="49"/>
                  </a:lnTo>
                  <a:lnTo>
                    <a:pt x="44" y="52"/>
                  </a:lnTo>
                  <a:lnTo>
                    <a:pt x="47" y="55"/>
                  </a:lnTo>
                  <a:lnTo>
                    <a:pt x="47" y="55"/>
                  </a:lnTo>
                  <a:lnTo>
                    <a:pt x="52" y="62"/>
                  </a:lnTo>
                  <a:lnTo>
                    <a:pt x="52" y="6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7" name="Freeform 646"/>
            <p:cNvSpPr>
              <a:spLocks/>
            </p:cNvSpPr>
            <p:nvPr/>
          </p:nvSpPr>
          <p:spPr bwMode="gray">
            <a:xfrm>
              <a:off x="4506241" y="2967017"/>
              <a:ext cx="74370" cy="45602"/>
            </a:xfrm>
            <a:custGeom>
              <a:avLst/>
              <a:gdLst/>
              <a:ahLst/>
              <a:cxnLst>
                <a:cxn ang="0">
                  <a:pos x="24" y="6"/>
                </a:cxn>
                <a:cxn ang="0">
                  <a:pos x="24" y="6"/>
                </a:cxn>
                <a:cxn ang="0">
                  <a:pos x="42" y="10"/>
                </a:cxn>
                <a:cxn ang="0">
                  <a:pos x="42" y="10"/>
                </a:cxn>
                <a:cxn ang="0">
                  <a:pos x="47" y="12"/>
                </a:cxn>
                <a:cxn ang="0">
                  <a:pos x="50" y="13"/>
                </a:cxn>
                <a:cxn ang="0">
                  <a:pos x="52" y="15"/>
                </a:cxn>
                <a:cxn ang="0">
                  <a:pos x="52" y="15"/>
                </a:cxn>
                <a:cxn ang="0">
                  <a:pos x="53" y="19"/>
                </a:cxn>
                <a:cxn ang="0">
                  <a:pos x="53" y="21"/>
                </a:cxn>
                <a:cxn ang="0">
                  <a:pos x="52" y="27"/>
                </a:cxn>
                <a:cxn ang="0">
                  <a:pos x="52" y="27"/>
                </a:cxn>
                <a:cxn ang="0">
                  <a:pos x="47" y="27"/>
                </a:cxn>
                <a:cxn ang="0">
                  <a:pos x="47" y="27"/>
                </a:cxn>
                <a:cxn ang="0">
                  <a:pos x="24" y="31"/>
                </a:cxn>
                <a:cxn ang="0">
                  <a:pos x="12" y="33"/>
                </a:cxn>
                <a:cxn ang="0">
                  <a:pos x="0" y="33"/>
                </a:cxn>
                <a:cxn ang="0">
                  <a:pos x="0" y="33"/>
                </a:cxn>
                <a:cxn ang="0">
                  <a:pos x="2" y="29"/>
                </a:cxn>
                <a:cxn ang="0">
                  <a:pos x="3" y="26"/>
                </a:cxn>
                <a:cxn ang="0">
                  <a:pos x="3" y="23"/>
                </a:cxn>
                <a:cxn ang="0">
                  <a:pos x="3" y="23"/>
                </a:cxn>
                <a:cxn ang="0">
                  <a:pos x="1" y="20"/>
                </a:cxn>
                <a:cxn ang="0">
                  <a:pos x="1" y="17"/>
                </a:cxn>
                <a:cxn ang="0">
                  <a:pos x="1" y="15"/>
                </a:cxn>
                <a:cxn ang="0">
                  <a:pos x="1" y="15"/>
                </a:cxn>
                <a:cxn ang="0">
                  <a:pos x="5" y="12"/>
                </a:cxn>
                <a:cxn ang="0">
                  <a:pos x="10" y="10"/>
                </a:cxn>
                <a:cxn ang="0">
                  <a:pos x="14" y="6"/>
                </a:cxn>
                <a:cxn ang="0">
                  <a:pos x="15" y="3"/>
                </a:cxn>
                <a:cxn ang="0">
                  <a:pos x="15" y="0"/>
                </a:cxn>
                <a:cxn ang="0">
                  <a:pos x="15" y="0"/>
                </a:cxn>
                <a:cxn ang="0">
                  <a:pos x="18" y="0"/>
                </a:cxn>
                <a:cxn ang="0">
                  <a:pos x="18" y="0"/>
                </a:cxn>
                <a:cxn ang="0">
                  <a:pos x="18" y="2"/>
                </a:cxn>
                <a:cxn ang="0">
                  <a:pos x="16" y="5"/>
                </a:cxn>
                <a:cxn ang="0">
                  <a:pos x="13" y="11"/>
                </a:cxn>
                <a:cxn ang="0">
                  <a:pos x="13" y="11"/>
                </a:cxn>
                <a:cxn ang="0">
                  <a:pos x="13" y="12"/>
                </a:cxn>
                <a:cxn ang="0">
                  <a:pos x="13" y="12"/>
                </a:cxn>
                <a:cxn ang="0">
                  <a:pos x="15" y="13"/>
                </a:cxn>
                <a:cxn ang="0">
                  <a:pos x="15" y="13"/>
                </a:cxn>
                <a:cxn ang="0">
                  <a:pos x="19" y="13"/>
                </a:cxn>
                <a:cxn ang="0">
                  <a:pos x="21" y="11"/>
                </a:cxn>
                <a:cxn ang="0">
                  <a:pos x="23" y="9"/>
                </a:cxn>
                <a:cxn ang="0">
                  <a:pos x="24" y="6"/>
                </a:cxn>
                <a:cxn ang="0">
                  <a:pos x="24" y="6"/>
                </a:cxn>
              </a:cxnLst>
              <a:rect l="0" t="0" r="r" b="b"/>
              <a:pathLst>
                <a:path w="53" h="33">
                  <a:moveTo>
                    <a:pt x="24" y="6"/>
                  </a:moveTo>
                  <a:lnTo>
                    <a:pt x="24" y="6"/>
                  </a:lnTo>
                  <a:lnTo>
                    <a:pt x="42" y="10"/>
                  </a:lnTo>
                  <a:lnTo>
                    <a:pt x="42" y="10"/>
                  </a:lnTo>
                  <a:lnTo>
                    <a:pt x="47" y="12"/>
                  </a:lnTo>
                  <a:lnTo>
                    <a:pt x="50" y="13"/>
                  </a:lnTo>
                  <a:lnTo>
                    <a:pt x="52" y="15"/>
                  </a:lnTo>
                  <a:lnTo>
                    <a:pt x="52" y="15"/>
                  </a:lnTo>
                  <a:lnTo>
                    <a:pt x="53" y="19"/>
                  </a:lnTo>
                  <a:lnTo>
                    <a:pt x="53" y="21"/>
                  </a:lnTo>
                  <a:lnTo>
                    <a:pt x="52" y="27"/>
                  </a:lnTo>
                  <a:lnTo>
                    <a:pt x="52" y="27"/>
                  </a:lnTo>
                  <a:lnTo>
                    <a:pt x="47" y="27"/>
                  </a:lnTo>
                  <a:lnTo>
                    <a:pt x="47" y="27"/>
                  </a:lnTo>
                  <a:lnTo>
                    <a:pt x="24" y="31"/>
                  </a:lnTo>
                  <a:lnTo>
                    <a:pt x="12" y="33"/>
                  </a:lnTo>
                  <a:lnTo>
                    <a:pt x="0" y="33"/>
                  </a:lnTo>
                  <a:lnTo>
                    <a:pt x="0" y="33"/>
                  </a:lnTo>
                  <a:lnTo>
                    <a:pt x="2" y="29"/>
                  </a:lnTo>
                  <a:lnTo>
                    <a:pt x="3" y="26"/>
                  </a:lnTo>
                  <a:lnTo>
                    <a:pt x="3" y="23"/>
                  </a:lnTo>
                  <a:lnTo>
                    <a:pt x="3" y="23"/>
                  </a:lnTo>
                  <a:lnTo>
                    <a:pt x="1" y="20"/>
                  </a:lnTo>
                  <a:lnTo>
                    <a:pt x="1" y="17"/>
                  </a:lnTo>
                  <a:lnTo>
                    <a:pt x="1" y="15"/>
                  </a:lnTo>
                  <a:lnTo>
                    <a:pt x="1" y="15"/>
                  </a:lnTo>
                  <a:lnTo>
                    <a:pt x="5" y="12"/>
                  </a:lnTo>
                  <a:lnTo>
                    <a:pt x="10" y="10"/>
                  </a:lnTo>
                  <a:lnTo>
                    <a:pt x="14" y="6"/>
                  </a:lnTo>
                  <a:lnTo>
                    <a:pt x="15" y="3"/>
                  </a:lnTo>
                  <a:lnTo>
                    <a:pt x="15" y="0"/>
                  </a:lnTo>
                  <a:lnTo>
                    <a:pt x="15" y="0"/>
                  </a:lnTo>
                  <a:lnTo>
                    <a:pt x="18" y="0"/>
                  </a:lnTo>
                  <a:lnTo>
                    <a:pt x="18" y="0"/>
                  </a:lnTo>
                  <a:lnTo>
                    <a:pt x="18" y="2"/>
                  </a:lnTo>
                  <a:lnTo>
                    <a:pt x="16" y="5"/>
                  </a:lnTo>
                  <a:lnTo>
                    <a:pt x="13" y="11"/>
                  </a:lnTo>
                  <a:lnTo>
                    <a:pt x="13" y="11"/>
                  </a:lnTo>
                  <a:lnTo>
                    <a:pt x="13" y="12"/>
                  </a:lnTo>
                  <a:lnTo>
                    <a:pt x="13" y="12"/>
                  </a:lnTo>
                  <a:lnTo>
                    <a:pt x="15" y="13"/>
                  </a:lnTo>
                  <a:lnTo>
                    <a:pt x="15" y="13"/>
                  </a:lnTo>
                  <a:lnTo>
                    <a:pt x="19" y="13"/>
                  </a:lnTo>
                  <a:lnTo>
                    <a:pt x="21" y="11"/>
                  </a:lnTo>
                  <a:lnTo>
                    <a:pt x="23" y="9"/>
                  </a:lnTo>
                  <a:lnTo>
                    <a:pt x="24" y="6"/>
                  </a:lnTo>
                  <a:lnTo>
                    <a:pt x="24"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8" name="Freeform 647"/>
            <p:cNvSpPr>
              <a:spLocks/>
            </p:cNvSpPr>
            <p:nvPr/>
          </p:nvSpPr>
          <p:spPr bwMode="gray">
            <a:xfrm>
              <a:off x="4530232" y="2878215"/>
              <a:ext cx="167934" cy="91202"/>
            </a:xfrm>
            <a:custGeom>
              <a:avLst/>
              <a:gdLst/>
              <a:ahLst/>
              <a:cxnLst>
                <a:cxn ang="0">
                  <a:pos x="94" y="63"/>
                </a:cxn>
                <a:cxn ang="0">
                  <a:pos x="100" y="57"/>
                </a:cxn>
                <a:cxn ang="0">
                  <a:pos x="105" y="57"/>
                </a:cxn>
                <a:cxn ang="0">
                  <a:pos x="109" y="56"/>
                </a:cxn>
                <a:cxn ang="0">
                  <a:pos x="110" y="55"/>
                </a:cxn>
                <a:cxn ang="0">
                  <a:pos x="111" y="52"/>
                </a:cxn>
                <a:cxn ang="0">
                  <a:pos x="112" y="51"/>
                </a:cxn>
                <a:cxn ang="0">
                  <a:pos x="117" y="50"/>
                </a:cxn>
                <a:cxn ang="0">
                  <a:pos x="115" y="39"/>
                </a:cxn>
                <a:cxn ang="0">
                  <a:pos x="109" y="28"/>
                </a:cxn>
                <a:cxn ang="0">
                  <a:pos x="108" y="23"/>
                </a:cxn>
                <a:cxn ang="0">
                  <a:pos x="108" y="17"/>
                </a:cxn>
                <a:cxn ang="0">
                  <a:pos x="106" y="13"/>
                </a:cxn>
                <a:cxn ang="0">
                  <a:pos x="105" y="12"/>
                </a:cxn>
                <a:cxn ang="0">
                  <a:pos x="97" y="12"/>
                </a:cxn>
                <a:cxn ang="0">
                  <a:pos x="89" y="10"/>
                </a:cxn>
                <a:cxn ang="0">
                  <a:pos x="87" y="9"/>
                </a:cxn>
                <a:cxn ang="0">
                  <a:pos x="84" y="2"/>
                </a:cxn>
                <a:cxn ang="0">
                  <a:pos x="82" y="1"/>
                </a:cxn>
                <a:cxn ang="0">
                  <a:pos x="80" y="0"/>
                </a:cxn>
                <a:cxn ang="0">
                  <a:pos x="74" y="0"/>
                </a:cxn>
                <a:cxn ang="0">
                  <a:pos x="68" y="0"/>
                </a:cxn>
                <a:cxn ang="0">
                  <a:pos x="58" y="4"/>
                </a:cxn>
                <a:cxn ang="0">
                  <a:pos x="54" y="4"/>
                </a:cxn>
                <a:cxn ang="0">
                  <a:pos x="53" y="18"/>
                </a:cxn>
                <a:cxn ang="0">
                  <a:pos x="53" y="19"/>
                </a:cxn>
                <a:cxn ang="0">
                  <a:pos x="47" y="22"/>
                </a:cxn>
                <a:cxn ang="0">
                  <a:pos x="46" y="25"/>
                </a:cxn>
                <a:cxn ang="0">
                  <a:pos x="44" y="28"/>
                </a:cxn>
                <a:cxn ang="0">
                  <a:pos x="39" y="26"/>
                </a:cxn>
                <a:cxn ang="0">
                  <a:pos x="35" y="22"/>
                </a:cxn>
                <a:cxn ang="0">
                  <a:pos x="32" y="13"/>
                </a:cxn>
                <a:cxn ang="0">
                  <a:pos x="28" y="4"/>
                </a:cxn>
                <a:cxn ang="0">
                  <a:pos x="26" y="2"/>
                </a:cxn>
                <a:cxn ang="0">
                  <a:pos x="24" y="3"/>
                </a:cxn>
                <a:cxn ang="0">
                  <a:pos x="19" y="7"/>
                </a:cxn>
                <a:cxn ang="0">
                  <a:pos x="6" y="18"/>
                </a:cxn>
                <a:cxn ang="0">
                  <a:pos x="1" y="26"/>
                </a:cxn>
                <a:cxn ang="0">
                  <a:pos x="0" y="36"/>
                </a:cxn>
                <a:cxn ang="0">
                  <a:pos x="0" y="42"/>
                </a:cxn>
                <a:cxn ang="0">
                  <a:pos x="0" y="47"/>
                </a:cxn>
                <a:cxn ang="0">
                  <a:pos x="1" y="49"/>
                </a:cxn>
                <a:cxn ang="0">
                  <a:pos x="12" y="51"/>
                </a:cxn>
                <a:cxn ang="0">
                  <a:pos x="15" y="50"/>
                </a:cxn>
                <a:cxn ang="0">
                  <a:pos x="19" y="46"/>
                </a:cxn>
                <a:cxn ang="0">
                  <a:pos x="24" y="43"/>
                </a:cxn>
                <a:cxn ang="0">
                  <a:pos x="31" y="43"/>
                </a:cxn>
                <a:cxn ang="0">
                  <a:pos x="52" y="45"/>
                </a:cxn>
                <a:cxn ang="0">
                  <a:pos x="56" y="45"/>
                </a:cxn>
                <a:cxn ang="0">
                  <a:pos x="65" y="44"/>
                </a:cxn>
                <a:cxn ang="0">
                  <a:pos x="69" y="44"/>
                </a:cxn>
                <a:cxn ang="0">
                  <a:pos x="71" y="49"/>
                </a:cxn>
                <a:cxn ang="0">
                  <a:pos x="77" y="51"/>
                </a:cxn>
                <a:cxn ang="0">
                  <a:pos x="78" y="52"/>
                </a:cxn>
                <a:cxn ang="0">
                  <a:pos x="79" y="52"/>
                </a:cxn>
                <a:cxn ang="0">
                  <a:pos x="82" y="55"/>
                </a:cxn>
                <a:cxn ang="0">
                  <a:pos x="84" y="55"/>
                </a:cxn>
                <a:cxn ang="0">
                  <a:pos x="89" y="60"/>
                </a:cxn>
                <a:cxn ang="0">
                  <a:pos x="94" y="63"/>
                </a:cxn>
              </a:cxnLst>
              <a:rect l="0" t="0" r="r" b="b"/>
              <a:pathLst>
                <a:path w="117" h="63">
                  <a:moveTo>
                    <a:pt x="94" y="63"/>
                  </a:moveTo>
                  <a:lnTo>
                    <a:pt x="94" y="63"/>
                  </a:lnTo>
                  <a:lnTo>
                    <a:pt x="100" y="57"/>
                  </a:lnTo>
                  <a:lnTo>
                    <a:pt x="100" y="57"/>
                  </a:lnTo>
                  <a:lnTo>
                    <a:pt x="102" y="57"/>
                  </a:lnTo>
                  <a:lnTo>
                    <a:pt x="105" y="57"/>
                  </a:lnTo>
                  <a:lnTo>
                    <a:pt x="107" y="57"/>
                  </a:lnTo>
                  <a:lnTo>
                    <a:pt x="109" y="56"/>
                  </a:lnTo>
                  <a:lnTo>
                    <a:pt x="109" y="56"/>
                  </a:lnTo>
                  <a:lnTo>
                    <a:pt x="110" y="55"/>
                  </a:lnTo>
                  <a:lnTo>
                    <a:pt x="110" y="53"/>
                  </a:lnTo>
                  <a:lnTo>
                    <a:pt x="111" y="52"/>
                  </a:lnTo>
                  <a:lnTo>
                    <a:pt x="112" y="51"/>
                  </a:lnTo>
                  <a:lnTo>
                    <a:pt x="112" y="51"/>
                  </a:lnTo>
                  <a:lnTo>
                    <a:pt x="117" y="50"/>
                  </a:lnTo>
                  <a:lnTo>
                    <a:pt x="117" y="50"/>
                  </a:lnTo>
                  <a:lnTo>
                    <a:pt x="116" y="44"/>
                  </a:lnTo>
                  <a:lnTo>
                    <a:pt x="115" y="39"/>
                  </a:lnTo>
                  <a:lnTo>
                    <a:pt x="109" y="28"/>
                  </a:lnTo>
                  <a:lnTo>
                    <a:pt x="109" y="28"/>
                  </a:lnTo>
                  <a:lnTo>
                    <a:pt x="108" y="25"/>
                  </a:lnTo>
                  <a:lnTo>
                    <a:pt x="108" y="23"/>
                  </a:lnTo>
                  <a:lnTo>
                    <a:pt x="108" y="17"/>
                  </a:lnTo>
                  <a:lnTo>
                    <a:pt x="108" y="17"/>
                  </a:lnTo>
                  <a:lnTo>
                    <a:pt x="107" y="14"/>
                  </a:lnTo>
                  <a:lnTo>
                    <a:pt x="106" y="13"/>
                  </a:lnTo>
                  <a:lnTo>
                    <a:pt x="105" y="12"/>
                  </a:lnTo>
                  <a:lnTo>
                    <a:pt x="105" y="12"/>
                  </a:lnTo>
                  <a:lnTo>
                    <a:pt x="101" y="12"/>
                  </a:lnTo>
                  <a:lnTo>
                    <a:pt x="97" y="12"/>
                  </a:lnTo>
                  <a:lnTo>
                    <a:pt x="92" y="12"/>
                  </a:lnTo>
                  <a:lnTo>
                    <a:pt x="89" y="10"/>
                  </a:lnTo>
                  <a:lnTo>
                    <a:pt x="89" y="10"/>
                  </a:lnTo>
                  <a:lnTo>
                    <a:pt x="87" y="9"/>
                  </a:lnTo>
                  <a:lnTo>
                    <a:pt x="86" y="8"/>
                  </a:lnTo>
                  <a:lnTo>
                    <a:pt x="84" y="2"/>
                  </a:lnTo>
                  <a:lnTo>
                    <a:pt x="84" y="2"/>
                  </a:lnTo>
                  <a:lnTo>
                    <a:pt x="82" y="1"/>
                  </a:lnTo>
                  <a:lnTo>
                    <a:pt x="80" y="0"/>
                  </a:lnTo>
                  <a:lnTo>
                    <a:pt x="80" y="0"/>
                  </a:lnTo>
                  <a:lnTo>
                    <a:pt x="77" y="0"/>
                  </a:lnTo>
                  <a:lnTo>
                    <a:pt x="74" y="0"/>
                  </a:lnTo>
                  <a:lnTo>
                    <a:pt x="68" y="0"/>
                  </a:lnTo>
                  <a:lnTo>
                    <a:pt x="68" y="0"/>
                  </a:lnTo>
                  <a:lnTo>
                    <a:pt x="60" y="3"/>
                  </a:lnTo>
                  <a:lnTo>
                    <a:pt x="58" y="4"/>
                  </a:lnTo>
                  <a:lnTo>
                    <a:pt x="54" y="4"/>
                  </a:lnTo>
                  <a:lnTo>
                    <a:pt x="54" y="4"/>
                  </a:lnTo>
                  <a:lnTo>
                    <a:pt x="54" y="11"/>
                  </a:lnTo>
                  <a:lnTo>
                    <a:pt x="53" y="18"/>
                  </a:lnTo>
                  <a:lnTo>
                    <a:pt x="53" y="18"/>
                  </a:lnTo>
                  <a:lnTo>
                    <a:pt x="53" y="19"/>
                  </a:lnTo>
                  <a:lnTo>
                    <a:pt x="50" y="20"/>
                  </a:lnTo>
                  <a:lnTo>
                    <a:pt x="47" y="22"/>
                  </a:lnTo>
                  <a:lnTo>
                    <a:pt x="47" y="22"/>
                  </a:lnTo>
                  <a:lnTo>
                    <a:pt x="46" y="25"/>
                  </a:lnTo>
                  <a:lnTo>
                    <a:pt x="44" y="28"/>
                  </a:lnTo>
                  <a:lnTo>
                    <a:pt x="44" y="28"/>
                  </a:lnTo>
                  <a:lnTo>
                    <a:pt x="42" y="29"/>
                  </a:lnTo>
                  <a:lnTo>
                    <a:pt x="39" y="26"/>
                  </a:lnTo>
                  <a:lnTo>
                    <a:pt x="35" y="22"/>
                  </a:lnTo>
                  <a:lnTo>
                    <a:pt x="35" y="22"/>
                  </a:lnTo>
                  <a:lnTo>
                    <a:pt x="33" y="19"/>
                  </a:lnTo>
                  <a:lnTo>
                    <a:pt x="32" y="13"/>
                  </a:lnTo>
                  <a:lnTo>
                    <a:pt x="31" y="9"/>
                  </a:lnTo>
                  <a:lnTo>
                    <a:pt x="28" y="4"/>
                  </a:lnTo>
                  <a:lnTo>
                    <a:pt x="28" y="4"/>
                  </a:lnTo>
                  <a:lnTo>
                    <a:pt x="26" y="2"/>
                  </a:lnTo>
                  <a:lnTo>
                    <a:pt x="24" y="3"/>
                  </a:lnTo>
                  <a:lnTo>
                    <a:pt x="24" y="3"/>
                  </a:lnTo>
                  <a:lnTo>
                    <a:pt x="19" y="7"/>
                  </a:lnTo>
                  <a:lnTo>
                    <a:pt x="19" y="7"/>
                  </a:lnTo>
                  <a:lnTo>
                    <a:pt x="11" y="14"/>
                  </a:lnTo>
                  <a:lnTo>
                    <a:pt x="6" y="18"/>
                  </a:lnTo>
                  <a:lnTo>
                    <a:pt x="4" y="22"/>
                  </a:lnTo>
                  <a:lnTo>
                    <a:pt x="1" y="26"/>
                  </a:lnTo>
                  <a:lnTo>
                    <a:pt x="0" y="32"/>
                  </a:lnTo>
                  <a:lnTo>
                    <a:pt x="0" y="36"/>
                  </a:lnTo>
                  <a:lnTo>
                    <a:pt x="0" y="42"/>
                  </a:lnTo>
                  <a:lnTo>
                    <a:pt x="0" y="42"/>
                  </a:lnTo>
                  <a:lnTo>
                    <a:pt x="0" y="46"/>
                  </a:lnTo>
                  <a:lnTo>
                    <a:pt x="0" y="47"/>
                  </a:lnTo>
                  <a:lnTo>
                    <a:pt x="1" y="49"/>
                  </a:lnTo>
                  <a:lnTo>
                    <a:pt x="1" y="49"/>
                  </a:lnTo>
                  <a:lnTo>
                    <a:pt x="8" y="51"/>
                  </a:lnTo>
                  <a:lnTo>
                    <a:pt x="12" y="51"/>
                  </a:lnTo>
                  <a:lnTo>
                    <a:pt x="15" y="50"/>
                  </a:lnTo>
                  <a:lnTo>
                    <a:pt x="15" y="50"/>
                  </a:lnTo>
                  <a:lnTo>
                    <a:pt x="17" y="49"/>
                  </a:lnTo>
                  <a:lnTo>
                    <a:pt x="19" y="46"/>
                  </a:lnTo>
                  <a:lnTo>
                    <a:pt x="21" y="44"/>
                  </a:lnTo>
                  <a:lnTo>
                    <a:pt x="24" y="43"/>
                  </a:lnTo>
                  <a:lnTo>
                    <a:pt x="24" y="43"/>
                  </a:lnTo>
                  <a:lnTo>
                    <a:pt x="31" y="43"/>
                  </a:lnTo>
                  <a:lnTo>
                    <a:pt x="37" y="43"/>
                  </a:lnTo>
                  <a:lnTo>
                    <a:pt x="52" y="45"/>
                  </a:lnTo>
                  <a:lnTo>
                    <a:pt x="52" y="45"/>
                  </a:lnTo>
                  <a:lnTo>
                    <a:pt x="56" y="45"/>
                  </a:lnTo>
                  <a:lnTo>
                    <a:pt x="60" y="45"/>
                  </a:lnTo>
                  <a:lnTo>
                    <a:pt x="65" y="44"/>
                  </a:lnTo>
                  <a:lnTo>
                    <a:pt x="69" y="44"/>
                  </a:lnTo>
                  <a:lnTo>
                    <a:pt x="69" y="44"/>
                  </a:lnTo>
                  <a:lnTo>
                    <a:pt x="70" y="46"/>
                  </a:lnTo>
                  <a:lnTo>
                    <a:pt x="71" y="49"/>
                  </a:lnTo>
                  <a:lnTo>
                    <a:pt x="74" y="51"/>
                  </a:lnTo>
                  <a:lnTo>
                    <a:pt x="77" y="51"/>
                  </a:lnTo>
                  <a:lnTo>
                    <a:pt x="77" y="51"/>
                  </a:lnTo>
                  <a:lnTo>
                    <a:pt x="78" y="52"/>
                  </a:lnTo>
                  <a:lnTo>
                    <a:pt x="79" y="52"/>
                  </a:lnTo>
                  <a:lnTo>
                    <a:pt x="79" y="52"/>
                  </a:lnTo>
                  <a:lnTo>
                    <a:pt x="81" y="54"/>
                  </a:lnTo>
                  <a:lnTo>
                    <a:pt x="82" y="55"/>
                  </a:lnTo>
                  <a:lnTo>
                    <a:pt x="84" y="55"/>
                  </a:lnTo>
                  <a:lnTo>
                    <a:pt x="84" y="55"/>
                  </a:lnTo>
                  <a:lnTo>
                    <a:pt x="86" y="57"/>
                  </a:lnTo>
                  <a:lnTo>
                    <a:pt x="89" y="60"/>
                  </a:lnTo>
                  <a:lnTo>
                    <a:pt x="94" y="63"/>
                  </a:lnTo>
                  <a:lnTo>
                    <a:pt x="94" y="6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49" name="Freeform 648"/>
            <p:cNvSpPr>
              <a:spLocks/>
            </p:cNvSpPr>
            <p:nvPr/>
          </p:nvSpPr>
          <p:spPr bwMode="gray">
            <a:xfrm>
              <a:off x="4585409" y="2818213"/>
              <a:ext cx="112756" cy="76802"/>
            </a:xfrm>
            <a:custGeom>
              <a:avLst/>
              <a:gdLst/>
              <a:ahLst/>
              <a:cxnLst>
                <a:cxn ang="0">
                  <a:pos x="66" y="54"/>
                </a:cxn>
                <a:cxn ang="0">
                  <a:pos x="58" y="54"/>
                </a:cxn>
                <a:cxn ang="0">
                  <a:pos x="50" y="52"/>
                </a:cxn>
                <a:cxn ang="0">
                  <a:pos x="48" y="51"/>
                </a:cxn>
                <a:cxn ang="0">
                  <a:pos x="45" y="44"/>
                </a:cxn>
                <a:cxn ang="0">
                  <a:pos x="43" y="43"/>
                </a:cxn>
                <a:cxn ang="0">
                  <a:pos x="41" y="42"/>
                </a:cxn>
                <a:cxn ang="0">
                  <a:pos x="35" y="42"/>
                </a:cxn>
                <a:cxn ang="0">
                  <a:pos x="29" y="42"/>
                </a:cxn>
                <a:cxn ang="0">
                  <a:pos x="19" y="46"/>
                </a:cxn>
                <a:cxn ang="0">
                  <a:pos x="15" y="46"/>
                </a:cxn>
                <a:cxn ang="0">
                  <a:pos x="17" y="42"/>
                </a:cxn>
                <a:cxn ang="0">
                  <a:pos x="16" y="36"/>
                </a:cxn>
                <a:cxn ang="0">
                  <a:pos x="11" y="31"/>
                </a:cxn>
                <a:cxn ang="0">
                  <a:pos x="10" y="26"/>
                </a:cxn>
                <a:cxn ang="0">
                  <a:pos x="8" y="25"/>
                </a:cxn>
                <a:cxn ang="0">
                  <a:pos x="4" y="24"/>
                </a:cxn>
                <a:cxn ang="0">
                  <a:pos x="3" y="23"/>
                </a:cxn>
                <a:cxn ang="0">
                  <a:pos x="0" y="13"/>
                </a:cxn>
                <a:cxn ang="0">
                  <a:pos x="1" y="11"/>
                </a:cxn>
                <a:cxn ang="0">
                  <a:pos x="8" y="9"/>
                </a:cxn>
                <a:cxn ang="0">
                  <a:pos x="15" y="7"/>
                </a:cxn>
                <a:cxn ang="0">
                  <a:pos x="16" y="4"/>
                </a:cxn>
                <a:cxn ang="0">
                  <a:pos x="20" y="3"/>
                </a:cxn>
                <a:cxn ang="0">
                  <a:pos x="28" y="5"/>
                </a:cxn>
                <a:cxn ang="0">
                  <a:pos x="43" y="4"/>
                </a:cxn>
                <a:cxn ang="0">
                  <a:pos x="52" y="8"/>
                </a:cxn>
                <a:cxn ang="0">
                  <a:pos x="58" y="10"/>
                </a:cxn>
                <a:cxn ang="0">
                  <a:pos x="61" y="10"/>
                </a:cxn>
                <a:cxn ang="0">
                  <a:pos x="63" y="4"/>
                </a:cxn>
                <a:cxn ang="0">
                  <a:pos x="68" y="1"/>
                </a:cxn>
                <a:cxn ang="0">
                  <a:pos x="69" y="0"/>
                </a:cxn>
                <a:cxn ang="0">
                  <a:pos x="71" y="2"/>
                </a:cxn>
                <a:cxn ang="0">
                  <a:pos x="72" y="3"/>
                </a:cxn>
                <a:cxn ang="0">
                  <a:pos x="78" y="2"/>
                </a:cxn>
                <a:cxn ang="0">
                  <a:pos x="77" y="9"/>
                </a:cxn>
                <a:cxn ang="0">
                  <a:pos x="72" y="14"/>
                </a:cxn>
                <a:cxn ang="0">
                  <a:pos x="70" y="15"/>
                </a:cxn>
                <a:cxn ang="0">
                  <a:pos x="64" y="17"/>
                </a:cxn>
                <a:cxn ang="0">
                  <a:pos x="62" y="18"/>
                </a:cxn>
                <a:cxn ang="0">
                  <a:pos x="60" y="23"/>
                </a:cxn>
                <a:cxn ang="0">
                  <a:pos x="61" y="30"/>
                </a:cxn>
                <a:cxn ang="0">
                  <a:pos x="64" y="31"/>
                </a:cxn>
                <a:cxn ang="0">
                  <a:pos x="64" y="34"/>
                </a:cxn>
                <a:cxn ang="0">
                  <a:pos x="66" y="36"/>
                </a:cxn>
                <a:cxn ang="0">
                  <a:pos x="70" y="40"/>
                </a:cxn>
                <a:cxn ang="0">
                  <a:pos x="70" y="43"/>
                </a:cxn>
                <a:cxn ang="0">
                  <a:pos x="69" y="45"/>
                </a:cxn>
                <a:cxn ang="0">
                  <a:pos x="66" y="52"/>
                </a:cxn>
                <a:cxn ang="0">
                  <a:pos x="66" y="54"/>
                </a:cxn>
              </a:cxnLst>
              <a:rect l="0" t="0" r="r" b="b"/>
              <a:pathLst>
                <a:path w="78" h="54">
                  <a:moveTo>
                    <a:pt x="66" y="54"/>
                  </a:moveTo>
                  <a:lnTo>
                    <a:pt x="66" y="54"/>
                  </a:lnTo>
                  <a:lnTo>
                    <a:pt x="62" y="54"/>
                  </a:lnTo>
                  <a:lnTo>
                    <a:pt x="58" y="54"/>
                  </a:lnTo>
                  <a:lnTo>
                    <a:pt x="53" y="54"/>
                  </a:lnTo>
                  <a:lnTo>
                    <a:pt x="50" y="52"/>
                  </a:lnTo>
                  <a:lnTo>
                    <a:pt x="50" y="52"/>
                  </a:lnTo>
                  <a:lnTo>
                    <a:pt x="48" y="51"/>
                  </a:lnTo>
                  <a:lnTo>
                    <a:pt x="47" y="50"/>
                  </a:lnTo>
                  <a:lnTo>
                    <a:pt x="45" y="44"/>
                  </a:lnTo>
                  <a:lnTo>
                    <a:pt x="45" y="44"/>
                  </a:lnTo>
                  <a:lnTo>
                    <a:pt x="43" y="43"/>
                  </a:lnTo>
                  <a:lnTo>
                    <a:pt x="41" y="42"/>
                  </a:lnTo>
                  <a:lnTo>
                    <a:pt x="41" y="42"/>
                  </a:lnTo>
                  <a:lnTo>
                    <a:pt x="38" y="42"/>
                  </a:lnTo>
                  <a:lnTo>
                    <a:pt x="35" y="42"/>
                  </a:lnTo>
                  <a:lnTo>
                    <a:pt x="29" y="42"/>
                  </a:lnTo>
                  <a:lnTo>
                    <a:pt x="29" y="42"/>
                  </a:lnTo>
                  <a:lnTo>
                    <a:pt x="21" y="45"/>
                  </a:lnTo>
                  <a:lnTo>
                    <a:pt x="19" y="46"/>
                  </a:lnTo>
                  <a:lnTo>
                    <a:pt x="15" y="46"/>
                  </a:lnTo>
                  <a:lnTo>
                    <a:pt x="15" y="46"/>
                  </a:lnTo>
                  <a:lnTo>
                    <a:pt x="17" y="42"/>
                  </a:lnTo>
                  <a:lnTo>
                    <a:pt x="17" y="42"/>
                  </a:lnTo>
                  <a:lnTo>
                    <a:pt x="18" y="39"/>
                  </a:lnTo>
                  <a:lnTo>
                    <a:pt x="16" y="36"/>
                  </a:lnTo>
                  <a:lnTo>
                    <a:pt x="11" y="31"/>
                  </a:lnTo>
                  <a:lnTo>
                    <a:pt x="11" y="31"/>
                  </a:lnTo>
                  <a:lnTo>
                    <a:pt x="10" y="29"/>
                  </a:lnTo>
                  <a:lnTo>
                    <a:pt x="10" y="26"/>
                  </a:lnTo>
                  <a:lnTo>
                    <a:pt x="10" y="26"/>
                  </a:lnTo>
                  <a:lnTo>
                    <a:pt x="8" y="25"/>
                  </a:lnTo>
                  <a:lnTo>
                    <a:pt x="6" y="24"/>
                  </a:lnTo>
                  <a:lnTo>
                    <a:pt x="4" y="24"/>
                  </a:lnTo>
                  <a:lnTo>
                    <a:pt x="3" y="23"/>
                  </a:lnTo>
                  <a:lnTo>
                    <a:pt x="3" y="23"/>
                  </a:lnTo>
                  <a:lnTo>
                    <a:pt x="1" y="17"/>
                  </a:lnTo>
                  <a:lnTo>
                    <a:pt x="0" y="13"/>
                  </a:lnTo>
                  <a:lnTo>
                    <a:pt x="1" y="11"/>
                  </a:lnTo>
                  <a:lnTo>
                    <a:pt x="1" y="11"/>
                  </a:lnTo>
                  <a:lnTo>
                    <a:pt x="5" y="9"/>
                  </a:lnTo>
                  <a:lnTo>
                    <a:pt x="8" y="9"/>
                  </a:lnTo>
                  <a:lnTo>
                    <a:pt x="13" y="8"/>
                  </a:lnTo>
                  <a:lnTo>
                    <a:pt x="15" y="7"/>
                  </a:lnTo>
                  <a:lnTo>
                    <a:pt x="16" y="4"/>
                  </a:lnTo>
                  <a:lnTo>
                    <a:pt x="16" y="4"/>
                  </a:lnTo>
                  <a:lnTo>
                    <a:pt x="18" y="3"/>
                  </a:lnTo>
                  <a:lnTo>
                    <a:pt x="20" y="3"/>
                  </a:lnTo>
                  <a:lnTo>
                    <a:pt x="20" y="3"/>
                  </a:lnTo>
                  <a:lnTo>
                    <a:pt x="28" y="5"/>
                  </a:lnTo>
                  <a:lnTo>
                    <a:pt x="28" y="5"/>
                  </a:lnTo>
                  <a:lnTo>
                    <a:pt x="43" y="4"/>
                  </a:lnTo>
                  <a:lnTo>
                    <a:pt x="47" y="5"/>
                  </a:lnTo>
                  <a:lnTo>
                    <a:pt x="52" y="8"/>
                  </a:lnTo>
                  <a:lnTo>
                    <a:pt x="52" y="8"/>
                  </a:lnTo>
                  <a:lnTo>
                    <a:pt x="58" y="10"/>
                  </a:lnTo>
                  <a:lnTo>
                    <a:pt x="60" y="10"/>
                  </a:lnTo>
                  <a:lnTo>
                    <a:pt x="61" y="10"/>
                  </a:lnTo>
                  <a:lnTo>
                    <a:pt x="61" y="10"/>
                  </a:lnTo>
                  <a:lnTo>
                    <a:pt x="63" y="4"/>
                  </a:lnTo>
                  <a:lnTo>
                    <a:pt x="66" y="2"/>
                  </a:lnTo>
                  <a:lnTo>
                    <a:pt x="68" y="1"/>
                  </a:lnTo>
                  <a:lnTo>
                    <a:pt x="68" y="1"/>
                  </a:lnTo>
                  <a:lnTo>
                    <a:pt x="69" y="0"/>
                  </a:lnTo>
                  <a:lnTo>
                    <a:pt x="70" y="1"/>
                  </a:lnTo>
                  <a:lnTo>
                    <a:pt x="71" y="2"/>
                  </a:lnTo>
                  <a:lnTo>
                    <a:pt x="72" y="3"/>
                  </a:lnTo>
                  <a:lnTo>
                    <a:pt x="72" y="3"/>
                  </a:lnTo>
                  <a:lnTo>
                    <a:pt x="78" y="2"/>
                  </a:lnTo>
                  <a:lnTo>
                    <a:pt x="78" y="2"/>
                  </a:lnTo>
                  <a:lnTo>
                    <a:pt x="78" y="5"/>
                  </a:lnTo>
                  <a:lnTo>
                    <a:pt x="77" y="9"/>
                  </a:lnTo>
                  <a:lnTo>
                    <a:pt x="74" y="12"/>
                  </a:lnTo>
                  <a:lnTo>
                    <a:pt x="72" y="14"/>
                  </a:lnTo>
                  <a:lnTo>
                    <a:pt x="72" y="14"/>
                  </a:lnTo>
                  <a:lnTo>
                    <a:pt x="70" y="15"/>
                  </a:lnTo>
                  <a:lnTo>
                    <a:pt x="67" y="15"/>
                  </a:lnTo>
                  <a:lnTo>
                    <a:pt x="64" y="17"/>
                  </a:lnTo>
                  <a:lnTo>
                    <a:pt x="62" y="18"/>
                  </a:lnTo>
                  <a:lnTo>
                    <a:pt x="62" y="18"/>
                  </a:lnTo>
                  <a:lnTo>
                    <a:pt x="60" y="20"/>
                  </a:lnTo>
                  <a:lnTo>
                    <a:pt x="60" y="23"/>
                  </a:lnTo>
                  <a:lnTo>
                    <a:pt x="61" y="30"/>
                  </a:lnTo>
                  <a:lnTo>
                    <a:pt x="61" y="30"/>
                  </a:lnTo>
                  <a:lnTo>
                    <a:pt x="62" y="31"/>
                  </a:lnTo>
                  <a:lnTo>
                    <a:pt x="64" y="31"/>
                  </a:lnTo>
                  <a:lnTo>
                    <a:pt x="64" y="31"/>
                  </a:lnTo>
                  <a:lnTo>
                    <a:pt x="64" y="34"/>
                  </a:lnTo>
                  <a:lnTo>
                    <a:pt x="66" y="36"/>
                  </a:lnTo>
                  <a:lnTo>
                    <a:pt x="66" y="36"/>
                  </a:lnTo>
                  <a:lnTo>
                    <a:pt x="68" y="39"/>
                  </a:lnTo>
                  <a:lnTo>
                    <a:pt x="70" y="40"/>
                  </a:lnTo>
                  <a:lnTo>
                    <a:pt x="70" y="40"/>
                  </a:lnTo>
                  <a:lnTo>
                    <a:pt x="70" y="43"/>
                  </a:lnTo>
                  <a:lnTo>
                    <a:pt x="69" y="45"/>
                  </a:lnTo>
                  <a:lnTo>
                    <a:pt x="69" y="45"/>
                  </a:lnTo>
                  <a:lnTo>
                    <a:pt x="67" y="50"/>
                  </a:lnTo>
                  <a:lnTo>
                    <a:pt x="66" y="52"/>
                  </a:lnTo>
                  <a:lnTo>
                    <a:pt x="66" y="54"/>
                  </a:lnTo>
                  <a:lnTo>
                    <a:pt x="66" y="5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0" name="Freeform 649"/>
            <p:cNvSpPr>
              <a:spLocks/>
            </p:cNvSpPr>
            <p:nvPr/>
          </p:nvSpPr>
          <p:spPr bwMode="gray">
            <a:xfrm>
              <a:off x="5936078" y="2134195"/>
              <a:ext cx="2185537" cy="1228832"/>
            </a:xfrm>
            <a:custGeom>
              <a:avLst/>
              <a:gdLst/>
              <a:ahLst/>
              <a:cxnLst>
                <a:cxn ang="0">
                  <a:pos x="137" y="42"/>
                </a:cxn>
                <a:cxn ang="0">
                  <a:pos x="198" y="44"/>
                </a:cxn>
                <a:cxn ang="0">
                  <a:pos x="216" y="22"/>
                </a:cxn>
                <a:cxn ang="0">
                  <a:pos x="294" y="23"/>
                </a:cxn>
                <a:cxn ang="0">
                  <a:pos x="368" y="32"/>
                </a:cxn>
                <a:cxn ang="0">
                  <a:pos x="364" y="83"/>
                </a:cxn>
                <a:cxn ang="0">
                  <a:pos x="277" y="130"/>
                </a:cxn>
                <a:cxn ang="0">
                  <a:pos x="320" y="128"/>
                </a:cxn>
                <a:cxn ang="0">
                  <a:pos x="395" y="131"/>
                </a:cxn>
                <a:cxn ang="0">
                  <a:pos x="454" y="131"/>
                </a:cxn>
                <a:cxn ang="0">
                  <a:pos x="507" y="141"/>
                </a:cxn>
                <a:cxn ang="0">
                  <a:pos x="546" y="116"/>
                </a:cxn>
                <a:cxn ang="0">
                  <a:pos x="613" y="161"/>
                </a:cxn>
                <a:cxn ang="0">
                  <a:pos x="672" y="182"/>
                </a:cxn>
                <a:cxn ang="0">
                  <a:pos x="749" y="186"/>
                </a:cxn>
                <a:cxn ang="0">
                  <a:pos x="789" y="162"/>
                </a:cxn>
                <a:cxn ang="0">
                  <a:pos x="830" y="137"/>
                </a:cxn>
                <a:cxn ang="0">
                  <a:pos x="868" y="171"/>
                </a:cxn>
                <a:cxn ang="0">
                  <a:pos x="945" y="180"/>
                </a:cxn>
                <a:cxn ang="0">
                  <a:pos x="1082" y="201"/>
                </a:cxn>
                <a:cxn ang="0">
                  <a:pos x="1144" y="228"/>
                </a:cxn>
                <a:cxn ang="0">
                  <a:pos x="1245" y="260"/>
                </a:cxn>
                <a:cxn ang="0">
                  <a:pos x="1327" y="221"/>
                </a:cxn>
                <a:cxn ang="0">
                  <a:pos x="1433" y="266"/>
                </a:cxn>
                <a:cxn ang="0">
                  <a:pos x="1487" y="291"/>
                </a:cxn>
                <a:cxn ang="0">
                  <a:pos x="1524" y="333"/>
                </a:cxn>
                <a:cxn ang="0">
                  <a:pos x="1461" y="350"/>
                </a:cxn>
                <a:cxn ang="0">
                  <a:pos x="1413" y="313"/>
                </a:cxn>
                <a:cxn ang="0">
                  <a:pos x="1336" y="353"/>
                </a:cxn>
                <a:cxn ang="0">
                  <a:pos x="1346" y="410"/>
                </a:cxn>
                <a:cxn ang="0">
                  <a:pos x="1243" y="470"/>
                </a:cxn>
                <a:cxn ang="0">
                  <a:pos x="1180" y="475"/>
                </a:cxn>
                <a:cxn ang="0">
                  <a:pos x="1136" y="490"/>
                </a:cxn>
                <a:cxn ang="0">
                  <a:pos x="1128" y="534"/>
                </a:cxn>
                <a:cxn ang="0">
                  <a:pos x="1115" y="572"/>
                </a:cxn>
                <a:cxn ang="0">
                  <a:pos x="1083" y="633"/>
                </a:cxn>
                <a:cxn ang="0">
                  <a:pos x="1033" y="659"/>
                </a:cxn>
                <a:cxn ang="0">
                  <a:pos x="1052" y="523"/>
                </a:cxn>
                <a:cxn ang="0">
                  <a:pos x="1133" y="450"/>
                </a:cxn>
                <a:cxn ang="0">
                  <a:pos x="1114" y="439"/>
                </a:cxn>
                <a:cxn ang="0">
                  <a:pos x="1097" y="433"/>
                </a:cxn>
                <a:cxn ang="0">
                  <a:pos x="1040" y="450"/>
                </a:cxn>
                <a:cxn ang="0">
                  <a:pos x="999" y="497"/>
                </a:cxn>
                <a:cxn ang="0">
                  <a:pos x="966" y="494"/>
                </a:cxn>
                <a:cxn ang="0">
                  <a:pos x="927" y="486"/>
                </a:cxn>
                <a:cxn ang="0">
                  <a:pos x="871" y="488"/>
                </a:cxn>
                <a:cxn ang="0">
                  <a:pos x="729" y="583"/>
                </a:cxn>
                <a:cxn ang="0">
                  <a:pos x="749" y="603"/>
                </a:cxn>
                <a:cxn ang="0">
                  <a:pos x="769" y="609"/>
                </a:cxn>
                <a:cxn ang="0">
                  <a:pos x="794" y="688"/>
                </a:cxn>
                <a:cxn ang="0">
                  <a:pos x="717" y="852"/>
                </a:cxn>
                <a:cxn ang="0">
                  <a:pos x="660" y="844"/>
                </a:cxn>
                <a:cxn ang="0">
                  <a:pos x="698" y="780"/>
                </a:cxn>
                <a:cxn ang="0">
                  <a:pos x="674" y="755"/>
                </a:cxn>
                <a:cxn ang="0">
                  <a:pos x="623" y="703"/>
                </a:cxn>
                <a:cxn ang="0">
                  <a:pos x="559" y="631"/>
                </a:cxn>
                <a:cxn ang="0">
                  <a:pos x="453" y="716"/>
                </a:cxn>
                <a:cxn ang="0">
                  <a:pos x="328" y="721"/>
                </a:cxn>
                <a:cxn ang="0">
                  <a:pos x="260" y="708"/>
                </a:cxn>
                <a:cxn ang="0">
                  <a:pos x="179" y="669"/>
                </a:cxn>
                <a:cxn ang="0">
                  <a:pos x="124" y="705"/>
                </a:cxn>
                <a:cxn ang="0">
                  <a:pos x="40" y="706"/>
                </a:cxn>
              </a:cxnLst>
              <a:rect l="0" t="0" r="r" b="b"/>
              <a:pathLst>
                <a:path w="1541" h="866">
                  <a:moveTo>
                    <a:pt x="50" y="61"/>
                  </a:moveTo>
                  <a:lnTo>
                    <a:pt x="50" y="61"/>
                  </a:lnTo>
                  <a:lnTo>
                    <a:pt x="57" y="60"/>
                  </a:lnTo>
                  <a:lnTo>
                    <a:pt x="65" y="59"/>
                  </a:lnTo>
                  <a:lnTo>
                    <a:pt x="69" y="57"/>
                  </a:lnTo>
                  <a:lnTo>
                    <a:pt x="73" y="55"/>
                  </a:lnTo>
                  <a:lnTo>
                    <a:pt x="75" y="53"/>
                  </a:lnTo>
                  <a:lnTo>
                    <a:pt x="77" y="49"/>
                  </a:lnTo>
                  <a:lnTo>
                    <a:pt x="77" y="49"/>
                  </a:lnTo>
                  <a:lnTo>
                    <a:pt x="78" y="47"/>
                  </a:lnTo>
                  <a:lnTo>
                    <a:pt x="80" y="46"/>
                  </a:lnTo>
                  <a:lnTo>
                    <a:pt x="86" y="45"/>
                  </a:lnTo>
                  <a:lnTo>
                    <a:pt x="86" y="45"/>
                  </a:lnTo>
                  <a:lnTo>
                    <a:pt x="97" y="44"/>
                  </a:lnTo>
                  <a:lnTo>
                    <a:pt x="103" y="44"/>
                  </a:lnTo>
                  <a:lnTo>
                    <a:pt x="107" y="45"/>
                  </a:lnTo>
                  <a:lnTo>
                    <a:pt x="107" y="45"/>
                  </a:lnTo>
                  <a:lnTo>
                    <a:pt x="113" y="46"/>
                  </a:lnTo>
                  <a:lnTo>
                    <a:pt x="119" y="46"/>
                  </a:lnTo>
                  <a:lnTo>
                    <a:pt x="125" y="44"/>
                  </a:lnTo>
                  <a:lnTo>
                    <a:pt x="130" y="42"/>
                  </a:lnTo>
                  <a:lnTo>
                    <a:pt x="130" y="42"/>
                  </a:lnTo>
                  <a:lnTo>
                    <a:pt x="132" y="43"/>
                  </a:lnTo>
                  <a:lnTo>
                    <a:pt x="134" y="43"/>
                  </a:lnTo>
                  <a:lnTo>
                    <a:pt x="136" y="43"/>
                  </a:lnTo>
                  <a:lnTo>
                    <a:pt x="136" y="43"/>
                  </a:lnTo>
                  <a:lnTo>
                    <a:pt x="137" y="42"/>
                  </a:lnTo>
                  <a:lnTo>
                    <a:pt x="138" y="42"/>
                  </a:lnTo>
                  <a:lnTo>
                    <a:pt x="138" y="42"/>
                  </a:lnTo>
                  <a:lnTo>
                    <a:pt x="141" y="44"/>
                  </a:lnTo>
                  <a:lnTo>
                    <a:pt x="143" y="45"/>
                  </a:lnTo>
                  <a:lnTo>
                    <a:pt x="145" y="45"/>
                  </a:lnTo>
                  <a:lnTo>
                    <a:pt x="145" y="45"/>
                  </a:lnTo>
                  <a:lnTo>
                    <a:pt x="151" y="45"/>
                  </a:lnTo>
                  <a:lnTo>
                    <a:pt x="158" y="46"/>
                  </a:lnTo>
                  <a:lnTo>
                    <a:pt x="163" y="49"/>
                  </a:lnTo>
                  <a:lnTo>
                    <a:pt x="169" y="53"/>
                  </a:lnTo>
                  <a:lnTo>
                    <a:pt x="169" y="53"/>
                  </a:lnTo>
                  <a:lnTo>
                    <a:pt x="171" y="54"/>
                  </a:lnTo>
                  <a:lnTo>
                    <a:pt x="173" y="53"/>
                  </a:lnTo>
                  <a:lnTo>
                    <a:pt x="173" y="53"/>
                  </a:lnTo>
                  <a:lnTo>
                    <a:pt x="177" y="50"/>
                  </a:lnTo>
                  <a:lnTo>
                    <a:pt x="181" y="49"/>
                  </a:lnTo>
                  <a:lnTo>
                    <a:pt x="187" y="47"/>
                  </a:lnTo>
                  <a:lnTo>
                    <a:pt x="192" y="49"/>
                  </a:lnTo>
                  <a:lnTo>
                    <a:pt x="192" y="49"/>
                  </a:lnTo>
                  <a:lnTo>
                    <a:pt x="195" y="50"/>
                  </a:lnTo>
                  <a:lnTo>
                    <a:pt x="198" y="51"/>
                  </a:lnTo>
                  <a:lnTo>
                    <a:pt x="199" y="50"/>
                  </a:lnTo>
                  <a:lnTo>
                    <a:pt x="199" y="50"/>
                  </a:lnTo>
                  <a:lnTo>
                    <a:pt x="200" y="49"/>
                  </a:lnTo>
                  <a:lnTo>
                    <a:pt x="200" y="46"/>
                  </a:lnTo>
                  <a:lnTo>
                    <a:pt x="199" y="45"/>
                  </a:lnTo>
                  <a:lnTo>
                    <a:pt x="198" y="44"/>
                  </a:lnTo>
                  <a:lnTo>
                    <a:pt x="198" y="44"/>
                  </a:lnTo>
                  <a:lnTo>
                    <a:pt x="193" y="42"/>
                  </a:lnTo>
                  <a:lnTo>
                    <a:pt x="189" y="40"/>
                  </a:lnTo>
                  <a:lnTo>
                    <a:pt x="187" y="35"/>
                  </a:lnTo>
                  <a:lnTo>
                    <a:pt x="184" y="31"/>
                  </a:lnTo>
                  <a:lnTo>
                    <a:pt x="184" y="31"/>
                  </a:lnTo>
                  <a:lnTo>
                    <a:pt x="184" y="30"/>
                  </a:lnTo>
                  <a:lnTo>
                    <a:pt x="185" y="28"/>
                  </a:lnTo>
                  <a:lnTo>
                    <a:pt x="187" y="26"/>
                  </a:lnTo>
                  <a:lnTo>
                    <a:pt x="188" y="28"/>
                  </a:lnTo>
                  <a:lnTo>
                    <a:pt x="188" y="28"/>
                  </a:lnTo>
                  <a:lnTo>
                    <a:pt x="194" y="31"/>
                  </a:lnTo>
                  <a:lnTo>
                    <a:pt x="198" y="32"/>
                  </a:lnTo>
                  <a:lnTo>
                    <a:pt x="201" y="32"/>
                  </a:lnTo>
                  <a:lnTo>
                    <a:pt x="201" y="32"/>
                  </a:lnTo>
                  <a:lnTo>
                    <a:pt x="201" y="33"/>
                  </a:lnTo>
                  <a:lnTo>
                    <a:pt x="202" y="33"/>
                  </a:lnTo>
                  <a:lnTo>
                    <a:pt x="202" y="33"/>
                  </a:lnTo>
                  <a:lnTo>
                    <a:pt x="204" y="33"/>
                  </a:lnTo>
                  <a:lnTo>
                    <a:pt x="205" y="33"/>
                  </a:lnTo>
                  <a:lnTo>
                    <a:pt x="205" y="33"/>
                  </a:lnTo>
                  <a:lnTo>
                    <a:pt x="206" y="29"/>
                  </a:lnTo>
                  <a:lnTo>
                    <a:pt x="209" y="25"/>
                  </a:lnTo>
                  <a:lnTo>
                    <a:pt x="211" y="24"/>
                  </a:lnTo>
                  <a:lnTo>
                    <a:pt x="215" y="23"/>
                  </a:lnTo>
                  <a:lnTo>
                    <a:pt x="215" y="23"/>
                  </a:lnTo>
                  <a:lnTo>
                    <a:pt x="216" y="22"/>
                  </a:lnTo>
                  <a:lnTo>
                    <a:pt x="216" y="20"/>
                  </a:lnTo>
                  <a:lnTo>
                    <a:pt x="218" y="17"/>
                  </a:lnTo>
                  <a:lnTo>
                    <a:pt x="218" y="17"/>
                  </a:lnTo>
                  <a:lnTo>
                    <a:pt x="220" y="14"/>
                  </a:lnTo>
                  <a:lnTo>
                    <a:pt x="223" y="12"/>
                  </a:lnTo>
                  <a:lnTo>
                    <a:pt x="223" y="12"/>
                  </a:lnTo>
                  <a:lnTo>
                    <a:pt x="229" y="10"/>
                  </a:lnTo>
                  <a:lnTo>
                    <a:pt x="229" y="10"/>
                  </a:lnTo>
                  <a:lnTo>
                    <a:pt x="239" y="4"/>
                  </a:lnTo>
                  <a:lnTo>
                    <a:pt x="244" y="2"/>
                  </a:lnTo>
                  <a:lnTo>
                    <a:pt x="251" y="0"/>
                  </a:lnTo>
                  <a:lnTo>
                    <a:pt x="251" y="0"/>
                  </a:lnTo>
                  <a:lnTo>
                    <a:pt x="253" y="0"/>
                  </a:lnTo>
                  <a:lnTo>
                    <a:pt x="255" y="1"/>
                  </a:lnTo>
                  <a:lnTo>
                    <a:pt x="260" y="2"/>
                  </a:lnTo>
                  <a:lnTo>
                    <a:pt x="260" y="2"/>
                  </a:lnTo>
                  <a:lnTo>
                    <a:pt x="272" y="4"/>
                  </a:lnTo>
                  <a:lnTo>
                    <a:pt x="272" y="4"/>
                  </a:lnTo>
                  <a:lnTo>
                    <a:pt x="277" y="4"/>
                  </a:lnTo>
                  <a:lnTo>
                    <a:pt x="285" y="5"/>
                  </a:lnTo>
                  <a:lnTo>
                    <a:pt x="289" y="7"/>
                  </a:lnTo>
                  <a:lnTo>
                    <a:pt x="293" y="9"/>
                  </a:lnTo>
                  <a:lnTo>
                    <a:pt x="294" y="13"/>
                  </a:lnTo>
                  <a:lnTo>
                    <a:pt x="295" y="20"/>
                  </a:lnTo>
                  <a:lnTo>
                    <a:pt x="295" y="20"/>
                  </a:lnTo>
                  <a:lnTo>
                    <a:pt x="295" y="22"/>
                  </a:lnTo>
                  <a:lnTo>
                    <a:pt x="294" y="23"/>
                  </a:lnTo>
                  <a:lnTo>
                    <a:pt x="290" y="25"/>
                  </a:lnTo>
                  <a:lnTo>
                    <a:pt x="287" y="28"/>
                  </a:lnTo>
                  <a:lnTo>
                    <a:pt x="284" y="30"/>
                  </a:lnTo>
                  <a:lnTo>
                    <a:pt x="284" y="30"/>
                  </a:lnTo>
                  <a:lnTo>
                    <a:pt x="283" y="32"/>
                  </a:lnTo>
                  <a:lnTo>
                    <a:pt x="284" y="33"/>
                  </a:lnTo>
                  <a:lnTo>
                    <a:pt x="286" y="36"/>
                  </a:lnTo>
                  <a:lnTo>
                    <a:pt x="286" y="36"/>
                  </a:lnTo>
                  <a:lnTo>
                    <a:pt x="287" y="36"/>
                  </a:lnTo>
                  <a:lnTo>
                    <a:pt x="289" y="36"/>
                  </a:lnTo>
                  <a:lnTo>
                    <a:pt x="293" y="34"/>
                  </a:lnTo>
                  <a:lnTo>
                    <a:pt x="293" y="34"/>
                  </a:lnTo>
                  <a:lnTo>
                    <a:pt x="297" y="33"/>
                  </a:lnTo>
                  <a:lnTo>
                    <a:pt x="302" y="32"/>
                  </a:lnTo>
                  <a:lnTo>
                    <a:pt x="311" y="32"/>
                  </a:lnTo>
                  <a:lnTo>
                    <a:pt x="311" y="32"/>
                  </a:lnTo>
                  <a:lnTo>
                    <a:pt x="320" y="31"/>
                  </a:lnTo>
                  <a:lnTo>
                    <a:pt x="325" y="31"/>
                  </a:lnTo>
                  <a:lnTo>
                    <a:pt x="329" y="32"/>
                  </a:lnTo>
                  <a:lnTo>
                    <a:pt x="329" y="32"/>
                  </a:lnTo>
                  <a:lnTo>
                    <a:pt x="336" y="34"/>
                  </a:lnTo>
                  <a:lnTo>
                    <a:pt x="340" y="33"/>
                  </a:lnTo>
                  <a:lnTo>
                    <a:pt x="342" y="32"/>
                  </a:lnTo>
                  <a:lnTo>
                    <a:pt x="347" y="31"/>
                  </a:lnTo>
                  <a:lnTo>
                    <a:pt x="347" y="31"/>
                  </a:lnTo>
                  <a:lnTo>
                    <a:pt x="359" y="31"/>
                  </a:lnTo>
                  <a:lnTo>
                    <a:pt x="368" y="32"/>
                  </a:lnTo>
                  <a:lnTo>
                    <a:pt x="372" y="33"/>
                  </a:lnTo>
                  <a:lnTo>
                    <a:pt x="372" y="33"/>
                  </a:lnTo>
                  <a:lnTo>
                    <a:pt x="374" y="36"/>
                  </a:lnTo>
                  <a:lnTo>
                    <a:pt x="378" y="39"/>
                  </a:lnTo>
                  <a:lnTo>
                    <a:pt x="378" y="39"/>
                  </a:lnTo>
                  <a:lnTo>
                    <a:pt x="382" y="39"/>
                  </a:lnTo>
                  <a:lnTo>
                    <a:pt x="384" y="39"/>
                  </a:lnTo>
                  <a:lnTo>
                    <a:pt x="387" y="41"/>
                  </a:lnTo>
                  <a:lnTo>
                    <a:pt x="387" y="41"/>
                  </a:lnTo>
                  <a:lnTo>
                    <a:pt x="389" y="44"/>
                  </a:lnTo>
                  <a:lnTo>
                    <a:pt x="390" y="46"/>
                  </a:lnTo>
                  <a:lnTo>
                    <a:pt x="390" y="46"/>
                  </a:lnTo>
                  <a:lnTo>
                    <a:pt x="388" y="52"/>
                  </a:lnTo>
                  <a:lnTo>
                    <a:pt x="385" y="57"/>
                  </a:lnTo>
                  <a:lnTo>
                    <a:pt x="385" y="57"/>
                  </a:lnTo>
                  <a:lnTo>
                    <a:pt x="385" y="62"/>
                  </a:lnTo>
                  <a:lnTo>
                    <a:pt x="387" y="64"/>
                  </a:lnTo>
                  <a:lnTo>
                    <a:pt x="387" y="65"/>
                  </a:lnTo>
                  <a:lnTo>
                    <a:pt x="384" y="70"/>
                  </a:lnTo>
                  <a:lnTo>
                    <a:pt x="384" y="70"/>
                  </a:lnTo>
                  <a:lnTo>
                    <a:pt x="383" y="73"/>
                  </a:lnTo>
                  <a:lnTo>
                    <a:pt x="382" y="74"/>
                  </a:lnTo>
                  <a:lnTo>
                    <a:pt x="381" y="75"/>
                  </a:lnTo>
                  <a:lnTo>
                    <a:pt x="381" y="75"/>
                  </a:lnTo>
                  <a:lnTo>
                    <a:pt x="373" y="78"/>
                  </a:lnTo>
                  <a:lnTo>
                    <a:pt x="364" y="83"/>
                  </a:lnTo>
                  <a:lnTo>
                    <a:pt x="364" y="83"/>
                  </a:lnTo>
                  <a:lnTo>
                    <a:pt x="357" y="88"/>
                  </a:lnTo>
                  <a:lnTo>
                    <a:pt x="353" y="91"/>
                  </a:lnTo>
                  <a:lnTo>
                    <a:pt x="350" y="93"/>
                  </a:lnTo>
                  <a:lnTo>
                    <a:pt x="350" y="93"/>
                  </a:lnTo>
                  <a:lnTo>
                    <a:pt x="343" y="94"/>
                  </a:lnTo>
                  <a:lnTo>
                    <a:pt x="341" y="94"/>
                  </a:lnTo>
                  <a:lnTo>
                    <a:pt x="338" y="95"/>
                  </a:lnTo>
                  <a:lnTo>
                    <a:pt x="338" y="95"/>
                  </a:lnTo>
                  <a:lnTo>
                    <a:pt x="335" y="97"/>
                  </a:lnTo>
                  <a:lnTo>
                    <a:pt x="330" y="101"/>
                  </a:lnTo>
                  <a:lnTo>
                    <a:pt x="327" y="104"/>
                  </a:lnTo>
                  <a:lnTo>
                    <a:pt x="322" y="107"/>
                  </a:lnTo>
                  <a:lnTo>
                    <a:pt x="322" y="107"/>
                  </a:lnTo>
                  <a:lnTo>
                    <a:pt x="319" y="108"/>
                  </a:lnTo>
                  <a:lnTo>
                    <a:pt x="317" y="108"/>
                  </a:lnTo>
                  <a:lnTo>
                    <a:pt x="311" y="109"/>
                  </a:lnTo>
                  <a:lnTo>
                    <a:pt x="311" y="109"/>
                  </a:lnTo>
                  <a:lnTo>
                    <a:pt x="307" y="112"/>
                  </a:lnTo>
                  <a:lnTo>
                    <a:pt x="304" y="116"/>
                  </a:lnTo>
                  <a:lnTo>
                    <a:pt x="300" y="119"/>
                  </a:lnTo>
                  <a:lnTo>
                    <a:pt x="297" y="122"/>
                  </a:lnTo>
                  <a:lnTo>
                    <a:pt x="297" y="122"/>
                  </a:lnTo>
                  <a:lnTo>
                    <a:pt x="293" y="123"/>
                  </a:lnTo>
                  <a:lnTo>
                    <a:pt x="293" y="123"/>
                  </a:lnTo>
                  <a:lnTo>
                    <a:pt x="287" y="125"/>
                  </a:lnTo>
                  <a:lnTo>
                    <a:pt x="282" y="127"/>
                  </a:lnTo>
                  <a:lnTo>
                    <a:pt x="277" y="130"/>
                  </a:lnTo>
                  <a:lnTo>
                    <a:pt x="272" y="133"/>
                  </a:lnTo>
                  <a:lnTo>
                    <a:pt x="272" y="133"/>
                  </a:lnTo>
                  <a:lnTo>
                    <a:pt x="266" y="135"/>
                  </a:lnTo>
                  <a:lnTo>
                    <a:pt x="261" y="137"/>
                  </a:lnTo>
                  <a:lnTo>
                    <a:pt x="261" y="137"/>
                  </a:lnTo>
                  <a:lnTo>
                    <a:pt x="261" y="138"/>
                  </a:lnTo>
                  <a:lnTo>
                    <a:pt x="261" y="138"/>
                  </a:lnTo>
                  <a:lnTo>
                    <a:pt x="262" y="139"/>
                  </a:lnTo>
                  <a:lnTo>
                    <a:pt x="262" y="139"/>
                  </a:lnTo>
                  <a:lnTo>
                    <a:pt x="263" y="139"/>
                  </a:lnTo>
                  <a:lnTo>
                    <a:pt x="264" y="139"/>
                  </a:lnTo>
                  <a:lnTo>
                    <a:pt x="264" y="139"/>
                  </a:lnTo>
                  <a:lnTo>
                    <a:pt x="268" y="139"/>
                  </a:lnTo>
                  <a:lnTo>
                    <a:pt x="273" y="141"/>
                  </a:lnTo>
                  <a:lnTo>
                    <a:pt x="277" y="141"/>
                  </a:lnTo>
                  <a:lnTo>
                    <a:pt x="278" y="141"/>
                  </a:lnTo>
                  <a:lnTo>
                    <a:pt x="281" y="140"/>
                  </a:lnTo>
                  <a:lnTo>
                    <a:pt x="281" y="140"/>
                  </a:lnTo>
                  <a:lnTo>
                    <a:pt x="288" y="135"/>
                  </a:lnTo>
                  <a:lnTo>
                    <a:pt x="296" y="129"/>
                  </a:lnTo>
                  <a:lnTo>
                    <a:pt x="300" y="128"/>
                  </a:lnTo>
                  <a:lnTo>
                    <a:pt x="305" y="127"/>
                  </a:lnTo>
                  <a:lnTo>
                    <a:pt x="309" y="127"/>
                  </a:lnTo>
                  <a:lnTo>
                    <a:pt x="314" y="128"/>
                  </a:lnTo>
                  <a:lnTo>
                    <a:pt x="314" y="128"/>
                  </a:lnTo>
                  <a:lnTo>
                    <a:pt x="317" y="129"/>
                  </a:lnTo>
                  <a:lnTo>
                    <a:pt x="320" y="128"/>
                  </a:lnTo>
                  <a:lnTo>
                    <a:pt x="327" y="126"/>
                  </a:lnTo>
                  <a:lnTo>
                    <a:pt x="336" y="123"/>
                  </a:lnTo>
                  <a:lnTo>
                    <a:pt x="339" y="120"/>
                  </a:lnTo>
                  <a:lnTo>
                    <a:pt x="343" y="120"/>
                  </a:lnTo>
                  <a:lnTo>
                    <a:pt x="343" y="120"/>
                  </a:lnTo>
                  <a:lnTo>
                    <a:pt x="342" y="114"/>
                  </a:lnTo>
                  <a:lnTo>
                    <a:pt x="343" y="112"/>
                  </a:lnTo>
                  <a:lnTo>
                    <a:pt x="346" y="110"/>
                  </a:lnTo>
                  <a:lnTo>
                    <a:pt x="346" y="110"/>
                  </a:lnTo>
                  <a:lnTo>
                    <a:pt x="351" y="107"/>
                  </a:lnTo>
                  <a:lnTo>
                    <a:pt x="355" y="106"/>
                  </a:lnTo>
                  <a:lnTo>
                    <a:pt x="357" y="106"/>
                  </a:lnTo>
                  <a:lnTo>
                    <a:pt x="357" y="106"/>
                  </a:lnTo>
                  <a:lnTo>
                    <a:pt x="362" y="106"/>
                  </a:lnTo>
                  <a:lnTo>
                    <a:pt x="367" y="108"/>
                  </a:lnTo>
                  <a:lnTo>
                    <a:pt x="370" y="110"/>
                  </a:lnTo>
                  <a:lnTo>
                    <a:pt x="374" y="114"/>
                  </a:lnTo>
                  <a:lnTo>
                    <a:pt x="380" y="122"/>
                  </a:lnTo>
                  <a:lnTo>
                    <a:pt x="385" y="129"/>
                  </a:lnTo>
                  <a:lnTo>
                    <a:pt x="385" y="129"/>
                  </a:lnTo>
                  <a:lnTo>
                    <a:pt x="389" y="135"/>
                  </a:lnTo>
                  <a:lnTo>
                    <a:pt x="390" y="137"/>
                  </a:lnTo>
                  <a:lnTo>
                    <a:pt x="392" y="138"/>
                  </a:lnTo>
                  <a:lnTo>
                    <a:pt x="392" y="138"/>
                  </a:lnTo>
                  <a:lnTo>
                    <a:pt x="393" y="137"/>
                  </a:lnTo>
                  <a:lnTo>
                    <a:pt x="394" y="135"/>
                  </a:lnTo>
                  <a:lnTo>
                    <a:pt x="395" y="131"/>
                  </a:lnTo>
                  <a:lnTo>
                    <a:pt x="394" y="128"/>
                  </a:lnTo>
                  <a:lnTo>
                    <a:pt x="394" y="128"/>
                  </a:lnTo>
                  <a:lnTo>
                    <a:pt x="393" y="126"/>
                  </a:lnTo>
                  <a:lnTo>
                    <a:pt x="392" y="124"/>
                  </a:lnTo>
                  <a:lnTo>
                    <a:pt x="391" y="122"/>
                  </a:lnTo>
                  <a:lnTo>
                    <a:pt x="391" y="118"/>
                  </a:lnTo>
                  <a:lnTo>
                    <a:pt x="391" y="118"/>
                  </a:lnTo>
                  <a:lnTo>
                    <a:pt x="392" y="116"/>
                  </a:lnTo>
                  <a:lnTo>
                    <a:pt x="394" y="116"/>
                  </a:lnTo>
                  <a:lnTo>
                    <a:pt x="397" y="116"/>
                  </a:lnTo>
                  <a:lnTo>
                    <a:pt x="399" y="118"/>
                  </a:lnTo>
                  <a:lnTo>
                    <a:pt x="399" y="118"/>
                  </a:lnTo>
                  <a:lnTo>
                    <a:pt x="404" y="123"/>
                  </a:lnTo>
                  <a:lnTo>
                    <a:pt x="408" y="125"/>
                  </a:lnTo>
                  <a:lnTo>
                    <a:pt x="411" y="126"/>
                  </a:lnTo>
                  <a:lnTo>
                    <a:pt x="411" y="126"/>
                  </a:lnTo>
                  <a:lnTo>
                    <a:pt x="413" y="126"/>
                  </a:lnTo>
                  <a:lnTo>
                    <a:pt x="415" y="126"/>
                  </a:lnTo>
                  <a:lnTo>
                    <a:pt x="421" y="125"/>
                  </a:lnTo>
                  <a:lnTo>
                    <a:pt x="421" y="125"/>
                  </a:lnTo>
                  <a:lnTo>
                    <a:pt x="429" y="125"/>
                  </a:lnTo>
                  <a:lnTo>
                    <a:pt x="435" y="126"/>
                  </a:lnTo>
                  <a:lnTo>
                    <a:pt x="442" y="127"/>
                  </a:lnTo>
                  <a:lnTo>
                    <a:pt x="448" y="128"/>
                  </a:lnTo>
                  <a:lnTo>
                    <a:pt x="448" y="128"/>
                  </a:lnTo>
                  <a:lnTo>
                    <a:pt x="452" y="129"/>
                  </a:lnTo>
                  <a:lnTo>
                    <a:pt x="454" y="131"/>
                  </a:lnTo>
                  <a:lnTo>
                    <a:pt x="454" y="131"/>
                  </a:lnTo>
                  <a:lnTo>
                    <a:pt x="456" y="131"/>
                  </a:lnTo>
                  <a:lnTo>
                    <a:pt x="457" y="131"/>
                  </a:lnTo>
                  <a:lnTo>
                    <a:pt x="457" y="131"/>
                  </a:lnTo>
                  <a:lnTo>
                    <a:pt x="461" y="130"/>
                  </a:lnTo>
                  <a:lnTo>
                    <a:pt x="462" y="129"/>
                  </a:lnTo>
                  <a:lnTo>
                    <a:pt x="464" y="129"/>
                  </a:lnTo>
                  <a:lnTo>
                    <a:pt x="464" y="129"/>
                  </a:lnTo>
                  <a:lnTo>
                    <a:pt x="471" y="131"/>
                  </a:lnTo>
                  <a:lnTo>
                    <a:pt x="477" y="131"/>
                  </a:lnTo>
                  <a:lnTo>
                    <a:pt x="477" y="131"/>
                  </a:lnTo>
                  <a:lnTo>
                    <a:pt x="479" y="133"/>
                  </a:lnTo>
                  <a:lnTo>
                    <a:pt x="479" y="133"/>
                  </a:lnTo>
                  <a:lnTo>
                    <a:pt x="481" y="137"/>
                  </a:lnTo>
                  <a:lnTo>
                    <a:pt x="482" y="138"/>
                  </a:lnTo>
                  <a:lnTo>
                    <a:pt x="484" y="139"/>
                  </a:lnTo>
                  <a:lnTo>
                    <a:pt x="484" y="139"/>
                  </a:lnTo>
                  <a:lnTo>
                    <a:pt x="486" y="139"/>
                  </a:lnTo>
                  <a:lnTo>
                    <a:pt x="488" y="139"/>
                  </a:lnTo>
                  <a:lnTo>
                    <a:pt x="488" y="139"/>
                  </a:lnTo>
                  <a:lnTo>
                    <a:pt x="492" y="141"/>
                  </a:lnTo>
                  <a:lnTo>
                    <a:pt x="496" y="144"/>
                  </a:lnTo>
                  <a:lnTo>
                    <a:pt x="500" y="144"/>
                  </a:lnTo>
                  <a:lnTo>
                    <a:pt x="503" y="144"/>
                  </a:lnTo>
                  <a:lnTo>
                    <a:pt x="505" y="141"/>
                  </a:lnTo>
                  <a:lnTo>
                    <a:pt x="505" y="141"/>
                  </a:lnTo>
                  <a:lnTo>
                    <a:pt x="507" y="141"/>
                  </a:lnTo>
                  <a:lnTo>
                    <a:pt x="508" y="141"/>
                  </a:lnTo>
                  <a:lnTo>
                    <a:pt x="508" y="141"/>
                  </a:lnTo>
                  <a:lnTo>
                    <a:pt x="510" y="141"/>
                  </a:lnTo>
                  <a:lnTo>
                    <a:pt x="511" y="143"/>
                  </a:lnTo>
                  <a:lnTo>
                    <a:pt x="514" y="144"/>
                  </a:lnTo>
                  <a:lnTo>
                    <a:pt x="516" y="144"/>
                  </a:lnTo>
                  <a:lnTo>
                    <a:pt x="516" y="144"/>
                  </a:lnTo>
                  <a:lnTo>
                    <a:pt x="519" y="143"/>
                  </a:lnTo>
                  <a:lnTo>
                    <a:pt x="523" y="144"/>
                  </a:lnTo>
                  <a:lnTo>
                    <a:pt x="526" y="144"/>
                  </a:lnTo>
                  <a:lnTo>
                    <a:pt x="528" y="144"/>
                  </a:lnTo>
                  <a:lnTo>
                    <a:pt x="528" y="144"/>
                  </a:lnTo>
                  <a:lnTo>
                    <a:pt x="532" y="139"/>
                  </a:lnTo>
                  <a:lnTo>
                    <a:pt x="534" y="137"/>
                  </a:lnTo>
                  <a:lnTo>
                    <a:pt x="534" y="135"/>
                  </a:lnTo>
                  <a:lnTo>
                    <a:pt x="534" y="127"/>
                  </a:lnTo>
                  <a:lnTo>
                    <a:pt x="534" y="116"/>
                  </a:lnTo>
                  <a:lnTo>
                    <a:pt x="534" y="116"/>
                  </a:lnTo>
                  <a:lnTo>
                    <a:pt x="535" y="114"/>
                  </a:lnTo>
                  <a:lnTo>
                    <a:pt x="536" y="115"/>
                  </a:lnTo>
                  <a:lnTo>
                    <a:pt x="539" y="117"/>
                  </a:lnTo>
                  <a:lnTo>
                    <a:pt x="539" y="117"/>
                  </a:lnTo>
                  <a:lnTo>
                    <a:pt x="540" y="117"/>
                  </a:lnTo>
                  <a:lnTo>
                    <a:pt x="542" y="116"/>
                  </a:lnTo>
                  <a:lnTo>
                    <a:pt x="544" y="116"/>
                  </a:lnTo>
                  <a:lnTo>
                    <a:pt x="546" y="116"/>
                  </a:lnTo>
                  <a:lnTo>
                    <a:pt x="546" y="116"/>
                  </a:lnTo>
                  <a:lnTo>
                    <a:pt x="552" y="119"/>
                  </a:lnTo>
                  <a:lnTo>
                    <a:pt x="559" y="123"/>
                  </a:lnTo>
                  <a:lnTo>
                    <a:pt x="567" y="124"/>
                  </a:lnTo>
                  <a:lnTo>
                    <a:pt x="574" y="125"/>
                  </a:lnTo>
                  <a:lnTo>
                    <a:pt x="574" y="125"/>
                  </a:lnTo>
                  <a:lnTo>
                    <a:pt x="574" y="125"/>
                  </a:lnTo>
                  <a:lnTo>
                    <a:pt x="574" y="125"/>
                  </a:lnTo>
                  <a:lnTo>
                    <a:pt x="579" y="120"/>
                  </a:lnTo>
                  <a:lnTo>
                    <a:pt x="580" y="118"/>
                  </a:lnTo>
                  <a:lnTo>
                    <a:pt x="583" y="118"/>
                  </a:lnTo>
                  <a:lnTo>
                    <a:pt x="583" y="118"/>
                  </a:lnTo>
                  <a:lnTo>
                    <a:pt x="584" y="120"/>
                  </a:lnTo>
                  <a:lnTo>
                    <a:pt x="587" y="123"/>
                  </a:lnTo>
                  <a:lnTo>
                    <a:pt x="587" y="123"/>
                  </a:lnTo>
                  <a:lnTo>
                    <a:pt x="600" y="126"/>
                  </a:lnTo>
                  <a:lnTo>
                    <a:pt x="605" y="129"/>
                  </a:lnTo>
                  <a:lnTo>
                    <a:pt x="612" y="133"/>
                  </a:lnTo>
                  <a:lnTo>
                    <a:pt x="616" y="137"/>
                  </a:lnTo>
                  <a:lnTo>
                    <a:pt x="620" y="141"/>
                  </a:lnTo>
                  <a:lnTo>
                    <a:pt x="622" y="148"/>
                  </a:lnTo>
                  <a:lnTo>
                    <a:pt x="622" y="155"/>
                  </a:lnTo>
                  <a:lnTo>
                    <a:pt x="622" y="155"/>
                  </a:lnTo>
                  <a:lnTo>
                    <a:pt x="620" y="157"/>
                  </a:lnTo>
                  <a:lnTo>
                    <a:pt x="618" y="158"/>
                  </a:lnTo>
                  <a:lnTo>
                    <a:pt x="611" y="158"/>
                  </a:lnTo>
                  <a:lnTo>
                    <a:pt x="611" y="158"/>
                  </a:lnTo>
                  <a:lnTo>
                    <a:pt x="613" y="161"/>
                  </a:lnTo>
                  <a:lnTo>
                    <a:pt x="616" y="165"/>
                  </a:lnTo>
                  <a:lnTo>
                    <a:pt x="620" y="167"/>
                  </a:lnTo>
                  <a:lnTo>
                    <a:pt x="623" y="168"/>
                  </a:lnTo>
                  <a:lnTo>
                    <a:pt x="623" y="168"/>
                  </a:lnTo>
                  <a:lnTo>
                    <a:pt x="624" y="171"/>
                  </a:lnTo>
                  <a:lnTo>
                    <a:pt x="626" y="175"/>
                  </a:lnTo>
                  <a:lnTo>
                    <a:pt x="629" y="178"/>
                  </a:lnTo>
                  <a:lnTo>
                    <a:pt x="632" y="180"/>
                  </a:lnTo>
                  <a:lnTo>
                    <a:pt x="640" y="183"/>
                  </a:lnTo>
                  <a:lnTo>
                    <a:pt x="647" y="186"/>
                  </a:lnTo>
                  <a:lnTo>
                    <a:pt x="647" y="186"/>
                  </a:lnTo>
                  <a:lnTo>
                    <a:pt x="651" y="188"/>
                  </a:lnTo>
                  <a:lnTo>
                    <a:pt x="651" y="188"/>
                  </a:lnTo>
                  <a:lnTo>
                    <a:pt x="658" y="196"/>
                  </a:lnTo>
                  <a:lnTo>
                    <a:pt x="662" y="199"/>
                  </a:lnTo>
                  <a:lnTo>
                    <a:pt x="666" y="200"/>
                  </a:lnTo>
                  <a:lnTo>
                    <a:pt x="666" y="200"/>
                  </a:lnTo>
                  <a:lnTo>
                    <a:pt x="667" y="200"/>
                  </a:lnTo>
                  <a:lnTo>
                    <a:pt x="667" y="199"/>
                  </a:lnTo>
                  <a:lnTo>
                    <a:pt x="668" y="194"/>
                  </a:lnTo>
                  <a:lnTo>
                    <a:pt x="668" y="189"/>
                  </a:lnTo>
                  <a:lnTo>
                    <a:pt x="668" y="187"/>
                  </a:lnTo>
                  <a:lnTo>
                    <a:pt x="670" y="185"/>
                  </a:lnTo>
                  <a:lnTo>
                    <a:pt x="670" y="185"/>
                  </a:lnTo>
                  <a:lnTo>
                    <a:pt x="671" y="183"/>
                  </a:lnTo>
                  <a:lnTo>
                    <a:pt x="672" y="182"/>
                  </a:lnTo>
                  <a:lnTo>
                    <a:pt x="672" y="182"/>
                  </a:lnTo>
                  <a:lnTo>
                    <a:pt x="675" y="182"/>
                  </a:lnTo>
                  <a:lnTo>
                    <a:pt x="677" y="181"/>
                  </a:lnTo>
                  <a:lnTo>
                    <a:pt x="681" y="178"/>
                  </a:lnTo>
                  <a:lnTo>
                    <a:pt x="684" y="175"/>
                  </a:lnTo>
                  <a:lnTo>
                    <a:pt x="687" y="170"/>
                  </a:lnTo>
                  <a:lnTo>
                    <a:pt x="687" y="170"/>
                  </a:lnTo>
                  <a:lnTo>
                    <a:pt x="689" y="170"/>
                  </a:lnTo>
                  <a:lnTo>
                    <a:pt x="689" y="170"/>
                  </a:lnTo>
                  <a:lnTo>
                    <a:pt x="689" y="173"/>
                  </a:lnTo>
                  <a:lnTo>
                    <a:pt x="692" y="177"/>
                  </a:lnTo>
                  <a:lnTo>
                    <a:pt x="694" y="179"/>
                  </a:lnTo>
                  <a:lnTo>
                    <a:pt x="697" y="181"/>
                  </a:lnTo>
                  <a:lnTo>
                    <a:pt x="700" y="183"/>
                  </a:lnTo>
                  <a:lnTo>
                    <a:pt x="705" y="183"/>
                  </a:lnTo>
                  <a:lnTo>
                    <a:pt x="708" y="183"/>
                  </a:lnTo>
                  <a:lnTo>
                    <a:pt x="712" y="182"/>
                  </a:lnTo>
                  <a:lnTo>
                    <a:pt x="712" y="182"/>
                  </a:lnTo>
                  <a:lnTo>
                    <a:pt x="718" y="179"/>
                  </a:lnTo>
                  <a:lnTo>
                    <a:pt x="725" y="178"/>
                  </a:lnTo>
                  <a:lnTo>
                    <a:pt x="730" y="179"/>
                  </a:lnTo>
                  <a:lnTo>
                    <a:pt x="737" y="180"/>
                  </a:lnTo>
                  <a:lnTo>
                    <a:pt x="737" y="180"/>
                  </a:lnTo>
                  <a:lnTo>
                    <a:pt x="737" y="180"/>
                  </a:lnTo>
                  <a:lnTo>
                    <a:pt x="737" y="180"/>
                  </a:lnTo>
                  <a:lnTo>
                    <a:pt x="737" y="180"/>
                  </a:lnTo>
                  <a:lnTo>
                    <a:pt x="742" y="183"/>
                  </a:lnTo>
                  <a:lnTo>
                    <a:pt x="749" y="186"/>
                  </a:lnTo>
                  <a:lnTo>
                    <a:pt x="752" y="186"/>
                  </a:lnTo>
                  <a:lnTo>
                    <a:pt x="755" y="186"/>
                  </a:lnTo>
                  <a:lnTo>
                    <a:pt x="758" y="185"/>
                  </a:lnTo>
                  <a:lnTo>
                    <a:pt x="760" y="182"/>
                  </a:lnTo>
                  <a:lnTo>
                    <a:pt x="760" y="182"/>
                  </a:lnTo>
                  <a:lnTo>
                    <a:pt x="762" y="182"/>
                  </a:lnTo>
                  <a:lnTo>
                    <a:pt x="763" y="182"/>
                  </a:lnTo>
                  <a:lnTo>
                    <a:pt x="763" y="182"/>
                  </a:lnTo>
                  <a:lnTo>
                    <a:pt x="765" y="181"/>
                  </a:lnTo>
                  <a:lnTo>
                    <a:pt x="763" y="180"/>
                  </a:lnTo>
                  <a:lnTo>
                    <a:pt x="763" y="178"/>
                  </a:lnTo>
                  <a:lnTo>
                    <a:pt x="765" y="178"/>
                  </a:lnTo>
                  <a:lnTo>
                    <a:pt x="765" y="178"/>
                  </a:lnTo>
                  <a:lnTo>
                    <a:pt x="767" y="176"/>
                  </a:lnTo>
                  <a:lnTo>
                    <a:pt x="769" y="176"/>
                  </a:lnTo>
                  <a:lnTo>
                    <a:pt x="775" y="176"/>
                  </a:lnTo>
                  <a:lnTo>
                    <a:pt x="780" y="177"/>
                  </a:lnTo>
                  <a:lnTo>
                    <a:pt x="786" y="178"/>
                  </a:lnTo>
                  <a:lnTo>
                    <a:pt x="786" y="178"/>
                  </a:lnTo>
                  <a:lnTo>
                    <a:pt x="786" y="178"/>
                  </a:lnTo>
                  <a:lnTo>
                    <a:pt x="787" y="177"/>
                  </a:lnTo>
                  <a:lnTo>
                    <a:pt x="787" y="177"/>
                  </a:lnTo>
                  <a:lnTo>
                    <a:pt x="784" y="172"/>
                  </a:lnTo>
                  <a:lnTo>
                    <a:pt x="784" y="168"/>
                  </a:lnTo>
                  <a:lnTo>
                    <a:pt x="786" y="166"/>
                  </a:lnTo>
                  <a:lnTo>
                    <a:pt x="787" y="164"/>
                  </a:lnTo>
                  <a:lnTo>
                    <a:pt x="789" y="162"/>
                  </a:lnTo>
                  <a:lnTo>
                    <a:pt x="791" y="160"/>
                  </a:lnTo>
                  <a:lnTo>
                    <a:pt x="791" y="160"/>
                  </a:lnTo>
                  <a:lnTo>
                    <a:pt x="791" y="159"/>
                  </a:lnTo>
                  <a:lnTo>
                    <a:pt x="791" y="159"/>
                  </a:lnTo>
                  <a:lnTo>
                    <a:pt x="789" y="158"/>
                  </a:lnTo>
                  <a:lnTo>
                    <a:pt x="787" y="157"/>
                  </a:lnTo>
                  <a:lnTo>
                    <a:pt x="784" y="155"/>
                  </a:lnTo>
                  <a:lnTo>
                    <a:pt x="783" y="152"/>
                  </a:lnTo>
                  <a:lnTo>
                    <a:pt x="783" y="152"/>
                  </a:lnTo>
                  <a:lnTo>
                    <a:pt x="783" y="150"/>
                  </a:lnTo>
                  <a:lnTo>
                    <a:pt x="784" y="149"/>
                  </a:lnTo>
                  <a:lnTo>
                    <a:pt x="788" y="148"/>
                  </a:lnTo>
                  <a:lnTo>
                    <a:pt x="793" y="148"/>
                  </a:lnTo>
                  <a:lnTo>
                    <a:pt x="798" y="147"/>
                  </a:lnTo>
                  <a:lnTo>
                    <a:pt x="798" y="147"/>
                  </a:lnTo>
                  <a:lnTo>
                    <a:pt x="799" y="146"/>
                  </a:lnTo>
                  <a:lnTo>
                    <a:pt x="799" y="144"/>
                  </a:lnTo>
                  <a:lnTo>
                    <a:pt x="800" y="140"/>
                  </a:lnTo>
                  <a:lnTo>
                    <a:pt x="802" y="139"/>
                  </a:lnTo>
                  <a:lnTo>
                    <a:pt x="802" y="139"/>
                  </a:lnTo>
                  <a:lnTo>
                    <a:pt x="804" y="139"/>
                  </a:lnTo>
                  <a:lnTo>
                    <a:pt x="807" y="139"/>
                  </a:lnTo>
                  <a:lnTo>
                    <a:pt x="810" y="140"/>
                  </a:lnTo>
                  <a:lnTo>
                    <a:pt x="812" y="140"/>
                  </a:lnTo>
                  <a:lnTo>
                    <a:pt x="812" y="140"/>
                  </a:lnTo>
                  <a:lnTo>
                    <a:pt x="824" y="138"/>
                  </a:lnTo>
                  <a:lnTo>
                    <a:pt x="830" y="137"/>
                  </a:lnTo>
                  <a:lnTo>
                    <a:pt x="836" y="137"/>
                  </a:lnTo>
                  <a:lnTo>
                    <a:pt x="836" y="137"/>
                  </a:lnTo>
                  <a:lnTo>
                    <a:pt x="860" y="143"/>
                  </a:lnTo>
                  <a:lnTo>
                    <a:pt x="883" y="147"/>
                  </a:lnTo>
                  <a:lnTo>
                    <a:pt x="883" y="147"/>
                  </a:lnTo>
                  <a:lnTo>
                    <a:pt x="879" y="148"/>
                  </a:lnTo>
                  <a:lnTo>
                    <a:pt x="875" y="148"/>
                  </a:lnTo>
                  <a:lnTo>
                    <a:pt x="866" y="147"/>
                  </a:lnTo>
                  <a:lnTo>
                    <a:pt x="862" y="147"/>
                  </a:lnTo>
                  <a:lnTo>
                    <a:pt x="858" y="147"/>
                  </a:lnTo>
                  <a:lnTo>
                    <a:pt x="856" y="149"/>
                  </a:lnTo>
                  <a:lnTo>
                    <a:pt x="856" y="152"/>
                  </a:lnTo>
                  <a:lnTo>
                    <a:pt x="856" y="152"/>
                  </a:lnTo>
                  <a:lnTo>
                    <a:pt x="856" y="156"/>
                  </a:lnTo>
                  <a:lnTo>
                    <a:pt x="858" y="157"/>
                  </a:lnTo>
                  <a:lnTo>
                    <a:pt x="862" y="158"/>
                  </a:lnTo>
                  <a:lnTo>
                    <a:pt x="865" y="159"/>
                  </a:lnTo>
                  <a:lnTo>
                    <a:pt x="874" y="158"/>
                  </a:lnTo>
                  <a:lnTo>
                    <a:pt x="881" y="156"/>
                  </a:lnTo>
                  <a:lnTo>
                    <a:pt x="881" y="156"/>
                  </a:lnTo>
                  <a:lnTo>
                    <a:pt x="881" y="158"/>
                  </a:lnTo>
                  <a:lnTo>
                    <a:pt x="879" y="160"/>
                  </a:lnTo>
                  <a:lnTo>
                    <a:pt x="877" y="162"/>
                  </a:lnTo>
                  <a:lnTo>
                    <a:pt x="873" y="164"/>
                  </a:lnTo>
                  <a:lnTo>
                    <a:pt x="871" y="167"/>
                  </a:lnTo>
                  <a:lnTo>
                    <a:pt x="871" y="167"/>
                  </a:lnTo>
                  <a:lnTo>
                    <a:pt x="868" y="171"/>
                  </a:lnTo>
                  <a:lnTo>
                    <a:pt x="868" y="173"/>
                  </a:lnTo>
                  <a:lnTo>
                    <a:pt x="870" y="176"/>
                  </a:lnTo>
                  <a:lnTo>
                    <a:pt x="870" y="176"/>
                  </a:lnTo>
                  <a:lnTo>
                    <a:pt x="871" y="177"/>
                  </a:lnTo>
                  <a:lnTo>
                    <a:pt x="872" y="178"/>
                  </a:lnTo>
                  <a:lnTo>
                    <a:pt x="875" y="178"/>
                  </a:lnTo>
                  <a:lnTo>
                    <a:pt x="875" y="178"/>
                  </a:lnTo>
                  <a:lnTo>
                    <a:pt x="879" y="173"/>
                  </a:lnTo>
                  <a:lnTo>
                    <a:pt x="883" y="169"/>
                  </a:lnTo>
                  <a:lnTo>
                    <a:pt x="885" y="164"/>
                  </a:lnTo>
                  <a:lnTo>
                    <a:pt x="888" y="159"/>
                  </a:lnTo>
                  <a:lnTo>
                    <a:pt x="888" y="159"/>
                  </a:lnTo>
                  <a:lnTo>
                    <a:pt x="893" y="155"/>
                  </a:lnTo>
                  <a:lnTo>
                    <a:pt x="898" y="152"/>
                  </a:lnTo>
                  <a:lnTo>
                    <a:pt x="904" y="151"/>
                  </a:lnTo>
                  <a:lnTo>
                    <a:pt x="910" y="151"/>
                  </a:lnTo>
                  <a:lnTo>
                    <a:pt x="925" y="154"/>
                  </a:lnTo>
                  <a:lnTo>
                    <a:pt x="937" y="157"/>
                  </a:lnTo>
                  <a:lnTo>
                    <a:pt x="937" y="157"/>
                  </a:lnTo>
                  <a:lnTo>
                    <a:pt x="938" y="158"/>
                  </a:lnTo>
                  <a:lnTo>
                    <a:pt x="938" y="160"/>
                  </a:lnTo>
                  <a:lnTo>
                    <a:pt x="937" y="164"/>
                  </a:lnTo>
                  <a:lnTo>
                    <a:pt x="937" y="166"/>
                  </a:lnTo>
                  <a:lnTo>
                    <a:pt x="937" y="166"/>
                  </a:lnTo>
                  <a:lnTo>
                    <a:pt x="941" y="172"/>
                  </a:lnTo>
                  <a:lnTo>
                    <a:pt x="944" y="176"/>
                  </a:lnTo>
                  <a:lnTo>
                    <a:pt x="945" y="180"/>
                  </a:lnTo>
                  <a:lnTo>
                    <a:pt x="945" y="180"/>
                  </a:lnTo>
                  <a:lnTo>
                    <a:pt x="945" y="181"/>
                  </a:lnTo>
                  <a:lnTo>
                    <a:pt x="945" y="181"/>
                  </a:lnTo>
                  <a:lnTo>
                    <a:pt x="950" y="187"/>
                  </a:lnTo>
                  <a:lnTo>
                    <a:pt x="954" y="189"/>
                  </a:lnTo>
                  <a:lnTo>
                    <a:pt x="957" y="190"/>
                  </a:lnTo>
                  <a:lnTo>
                    <a:pt x="957" y="190"/>
                  </a:lnTo>
                  <a:lnTo>
                    <a:pt x="966" y="192"/>
                  </a:lnTo>
                  <a:lnTo>
                    <a:pt x="976" y="194"/>
                  </a:lnTo>
                  <a:lnTo>
                    <a:pt x="976" y="194"/>
                  </a:lnTo>
                  <a:lnTo>
                    <a:pt x="982" y="194"/>
                  </a:lnTo>
                  <a:lnTo>
                    <a:pt x="989" y="196"/>
                  </a:lnTo>
                  <a:lnTo>
                    <a:pt x="989" y="196"/>
                  </a:lnTo>
                  <a:lnTo>
                    <a:pt x="989" y="193"/>
                  </a:lnTo>
                  <a:lnTo>
                    <a:pt x="989" y="193"/>
                  </a:lnTo>
                  <a:lnTo>
                    <a:pt x="994" y="194"/>
                  </a:lnTo>
                  <a:lnTo>
                    <a:pt x="1000" y="193"/>
                  </a:lnTo>
                  <a:lnTo>
                    <a:pt x="1000" y="193"/>
                  </a:lnTo>
                  <a:lnTo>
                    <a:pt x="1018" y="190"/>
                  </a:lnTo>
                  <a:lnTo>
                    <a:pt x="1035" y="188"/>
                  </a:lnTo>
                  <a:lnTo>
                    <a:pt x="1035" y="188"/>
                  </a:lnTo>
                  <a:lnTo>
                    <a:pt x="1047" y="188"/>
                  </a:lnTo>
                  <a:lnTo>
                    <a:pt x="1060" y="190"/>
                  </a:lnTo>
                  <a:lnTo>
                    <a:pt x="1072" y="194"/>
                  </a:lnTo>
                  <a:lnTo>
                    <a:pt x="1076" y="198"/>
                  </a:lnTo>
                  <a:lnTo>
                    <a:pt x="1082" y="201"/>
                  </a:lnTo>
                  <a:lnTo>
                    <a:pt x="1082" y="201"/>
                  </a:lnTo>
                  <a:lnTo>
                    <a:pt x="1086" y="206"/>
                  </a:lnTo>
                  <a:lnTo>
                    <a:pt x="1086" y="206"/>
                  </a:lnTo>
                  <a:lnTo>
                    <a:pt x="1087" y="210"/>
                  </a:lnTo>
                  <a:lnTo>
                    <a:pt x="1087" y="213"/>
                  </a:lnTo>
                  <a:lnTo>
                    <a:pt x="1087" y="218"/>
                  </a:lnTo>
                  <a:lnTo>
                    <a:pt x="1087" y="222"/>
                  </a:lnTo>
                  <a:lnTo>
                    <a:pt x="1087" y="222"/>
                  </a:lnTo>
                  <a:lnTo>
                    <a:pt x="1088" y="224"/>
                  </a:lnTo>
                  <a:lnTo>
                    <a:pt x="1091" y="227"/>
                  </a:lnTo>
                  <a:lnTo>
                    <a:pt x="1091" y="227"/>
                  </a:lnTo>
                  <a:lnTo>
                    <a:pt x="1097" y="233"/>
                  </a:lnTo>
                  <a:lnTo>
                    <a:pt x="1104" y="240"/>
                  </a:lnTo>
                  <a:lnTo>
                    <a:pt x="1104" y="240"/>
                  </a:lnTo>
                  <a:lnTo>
                    <a:pt x="1106" y="241"/>
                  </a:lnTo>
                  <a:lnTo>
                    <a:pt x="1108" y="242"/>
                  </a:lnTo>
                  <a:lnTo>
                    <a:pt x="1108" y="241"/>
                  </a:lnTo>
                  <a:lnTo>
                    <a:pt x="1108" y="241"/>
                  </a:lnTo>
                  <a:lnTo>
                    <a:pt x="1110" y="238"/>
                  </a:lnTo>
                  <a:lnTo>
                    <a:pt x="1112" y="235"/>
                  </a:lnTo>
                  <a:lnTo>
                    <a:pt x="1113" y="234"/>
                  </a:lnTo>
                  <a:lnTo>
                    <a:pt x="1113" y="234"/>
                  </a:lnTo>
                  <a:lnTo>
                    <a:pt x="1122" y="230"/>
                  </a:lnTo>
                  <a:lnTo>
                    <a:pt x="1122" y="230"/>
                  </a:lnTo>
                  <a:lnTo>
                    <a:pt x="1126" y="228"/>
                  </a:lnTo>
                  <a:lnTo>
                    <a:pt x="1133" y="228"/>
                  </a:lnTo>
                  <a:lnTo>
                    <a:pt x="1144" y="228"/>
                  </a:lnTo>
                  <a:lnTo>
                    <a:pt x="1144" y="228"/>
                  </a:lnTo>
                  <a:lnTo>
                    <a:pt x="1144" y="228"/>
                  </a:lnTo>
                  <a:lnTo>
                    <a:pt x="1144" y="229"/>
                  </a:lnTo>
                  <a:lnTo>
                    <a:pt x="1144" y="229"/>
                  </a:lnTo>
                  <a:lnTo>
                    <a:pt x="1150" y="229"/>
                  </a:lnTo>
                  <a:lnTo>
                    <a:pt x="1157" y="228"/>
                  </a:lnTo>
                  <a:lnTo>
                    <a:pt x="1157" y="228"/>
                  </a:lnTo>
                  <a:lnTo>
                    <a:pt x="1160" y="225"/>
                  </a:lnTo>
                  <a:lnTo>
                    <a:pt x="1165" y="225"/>
                  </a:lnTo>
                  <a:lnTo>
                    <a:pt x="1175" y="225"/>
                  </a:lnTo>
                  <a:lnTo>
                    <a:pt x="1183" y="227"/>
                  </a:lnTo>
                  <a:lnTo>
                    <a:pt x="1192" y="228"/>
                  </a:lnTo>
                  <a:lnTo>
                    <a:pt x="1192" y="228"/>
                  </a:lnTo>
                  <a:lnTo>
                    <a:pt x="1197" y="227"/>
                  </a:lnTo>
                  <a:lnTo>
                    <a:pt x="1200" y="225"/>
                  </a:lnTo>
                  <a:lnTo>
                    <a:pt x="1207" y="222"/>
                  </a:lnTo>
                  <a:lnTo>
                    <a:pt x="1207" y="222"/>
                  </a:lnTo>
                  <a:lnTo>
                    <a:pt x="1210" y="229"/>
                  </a:lnTo>
                  <a:lnTo>
                    <a:pt x="1214" y="234"/>
                  </a:lnTo>
                  <a:lnTo>
                    <a:pt x="1220" y="240"/>
                  </a:lnTo>
                  <a:lnTo>
                    <a:pt x="1227" y="244"/>
                  </a:lnTo>
                  <a:lnTo>
                    <a:pt x="1227" y="244"/>
                  </a:lnTo>
                  <a:lnTo>
                    <a:pt x="1230" y="249"/>
                  </a:lnTo>
                  <a:lnTo>
                    <a:pt x="1234" y="254"/>
                  </a:lnTo>
                  <a:lnTo>
                    <a:pt x="1236" y="257"/>
                  </a:lnTo>
                  <a:lnTo>
                    <a:pt x="1239" y="259"/>
                  </a:lnTo>
                  <a:lnTo>
                    <a:pt x="1242" y="260"/>
                  </a:lnTo>
                  <a:lnTo>
                    <a:pt x="1245" y="260"/>
                  </a:lnTo>
                  <a:lnTo>
                    <a:pt x="1245" y="260"/>
                  </a:lnTo>
                  <a:lnTo>
                    <a:pt x="1249" y="257"/>
                  </a:lnTo>
                  <a:lnTo>
                    <a:pt x="1253" y="254"/>
                  </a:lnTo>
                  <a:lnTo>
                    <a:pt x="1255" y="250"/>
                  </a:lnTo>
                  <a:lnTo>
                    <a:pt x="1256" y="245"/>
                  </a:lnTo>
                  <a:lnTo>
                    <a:pt x="1256" y="245"/>
                  </a:lnTo>
                  <a:lnTo>
                    <a:pt x="1255" y="234"/>
                  </a:lnTo>
                  <a:lnTo>
                    <a:pt x="1256" y="230"/>
                  </a:lnTo>
                  <a:lnTo>
                    <a:pt x="1257" y="227"/>
                  </a:lnTo>
                  <a:lnTo>
                    <a:pt x="1260" y="224"/>
                  </a:lnTo>
                  <a:lnTo>
                    <a:pt x="1260" y="224"/>
                  </a:lnTo>
                  <a:lnTo>
                    <a:pt x="1260" y="223"/>
                  </a:lnTo>
                  <a:lnTo>
                    <a:pt x="1260" y="222"/>
                  </a:lnTo>
                  <a:lnTo>
                    <a:pt x="1260" y="221"/>
                  </a:lnTo>
                  <a:lnTo>
                    <a:pt x="1260" y="220"/>
                  </a:lnTo>
                  <a:lnTo>
                    <a:pt x="1260" y="220"/>
                  </a:lnTo>
                  <a:lnTo>
                    <a:pt x="1262" y="218"/>
                  </a:lnTo>
                  <a:lnTo>
                    <a:pt x="1265" y="218"/>
                  </a:lnTo>
                  <a:lnTo>
                    <a:pt x="1267" y="219"/>
                  </a:lnTo>
                  <a:lnTo>
                    <a:pt x="1271" y="219"/>
                  </a:lnTo>
                  <a:lnTo>
                    <a:pt x="1271" y="219"/>
                  </a:lnTo>
                  <a:lnTo>
                    <a:pt x="1280" y="217"/>
                  </a:lnTo>
                  <a:lnTo>
                    <a:pt x="1284" y="215"/>
                  </a:lnTo>
                  <a:lnTo>
                    <a:pt x="1290" y="215"/>
                  </a:lnTo>
                  <a:lnTo>
                    <a:pt x="1290" y="215"/>
                  </a:lnTo>
                  <a:lnTo>
                    <a:pt x="1315" y="219"/>
                  </a:lnTo>
                  <a:lnTo>
                    <a:pt x="1327" y="221"/>
                  </a:lnTo>
                  <a:lnTo>
                    <a:pt x="1340" y="223"/>
                  </a:lnTo>
                  <a:lnTo>
                    <a:pt x="1340" y="223"/>
                  </a:lnTo>
                  <a:lnTo>
                    <a:pt x="1340" y="223"/>
                  </a:lnTo>
                  <a:lnTo>
                    <a:pt x="1340" y="224"/>
                  </a:lnTo>
                  <a:lnTo>
                    <a:pt x="1340" y="224"/>
                  </a:lnTo>
                  <a:lnTo>
                    <a:pt x="1348" y="227"/>
                  </a:lnTo>
                  <a:lnTo>
                    <a:pt x="1356" y="230"/>
                  </a:lnTo>
                  <a:lnTo>
                    <a:pt x="1371" y="238"/>
                  </a:lnTo>
                  <a:lnTo>
                    <a:pt x="1371" y="238"/>
                  </a:lnTo>
                  <a:lnTo>
                    <a:pt x="1373" y="239"/>
                  </a:lnTo>
                  <a:lnTo>
                    <a:pt x="1376" y="238"/>
                  </a:lnTo>
                  <a:lnTo>
                    <a:pt x="1377" y="238"/>
                  </a:lnTo>
                  <a:lnTo>
                    <a:pt x="1379" y="238"/>
                  </a:lnTo>
                  <a:lnTo>
                    <a:pt x="1379" y="238"/>
                  </a:lnTo>
                  <a:lnTo>
                    <a:pt x="1382" y="240"/>
                  </a:lnTo>
                  <a:lnTo>
                    <a:pt x="1385" y="242"/>
                  </a:lnTo>
                  <a:lnTo>
                    <a:pt x="1388" y="248"/>
                  </a:lnTo>
                  <a:lnTo>
                    <a:pt x="1388" y="248"/>
                  </a:lnTo>
                  <a:lnTo>
                    <a:pt x="1391" y="251"/>
                  </a:lnTo>
                  <a:lnTo>
                    <a:pt x="1394" y="252"/>
                  </a:lnTo>
                  <a:lnTo>
                    <a:pt x="1394" y="252"/>
                  </a:lnTo>
                  <a:lnTo>
                    <a:pt x="1404" y="254"/>
                  </a:lnTo>
                  <a:lnTo>
                    <a:pt x="1409" y="255"/>
                  </a:lnTo>
                  <a:lnTo>
                    <a:pt x="1413" y="256"/>
                  </a:lnTo>
                  <a:lnTo>
                    <a:pt x="1413" y="256"/>
                  </a:lnTo>
                  <a:lnTo>
                    <a:pt x="1423" y="262"/>
                  </a:lnTo>
                  <a:lnTo>
                    <a:pt x="1433" y="266"/>
                  </a:lnTo>
                  <a:lnTo>
                    <a:pt x="1444" y="270"/>
                  </a:lnTo>
                  <a:lnTo>
                    <a:pt x="1455" y="272"/>
                  </a:lnTo>
                  <a:lnTo>
                    <a:pt x="1455" y="272"/>
                  </a:lnTo>
                  <a:lnTo>
                    <a:pt x="1461" y="274"/>
                  </a:lnTo>
                  <a:lnTo>
                    <a:pt x="1464" y="276"/>
                  </a:lnTo>
                  <a:lnTo>
                    <a:pt x="1467" y="280"/>
                  </a:lnTo>
                  <a:lnTo>
                    <a:pt x="1470" y="284"/>
                  </a:lnTo>
                  <a:lnTo>
                    <a:pt x="1470" y="284"/>
                  </a:lnTo>
                  <a:lnTo>
                    <a:pt x="1472" y="290"/>
                  </a:lnTo>
                  <a:lnTo>
                    <a:pt x="1473" y="296"/>
                  </a:lnTo>
                  <a:lnTo>
                    <a:pt x="1474" y="309"/>
                  </a:lnTo>
                  <a:lnTo>
                    <a:pt x="1474" y="309"/>
                  </a:lnTo>
                  <a:lnTo>
                    <a:pt x="1475" y="311"/>
                  </a:lnTo>
                  <a:lnTo>
                    <a:pt x="1476" y="313"/>
                  </a:lnTo>
                  <a:lnTo>
                    <a:pt x="1478" y="313"/>
                  </a:lnTo>
                  <a:lnTo>
                    <a:pt x="1480" y="312"/>
                  </a:lnTo>
                  <a:lnTo>
                    <a:pt x="1480" y="312"/>
                  </a:lnTo>
                  <a:lnTo>
                    <a:pt x="1482" y="311"/>
                  </a:lnTo>
                  <a:lnTo>
                    <a:pt x="1482" y="309"/>
                  </a:lnTo>
                  <a:lnTo>
                    <a:pt x="1482" y="306"/>
                  </a:lnTo>
                  <a:lnTo>
                    <a:pt x="1480" y="298"/>
                  </a:lnTo>
                  <a:lnTo>
                    <a:pt x="1480" y="298"/>
                  </a:lnTo>
                  <a:lnTo>
                    <a:pt x="1478" y="295"/>
                  </a:lnTo>
                  <a:lnTo>
                    <a:pt x="1478" y="294"/>
                  </a:lnTo>
                  <a:lnTo>
                    <a:pt x="1480" y="293"/>
                  </a:lnTo>
                  <a:lnTo>
                    <a:pt x="1480" y="293"/>
                  </a:lnTo>
                  <a:lnTo>
                    <a:pt x="1487" y="291"/>
                  </a:lnTo>
                  <a:lnTo>
                    <a:pt x="1495" y="290"/>
                  </a:lnTo>
                  <a:lnTo>
                    <a:pt x="1504" y="290"/>
                  </a:lnTo>
                  <a:lnTo>
                    <a:pt x="1512" y="291"/>
                  </a:lnTo>
                  <a:lnTo>
                    <a:pt x="1512" y="291"/>
                  </a:lnTo>
                  <a:lnTo>
                    <a:pt x="1515" y="291"/>
                  </a:lnTo>
                  <a:lnTo>
                    <a:pt x="1518" y="293"/>
                  </a:lnTo>
                  <a:lnTo>
                    <a:pt x="1523" y="296"/>
                  </a:lnTo>
                  <a:lnTo>
                    <a:pt x="1527" y="302"/>
                  </a:lnTo>
                  <a:lnTo>
                    <a:pt x="1533" y="306"/>
                  </a:lnTo>
                  <a:lnTo>
                    <a:pt x="1533" y="306"/>
                  </a:lnTo>
                  <a:lnTo>
                    <a:pt x="1539" y="311"/>
                  </a:lnTo>
                  <a:lnTo>
                    <a:pt x="1540" y="312"/>
                  </a:lnTo>
                  <a:lnTo>
                    <a:pt x="1541" y="314"/>
                  </a:lnTo>
                  <a:lnTo>
                    <a:pt x="1541" y="315"/>
                  </a:lnTo>
                  <a:lnTo>
                    <a:pt x="1540" y="318"/>
                  </a:lnTo>
                  <a:lnTo>
                    <a:pt x="1540" y="318"/>
                  </a:lnTo>
                  <a:lnTo>
                    <a:pt x="1538" y="322"/>
                  </a:lnTo>
                  <a:lnTo>
                    <a:pt x="1535" y="324"/>
                  </a:lnTo>
                  <a:lnTo>
                    <a:pt x="1530" y="325"/>
                  </a:lnTo>
                  <a:lnTo>
                    <a:pt x="1526" y="326"/>
                  </a:lnTo>
                  <a:lnTo>
                    <a:pt x="1526" y="326"/>
                  </a:lnTo>
                  <a:lnTo>
                    <a:pt x="1526" y="326"/>
                  </a:lnTo>
                  <a:lnTo>
                    <a:pt x="1526" y="328"/>
                  </a:lnTo>
                  <a:lnTo>
                    <a:pt x="1525" y="330"/>
                  </a:lnTo>
                  <a:lnTo>
                    <a:pt x="1525" y="333"/>
                  </a:lnTo>
                  <a:lnTo>
                    <a:pt x="1525" y="333"/>
                  </a:lnTo>
                  <a:lnTo>
                    <a:pt x="1524" y="333"/>
                  </a:lnTo>
                  <a:lnTo>
                    <a:pt x="1523" y="334"/>
                  </a:lnTo>
                  <a:lnTo>
                    <a:pt x="1523" y="334"/>
                  </a:lnTo>
                  <a:lnTo>
                    <a:pt x="1512" y="329"/>
                  </a:lnTo>
                  <a:lnTo>
                    <a:pt x="1506" y="328"/>
                  </a:lnTo>
                  <a:lnTo>
                    <a:pt x="1501" y="327"/>
                  </a:lnTo>
                  <a:lnTo>
                    <a:pt x="1501" y="327"/>
                  </a:lnTo>
                  <a:lnTo>
                    <a:pt x="1501" y="329"/>
                  </a:lnTo>
                  <a:lnTo>
                    <a:pt x="1501" y="329"/>
                  </a:lnTo>
                  <a:lnTo>
                    <a:pt x="1504" y="330"/>
                  </a:lnTo>
                  <a:lnTo>
                    <a:pt x="1506" y="333"/>
                  </a:lnTo>
                  <a:lnTo>
                    <a:pt x="1507" y="335"/>
                  </a:lnTo>
                  <a:lnTo>
                    <a:pt x="1508" y="338"/>
                  </a:lnTo>
                  <a:lnTo>
                    <a:pt x="1508" y="345"/>
                  </a:lnTo>
                  <a:lnTo>
                    <a:pt x="1505" y="350"/>
                  </a:lnTo>
                  <a:lnTo>
                    <a:pt x="1505" y="350"/>
                  </a:lnTo>
                  <a:lnTo>
                    <a:pt x="1503" y="355"/>
                  </a:lnTo>
                  <a:lnTo>
                    <a:pt x="1501" y="360"/>
                  </a:lnTo>
                  <a:lnTo>
                    <a:pt x="1501" y="360"/>
                  </a:lnTo>
                  <a:lnTo>
                    <a:pt x="1499" y="361"/>
                  </a:lnTo>
                  <a:lnTo>
                    <a:pt x="1497" y="362"/>
                  </a:lnTo>
                  <a:lnTo>
                    <a:pt x="1494" y="362"/>
                  </a:lnTo>
                  <a:lnTo>
                    <a:pt x="1492" y="362"/>
                  </a:lnTo>
                  <a:lnTo>
                    <a:pt x="1492" y="362"/>
                  </a:lnTo>
                  <a:lnTo>
                    <a:pt x="1482" y="359"/>
                  </a:lnTo>
                  <a:lnTo>
                    <a:pt x="1482" y="359"/>
                  </a:lnTo>
                  <a:lnTo>
                    <a:pt x="1472" y="355"/>
                  </a:lnTo>
                  <a:lnTo>
                    <a:pt x="1461" y="350"/>
                  </a:lnTo>
                  <a:lnTo>
                    <a:pt x="1461" y="350"/>
                  </a:lnTo>
                  <a:lnTo>
                    <a:pt x="1459" y="349"/>
                  </a:lnTo>
                  <a:lnTo>
                    <a:pt x="1457" y="348"/>
                  </a:lnTo>
                  <a:lnTo>
                    <a:pt x="1454" y="344"/>
                  </a:lnTo>
                  <a:lnTo>
                    <a:pt x="1454" y="344"/>
                  </a:lnTo>
                  <a:lnTo>
                    <a:pt x="1452" y="337"/>
                  </a:lnTo>
                  <a:lnTo>
                    <a:pt x="1450" y="334"/>
                  </a:lnTo>
                  <a:lnTo>
                    <a:pt x="1448" y="332"/>
                  </a:lnTo>
                  <a:lnTo>
                    <a:pt x="1448" y="332"/>
                  </a:lnTo>
                  <a:lnTo>
                    <a:pt x="1448" y="332"/>
                  </a:lnTo>
                  <a:lnTo>
                    <a:pt x="1448" y="332"/>
                  </a:lnTo>
                  <a:lnTo>
                    <a:pt x="1443" y="330"/>
                  </a:lnTo>
                  <a:lnTo>
                    <a:pt x="1439" y="329"/>
                  </a:lnTo>
                  <a:lnTo>
                    <a:pt x="1430" y="332"/>
                  </a:lnTo>
                  <a:lnTo>
                    <a:pt x="1430" y="332"/>
                  </a:lnTo>
                  <a:lnTo>
                    <a:pt x="1424" y="332"/>
                  </a:lnTo>
                  <a:lnTo>
                    <a:pt x="1424" y="332"/>
                  </a:lnTo>
                  <a:lnTo>
                    <a:pt x="1422" y="332"/>
                  </a:lnTo>
                  <a:lnTo>
                    <a:pt x="1419" y="332"/>
                  </a:lnTo>
                  <a:lnTo>
                    <a:pt x="1414" y="329"/>
                  </a:lnTo>
                  <a:lnTo>
                    <a:pt x="1414" y="329"/>
                  </a:lnTo>
                  <a:lnTo>
                    <a:pt x="1411" y="326"/>
                  </a:lnTo>
                  <a:lnTo>
                    <a:pt x="1409" y="323"/>
                  </a:lnTo>
                  <a:lnTo>
                    <a:pt x="1410" y="318"/>
                  </a:lnTo>
                  <a:lnTo>
                    <a:pt x="1413" y="315"/>
                  </a:lnTo>
                  <a:lnTo>
                    <a:pt x="1413" y="315"/>
                  </a:lnTo>
                  <a:lnTo>
                    <a:pt x="1413" y="313"/>
                  </a:lnTo>
                  <a:lnTo>
                    <a:pt x="1413" y="312"/>
                  </a:lnTo>
                  <a:lnTo>
                    <a:pt x="1412" y="312"/>
                  </a:lnTo>
                  <a:lnTo>
                    <a:pt x="1412" y="312"/>
                  </a:lnTo>
                  <a:lnTo>
                    <a:pt x="1404" y="313"/>
                  </a:lnTo>
                  <a:lnTo>
                    <a:pt x="1397" y="313"/>
                  </a:lnTo>
                  <a:lnTo>
                    <a:pt x="1397" y="313"/>
                  </a:lnTo>
                  <a:lnTo>
                    <a:pt x="1396" y="314"/>
                  </a:lnTo>
                  <a:lnTo>
                    <a:pt x="1396" y="316"/>
                  </a:lnTo>
                  <a:lnTo>
                    <a:pt x="1396" y="316"/>
                  </a:lnTo>
                  <a:lnTo>
                    <a:pt x="1400" y="323"/>
                  </a:lnTo>
                  <a:lnTo>
                    <a:pt x="1401" y="328"/>
                  </a:lnTo>
                  <a:lnTo>
                    <a:pt x="1401" y="334"/>
                  </a:lnTo>
                  <a:lnTo>
                    <a:pt x="1399" y="339"/>
                  </a:lnTo>
                  <a:lnTo>
                    <a:pt x="1394" y="344"/>
                  </a:lnTo>
                  <a:lnTo>
                    <a:pt x="1390" y="348"/>
                  </a:lnTo>
                  <a:lnTo>
                    <a:pt x="1385" y="351"/>
                  </a:lnTo>
                  <a:lnTo>
                    <a:pt x="1379" y="354"/>
                  </a:lnTo>
                  <a:lnTo>
                    <a:pt x="1379" y="354"/>
                  </a:lnTo>
                  <a:lnTo>
                    <a:pt x="1373" y="355"/>
                  </a:lnTo>
                  <a:lnTo>
                    <a:pt x="1368" y="355"/>
                  </a:lnTo>
                  <a:lnTo>
                    <a:pt x="1358" y="353"/>
                  </a:lnTo>
                  <a:lnTo>
                    <a:pt x="1348" y="350"/>
                  </a:lnTo>
                  <a:lnTo>
                    <a:pt x="1337" y="349"/>
                  </a:lnTo>
                  <a:lnTo>
                    <a:pt x="1337" y="349"/>
                  </a:lnTo>
                  <a:lnTo>
                    <a:pt x="1336" y="350"/>
                  </a:lnTo>
                  <a:lnTo>
                    <a:pt x="1335" y="351"/>
                  </a:lnTo>
                  <a:lnTo>
                    <a:pt x="1336" y="353"/>
                  </a:lnTo>
                  <a:lnTo>
                    <a:pt x="1336" y="353"/>
                  </a:lnTo>
                  <a:lnTo>
                    <a:pt x="1346" y="359"/>
                  </a:lnTo>
                  <a:lnTo>
                    <a:pt x="1350" y="361"/>
                  </a:lnTo>
                  <a:lnTo>
                    <a:pt x="1357" y="361"/>
                  </a:lnTo>
                  <a:lnTo>
                    <a:pt x="1357" y="361"/>
                  </a:lnTo>
                  <a:lnTo>
                    <a:pt x="1359" y="362"/>
                  </a:lnTo>
                  <a:lnTo>
                    <a:pt x="1362" y="365"/>
                  </a:lnTo>
                  <a:lnTo>
                    <a:pt x="1362" y="365"/>
                  </a:lnTo>
                  <a:lnTo>
                    <a:pt x="1368" y="381"/>
                  </a:lnTo>
                  <a:lnTo>
                    <a:pt x="1372" y="390"/>
                  </a:lnTo>
                  <a:lnTo>
                    <a:pt x="1376" y="393"/>
                  </a:lnTo>
                  <a:lnTo>
                    <a:pt x="1379" y="397"/>
                  </a:lnTo>
                  <a:lnTo>
                    <a:pt x="1379" y="397"/>
                  </a:lnTo>
                  <a:lnTo>
                    <a:pt x="1380" y="399"/>
                  </a:lnTo>
                  <a:lnTo>
                    <a:pt x="1380" y="402"/>
                  </a:lnTo>
                  <a:lnTo>
                    <a:pt x="1379" y="407"/>
                  </a:lnTo>
                  <a:lnTo>
                    <a:pt x="1378" y="410"/>
                  </a:lnTo>
                  <a:lnTo>
                    <a:pt x="1378" y="410"/>
                  </a:lnTo>
                  <a:lnTo>
                    <a:pt x="1376" y="411"/>
                  </a:lnTo>
                  <a:lnTo>
                    <a:pt x="1372" y="412"/>
                  </a:lnTo>
                  <a:lnTo>
                    <a:pt x="1369" y="412"/>
                  </a:lnTo>
                  <a:lnTo>
                    <a:pt x="1367" y="411"/>
                  </a:lnTo>
                  <a:lnTo>
                    <a:pt x="1367" y="411"/>
                  </a:lnTo>
                  <a:lnTo>
                    <a:pt x="1361" y="410"/>
                  </a:lnTo>
                  <a:lnTo>
                    <a:pt x="1356" y="409"/>
                  </a:lnTo>
                  <a:lnTo>
                    <a:pt x="1346" y="410"/>
                  </a:lnTo>
                  <a:lnTo>
                    <a:pt x="1346" y="410"/>
                  </a:lnTo>
                  <a:lnTo>
                    <a:pt x="1337" y="412"/>
                  </a:lnTo>
                  <a:lnTo>
                    <a:pt x="1329" y="413"/>
                  </a:lnTo>
                  <a:lnTo>
                    <a:pt x="1329" y="413"/>
                  </a:lnTo>
                  <a:lnTo>
                    <a:pt x="1325" y="414"/>
                  </a:lnTo>
                  <a:lnTo>
                    <a:pt x="1320" y="417"/>
                  </a:lnTo>
                  <a:lnTo>
                    <a:pt x="1316" y="419"/>
                  </a:lnTo>
                  <a:lnTo>
                    <a:pt x="1312" y="422"/>
                  </a:lnTo>
                  <a:lnTo>
                    <a:pt x="1312" y="422"/>
                  </a:lnTo>
                  <a:lnTo>
                    <a:pt x="1307" y="424"/>
                  </a:lnTo>
                  <a:lnTo>
                    <a:pt x="1302" y="428"/>
                  </a:lnTo>
                  <a:lnTo>
                    <a:pt x="1297" y="430"/>
                  </a:lnTo>
                  <a:lnTo>
                    <a:pt x="1292" y="432"/>
                  </a:lnTo>
                  <a:lnTo>
                    <a:pt x="1292" y="432"/>
                  </a:lnTo>
                  <a:lnTo>
                    <a:pt x="1287" y="433"/>
                  </a:lnTo>
                  <a:lnTo>
                    <a:pt x="1283" y="435"/>
                  </a:lnTo>
                  <a:lnTo>
                    <a:pt x="1275" y="442"/>
                  </a:lnTo>
                  <a:lnTo>
                    <a:pt x="1275" y="442"/>
                  </a:lnTo>
                  <a:lnTo>
                    <a:pt x="1267" y="445"/>
                  </a:lnTo>
                  <a:lnTo>
                    <a:pt x="1260" y="450"/>
                  </a:lnTo>
                  <a:lnTo>
                    <a:pt x="1260" y="450"/>
                  </a:lnTo>
                  <a:lnTo>
                    <a:pt x="1256" y="452"/>
                  </a:lnTo>
                  <a:lnTo>
                    <a:pt x="1256" y="452"/>
                  </a:lnTo>
                  <a:lnTo>
                    <a:pt x="1252" y="456"/>
                  </a:lnTo>
                  <a:lnTo>
                    <a:pt x="1246" y="463"/>
                  </a:lnTo>
                  <a:lnTo>
                    <a:pt x="1246" y="463"/>
                  </a:lnTo>
                  <a:lnTo>
                    <a:pt x="1244" y="467"/>
                  </a:lnTo>
                  <a:lnTo>
                    <a:pt x="1243" y="470"/>
                  </a:lnTo>
                  <a:lnTo>
                    <a:pt x="1241" y="472"/>
                  </a:lnTo>
                  <a:lnTo>
                    <a:pt x="1241" y="472"/>
                  </a:lnTo>
                  <a:lnTo>
                    <a:pt x="1240" y="472"/>
                  </a:lnTo>
                  <a:lnTo>
                    <a:pt x="1240" y="471"/>
                  </a:lnTo>
                  <a:lnTo>
                    <a:pt x="1240" y="471"/>
                  </a:lnTo>
                  <a:lnTo>
                    <a:pt x="1239" y="469"/>
                  </a:lnTo>
                  <a:lnTo>
                    <a:pt x="1238" y="466"/>
                  </a:lnTo>
                  <a:lnTo>
                    <a:pt x="1236" y="465"/>
                  </a:lnTo>
                  <a:lnTo>
                    <a:pt x="1235" y="463"/>
                  </a:lnTo>
                  <a:lnTo>
                    <a:pt x="1235" y="463"/>
                  </a:lnTo>
                  <a:lnTo>
                    <a:pt x="1232" y="463"/>
                  </a:lnTo>
                  <a:lnTo>
                    <a:pt x="1230" y="463"/>
                  </a:lnTo>
                  <a:lnTo>
                    <a:pt x="1230" y="463"/>
                  </a:lnTo>
                  <a:lnTo>
                    <a:pt x="1223" y="459"/>
                  </a:lnTo>
                  <a:lnTo>
                    <a:pt x="1217" y="456"/>
                  </a:lnTo>
                  <a:lnTo>
                    <a:pt x="1210" y="455"/>
                  </a:lnTo>
                  <a:lnTo>
                    <a:pt x="1207" y="456"/>
                  </a:lnTo>
                  <a:lnTo>
                    <a:pt x="1203" y="459"/>
                  </a:lnTo>
                  <a:lnTo>
                    <a:pt x="1203" y="459"/>
                  </a:lnTo>
                  <a:lnTo>
                    <a:pt x="1194" y="464"/>
                  </a:lnTo>
                  <a:lnTo>
                    <a:pt x="1190" y="466"/>
                  </a:lnTo>
                  <a:lnTo>
                    <a:pt x="1186" y="469"/>
                  </a:lnTo>
                  <a:lnTo>
                    <a:pt x="1186" y="469"/>
                  </a:lnTo>
                  <a:lnTo>
                    <a:pt x="1183" y="471"/>
                  </a:lnTo>
                  <a:lnTo>
                    <a:pt x="1181" y="473"/>
                  </a:lnTo>
                  <a:lnTo>
                    <a:pt x="1181" y="473"/>
                  </a:lnTo>
                  <a:lnTo>
                    <a:pt x="1180" y="475"/>
                  </a:lnTo>
                  <a:lnTo>
                    <a:pt x="1178" y="475"/>
                  </a:lnTo>
                  <a:lnTo>
                    <a:pt x="1176" y="476"/>
                  </a:lnTo>
                  <a:lnTo>
                    <a:pt x="1175" y="474"/>
                  </a:lnTo>
                  <a:lnTo>
                    <a:pt x="1175" y="474"/>
                  </a:lnTo>
                  <a:lnTo>
                    <a:pt x="1176" y="471"/>
                  </a:lnTo>
                  <a:lnTo>
                    <a:pt x="1177" y="466"/>
                  </a:lnTo>
                  <a:lnTo>
                    <a:pt x="1177" y="462"/>
                  </a:lnTo>
                  <a:lnTo>
                    <a:pt x="1176" y="458"/>
                  </a:lnTo>
                  <a:lnTo>
                    <a:pt x="1176" y="458"/>
                  </a:lnTo>
                  <a:lnTo>
                    <a:pt x="1175" y="458"/>
                  </a:lnTo>
                  <a:lnTo>
                    <a:pt x="1173" y="458"/>
                  </a:lnTo>
                  <a:lnTo>
                    <a:pt x="1173" y="458"/>
                  </a:lnTo>
                  <a:lnTo>
                    <a:pt x="1171" y="463"/>
                  </a:lnTo>
                  <a:lnTo>
                    <a:pt x="1169" y="469"/>
                  </a:lnTo>
                  <a:lnTo>
                    <a:pt x="1166" y="474"/>
                  </a:lnTo>
                  <a:lnTo>
                    <a:pt x="1165" y="475"/>
                  </a:lnTo>
                  <a:lnTo>
                    <a:pt x="1162" y="476"/>
                  </a:lnTo>
                  <a:lnTo>
                    <a:pt x="1162" y="476"/>
                  </a:lnTo>
                  <a:lnTo>
                    <a:pt x="1157" y="474"/>
                  </a:lnTo>
                  <a:lnTo>
                    <a:pt x="1152" y="474"/>
                  </a:lnTo>
                  <a:lnTo>
                    <a:pt x="1148" y="475"/>
                  </a:lnTo>
                  <a:lnTo>
                    <a:pt x="1139" y="482"/>
                  </a:lnTo>
                  <a:lnTo>
                    <a:pt x="1139" y="482"/>
                  </a:lnTo>
                  <a:lnTo>
                    <a:pt x="1138" y="484"/>
                  </a:lnTo>
                  <a:lnTo>
                    <a:pt x="1137" y="486"/>
                  </a:lnTo>
                  <a:lnTo>
                    <a:pt x="1137" y="488"/>
                  </a:lnTo>
                  <a:lnTo>
                    <a:pt x="1136" y="490"/>
                  </a:lnTo>
                  <a:lnTo>
                    <a:pt x="1136" y="490"/>
                  </a:lnTo>
                  <a:lnTo>
                    <a:pt x="1131" y="493"/>
                  </a:lnTo>
                  <a:lnTo>
                    <a:pt x="1128" y="496"/>
                  </a:lnTo>
                  <a:lnTo>
                    <a:pt x="1125" y="501"/>
                  </a:lnTo>
                  <a:lnTo>
                    <a:pt x="1124" y="505"/>
                  </a:lnTo>
                  <a:lnTo>
                    <a:pt x="1124" y="505"/>
                  </a:lnTo>
                  <a:lnTo>
                    <a:pt x="1124" y="507"/>
                  </a:lnTo>
                  <a:lnTo>
                    <a:pt x="1124" y="508"/>
                  </a:lnTo>
                  <a:lnTo>
                    <a:pt x="1127" y="509"/>
                  </a:lnTo>
                  <a:lnTo>
                    <a:pt x="1127" y="509"/>
                  </a:lnTo>
                  <a:lnTo>
                    <a:pt x="1128" y="512"/>
                  </a:lnTo>
                  <a:lnTo>
                    <a:pt x="1127" y="514"/>
                  </a:lnTo>
                  <a:lnTo>
                    <a:pt x="1127" y="514"/>
                  </a:lnTo>
                  <a:lnTo>
                    <a:pt x="1125" y="517"/>
                  </a:lnTo>
                  <a:lnTo>
                    <a:pt x="1124" y="519"/>
                  </a:lnTo>
                  <a:lnTo>
                    <a:pt x="1124" y="522"/>
                  </a:lnTo>
                  <a:lnTo>
                    <a:pt x="1124" y="522"/>
                  </a:lnTo>
                  <a:lnTo>
                    <a:pt x="1126" y="524"/>
                  </a:lnTo>
                  <a:lnTo>
                    <a:pt x="1128" y="525"/>
                  </a:lnTo>
                  <a:lnTo>
                    <a:pt x="1134" y="528"/>
                  </a:lnTo>
                  <a:lnTo>
                    <a:pt x="1134" y="528"/>
                  </a:lnTo>
                  <a:lnTo>
                    <a:pt x="1135" y="529"/>
                  </a:lnTo>
                  <a:lnTo>
                    <a:pt x="1135" y="530"/>
                  </a:lnTo>
                  <a:lnTo>
                    <a:pt x="1135" y="533"/>
                  </a:lnTo>
                  <a:lnTo>
                    <a:pt x="1134" y="534"/>
                  </a:lnTo>
                  <a:lnTo>
                    <a:pt x="1134" y="534"/>
                  </a:lnTo>
                  <a:lnTo>
                    <a:pt x="1128" y="534"/>
                  </a:lnTo>
                  <a:lnTo>
                    <a:pt x="1126" y="535"/>
                  </a:lnTo>
                  <a:lnTo>
                    <a:pt x="1125" y="537"/>
                  </a:lnTo>
                  <a:lnTo>
                    <a:pt x="1125" y="537"/>
                  </a:lnTo>
                  <a:lnTo>
                    <a:pt x="1125" y="540"/>
                  </a:lnTo>
                  <a:lnTo>
                    <a:pt x="1126" y="543"/>
                  </a:lnTo>
                  <a:lnTo>
                    <a:pt x="1128" y="548"/>
                  </a:lnTo>
                  <a:lnTo>
                    <a:pt x="1128" y="548"/>
                  </a:lnTo>
                  <a:lnTo>
                    <a:pt x="1129" y="549"/>
                  </a:lnTo>
                  <a:lnTo>
                    <a:pt x="1130" y="550"/>
                  </a:lnTo>
                  <a:lnTo>
                    <a:pt x="1134" y="551"/>
                  </a:lnTo>
                  <a:lnTo>
                    <a:pt x="1137" y="553"/>
                  </a:lnTo>
                  <a:lnTo>
                    <a:pt x="1138" y="554"/>
                  </a:lnTo>
                  <a:lnTo>
                    <a:pt x="1138" y="556"/>
                  </a:lnTo>
                  <a:lnTo>
                    <a:pt x="1138" y="556"/>
                  </a:lnTo>
                  <a:lnTo>
                    <a:pt x="1137" y="559"/>
                  </a:lnTo>
                  <a:lnTo>
                    <a:pt x="1135" y="561"/>
                  </a:lnTo>
                  <a:lnTo>
                    <a:pt x="1133" y="564"/>
                  </a:lnTo>
                  <a:lnTo>
                    <a:pt x="1131" y="564"/>
                  </a:lnTo>
                  <a:lnTo>
                    <a:pt x="1130" y="562"/>
                  </a:lnTo>
                  <a:lnTo>
                    <a:pt x="1130" y="562"/>
                  </a:lnTo>
                  <a:lnTo>
                    <a:pt x="1128" y="561"/>
                  </a:lnTo>
                  <a:lnTo>
                    <a:pt x="1126" y="561"/>
                  </a:lnTo>
                  <a:lnTo>
                    <a:pt x="1125" y="562"/>
                  </a:lnTo>
                  <a:lnTo>
                    <a:pt x="1123" y="564"/>
                  </a:lnTo>
                  <a:lnTo>
                    <a:pt x="1123" y="564"/>
                  </a:lnTo>
                  <a:lnTo>
                    <a:pt x="1115" y="572"/>
                  </a:lnTo>
                  <a:lnTo>
                    <a:pt x="1115" y="572"/>
                  </a:lnTo>
                  <a:lnTo>
                    <a:pt x="1110" y="579"/>
                  </a:lnTo>
                  <a:lnTo>
                    <a:pt x="1109" y="582"/>
                  </a:lnTo>
                  <a:lnTo>
                    <a:pt x="1110" y="585"/>
                  </a:lnTo>
                  <a:lnTo>
                    <a:pt x="1110" y="585"/>
                  </a:lnTo>
                  <a:lnTo>
                    <a:pt x="1113" y="590"/>
                  </a:lnTo>
                  <a:lnTo>
                    <a:pt x="1115" y="595"/>
                  </a:lnTo>
                  <a:lnTo>
                    <a:pt x="1116" y="599"/>
                  </a:lnTo>
                  <a:lnTo>
                    <a:pt x="1115" y="601"/>
                  </a:lnTo>
                  <a:lnTo>
                    <a:pt x="1114" y="603"/>
                  </a:lnTo>
                  <a:lnTo>
                    <a:pt x="1114" y="603"/>
                  </a:lnTo>
                  <a:lnTo>
                    <a:pt x="1110" y="606"/>
                  </a:lnTo>
                  <a:lnTo>
                    <a:pt x="1107" y="607"/>
                  </a:lnTo>
                  <a:lnTo>
                    <a:pt x="1099" y="610"/>
                  </a:lnTo>
                  <a:lnTo>
                    <a:pt x="1095" y="611"/>
                  </a:lnTo>
                  <a:lnTo>
                    <a:pt x="1093" y="613"/>
                  </a:lnTo>
                  <a:lnTo>
                    <a:pt x="1091" y="616"/>
                  </a:lnTo>
                  <a:lnTo>
                    <a:pt x="1091" y="620"/>
                  </a:lnTo>
                  <a:lnTo>
                    <a:pt x="1091" y="620"/>
                  </a:lnTo>
                  <a:lnTo>
                    <a:pt x="1092" y="623"/>
                  </a:lnTo>
                  <a:lnTo>
                    <a:pt x="1093" y="627"/>
                  </a:lnTo>
                  <a:lnTo>
                    <a:pt x="1094" y="631"/>
                  </a:lnTo>
                  <a:lnTo>
                    <a:pt x="1093" y="632"/>
                  </a:lnTo>
                  <a:lnTo>
                    <a:pt x="1093" y="633"/>
                  </a:lnTo>
                  <a:lnTo>
                    <a:pt x="1093" y="633"/>
                  </a:lnTo>
                  <a:lnTo>
                    <a:pt x="1091" y="634"/>
                  </a:lnTo>
                  <a:lnTo>
                    <a:pt x="1088" y="634"/>
                  </a:lnTo>
                  <a:lnTo>
                    <a:pt x="1083" y="633"/>
                  </a:lnTo>
                  <a:lnTo>
                    <a:pt x="1083" y="633"/>
                  </a:lnTo>
                  <a:lnTo>
                    <a:pt x="1080" y="632"/>
                  </a:lnTo>
                  <a:lnTo>
                    <a:pt x="1078" y="632"/>
                  </a:lnTo>
                  <a:lnTo>
                    <a:pt x="1076" y="633"/>
                  </a:lnTo>
                  <a:lnTo>
                    <a:pt x="1076" y="633"/>
                  </a:lnTo>
                  <a:lnTo>
                    <a:pt x="1071" y="637"/>
                  </a:lnTo>
                  <a:lnTo>
                    <a:pt x="1070" y="639"/>
                  </a:lnTo>
                  <a:lnTo>
                    <a:pt x="1070" y="642"/>
                  </a:lnTo>
                  <a:lnTo>
                    <a:pt x="1070" y="642"/>
                  </a:lnTo>
                  <a:lnTo>
                    <a:pt x="1072" y="649"/>
                  </a:lnTo>
                  <a:lnTo>
                    <a:pt x="1072" y="652"/>
                  </a:lnTo>
                  <a:lnTo>
                    <a:pt x="1070" y="654"/>
                  </a:lnTo>
                  <a:lnTo>
                    <a:pt x="1070" y="654"/>
                  </a:lnTo>
                  <a:lnTo>
                    <a:pt x="1064" y="661"/>
                  </a:lnTo>
                  <a:lnTo>
                    <a:pt x="1059" y="669"/>
                  </a:lnTo>
                  <a:lnTo>
                    <a:pt x="1054" y="675"/>
                  </a:lnTo>
                  <a:lnTo>
                    <a:pt x="1049" y="683"/>
                  </a:lnTo>
                  <a:lnTo>
                    <a:pt x="1049" y="683"/>
                  </a:lnTo>
                  <a:lnTo>
                    <a:pt x="1045" y="684"/>
                  </a:lnTo>
                  <a:lnTo>
                    <a:pt x="1044" y="684"/>
                  </a:lnTo>
                  <a:lnTo>
                    <a:pt x="1043" y="684"/>
                  </a:lnTo>
                  <a:lnTo>
                    <a:pt x="1043" y="684"/>
                  </a:lnTo>
                  <a:lnTo>
                    <a:pt x="1038" y="673"/>
                  </a:lnTo>
                  <a:lnTo>
                    <a:pt x="1035" y="667"/>
                  </a:lnTo>
                  <a:lnTo>
                    <a:pt x="1034" y="661"/>
                  </a:lnTo>
                  <a:lnTo>
                    <a:pt x="1034" y="661"/>
                  </a:lnTo>
                  <a:lnTo>
                    <a:pt x="1033" y="659"/>
                  </a:lnTo>
                  <a:lnTo>
                    <a:pt x="1033" y="659"/>
                  </a:lnTo>
                  <a:lnTo>
                    <a:pt x="1031" y="640"/>
                  </a:lnTo>
                  <a:lnTo>
                    <a:pt x="1028" y="622"/>
                  </a:lnTo>
                  <a:lnTo>
                    <a:pt x="1023" y="604"/>
                  </a:lnTo>
                  <a:lnTo>
                    <a:pt x="1017" y="587"/>
                  </a:lnTo>
                  <a:lnTo>
                    <a:pt x="1017" y="587"/>
                  </a:lnTo>
                  <a:lnTo>
                    <a:pt x="1017" y="583"/>
                  </a:lnTo>
                  <a:lnTo>
                    <a:pt x="1018" y="579"/>
                  </a:lnTo>
                  <a:lnTo>
                    <a:pt x="1021" y="572"/>
                  </a:lnTo>
                  <a:lnTo>
                    <a:pt x="1021" y="572"/>
                  </a:lnTo>
                  <a:lnTo>
                    <a:pt x="1021" y="569"/>
                  </a:lnTo>
                  <a:lnTo>
                    <a:pt x="1021" y="565"/>
                  </a:lnTo>
                  <a:lnTo>
                    <a:pt x="1021" y="561"/>
                  </a:lnTo>
                  <a:lnTo>
                    <a:pt x="1022" y="558"/>
                  </a:lnTo>
                  <a:lnTo>
                    <a:pt x="1022" y="558"/>
                  </a:lnTo>
                  <a:lnTo>
                    <a:pt x="1024" y="554"/>
                  </a:lnTo>
                  <a:lnTo>
                    <a:pt x="1025" y="547"/>
                  </a:lnTo>
                  <a:lnTo>
                    <a:pt x="1026" y="542"/>
                  </a:lnTo>
                  <a:lnTo>
                    <a:pt x="1028" y="539"/>
                  </a:lnTo>
                  <a:lnTo>
                    <a:pt x="1028" y="539"/>
                  </a:lnTo>
                  <a:lnTo>
                    <a:pt x="1031" y="538"/>
                  </a:lnTo>
                  <a:lnTo>
                    <a:pt x="1033" y="536"/>
                  </a:lnTo>
                  <a:lnTo>
                    <a:pt x="1039" y="529"/>
                  </a:lnTo>
                  <a:lnTo>
                    <a:pt x="1039" y="529"/>
                  </a:lnTo>
                  <a:lnTo>
                    <a:pt x="1042" y="526"/>
                  </a:lnTo>
                  <a:lnTo>
                    <a:pt x="1045" y="525"/>
                  </a:lnTo>
                  <a:lnTo>
                    <a:pt x="1052" y="523"/>
                  </a:lnTo>
                  <a:lnTo>
                    <a:pt x="1065" y="521"/>
                  </a:lnTo>
                  <a:lnTo>
                    <a:pt x="1065" y="521"/>
                  </a:lnTo>
                  <a:lnTo>
                    <a:pt x="1067" y="519"/>
                  </a:lnTo>
                  <a:lnTo>
                    <a:pt x="1068" y="518"/>
                  </a:lnTo>
                  <a:lnTo>
                    <a:pt x="1070" y="514"/>
                  </a:lnTo>
                  <a:lnTo>
                    <a:pt x="1072" y="511"/>
                  </a:lnTo>
                  <a:lnTo>
                    <a:pt x="1074" y="508"/>
                  </a:lnTo>
                  <a:lnTo>
                    <a:pt x="1076" y="507"/>
                  </a:lnTo>
                  <a:lnTo>
                    <a:pt x="1076" y="507"/>
                  </a:lnTo>
                  <a:lnTo>
                    <a:pt x="1078" y="506"/>
                  </a:lnTo>
                  <a:lnTo>
                    <a:pt x="1078" y="505"/>
                  </a:lnTo>
                  <a:lnTo>
                    <a:pt x="1080" y="500"/>
                  </a:lnTo>
                  <a:lnTo>
                    <a:pt x="1081" y="495"/>
                  </a:lnTo>
                  <a:lnTo>
                    <a:pt x="1083" y="491"/>
                  </a:lnTo>
                  <a:lnTo>
                    <a:pt x="1083" y="491"/>
                  </a:lnTo>
                  <a:lnTo>
                    <a:pt x="1092" y="484"/>
                  </a:lnTo>
                  <a:lnTo>
                    <a:pt x="1101" y="477"/>
                  </a:lnTo>
                  <a:lnTo>
                    <a:pt x="1109" y="471"/>
                  </a:lnTo>
                  <a:lnTo>
                    <a:pt x="1117" y="463"/>
                  </a:lnTo>
                  <a:lnTo>
                    <a:pt x="1117" y="463"/>
                  </a:lnTo>
                  <a:lnTo>
                    <a:pt x="1120" y="460"/>
                  </a:lnTo>
                  <a:lnTo>
                    <a:pt x="1125" y="458"/>
                  </a:lnTo>
                  <a:lnTo>
                    <a:pt x="1128" y="455"/>
                  </a:lnTo>
                  <a:lnTo>
                    <a:pt x="1131" y="452"/>
                  </a:lnTo>
                  <a:lnTo>
                    <a:pt x="1131" y="452"/>
                  </a:lnTo>
                  <a:lnTo>
                    <a:pt x="1133" y="450"/>
                  </a:lnTo>
                  <a:lnTo>
                    <a:pt x="1133" y="450"/>
                  </a:lnTo>
                  <a:lnTo>
                    <a:pt x="1131" y="448"/>
                  </a:lnTo>
                  <a:lnTo>
                    <a:pt x="1130" y="445"/>
                  </a:lnTo>
                  <a:lnTo>
                    <a:pt x="1128" y="441"/>
                  </a:lnTo>
                  <a:lnTo>
                    <a:pt x="1128" y="441"/>
                  </a:lnTo>
                  <a:lnTo>
                    <a:pt x="1128" y="439"/>
                  </a:lnTo>
                  <a:lnTo>
                    <a:pt x="1128" y="439"/>
                  </a:lnTo>
                  <a:lnTo>
                    <a:pt x="1130" y="435"/>
                  </a:lnTo>
                  <a:lnTo>
                    <a:pt x="1130" y="435"/>
                  </a:lnTo>
                  <a:lnTo>
                    <a:pt x="1135" y="428"/>
                  </a:lnTo>
                  <a:lnTo>
                    <a:pt x="1137" y="423"/>
                  </a:lnTo>
                  <a:lnTo>
                    <a:pt x="1140" y="420"/>
                  </a:lnTo>
                  <a:lnTo>
                    <a:pt x="1140" y="420"/>
                  </a:lnTo>
                  <a:lnTo>
                    <a:pt x="1140" y="419"/>
                  </a:lnTo>
                  <a:lnTo>
                    <a:pt x="1139" y="418"/>
                  </a:lnTo>
                  <a:lnTo>
                    <a:pt x="1137" y="418"/>
                  </a:lnTo>
                  <a:lnTo>
                    <a:pt x="1137" y="418"/>
                  </a:lnTo>
                  <a:lnTo>
                    <a:pt x="1130" y="419"/>
                  </a:lnTo>
                  <a:lnTo>
                    <a:pt x="1124" y="422"/>
                  </a:lnTo>
                  <a:lnTo>
                    <a:pt x="1124" y="422"/>
                  </a:lnTo>
                  <a:lnTo>
                    <a:pt x="1123" y="423"/>
                  </a:lnTo>
                  <a:lnTo>
                    <a:pt x="1122" y="425"/>
                  </a:lnTo>
                  <a:lnTo>
                    <a:pt x="1120" y="429"/>
                  </a:lnTo>
                  <a:lnTo>
                    <a:pt x="1119" y="433"/>
                  </a:lnTo>
                  <a:lnTo>
                    <a:pt x="1117" y="438"/>
                  </a:lnTo>
                  <a:lnTo>
                    <a:pt x="1117" y="438"/>
                  </a:lnTo>
                  <a:lnTo>
                    <a:pt x="1116" y="438"/>
                  </a:lnTo>
                  <a:lnTo>
                    <a:pt x="1114" y="439"/>
                  </a:lnTo>
                  <a:lnTo>
                    <a:pt x="1113" y="439"/>
                  </a:lnTo>
                  <a:lnTo>
                    <a:pt x="1110" y="440"/>
                  </a:lnTo>
                  <a:lnTo>
                    <a:pt x="1110" y="440"/>
                  </a:lnTo>
                  <a:lnTo>
                    <a:pt x="1108" y="444"/>
                  </a:lnTo>
                  <a:lnTo>
                    <a:pt x="1107" y="450"/>
                  </a:lnTo>
                  <a:lnTo>
                    <a:pt x="1107" y="450"/>
                  </a:lnTo>
                  <a:lnTo>
                    <a:pt x="1105" y="454"/>
                  </a:lnTo>
                  <a:lnTo>
                    <a:pt x="1103" y="458"/>
                  </a:lnTo>
                  <a:lnTo>
                    <a:pt x="1101" y="460"/>
                  </a:lnTo>
                  <a:lnTo>
                    <a:pt x="1097" y="460"/>
                  </a:lnTo>
                  <a:lnTo>
                    <a:pt x="1097" y="460"/>
                  </a:lnTo>
                  <a:lnTo>
                    <a:pt x="1095" y="459"/>
                  </a:lnTo>
                  <a:lnTo>
                    <a:pt x="1093" y="456"/>
                  </a:lnTo>
                  <a:lnTo>
                    <a:pt x="1092" y="454"/>
                  </a:lnTo>
                  <a:lnTo>
                    <a:pt x="1088" y="452"/>
                  </a:lnTo>
                  <a:lnTo>
                    <a:pt x="1088" y="452"/>
                  </a:lnTo>
                  <a:lnTo>
                    <a:pt x="1087" y="450"/>
                  </a:lnTo>
                  <a:lnTo>
                    <a:pt x="1087" y="450"/>
                  </a:lnTo>
                  <a:lnTo>
                    <a:pt x="1087" y="448"/>
                  </a:lnTo>
                  <a:lnTo>
                    <a:pt x="1087" y="446"/>
                  </a:lnTo>
                  <a:lnTo>
                    <a:pt x="1087" y="446"/>
                  </a:lnTo>
                  <a:lnTo>
                    <a:pt x="1092" y="442"/>
                  </a:lnTo>
                  <a:lnTo>
                    <a:pt x="1094" y="441"/>
                  </a:lnTo>
                  <a:lnTo>
                    <a:pt x="1096" y="439"/>
                  </a:lnTo>
                  <a:lnTo>
                    <a:pt x="1096" y="439"/>
                  </a:lnTo>
                  <a:lnTo>
                    <a:pt x="1096" y="437"/>
                  </a:lnTo>
                  <a:lnTo>
                    <a:pt x="1097" y="433"/>
                  </a:lnTo>
                  <a:lnTo>
                    <a:pt x="1097" y="429"/>
                  </a:lnTo>
                  <a:lnTo>
                    <a:pt x="1097" y="429"/>
                  </a:lnTo>
                  <a:lnTo>
                    <a:pt x="1101" y="421"/>
                  </a:lnTo>
                  <a:lnTo>
                    <a:pt x="1103" y="413"/>
                  </a:lnTo>
                  <a:lnTo>
                    <a:pt x="1103" y="413"/>
                  </a:lnTo>
                  <a:lnTo>
                    <a:pt x="1101" y="414"/>
                  </a:lnTo>
                  <a:lnTo>
                    <a:pt x="1097" y="416"/>
                  </a:lnTo>
                  <a:lnTo>
                    <a:pt x="1094" y="420"/>
                  </a:lnTo>
                  <a:lnTo>
                    <a:pt x="1089" y="425"/>
                  </a:lnTo>
                  <a:lnTo>
                    <a:pt x="1085" y="430"/>
                  </a:lnTo>
                  <a:lnTo>
                    <a:pt x="1085" y="430"/>
                  </a:lnTo>
                  <a:lnTo>
                    <a:pt x="1082" y="432"/>
                  </a:lnTo>
                  <a:lnTo>
                    <a:pt x="1078" y="434"/>
                  </a:lnTo>
                  <a:lnTo>
                    <a:pt x="1076" y="434"/>
                  </a:lnTo>
                  <a:lnTo>
                    <a:pt x="1074" y="433"/>
                  </a:lnTo>
                  <a:lnTo>
                    <a:pt x="1071" y="431"/>
                  </a:lnTo>
                  <a:lnTo>
                    <a:pt x="1067" y="431"/>
                  </a:lnTo>
                  <a:lnTo>
                    <a:pt x="1064" y="430"/>
                  </a:lnTo>
                  <a:lnTo>
                    <a:pt x="1064" y="430"/>
                  </a:lnTo>
                  <a:lnTo>
                    <a:pt x="1061" y="431"/>
                  </a:lnTo>
                  <a:lnTo>
                    <a:pt x="1057" y="432"/>
                  </a:lnTo>
                  <a:lnTo>
                    <a:pt x="1052" y="435"/>
                  </a:lnTo>
                  <a:lnTo>
                    <a:pt x="1046" y="440"/>
                  </a:lnTo>
                  <a:lnTo>
                    <a:pt x="1042" y="446"/>
                  </a:lnTo>
                  <a:lnTo>
                    <a:pt x="1042" y="446"/>
                  </a:lnTo>
                  <a:lnTo>
                    <a:pt x="1040" y="450"/>
                  </a:lnTo>
                  <a:lnTo>
                    <a:pt x="1040" y="450"/>
                  </a:lnTo>
                  <a:lnTo>
                    <a:pt x="1036" y="454"/>
                  </a:lnTo>
                  <a:lnTo>
                    <a:pt x="1032" y="459"/>
                  </a:lnTo>
                  <a:lnTo>
                    <a:pt x="1032" y="459"/>
                  </a:lnTo>
                  <a:lnTo>
                    <a:pt x="1029" y="462"/>
                  </a:lnTo>
                  <a:lnTo>
                    <a:pt x="1029" y="462"/>
                  </a:lnTo>
                  <a:lnTo>
                    <a:pt x="1020" y="469"/>
                  </a:lnTo>
                  <a:lnTo>
                    <a:pt x="1020" y="469"/>
                  </a:lnTo>
                  <a:lnTo>
                    <a:pt x="1013" y="471"/>
                  </a:lnTo>
                  <a:lnTo>
                    <a:pt x="1005" y="473"/>
                  </a:lnTo>
                  <a:lnTo>
                    <a:pt x="1002" y="475"/>
                  </a:lnTo>
                  <a:lnTo>
                    <a:pt x="1000" y="476"/>
                  </a:lnTo>
                  <a:lnTo>
                    <a:pt x="999" y="480"/>
                  </a:lnTo>
                  <a:lnTo>
                    <a:pt x="999" y="483"/>
                  </a:lnTo>
                  <a:lnTo>
                    <a:pt x="999" y="483"/>
                  </a:lnTo>
                  <a:lnTo>
                    <a:pt x="1002" y="486"/>
                  </a:lnTo>
                  <a:lnTo>
                    <a:pt x="1005" y="488"/>
                  </a:lnTo>
                  <a:lnTo>
                    <a:pt x="1014" y="494"/>
                  </a:lnTo>
                  <a:lnTo>
                    <a:pt x="1014" y="494"/>
                  </a:lnTo>
                  <a:lnTo>
                    <a:pt x="1014" y="495"/>
                  </a:lnTo>
                  <a:lnTo>
                    <a:pt x="1014" y="495"/>
                  </a:lnTo>
                  <a:lnTo>
                    <a:pt x="1009" y="498"/>
                  </a:lnTo>
                  <a:lnTo>
                    <a:pt x="1005" y="500"/>
                  </a:lnTo>
                  <a:lnTo>
                    <a:pt x="1002" y="498"/>
                  </a:lnTo>
                  <a:lnTo>
                    <a:pt x="1002" y="498"/>
                  </a:lnTo>
                  <a:lnTo>
                    <a:pt x="1001" y="497"/>
                  </a:lnTo>
                  <a:lnTo>
                    <a:pt x="999" y="497"/>
                  </a:lnTo>
                  <a:lnTo>
                    <a:pt x="999" y="497"/>
                  </a:lnTo>
                  <a:lnTo>
                    <a:pt x="998" y="497"/>
                  </a:lnTo>
                  <a:lnTo>
                    <a:pt x="996" y="500"/>
                  </a:lnTo>
                  <a:lnTo>
                    <a:pt x="993" y="502"/>
                  </a:lnTo>
                  <a:lnTo>
                    <a:pt x="993" y="502"/>
                  </a:lnTo>
                  <a:lnTo>
                    <a:pt x="992" y="502"/>
                  </a:lnTo>
                  <a:lnTo>
                    <a:pt x="990" y="501"/>
                  </a:lnTo>
                  <a:lnTo>
                    <a:pt x="989" y="500"/>
                  </a:lnTo>
                  <a:lnTo>
                    <a:pt x="987" y="501"/>
                  </a:lnTo>
                  <a:lnTo>
                    <a:pt x="987" y="501"/>
                  </a:lnTo>
                  <a:lnTo>
                    <a:pt x="983" y="503"/>
                  </a:lnTo>
                  <a:lnTo>
                    <a:pt x="980" y="505"/>
                  </a:lnTo>
                  <a:lnTo>
                    <a:pt x="977" y="505"/>
                  </a:lnTo>
                  <a:lnTo>
                    <a:pt x="972" y="506"/>
                  </a:lnTo>
                  <a:lnTo>
                    <a:pt x="972" y="506"/>
                  </a:lnTo>
                  <a:lnTo>
                    <a:pt x="965" y="506"/>
                  </a:lnTo>
                  <a:lnTo>
                    <a:pt x="956" y="508"/>
                  </a:lnTo>
                  <a:lnTo>
                    <a:pt x="956" y="508"/>
                  </a:lnTo>
                  <a:lnTo>
                    <a:pt x="954" y="508"/>
                  </a:lnTo>
                  <a:lnTo>
                    <a:pt x="951" y="507"/>
                  </a:lnTo>
                  <a:lnTo>
                    <a:pt x="950" y="505"/>
                  </a:lnTo>
                  <a:lnTo>
                    <a:pt x="951" y="503"/>
                  </a:lnTo>
                  <a:lnTo>
                    <a:pt x="951" y="503"/>
                  </a:lnTo>
                  <a:lnTo>
                    <a:pt x="955" y="500"/>
                  </a:lnTo>
                  <a:lnTo>
                    <a:pt x="958" y="498"/>
                  </a:lnTo>
                  <a:lnTo>
                    <a:pt x="962" y="496"/>
                  </a:lnTo>
                  <a:lnTo>
                    <a:pt x="966" y="494"/>
                  </a:lnTo>
                  <a:lnTo>
                    <a:pt x="966" y="494"/>
                  </a:lnTo>
                  <a:lnTo>
                    <a:pt x="966" y="493"/>
                  </a:lnTo>
                  <a:lnTo>
                    <a:pt x="965" y="492"/>
                  </a:lnTo>
                  <a:lnTo>
                    <a:pt x="965" y="492"/>
                  </a:lnTo>
                  <a:lnTo>
                    <a:pt x="962" y="490"/>
                  </a:lnTo>
                  <a:lnTo>
                    <a:pt x="960" y="486"/>
                  </a:lnTo>
                  <a:lnTo>
                    <a:pt x="959" y="484"/>
                  </a:lnTo>
                  <a:lnTo>
                    <a:pt x="957" y="482"/>
                  </a:lnTo>
                  <a:lnTo>
                    <a:pt x="957" y="482"/>
                  </a:lnTo>
                  <a:lnTo>
                    <a:pt x="955" y="481"/>
                  </a:lnTo>
                  <a:lnTo>
                    <a:pt x="954" y="481"/>
                  </a:lnTo>
                  <a:lnTo>
                    <a:pt x="954" y="481"/>
                  </a:lnTo>
                  <a:lnTo>
                    <a:pt x="950" y="483"/>
                  </a:lnTo>
                  <a:lnTo>
                    <a:pt x="947" y="484"/>
                  </a:lnTo>
                  <a:lnTo>
                    <a:pt x="944" y="483"/>
                  </a:lnTo>
                  <a:lnTo>
                    <a:pt x="940" y="482"/>
                  </a:lnTo>
                  <a:lnTo>
                    <a:pt x="934" y="479"/>
                  </a:lnTo>
                  <a:lnTo>
                    <a:pt x="928" y="474"/>
                  </a:lnTo>
                  <a:lnTo>
                    <a:pt x="928" y="474"/>
                  </a:lnTo>
                  <a:lnTo>
                    <a:pt x="926" y="474"/>
                  </a:lnTo>
                  <a:lnTo>
                    <a:pt x="924" y="474"/>
                  </a:lnTo>
                  <a:lnTo>
                    <a:pt x="923" y="475"/>
                  </a:lnTo>
                  <a:lnTo>
                    <a:pt x="923" y="477"/>
                  </a:lnTo>
                  <a:lnTo>
                    <a:pt x="923" y="477"/>
                  </a:lnTo>
                  <a:lnTo>
                    <a:pt x="926" y="482"/>
                  </a:lnTo>
                  <a:lnTo>
                    <a:pt x="927" y="484"/>
                  </a:lnTo>
                  <a:lnTo>
                    <a:pt x="927" y="486"/>
                  </a:lnTo>
                  <a:lnTo>
                    <a:pt x="927" y="486"/>
                  </a:lnTo>
                  <a:lnTo>
                    <a:pt x="926" y="487"/>
                  </a:lnTo>
                  <a:lnTo>
                    <a:pt x="924" y="488"/>
                  </a:lnTo>
                  <a:lnTo>
                    <a:pt x="921" y="488"/>
                  </a:lnTo>
                  <a:lnTo>
                    <a:pt x="920" y="490"/>
                  </a:lnTo>
                  <a:lnTo>
                    <a:pt x="920" y="490"/>
                  </a:lnTo>
                  <a:lnTo>
                    <a:pt x="920" y="492"/>
                  </a:lnTo>
                  <a:lnTo>
                    <a:pt x="923" y="493"/>
                  </a:lnTo>
                  <a:lnTo>
                    <a:pt x="926" y="495"/>
                  </a:lnTo>
                  <a:lnTo>
                    <a:pt x="926" y="495"/>
                  </a:lnTo>
                  <a:lnTo>
                    <a:pt x="924" y="496"/>
                  </a:lnTo>
                  <a:lnTo>
                    <a:pt x="920" y="496"/>
                  </a:lnTo>
                  <a:lnTo>
                    <a:pt x="916" y="496"/>
                  </a:lnTo>
                  <a:lnTo>
                    <a:pt x="913" y="494"/>
                  </a:lnTo>
                  <a:lnTo>
                    <a:pt x="908" y="494"/>
                  </a:lnTo>
                  <a:lnTo>
                    <a:pt x="908" y="494"/>
                  </a:lnTo>
                  <a:lnTo>
                    <a:pt x="896" y="493"/>
                  </a:lnTo>
                  <a:lnTo>
                    <a:pt x="884" y="493"/>
                  </a:lnTo>
                  <a:lnTo>
                    <a:pt x="884" y="493"/>
                  </a:lnTo>
                  <a:lnTo>
                    <a:pt x="878" y="495"/>
                  </a:lnTo>
                  <a:lnTo>
                    <a:pt x="878" y="495"/>
                  </a:lnTo>
                  <a:lnTo>
                    <a:pt x="877" y="495"/>
                  </a:lnTo>
                  <a:lnTo>
                    <a:pt x="876" y="495"/>
                  </a:lnTo>
                  <a:lnTo>
                    <a:pt x="876" y="495"/>
                  </a:lnTo>
                  <a:lnTo>
                    <a:pt x="873" y="491"/>
                  </a:lnTo>
                  <a:lnTo>
                    <a:pt x="872" y="488"/>
                  </a:lnTo>
                  <a:lnTo>
                    <a:pt x="871" y="488"/>
                  </a:lnTo>
                  <a:lnTo>
                    <a:pt x="871" y="488"/>
                  </a:lnTo>
                  <a:lnTo>
                    <a:pt x="829" y="488"/>
                  </a:lnTo>
                  <a:lnTo>
                    <a:pt x="829" y="488"/>
                  </a:lnTo>
                  <a:lnTo>
                    <a:pt x="825" y="490"/>
                  </a:lnTo>
                  <a:lnTo>
                    <a:pt x="822" y="491"/>
                  </a:lnTo>
                  <a:lnTo>
                    <a:pt x="818" y="494"/>
                  </a:lnTo>
                  <a:lnTo>
                    <a:pt x="813" y="498"/>
                  </a:lnTo>
                  <a:lnTo>
                    <a:pt x="810" y="503"/>
                  </a:lnTo>
                  <a:lnTo>
                    <a:pt x="810" y="503"/>
                  </a:lnTo>
                  <a:lnTo>
                    <a:pt x="805" y="506"/>
                  </a:lnTo>
                  <a:lnTo>
                    <a:pt x="805" y="506"/>
                  </a:lnTo>
                  <a:lnTo>
                    <a:pt x="800" y="517"/>
                  </a:lnTo>
                  <a:lnTo>
                    <a:pt x="793" y="526"/>
                  </a:lnTo>
                  <a:lnTo>
                    <a:pt x="793" y="526"/>
                  </a:lnTo>
                  <a:lnTo>
                    <a:pt x="789" y="529"/>
                  </a:lnTo>
                  <a:lnTo>
                    <a:pt x="786" y="530"/>
                  </a:lnTo>
                  <a:lnTo>
                    <a:pt x="783" y="533"/>
                  </a:lnTo>
                  <a:lnTo>
                    <a:pt x="783" y="533"/>
                  </a:lnTo>
                  <a:lnTo>
                    <a:pt x="783" y="534"/>
                  </a:lnTo>
                  <a:lnTo>
                    <a:pt x="782" y="534"/>
                  </a:lnTo>
                  <a:lnTo>
                    <a:pt x="780" y="534"/>
                  </a:lnTo>
                  <a:lnTo>
                    <a:pt x="780" y="534"/>
                  </a:lnTo>
                  <a:lnTo>
                    <a:pt x="775" y="539"/>
                  </a:lnTo>
                  <a:lnTo>
                    <a:pt x="770" y="544"/>
                  </a:lnTo>
                  <a:lnTo>
                    <a:pt x="760" y="555"/>
                  </a:lnTo>
                  <a:lnTo>
                    <a:pt x="760" y="555"/>
                  </a:lnTo>
                  <a:lnTo>
                    <a:pt x="739" y="574"/>
                  </a:lnTo>
                  <a:lnTo>
                    <a:pt x="729" y="583"/>
                  </a:lnTo>
                  <a:lnTo>
                    <a:pt x="720" y="596"/>
                  </a:lnTo>
                  <a:lnTo>
                    <a:pt x="720" y="596"/>
                  </a:lnTo>
                  <a:lnTo>
                    <a:pt x="719" y="599"/>
                  </a:lnTo>
                  <a:lnTo>
                    <a:pt x="720" y="602"/>
                  </a:lnTo>
                  <a:lnTo>
                    <a:pt x="723" y="606"/>
                  </a:lnTo>
                  <a:lnTo>
                    <a:pt x="725" y="606"/>
                  </a:lnTo>
                  <a:lnTo>
                    <a:pt x="726" y="606"/>
                  </a:lnTo>
                  <a:lnTo>
                    <a:pt x="726" y="606"/>
                  </a:lnTo>
                  <a:lnTo>
                    <a:pt x="730" y="603"/>
                  </a:lnTo>
                  <a:lnTo>
                    <a:pt x="733" y="603"/>
                  </a:lnTo>
                  <a:lnTo>
                    <a:pt x="734" y="603"/>
                  </a:lnTo>
                  <a:lnTo>
                    <a:pt x="734" y="603"/>
                  </a:lnTo>
                  <a:lnTo>
                    <a:pt x="735" y="604"/>
                  </a:lnTo>
                  <a:lnTo>
                    <a:pt x="736" y="607"/>
                  </a:lnTo>
                  <a:lnTo>
                    <a:pt x="736" y="610"/>
                  </a:lnTo>
                  <a:lnTo>
                    <a:pt x="735" y="614"/>
                  </a:lnTo>
                  <a:lnTo>
                    <a:pt x="735" y="619"/>
                  </a:lnTo>
                  <a:lnTo>
                    <a:pt x="735" y="619"/>
                  </a:lnTo>
                  <a:lnTo>
                    <a:pt x="736" y="619"/>
                  </a:lnTo>
                  <a:lnTo>
                    <a:pt x="736" y="619"/>
                  </a:lnTo>
                  <a:lnTo>
                    <a:pt x="738" y="618"/>
                  </a:lnTo>
                  <a:lnTo>
                    <a:pt x="739" y="617"/>
                  </a:lnTo>
                  <a:lnTo>
                    <a:pt x="741" y="613"/>
                  </a:lnTo>
                  <a:lnTo>
                    <a:pt x="742" y="609"/>
                  </a:lnTo>
                  <a:lnTo>
                    <a:pt x="745" y="606"/>
                  </a:lnTo>
                  <a:lnTo>
                    <a:pt x="745" y="606"/>
                  </a:lnTo>
                  <a:lnTo>
                    <a:pt x="749" y="603"/>
                  </a:lnTo>
                  <a:lnTo>
                    <a:pt x="750" y="604"/>
                  </a:lnTo>
                  <a:lnTo>
                    <a:pt x="752" y="606"/>
                  </a:lnTo>
                  <a:lnTo>
                    <a:pt x="752" y="606"/>
                  </a:lnTo>
                  <a:lnTo>
                    <a:pt x="754" y="608"/>
                  </a:lnTo>
                  <a:lnTo>
                    <a:pt x="754" y="610"/>
                  </a:lnTo>
                  <a:lnTo>
                    <a:pt x="751" y="614"/>
                  </a:lnTo>
                  <a:lnTo>
                    <a:pt x="750" y="620"/>
                  </a:lnTo>
                  <a:lnTo>
                    <a:pt x="750" y="624"/>
                  </a:lnTo>
                  <a:lnTo>
                    <a:pt x="750" y="624"/>
                  </a:lnTo>
                  <a:lnTo>
                    <a:pt x="750" y="625"/>
                  </a:lnTo>
                  <a:lnTo>
                    <a:pt x="751" y="625"/>
                  </a:lnTo>
                  <a:lnTo>
                    <a:pt x="754" y="625"/>
                  </a:lnTo>
                  <a:lnTo>
                    <a:pt x="757" y="623"/>
                  </a:lnTo>
                  <a:lnTo>
                    <a:pt x="760" y="622"/>
                  </a:lnTo>
                  <a:lnTo>
                    <a:pt x="760" y="622"/>
                  </a:lnTo>
                  <a:lnTo>
                    <a:pt x="762" y="623"/>
                  </a:lnTo>
                  <a:lnTo>
                    <a:pt x="763" y="623"/>
                  </a:lnTo>
                  <a:lnTo>
                    <a:pt x="765" y="623"/>
                  </a:lnTo>
                  <a:lnTo>
                    <a:pt x="765" y="623"/>
                  </a:lnTo>
                  <a:lnTo>
                    <a:pt x="767" y="622"/>
                  </a:lnTo>
                  <a:lnTo>
                    <a:pt x="768" y="621"/>
                  </a:lnTo>
                  <a:lnTo>
                    <a:pt x="768" y="618"/>
                  </a:lnTo>
                  <a:lnTo>
                    <a:pt x="767" y="613"/>
                  </a:lnTo>
                  <a:lnTo>
                    <a:pt x="767" y="610"/>
                  </a:lnTo>
                  <a:lnTo>
                    <a:pt x="767" y="610"/>
                  </a:lnTo>
                  <a:lnTo>
                    <a:pt x="767" y="609"/>
                  </a:lnTo>
                  <a:lnTo>
                    <a:pt x="769" y="609"/>
                  </a:lnTo>
                  <a:lnTo>
                    <a:pt x="772" y="610"/>
                  </a:lnTo>
                  <a:lnTo>
                    <a:pt x="772" y="610"/>
                  </a:lnTo>
                  <a:lnTo>
                    <a:pt x="771" y="610"/>
                  </a:lnTo>
                  <a:lnTo>
                    <a:pt x="771" y="610"/>
                  </a:lnTo>
                  <a:lnTo>
                    <a:pt x="787" y="613"/>
                  </a:lnTo>
                  <a:lnTo>
                    <a:pt x="787" y="613"/>
                  </a:lnTo>
                  <a:lnTo>
                    <a:pt x="790" y="614"/>
                  </a:lnTo>
                  <a:lnTo>
                    <a:pt x="793" y="617"/>
                  </a:lnTo>
                  <a:lnTo>
                    <a:pt x="800" y="622"/>
                  </a:lnTo>
                  <a:lnTo>
                    <a:pt x="802" y="625"/>
                  </a:lnTo>
                  <a:lnTo>
                    <a:pt x="803" y="630"/>
                  </a:lnTo>
                  <a:lnTo>
                    <a:pt x="804" y="633"/>
                  </a:lnTo>
                  <a:lnTo>
                    <a:pt x="803" y="638"/>
                  </a:lnTo>
                  <a:lnTo>
                    <a:pt x="803" y="638"/>
                  </a:lnTo>
                  <a:lnTo>
                    <a:pt x="802" y="642"/>
                  </a:lnTo>
                  <a:lnTo>
                    <a:pt x="801" y="644"/>
                  </a:lnTo>
                  <a:lnTo>
                    <a:pt x="801" y="646"/>
                  </a:lnTo>
                  <a:lnTo>
                    <a:pt x="801" y="646"/>
                  </a:lnTo>
                  <a:lnTo>
                    <a:pt x="803" y="651"/>
                  </a:lnTo>
                  <a:lnTo>
                    <a:pt x="804" y="654"/>
                  </a:lnTo>
                  <a:lnTo>
                    <a:pt x="805" y="659"/>
                  </a:lnTo>
                  <a:lnTo>
                    <a:pt x="807" y="663"/>
                  </a:lnTo>
                  <a:lnTo>
                    <a:pt x="807" y="663"/>
                  </a:lnTo>
                  <a:lnTo>
                    <a:pt x="803" y="670"/>
                  </a:lnTo>
                  <a:lnTo>
                    <a:pt x="800" y="676"/>
                  </a:lnTo>
                  <a:lnTo>
                    <a:pt x="797" y="682"/>
                  </a:lnTo>
                  <a:lnTo>
                    <a:pt x="794" y="688"/>
                  </a:lnTo>
                  <a:lnTo>
                    <a:pt x="794" y="688"/>
                  </a:lnTo>
                  <a:lnTo>
                    <a:pt x="793" y="694"/>
                  </a:lnTo>
                  <a:lnTo>
                    <a:pt x="793" y="701"/>
                  </a:lnTo>
                  <a:lnTo>
                    <a:pt x="798" y="713"/>
                  </a:lnTo>
                  <a:lnTo>
                    <a:pt x="798" y="713"/>
                  </a:lnTo>
                  <a:lnTo>
                    <a:pt x="797" y="716"/>
                  </a:lnTo>
                  <a:lnTo>
                    <a:pt x="796" y="722"/>
                  </a:lnTo>
                  <a:lnTo>
                    <a:pt x="791" y="730"/>
                  </a:lnTo>
                  <a:lnTo>
                    <a:pt x="791" y="730"/>
                  </a:lnTo>
                  <a:lnTo>
                    <a:pt x="789" y="735"/>
                  </a:lnTo>
                  <a:lnTo>
                    <a:pt x="789" y="739"/>
                  </a:lnTo>
                  <a:lnTo>
                    <a:pt x="788" y="744"/>
                  </a:lnTo>
                  <a:lnTo>
                    <a:pt x="787" y="748"/>
                  </a:lnTo>
                  <a:lnTo>
                    <a:pt x="787" y="748"/>
                  </a:lnTo>
                  <a:lnTo>
                    <a:pt x="775" y="763"/>
                  </a:lnTo>
                  <a:lnTo>
                    <a:pt x="770" y="771"/>
                  </a:lnTo>
                  <a:lnTo>
                    <a:pt x="767" y="780"/>
                  </a:lnTo>
                  <a:lnTo>
                    <a:pt x="767" y="780"/>
                  </a:lnTo>
                  <a:lnTo>
                    <a:pt x="762" y="790"/>
                  </a:lnTo>
                  <a:lnTo>
                    <a:pt x="760" y="796"/>
                  </a:lnTo>
                  <a:lnTo>
                    <a:pt x="757" y="800"/>
                  </a:lnTo>
                  <a:lnTo>
                    <a:pt x="757" y="800"/>
                  </a:lnTo>
                  <a:lnTo>
                    <a:pt x="746" y="812"/>
                  </a:lnTo>
                  <a:lnTo>
                    <a:pt x="737" y="823"/>
                  </a:lnTo>
                  <a:lnTo>
                    <a:pt x="719" y="849"/>
                  </a:lnTo>
                  <a:lnTo>
                    <a:pt x="719" y="849"/>
                  </a:lnTo>
                  <a:lnTo>
                    <a:pt x="717" y="852"/>
                  </a:lnTo>
                  <a:lnTo>
                    <a:pt x="716" y="853"/>
                  </a:lnTo>
                  <a:lnTo>
                    <a:pt x="714" y="853"/>
                  </a:lnTo>
                  <a:lnTo>
                    <a:pt x="714" y="853"/>
                  </a:lnTo>
                  <a:lnTo>
                    <a:pt x="709" y="854"/>
                  </a:lnTo>
                  <a:lnTo>
                    <a:pt x="705" y="858"/>
                  </a:lnTo>
                  <a:lnTo>
                    <a:pt x="702" y="860"/>
                  </a:lnTo>
                  <a:lnTo>
                    <a:pt x="697" y="863"/>
                  </a:lnTo>
                  <a:lnTo>
                    <a:pt x="697" y="863"/>
                  </a:lnTo>
                  <a:lnTo>
                    <a:pt x="688" y="866"/>
                  </a:lnTo>
                  <a:lnTo>
                    <a:pt x="684" y="866"/>
                  </a:lnTo>
                  <a:lnTo>
                    <a:pt x="679" y="866"/>
                  </a:lnTo>
                  <a:lnTo>
                    <a:pt x="675" y="866"/>
                  </a:lnTo>
                  <a:lnTo>
                    <a:pt x="671" y="864"/>
                  </a:lnTo>
                  <a:lnTo>
                    <a:pt x="667" y="861"/>
                  </a:lnTo>
                  <a:lnTo>
                    <a:pt x="666" y="856"/>
                  </a:lnTo>
                  <a:lnTo>
                    <a:pt x="666" y="856"/>
                  </a:lnTo>
                  <a:lnTo>
                    <a:pt x="665" y="855"/>
                  </a:lnTo>
                  <a:lnTo>
                    <a:pt x="663" y="855"/>
                  </a:lnTo>
                  <a:lnTo>
                    <a:pt x="663" y="855"/>
                  </a:lnTo>
                  <a:lnTo>
                    <a:pt x="656" y="860"/>
                  </a:lnTo>
                  <a:lnTo>
                    <a:pt x="653" y="862"/>
                  </a:lnTo>
                  <a:lnTo>
                    <a:pt x="650" y="865"/>
                  </a:lnTo>
                  <a:lnTo>
                    <a:pt x="650" y="865"/>
                  </a:lnTo>
                  <a:lnTo>
                    <a:pt x="654" y="859"/>
                  </a:lnTo>
                  <a:lnTo>
                    <a:pt x="657" y="852"/>
                  </a:lnTo>
                  <a:lnTo>
                    <a:pt x="660" y="849"/>
                  </a:lnTo>
                  <a:lnTo>
                    <a:pt x="660" y="844"/>
                  </a:lnTo>
                  <a:lnTo>
                    <a:pt x="660" y="841"/>
                  </a:lnTo>
                  <a:lnTo>
                    <a:pt x="658" y="838"/>
                  </a:lnTo>
                  <a:lnTo>
                    <a:pt x="658" y="838"/>
                  </a:lnTo>
                  <a:lnTo>
                    <a:pt x="655" y="830"/>
                  </a:lnTo>
                  <a:lnTo>
                    <a:pt x="654" y="823"/>
                  </a:lnTo>
                  <a:lnTo>
                    <a:pt x="653" y="816"/>
                  </a:lnTo>
                  <a:lnTo>
                    <a:pt x="654" y="812"/>
                  </a:lnTo>
                  <a:lnTo>
                    <a:pt x="655" y="808"/>
                  </a:lnTo>
                  <a:lnTo>
                    <a:pt x="655" y="808"/>
                  </a:lnTo>
                  <a:lnTo>
                    <a:pt x="656" y="807"/>
                  </a:lnTo>
                  <a:lnTo>
                    <a:pt x="658" y="805"/>
                  </a:lnTo>
                  <a:lnTo>
                    <a:pt x="661" y="805"/>
                  </a:lnTo>
                  <a:lnTo>
                    <a:pt x="663" y="805"/>
                  </a:lnTo>
                  <a:lnTo>
                    <a:pt x="663" y="805"/>
                  </a:lnTo>
                  <a:lnTo>
                    <a:pt x="672" y="808"/>
                  </a:lnTo>
                  <a:lnTo>
                    <a:pt x="676" y="809"/>
                  </a:lnTo>
                  <a:lnTo>
                    <a:pt x="681" y="808"/>
                  </a:lnTo>
                  <a:lnTo>
                    <a:pt x="681" y="808"/>
                  </a:lnTo>
                  <a:lnTo>
                    <a:pt x="684" y="806"/>
                  </a:lnTo>
                  <a:lnTo>
                    <a:pt x="686" y="805"/>
                  </a:lnTo>
                  <a:lnTo>
                    <a:pt x="691" y="799"/>
                  </a:lnTo>
                  <a:lnTo>
                    <a:pt x="693" y="792"/>
                  </a:lnTo>
                  <a:lnTo>
                    <a:pt x="695" y="787"/>
                  </a:lnTo>
                  <a:lnTo>
                    <a:pt x="695" y="787"/>
                  </a:lnTo>
                  <a:lnTo>
                    <a:pt x="698" y="784"/>
                  </a:lnTo>
                  <a:lnTo>
                    <a:pt x="698" y="781"/>
                  </a:lnTo>
                  <a:lnTo>
                    <a:pt x="698" y="780"/>
                  </a:lnTo>
                  <a:lnTo>
                    <a:pt x="698" y="780"/>
                  </a:lnTo>
                  <a:lnTo>
                    <a:pt x="697" y="777"/>
                  </a:lnTo>
                  <a:lnTo>
                    <a:pt x="697" y="775"/>
                  </a:lnTo>
                  <a:lnTo>
                    <a:pt x="698" y="771"/>
                  </a:lnTo>
                  <a:lnTo>
                    <a:pt x="699" y="769"/>
                  </a:lnTo>
                  <a:lnTo>
                    <a:pt x="704" y="765"/>
                  </a:lnTo>
                  <a:lnTo>
                    <a:pt x="708" y="760"/>
                  </a:lnTo>
                  <a:lnTo>
                    <a:pt x="708" y="760"/>
                  </a:lnTo>
                  <a:lnTo>
                    <a:pt x="708" y="759"/>
                  </a:lnTo>
                  <a:lnTo>
                    <a:pt x="708" y="759"/>
                  </a:lnTo>
                  <a:lnTo>
                    <a:pt x="705" y="756"/>
                  </a:lnTo>
                  <a:lnTo>
                    <a:pt x="705" y="754"/>
                  </a:lnTo>
                  <a:lnTo>
                    <a:pt x="705" y="751"/>
                  </a:lnTo>
                  <a:lnTo>
                    <a:pt x="705" y="751"/>
                  </a:lnTo>
                  <a:lnTo>
                    <a:pt x="707" y="745"/>
                  </a:lnTo>
                  <a:lnTo>
                    <a:pt x="707" y="742"/>
                  </a:lnTo>
                  <a:lnTo>
                    <a:pt x="707" y="740"/>
                  </a:lnTo>
                  <a:lnTo>
                    <a:pt x="706" y="740"/>
                  </a:lnTo>
                  <a:lnTo>
                    <a:pt x="706" y="740"/>
                  </a:lnTo>
                  <a:lnTo>
                    <a:pt x="699" y="739"/>
                  </a:lnTo>
                  <a:lnTo>
                    <a:pt x="693" y="738"/>
                  </a:lnTo>
                  <a:lnTo>
                    <a:pt x="686" y="739"/>
                  </a:lnTo>
                  <a:lnTo>
                    <a:pt x="684" y="742"/>
                  </a:lnTo>
                  <a:lnTo>
                    <a:pt x="683" y="743"/>
                  </a:lnTo>
                  <a:lnTo>
                    <a:pt x="683" y="743"/>
                  </a:lnTo>
                  <a:lnTo>
                    <a:pt x="677" y="751"/>
                  </a:lnTo>
                  <a:lnTo>
                    <a:pt x="674" y="755"/>
                  </a:lnTo>
                  <a:lnTo>
                    <a:pt x="672" y="756"/>
                  </a:lnTo>
                  <a:lnTo>
                    <a:pt x="670" y="757"/>
                  </a:lnTo>
                  <a:lnTo>
                    <a:pt x="670" y="757"/>
                  </a:lnTo>
                  <a:lnTo>
                    <a:pt x="665" y="757"/>
                  </a:lnTo>
                  <a:lnTo>
                    <a:pt x="661" y="756"/>
                  </a:lnTo>
                  <a:lnTo>
                    <a:pt x="656" y="754"/>
                  </a:lnTo>
                  <a:lnTo>
                    <a:pt x="654" y="751"/>
                  </a:lnTo>
                  <a:lnTo>
                    <a:pt x="654" y="751"/>
                  </a:lnTo>
                  <a:lnTo>
                    <a:pt x="652" y="749"/>
                  </a:lnTo>
                  <a:lnTo>
                    <a:pt x="651" y="746"/>
                  </a:lnTo>
                  <a:lnTo>
                    <a:pt x="650" y="739"/>
                  </a:lnTo>
                  <a:lnTo>
                    <a:pt x="650" y="733"/>
                  </a:lnTo>
                  <a:lnTo>
                    <a:pt x="649" y="726"/>
                  </a:lnTo>
                  <a:lnTo>
                    <a:pt x="649" y="726"/>
                  </a:lnTo>
                  <a:lnTo>
                    <a:pt x="646" y="721"/>
                  </a:lnTo>
                  <a:lnTo>
                    <a:pt x="642" y="716"/>
                  </a:lnTo>
                  <a:lnTo>
                    <a:pt x="642" y="716"/>
                  </a:lnTo>
                  <a:lnTo>
                    <a:pt x="641" y="714"/>
                  </a:lnTo>
                  <a:lnTo>
                    <a:pt x="641" y="712"/>
                  </a:lnTo>
                  <a:lnTo>
                    <a:pt x="641" y="709"/>
                  </a:lnTo>
                  <a:lnTo>
                    <a:pt x="641" y="707"/>
                  </a:lnTo>
                  <a:lnTo>
                    <a:pt x="641" y="707"/>
                  </a:lnTo>
                  <a:lnTo>
                    <a:pt x="639" y="705"/>
                  </a:lnTo>
                  <a:lnTo>
                    <a:pt x="635" y="704"/>
                  </a:lnTo>
                  <a:lnTo>
                    <a:pt x="635" y="704"/>
                  </a:lnTo>
                  <a:lnTo>
                    <a:pt x="628" y="704"/>
                  </a:lnTo>
                  <a:lnTo>
                    <a:pt x="623" y="703"/>
                  </a:lnTo>
                  <a:lnTo>
                    <a:pt x="619" y="702"/>
                  </a:lnTo>
                  <a:lnTo>
                    <a:pt x="619" y="702"/>
                  </a:lnTo>
                  <a:lnTo>
                    <a:pt x="618" y="700"/>
                  </a:lnTo>
                  <a:lnTo>
                    <a:pt x="616" y="698"/>
                  </a:lnTo>
                  <a:lnTo>
                    <a:pt x="614" y="700"/>
                  </a:lnTo>
                  <a:lnTo>
                    <a:pt x="614" y="700"/>
                  </a:lnTo>
                  <a:lnTo>
                    <a:pt x="612" y="701"/>
                  </a:lnTo>
                  <a:lnTo>
                    <a:pt x="609" y="701"/>
                  </a:lnTo>
                  <a:lnTo>
                    <a:pt x="605" y="700"/>
                  </a:lnTo>
                  <a:lnTo>
                    <a:pt x="603" y="698"/>
                  </a:lnTo>
                  <a:lnTo>
                    <a:pt x="599" y="694"/>
                  </a:lnTo>
                  <a:lnTo>
                    <a:pt x="597" y="690"/>
                  </a:lnTo>
                  <a:lnTo>
                    <a:pt x="597" y="690"/>
                  </a:lnTo>
                  <a:lnTo>
                    <a:pt x="594" y="681"/>
                  </a:lnTo>
                  <a:lnTo>
                    <a:pt x="590" y="673"/>
                  </a:lnTo>
                  <a:lnTo>
                    <a:pt x="587" y="665"/>
                  </a:lnTo>
                  <a:lnTo>
                    <a:pt x="583" y="658"/>
                  </a:lnTo>
                  <a:lnTo>
                    <a:pt x="583" y="658"/>
                  </a:lnTo>
                  <a:lnTo>
                    <a:pt x="581" y="651"/>
                  </a:lnTo>
                  <a:lnTo>
                    <a:pt x="580" y="644"/>
                  </a:lnTo>
                  <a:lnTo>
                    <a:pt x="580" y="644"/>
                  </a:lnTo>
                  <a:lnTo>
                    <a:pt x="578" y="639"/>
                  </a:lnTo>
                  <a:lnTo>
                    <a:pt x="577" y="637"/>
                  </a:lnTo>
                  <a:lnTo>
                    <a:pt x="573" y="637"/>
                  </a:lnTo>
                  <a:lnTo>
                    <a:pt x="573" y="637"/>
                  </a:lnTo>
                  <a:lnTo>
                    <a:pt x="567" y="633"/>
                  </a:lnTo>
                  <a:lnTo>
                    <a:pt x="559" y="631"/>
                  </a:lnTo>
                  <a:lnTo>
                    <a:pt x="541" y="628"/>
                  </a:lnTo>
                  <a:lnTo>
                    <a:pt x="531" y="627"/>
                  </a:lnTo>
                  <a:lnTo>
                    <a:pt x="521" y="627"/>
                  </a:lnTo>
                  <a:lnTo>
                    <a:pt x="513" y="627"/>
                  </a:lnTo>
                  <a:lnTo>
                    <a:pt x="505" y="629"/>
                  </a:lnTo>
                  <a:lnTo>
                    <a:pt x="505" y="629"/>
                  </a:lnTo>
                  <a:lnTo>
                    <a:pt x="499" y="631"/>
                  </a:lnTo>
                  <a:lnTo>
                    <a:pt x="495" y="635"/>
                  </a:lnTo>
                  <a:lnTo>
                    <a:pt x="489" y="645"/>
                  </a:lnTo>
                  <a:lnTo>
                    <a:pt x="489" y="645"/>
                  </a:lnTo>
                  <a:lnTo>
                    <a:pt x="494" y="645"/>
                  </a:lnTo>
                  <a:lnTo>
                    <a:pt x="497" y="645"/>
                  </a:lnTo>
                  <a:lnTo>
                    <a:pt x="500" y="645"/>
                  </a:lnTo>
                  <a:lnTo>
                    <a:pt x="502" y="645"/>
                  </a:lnTo>
                  <a:lnTo>
                    <a:pt x="502" y="648"/>
                  </a:lnTo>
                  <a:lnTo>
                    <a:pt x="502" y="648"/>
                  </a:lnTo>
                  <a:lnTo>
                    <a:pt x="500" y="654"/>
                  </a:lnTo>
                  <a:lnTo>
                    <a:pt x="496" y="661"/>
                  </a:lnTo>
                  <a:lnTo>
                    <a:pt x="488" y="674"/>
                  </a:lnTo>
                  <a:lnTo>
                    <a:pt x="488" y="674"/>
                  </a:lnTo>
                  <a:lnTo>
                    <a:pt x="479" y="690"/>
                  </a:lnTo>
                  <a:lnTo>
                    <a:pt x="475" y="698"/>
                  </a:lnTo>
                  <a:lnTo>
                    <a:pt x="469" y="706"/>
                  </a:lnTo>
                  <a:lnTo>
                    <a:pt x="463" y="712"/>
                  </a:lnTo>
                  <a:lnTo>
                    <a:pt x="460" y="714"/>
                  </a:lnTo>
                  <a:lnTo>
                    <a:pt x="456" y="715"/>
                  </a:lnTo>
                  <a:lnTo>
                    <a:pt x="453" y="716"/>
                  </a:lnTo>
                  <a:lnTo>
                    <a:pt x="448" y="715"/>
                  </a:lnTo>
                  <a:lnTo>
                    <a:pt x="444" y="713"/>
                  </a:lnTo>
                  <a:lnTo>
                    <a:pt x="440" y="709"/>
                  </a:lnTo>
                  <a:lnTo>
                    <a:pt x="440" y="709"/>
                  </a:lnTo>
                  <a:lnTo>
                    <a:pt x="435" y="707"/>
                  </a:lnTo>
                  <a:lnTo>
                    <a:pt x="435" y="707"/>
                  </a:lnTo>
                  <a:lnTo>
                    <a:pt x="431" y="706"/>
                  </a:lnTo>
                  <a:lnTo>
                    <a:pt x="426" y="706"/>
                  </a:lnTo>
                  <a:lnTo>
                    <a:pt x="426" y="706"/>
                  </a:lnTo>
                  <a:lnTo>
                    <a:pt x="423" y="707"/>
                  </a:lnTo>
                  <a:lnTo>
                    <a:pt x="420" y="707"/>
                  </a:lnTo>
                  <a:lnTo>
                    <a:pt x="413" y="705"/>
                  </a:lnTo>
                  <a:lnTo>
                    <a:pt x="413" y="705"/>
                  </a:lnTo>
                  <a:lnTo>
                    <a:pt x="405" y="704"/>
                  </a:lnTo>
                  <a:lnTo>
                    <a:pt x="401" y="704"/>
                  </a:lnTo>
                  <a:lnTo>
                    <a:pt x="398" y="705"/>
                  </a:lnTo>
                  <a:lnTo>
                    <a:pt x="398" y="705"/>
                  </a:lnTo>
                  <a:lnTo>
                    <a:pt x="384" y="708"/>
                  </a:lnTo>
                  <a:lnTo>
                    <a:pt x="379" y="711"/>
                  </a:lnTo>
                  <a:lnTo>
                    <a:pt x="373" y="714"/>
                  </a:lnTo>
                  <a:lnTo>
                    <a:pt x="373" y="714"/>
                  </a:lnTo>
                  <a:lnTo>
                    <a:pt x="368" y="718"/>
                  </a:lnTo>
                  <a:lnTo>
                    <a:pt x="362" y="721"/>
                  </a:lnTo>
                  <a:lnTo>
                    <a:pt x="357" y="722"/>
                  </a:lnTo>
                  <a:lnTo>
                    <a:pt x="351" y="723"/>
                  </a:lnTo>
                  <a:lnTo>
                    <a:pt x="340" y="723"/>
                  </a:lnTo>
                  <a:lnTo>
                    <a:pt x="328" y="721"/>
                  </a:lnTo>
                  <a:lnTo>
                    <a:pt x="328" y="721"/>
                  </a:lnTo>
                  <a:lnTo>
                    <a:pt x="326" y="721"/>
                  </a:lnTo>
                  <a:lnTo>
                    <a:pt x="322" y="722"/>
                  </a:lnTo>
                  <a:lnTo>
                    <a:pt x="320" y="722"/>
                  </a:lnTo>
                  <a:lnTo>
                    <a:pt x="317" y="722"/>
                  </a:lnTo>
                  <a:lnTo>
                    <a:pt x="317" y="722"/>
                  </a:lnTo>
                  <a:lnTo>
                    <a:pt x="315" y="721"/>
                  </a:lnTo>
                  <a:lnTo>
                    <a:pt x="314" y="717"/>
                  </a:lnTo>
                  <a:lnTo>
                    <a:pt x="310" y="713"/>
                  </a:lnTo>
                  <a:lnTo>
                    <a:pt x="310" y="713"/>
                  </a:lnTo>
                  <a:lnTo>
                    <a:pt x="309" y="709"/>
                  </a:lnTo>
                  <a:lnTo>
                    <a:pt x="308" y="707"/>
                  </a:lnTo>
                  <a:lnTo>
                    <a:pt x="306" y="707"/>
                  </a:lnTo>
                  <a:lnTo>
                    <a:pt x="306" y="707"/>
                  </a:lnTo>
                  <a:lnTo>
                    <a:pt x="303" y="707"/>
                  </a:lnTo>
                  <a:lnTo>
                    <a:pt x="299" y="707"/>
                  </a:lnTo>
                  <a:lnTo>
                    <a:pt x="296" y="707"/>
                  </a:lnTo>
                  <a:lnTo>
                    <a:pt x="293" y="706"/>
                  </a:lnTo>
                  <a:lnTo>
                    <a:pt x="293" y="706"/>
                  </a:lnTo>
                  <a:lnTo>
                    <a:pt x="281" y="701"/>
                  </a:lnTo>
                  <a:lnTo>
                    <a:pt x="277" y="700"/>
                  </a:lnTo>
                  <a:lnTo>
                    <a:pt x="275" y="701"/>
                  </a:lnTo>
                  <a:lnTo>
                    <a:pt x="271" y="703"/>
                  </a:lnTo>
                  <a:lnTo>
                    <a:pt x="268" y="705"/>
                  </a:lnTo>
                  <a:lnTo>
                    <a:pt x="265" y="707"/>
                  </a:lnTo>
                  <a:lnTo>
                    <a:pt x="265" y="707"/>
                  </a:lnTo>
                  <a:lnTo>
                    <a:pt x="260" y="708"/>
                  </a:lnTo>
                  <a:lnTo>
                    <a:pt x="253" y="707"/>
                  </a:lnTo>
                  <a:lnTo>
                    <a:pt x="247" y="705"/>
                  </a:lnTo>
                  <a:lnTo>
                    <a:pt x="241" y="701"/>
                  </a:lnTo>
                  <a:lnTo>
                    <a:pt x="241" y="701"/>
                  </a:lnTo>
                  <a:lnTo>
                    <a:pt x="237" y="696"/>
                  </a:lnTo>
                  <a:lnTo>
                    <a:pt x="234" y="692"/>
                  </a:lnTo>
                  <a:lnTo>
                    <a:pt x="232" y="686"/>
                  </a:lnTo>
                  <a:lnTo>
                    <a:pt x="230" y="681"/>
                  </a:lnTo>
                  <a:lnTo>
                    <a:pt x="230" y="681"/>
                  </a:lnTo>
                  <a:lnTo>
                    <a:pt x="229" y="679"/>
                  </a:lnTo>
                  <a:lnTo>
                    <a:pt x="227" y="676"/>
                  </a:lnTo>
                  <a:lnTo>
                    <a:pt x="222" y="675"/>
                  </a:lnTo>
                  <a:lnTo>
                    <a:pt x="222" y="675"/>
                  </a:lnTo>
                  <a:lnTo>
                    <a:pt x="222" y="673"/>
                  </a:lnTo>
                  <a:lnTo>
                    <a:pt x="222" y="673"/>
                  </a:lnTo>
                  <a:lnTo>
                    <a:pt x="219" y="672"/>
                  </a:lnTo>
                  <a:lnTo>
                    <a:pt x="218" y="670"/>
                  </a:lnTo>
                  <a:lnTo>
                    <a:pt x="215" y="667"/>
                  </a:lnTo>
                  <a:lnTo>
                    <a:pt x="214" y="666"/>
                  </a:lnTo>
                  <a:lnTo>
                    <a:pt x="214" y="666"/>
                  </a:lnTo>
                  <a:lnTo>
                    <a:pt x="208" y="665"/>
                  </a:lnTo>
                  <a:lnTo>
                    <a:pt x="201" y="663"/>
                  </a:lnTo>
                  <a:lnTo>
                    <a:pt x="194" y="662"/>
                  </a:lnTo>
                  <a:lnTo>
                    <a:pt x="191" y="662"/>
                  </a:lnTo>
                  <a:lnTo>
                    <a:pt x="189" y="663"/>
                  </a:lnTo>
                  <a:lnTo>
                    <a:pt x="189" y="663"/>
                  </a:lnTo>
                  <a:lnTo>
                    <a:pt x="179" y="669"/>
                  </a:lnTo>
                  <a:lnTo>
                    <a:pt x="174" y="671"/>
                  </a:lnTo>
                  <a:lnTo>
                    <a:pt x="171" y="674"/>
                  </a:lnTo>
                  <a:lnTo>
                    <a:pt x="171" y="674"/>
                  </a:lnTo>
                  <a:lnTo>
                    <a:pt x="170" y="676"/>
                  </a:lnTo>
                  <a:lnTo>
                    <a:pt x="170" y="680"/>
                  </a:lnTo>
                  <a:lnTo>
                    <a:pt x="171" y="685"/>
                  </a:lnTo>
                  <a:lnTo>
                    <a:pt x="174" y="692"/>
                  </a:lnTo>
                  <a:lnTo>
                    <a:pt x="179" y="697"/>
                  </a:lnTo>
                  <a:lnTo>
                    <a:pt x="179" y="697"/>
                  </a:lnTo>
                  <a:lnTo>
                    <a:pt x="179" y="701"/>
                  </a:lnTo>
                  <a:lnTo>
                    <a:pt x="178" y="704"/>
                  </a:lnTo>
                  <a:lnTo>
                    <a:pt x="176" y="705"/>
                  </a:lnTo>
                  <a:lnTo>
                    <a:pt x="173" y="706"/>
                  </a:lnTo>
                  <a:lnTo>
                    <a:pt x="173" y="706"/>
                  </a:lnTo>
                  <a:lnTo>
                    <a:pt x="167" y="705"/>
                  </a:lnTo>
                  <a:lnTo>
                    <a:pt x="160" y="706"/>
                  </a:lnTo>
                  <a:lnTo>
                    <a:pt x="147" y="707"/>
                  </a:lnTo>
                  <a:lnTo>
                    <a:pt x="147" y="707"/>
                  </a:lnTo>
                  <a:lnTo>
                    <a:pt x="145" y="706"/>
                  </a:lnTo>
                  <a:lnTo>
                    <a:pt x="141" y="705"/>
                  </a:lnTo>
                  <a:lnTo>
                    <a:pt x="138" y="704"/>
                  </a:lnTo>
                  <a:lnTo>
                    <a:pt x="135" y="704"/>
                  </a:lnTo>
                  <a:lnTo>
                    <a:pt x="135" y="704"/>
                  </a:lnTo>
                  <a:lnTo>
                    <a:pt x="129" y="705"/>
                  </a:lnTo>
                  <a:lnTo>
                    <a:pt x="127" y="705"/>
                  </a:lnTo>
                  <a:lnTo>
                    <a:pt x="124" y="705"/>
                  </a:lnTo>
                  <a:lnTo>
                    <a:pt x="124" y="705"/>
                  </a:lnTo>
                  <a:lnTo>
                    <a:pt x="120" y="702"/>
                  </a:lnTo>
                  <a:lnTo>
                    <a:pt x="116" y="698"/>
                  </a:lnTo>
                  <a:lnTo>
                    <a:pt x="113" y="695"/>
                  </a:lnTo>
                  <a:lnTo>
                    <a:pt x="107" y="693"/>
                  </a:lnTo>
                  <a:lnTo>
                    <a:pt x="107" y="693"/>
                  </a:lnTo>
                  <a:lnTo>
                    <a:pt x="106" y="692"/>
                  </a:lnTo>
                  <a:lnTo>
                    <a:pt x="105" y="690"/>
                  </a:lnTo>
                  <a:lnTo>
                    <a:pt x="103" y="688"/>
                  </a:lnTo>
                  <a:lnTo>
                    <a:pt x="100" y="687"/>
                  </a:lnTo>
                  <a:lnTo>
                    <a:pt x="100" y="687"/>
                  </a:lnTo>
                  <a:lnTo>
                    <a:pt x="98" y="688"/>
                  </a:lnTo>
                  <a:lnTo>
                    <a:pt x="97" y="690"/>
                  </a:lnTo>
                  <a:lnTo>
                    <a:pt x="96" y="692"/>
                  </a:lnTo>
                  <a:lnTo>
                    <a:pt x="95" y="693"/>
                  </a:lnTo>
                  <a:lnTo>
                    <a:pt x="95" y="693"/>
                  </a:lnTo>
                  <a:lnTo>
                    <a:pt x="85" y="691"/>
                  </a:lnTo>
                  <a:lnTo>
                    <a:pt x="76" y="691"/>
                  </a:lnTo>
                  <a:lnTo>
                    <a:pt x="72" y="691"/>
                  </a:lnTo>
                  <a:lnTo>
                    <a:pt x="67" y="691"/>
                  </a:lnTo>
                  <a:lnTo>
                    <a:pt x="63" y="693"/>
                  </a:lnTo>
                  <a:lnTo>
                    <a:pt x="59" y="695"/>
                  </a:lnTo>
                  <a:lnTo>
                    <a:pt x="59" y="695"/>
                  </a:lnTo>
                  <a:lnTo>
                    <a:pt x="55" y="698"/>
                  </a:lnTo>
                  <a:lnTo>
                    <a:pt x="50" y="701"/>
                  </a:lnTo>
                  <a:lnTo>
                    <a:pt x="45" y="703"/>
                  </a:lnTo>
                  <a:lnTo>
                    <a:pt x="40" y="706"/>
                  </a:lnTo>
                  <a:lnTo>
                    <a:pt x="40" y="706"/>
                  </a:lnTo>
                  <a:lnTo>
                    <a:pt x="40" y="707"/>
                  </a:lnTo>
                  <a:lnTo>
                    <a:pt x="41" y="709"/>
                  </a:lnTo>
                  <a:lnTo>
                    <a:pt x="41" y="709"/>
                  </a:lnTo>
                  <a:lnTo>
                    <a:pt x="44" y="715"/>
                  </a:lnTo>
                  <a:lnTo>
                    <a:pt x="44" y="718"/>
                  </a:lnTo>
                  <a:lnTo>
                    <a:pt x="43" y="719"/>
                  </a:lnTo>
                  <a:lnTo>
                    <a:pt x="42" y="719"/>
                  </a:lnTo>
                  <a:lnTo>
                    <a:pt x="42" y="719"/>
                  </a:lnTo>
                  <a:lnTo>
                    <a:pt x="34" y="721"/>
                  </a:lnTo>
                  <a:lnTo>
                    <a:pt x="27" y="722"/>
                  </a:lnTo>
                  <a:lnTo>
                    <a:pt x="22" y="723"/>
                  </a:lnTo>
                  <a:lnTo>
                    <a:pt x="16" y="726"/>
                  </a:lnTo>
                  <a:lnTo>
                    <a:pt x="16" y="726"/>
                  </a:lnTo>
                  <a:lnTo>
                    <a:pt x="12" y="729"/>
                  </a:lnTo>
                  <a:lnTo>
                    <a:pt x="12" y="729"/>
                  </a:lnTo>
                  <a:lnTo>
                    <a:pt x="10" y="730"/>
                  </a:lnTo>
                  <a:lnTo>
                    <a:pt x="5" y="732"/>
                  </a:lnTo>
                  <a:lnTo>
                    <a:pt x="3" y="732"/>
                  </a:lnTo>
                  <a:lnTo>
                    <a:pt x="0" y="734"/>
                  </a:lnTo>
                  <a:lnTo>
                    <a:pt x="50" y="61"/>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1" name="Freeform 650"/>
            <p:cNvSpPr>
              <a:spLocks/>
            </p:cNvSpPr>
            <p:nvPr/>
          </p:nvSpPr>
          <p:spPr bwMode="gray">
            <a:xfrm>
              <a:off x="4671775" y="2220598"/>
              <a:ext cx="1336274" cy="1200032"/>
            </a:xfrm>
            <a:custGeom>
              <a:avLst/>
              <a:gdLst/>
              <a:ahLst/>
              <a:cxnLst>
                <a:cxn ang="0">
                  <a:pos x="860" y="641"/>
                </a:cxn>
                <a:cxn ang="0">
                  <a:pos x="796" y="618"/>
                </a:cxn>
                <a:cxn ang="0">
                  <a:pos x="734" y="541"/>
                </a:cxn>
                <a:cxn ang="0">
                  <a:pos x="692" y="557"/>
                </a:cxn>
                <a:cxn ang="0">
                  <a:pos x="672" y="539"/>
                </a:cxn>
                <a:cxn ang="0">
                  <a:pos x="628" y="510"/>
                </a:cxn>
                <a:cxn ang="0">
                  <a:pos x="553" y="538"/>
                </a:cxn>
                <a:cxn ang="0">
                  <a:pos x="507" y="563"/>
                </a:cxn>
                <a:cxn ang="0">
                  <a:pos x="487" y="603"/>
                </a:cxn>
                <a:cxn ang="0">
                  <a:pos x="486" y="629"/>
                </a:cxn>
                <a:cxn ang="0">
                  <a:pos x="427" y="631"/>
                </a:cxn>
                <a:cxn ang="0">
                  <a:pos x="377" y="610"/>
                </a:cxn>
                <a:cxn ang="0">
                  <a:pos x="330" y="626"/>
                </a:cxn>
                <a:cxn ang="0">
                  <a:pos x="292" y="666"/>
                </a:cxn>
                <a:cxn ang="0">
                  <a:pos x="319" y="721"/>
                </a:cxn>
                <a:cxn ang="0">
                  <a:pos x="317" y="834"/>
                </a:cxn>
                <a:cxn ang="0">
                  <a:pos x="256" y="813"/>
                </a:cxn>
                <a:cxn ang="0">
                  <a:pos x="158" y="776"/>
                </a:cxn>
                <a:cxn ang="0">
                  <a:pos x="165" y="739"/>
                </a:cxn>
                <a:cxn ang="0">
                  <a:pos x="190" y="694"/>
                </a:cxn>
                <a:cxn ang="0">
                  <a:pos x="159" y="655"/>
                </a:cxn>
                <a:cxn ang="0">
                  <a:pos x="107" y="618"/>
                </a:cxn>
                <a:cxn ang="0">
                  <a:pos x="83" y="582"/>
                </a:cxn>
                <a:cxn ang="0">
                  <a:pos x="37" y="522"/>
                </a:cxn>
                <a:cxn ang="0">
                  <a:pos x="6" y="458"/>
                </a:cxn>
                <a:cxn ang="0">
                  <a:pos x="43" y="415"/>
                </a:cxn>
                <a:cxn ang="0">
                  <a:pos x="45" y="313"/>
                </a:cxn>
                <a:cxn ang="0">
                  <a:pos x="29" y="245"/>
                </a:cxn>
                <a:cxn ang="0">
                  <a:pos x="65" y="168"/>
                </a:cxn>
                <a:cxn ang="0">
                  <a:pos x="86" y="179"/>
                </a:cxn>
                <a:cxn ang="0">
                  <a:pos x="130" y="190"/>
                </a:cxn>
                <a:cxn ang="0">
                  <a:pos x="206" y="220"/>
                </a:cxn>
                <a:cxn ang="0">
                  <a:pos x="146" y="257"/>
                </a:cxn>
                <a:cxn ang="0">
                  <a:pos x="92" y="261"/>
                </a:cxn>
                <a:cxn ang="0">
                  <a:pos x="145" y="318"/>
                </a:cxn>
                <a:cxn ang="0">
                  <a:pos x="149" y="284"/>
                </a:cxn>
                <a:cxn ang="0">
                  <a:pos x="195" y="275"/>
                </a:cxn>
                <a:cxn ang="0">
                  <a:pos x="258" y="258"/>
                </a:cxn>
                <a:cxn ang="0">
                  <a:pos x="256" y="211"/>
                </a:cxn>
                <a:cxn ang="0">
                  <a:pos x="285" y="220"/>
                </a:cxn>
                <a:cxn ang="0">
                  <a:pos x="318" y="226"/>
                </a:cxn>
                <a:cxn ang="0">
                  <a:pos x="402" y="191"/>
                </a:cxn>
                <a:cxn ang="0">
                  <a:pos x="463" y="193"/>
                </a:cxn>
                <a:cxn ang="0">
                  <a:pos x="504" y="191"/>
                </a:cxn>
                <a:cxn ang="0">
                  <a:pos x="544" y="168"/>
                </a:cxn>
                <a:cxn ang="0">
                  <a:pos x="617" y="190"/>
                </a:cxn>
                <a:cxn ang="0">
                  <a:pos x="596" y="135"/>
                </a:cxn>
                <a:cxn ang="0">
                  <a:pos x="658" y="83"/>
                </a:cxn>
                <a:cxn ang="0">
                  <a:pos x="679" y="148"/>
                </a:cxn>
                <a:cxn ang="0">
                  <a:pos x="683" y="229"/>
                </a:cxn>
                <a:cxn ang="0">
                  <a:pos x="676" y="267"/>
                </a:cxn>
                <a:cxn ang="0">
                  <a:pos x="710" y="225"/>
                </a:cxn>
                <a:cxn ang="0">
                  <a:pos x="700" y="151"/>
                </a:cxn>
                <a:cxn ang="0">
                  <a:pos x="713" y="74"/>
                </a:cxn>
                <a:cxn ang="0">
                  <a:pos x="765" y="141"/>
                </a:cxn>
                <a:cxn ang="0">
                  <a:pos x="746" y="99"/>
                </a:cxn>
                <a:cxn ang="0">
                  <a:pos x="799" y="94"/>
                </a:cxn>
                <a:cxn ang="0">
                  <a:pos x="830" y="99"/>
                </a:cxn>
                <a:cxn ang="0">
                  <a:pos x="850" y="56"/>
                </a:cxn>
                <a:cxn ang="0">
                  <a:pos x="875" y="58"/>
                </a:cxn>
                <a:cxn ang="0">
                  <a:pos x="884" y="19"/>
                </a:cxn>
              </a:cxnLst>
              <a:rect l="0" t="0" r="r" b="b"/>
              <a:pathLst>
                <a:path w="941" h="845">
                  <a:moveTo>
                    <a:pt x="891" y="673"/>
                  </a:moveTo>
                  <a:lnTo>
                    <a:pt x="891" y="673"/>
                  </a:lnTo>
                  <a:lnTo>
                    <a:pt x="891" y="669"/>
                  </a:lnTo>
                  <a:lnTo>
                    <a:pt x="890" y="667"/>
                  </a:lnTo>
                  <a:lnTo>
                    <a:pt x="889" y="665"/>
                  </a:lnTo>
                  <a:lnTo>
                    <a:pt x="890" y="663"/>
                  </a:lnTo>
                  <a:lnTo>
                    <a:pt x="890" y="663"/>
                  </a:lnTo>
                  <a:lnTo>
                    <a:pt x="891" y="658"/>
                  </a:lnTo>
                  <a:lnTo>
                    <a:pt x="890" y="655"/>
                  </a:lnTo>
                  <a:lnTo>
                    <a:pt x="890" y="655"/>
                  </a:lnTo>
                  <a:lnTo>
                    <a:pt x="890" y="653"/>
                  </a:lnTo>
                  <a:lnTo>
                    <a:pt x="887" y="651"/>
                  </a:lnTo>
                  <a:lnTo>
                    <a:pt x="887" y="651"/>
                  </a:lnTo>
                  <a:lnTo>
                    <a:pt x="885" y="650"/>
                  </a:lnTo>
                  <a:lnTo>
                    <a:pt x="882" y="650"/>
                  </a:lnTo>
                  <a:lnTo>
                    <a:pt x="882" y="650"/>
                  </a:lnTo>
                  <a:lnTo>
                    <a:pt x="882" y="651"/>
                  </a:lnTo>
                  <a:lnTo>
                    <a:pt x="882" y="652"/>
                  </a:lnTo>
                  <a:lnTo>
                    <a:pt x="880" y="653"/>
                  </a:lnTo>
                  <a:lnTo>
                    <a:pt x="880" y="653"/>
                  </a:lnTo>
                  <a:lnTo>
                    <a:pt x="875" y="653"/>
                  </a:lnTo>
                  <a:lnTo>
                    <a:pt x="870" y="653"/>
                  </a:lnTo>
                  <a:lnTo>
                    <a:pt x="870" y="653"/>
                  </a:lnTo>
                  <a:lnTo>
                    <a:pt x="868" y="652"/>
                  </a:lnTo>
                  <a:lnTo>
                    <a:pt x="865" y="651"/>
                  </a:lnTo>
                  <a:lnTo>
                    <a:pt x="862" y="646"/>
                  </a:lnTo>
                  <a:lnTo>
                    <a:pt x="862" y="646"/>
                  </a:lnTo>
                  <a:lnTo>
                    <a:pt x="860" y="641"/>
                  </a:lnTo>
                  <a:lnTo>
                    <a:pt x="860" y="641"/>
                  </a:lnTo>
                  <a:lnTo>
                    <a:pt x="859" y="640"/>
                  </a:lnTo>
                  <a:lnTo>
                    <a:pt x="857" y="639"/>
                  </a:lnTo>
                  <a:lnTo>
                    <a:pt x="854" y="637"/>
                  </a:lnTo>
                  <a:lnTo>
                    <a:pt x="853" y="636"/>
                  </a:lnTo>
                  <a:lnTo>
                    <a:pt x="853" y="636"/>
                  </a:lnTo>
                  <a:lnTo>
                    <a:pt x="852" y="633"/>
                  </a:lnTo>
                  <a:lnTo>
                    <a:pt x="851" y="631"/>
                  </a:lnTo>
                  <a:lnTo>
                    <a:pt x="849" y="626"/>
                  </a:lnTo>
                  <a:lnTo>
                    <a:pt x="844" y="623"/>
                  </a:lnTo>
                  <a:lnTo>
                    <a:pt x="839" y="621"/>
                  </a:lnTo>
                  <a:lnTo>
                    <a:pt x="839" y="621"/>
                  </a:lnTo>
                  <a:lnTo>
                    <a:pt x="836" y="620"/>
                  </a:lnTo>
                  <a:lnTo>
                    <a:pt x="832" y="620"/>
                  </a:lnTo>
                  <a:lnTo>
                    <a:pt x="829" y="621"/>
                  </a:lnTo>
                  <a:lnTo>
                    <a:pt x="828" y="624"/>
                  </a:lnTo>
                  <a:lnTo>
                    <a:pt x="828" y="624"/>
                  </a:lnTo>
                  <a:lnTo>
                    <a:pt x="806" y="624"/>
                  </a:lnTo>
                  <a:lnTo>
                    <a:pt x="806" y="624"/>
                  </a:lnTo>
                  <a:lnTo>
                    <a:pt x="805" y="619"/>
                  </a:lnTo>
                  <a:lnTo>
                    <a:pt x="805" y="616"/>
                  </a:lnTo>
                  <a:lnTo>
                    <a:pt x="802" y="614"/>
                  </a:lnTo>
                  <a:lnTo>
                    <a:pt x="802" y="614"/>
                  </a:lnTo>
                  <a:lnTo>
                    <a:pt x="800" y="614"/>
                  </a:lnTo>
                  <a:lnTo>
                    <a:pt x="797" y="614"/>
                  </a:lnTo>
                  <a:lnTo>
                    <a:pt x="797" y="614"/>
                  </a:lnTo>
                  <a:lnTo>
                    <a:pt x="796" y="616"/>
                  </a:lnTo>
                  <a:lnTo>
                    <a:pt x="796" y="618"/>
                  </a:lnTo>
                  <a:lnTo>
                    <a:pt x="796" y="618"/>
                  </a:lnTo>
                  <a:lnTo>
                    <a:pt x="794" y="620"/>
                  </a:lnTo>
                  <a:lnTo>
                    <a:pt x="791" y="622"/>
                  </a:lnTo>
                  <a:lnTo>
                    <a:pt x="789" y="622"/>
                  </a:lnTo>
                  <a:lnTo>
                    <a:pt x="788" y="621"/>
                  </a:lnTo>
                  <a:lnTo>
                    <a:pt x="788" y="621"/>
                  </a:lnTo>
                  <a:lnTo>
                    <a:pt x="784" y="614"/>
                  </a:lnTo>
                  <a:lnTo>
                    <a:pt x="780" y="608"/>
                  </a:lnTo>
                  <a:lnTo>
                    <a:pt x="777" y="601"/>
                  </a:lnTo>
                  <a:lnTo>
                    <a:pt x="773" y="593"/>
                  </a:lnTo>
                  <a:lnTo>
                    <a:pt x="773" y="593"/>
                  </a:lnTo>
                  <a:lnTo>
                    <a:pt x="768" y="587"/>
                  </a:lnTo>
                  <a:lnTo>
                    <a:pt x="764" y="579"/>
                  </a:lnTo>
                  <a:lnTo>
                    <a:pt x="760" y="571"/>
                  </a:lnTo>
                  <a:lnTo>
                    <a:pt x="756" y="563"/>
                  </a:lnTo>
                  <a:lnTo>
                    <a:pt x="756" y="563"/>
                  </a:lnTo>
                  <a:lnTo>
                    <a:pt x="753" y="559"/>
                  </a:lnTo>
                  <a:lnTo>
                    <a:pt x="748" y="556"/>
                  </a:lnTo>
                  <a:lnTo>
                    <a:pt x="739" y="550"/>
                  </a:lnTo>
                  <a:lnTo>
                    <a:pt x="739" y="550"/>
                  </a:lnTo>
                  <a:lnTo>
                    <a:pt x="738" y="549"/>
                  </a:lnTo>
                  <a:lnTo>
                    <a:pt x="738" y="548"/>
                  </a:lnTo>
                  <a:lnTo>
                    <a:pt x="738" y="548"/>
                  </a:lnTo>
                  <a:lnTo>
                    <a:pt x="737" y="548"/>
                  </a:lnTo>
                  <a:lnTo>
                    <a:pt x="736" y="547"/>
                  </a:lnTo>
                  <a:lnTo>
                    <a:pt x="736" y="547"/>
                  </a:lnTo>
                  <a:lnTo>
                    <a:pt x="734" y="543"/>
                  </a:lnTo>
                  <a:lnTo>
                    <a:pt x="734" y="541"/>
                  </a:lnTo>
                  <a:lnTo>
                    <a:pt x="735" y="539"/>
                  </a:lnTo>
                  <a:lnTo>
                    <a:pt x="737" y="537"/>
                  </a:lnTo>
                  <a:lnTo>
                    <a:pt x="737" y="537"/>
                  </a:lnTo>
                  <a:lnTo>
                    <a:pt x="737" y="535"/>
                  </a:lnTo>
                  <a:lnTo>
                    <a:pt x="737" y="532"/>
                  </a:lnTo>
                  <a:lnTo>
                    <a:pt x="737" y="532"/>
                  </a:lnTo>
                  <a:lnTo>
                    <a:pt x="735" y="532"/>
                  </a:lnTo>
                  <a:lnTo>
                    <a:pt x="733" y="532"/>
                  </a:lnTo>
                  <a:lnTo>
                    <a:pt x="733" y="532"/>
                  </a:lnTo>
                  <a:lnTo>
                    <a:pt x="731" y="535"/>
                  </a:lnTo>
                  <a:lnTo>
                    <a:pt x="731" y="535"/>
                  </a:lnTo>
                  <a:lnTo>
                    <a:pt x="725" y="537"/>
                  </a:lnTo>
                  <a:lnTo>
                    <a:pt x="721" y="538"/>
                  </a:lnTo>
                  <a:lnTo>
                    <a:pt x="721" y="538"/>
                  </a:lnTo>
                  <a:lnTo>
                    <a:pt x="717" y="540"/>
                  </a:lnTo>
                  <a:lnTo>
                    <a:pt x="715" y="543"/>
                  </a:lnTo>
                  <a:lnTo>
                    <a:pt x="712" y="547"/>
                  </a:lnTo>
                  <a:lnTo>
                    <a:pt x="710" y="549"/>
                  </a:lnTo>
                  <a:lnTo>
                    <a:pt x="710" y="549"/>
                  </a:lnTo>
                  <a:lnTo>
                    <a:pt x="707" y="550"/>
                  </a:lnTo>
                  <a:lnTo>
                    <a:pt x="705" y="550"/>
                  </a:lnTo>
                  <a:lnTo>
                    <a:pt x="705" y="550"/>
                  </a:lnTo>
                  <a:lnTo>
                    <a:pt x="704" y="553"/>
                  </a:lnTo>
                  <a:lnTo>
                    <a:pt x="704" y="556"/>
                  </a:lnTo>
                  <a:lnTo>
                    <a:pt x="704" y="556"/>
                  </a:lnTo>
                  <a:lnTo>
                    <a:pt x="700" y="556"/>
                  </a:lnTo>
                  <a:lnTo>
                    <a:pt x="695" y="556"/>
                  </a:lnTo>
                  <a:lnTo>
                    <a:pt x="692" y="557"/>
                  </a:lnTo>
                  <a:lnTo>
                    <a:pt x="687" y="556"/>
                  </a:lnTo>
                  <a:lnTo>
                    <a:pt x="687" y="556"/>
                  </a:lnTo>
                  <a:lnTo>
                    <a:pt x="686" y="556"/>
                  </a:lnTo>
                  <a:lnTo>
                    <a:pt x="686" y="555"/>
                  </a:lnTo>
                  <a:lnTo>
                    <a:pt x="686" y="551"/>
                  </a:lnTo>
                  <a:lnTo>
                    <a:pt x="686" y="551"/>
                  </a:lnTo>
                  <a:lnTo>
                    <a:pt x="690" y="550"/>
                  </a:lnTo>
                  <a:lnTo>
                    <a:pt x="691" y="549"/>
                  </a:lnTo>
                  <a:lnTo>
                    <a:pt x="692" y="547"/>
                  </a:lnTo>
                  <a:lnTo>
                    <a:pt x="691" y="546"/>
                  </a:lnTo>
                  <a:lnTo>
                    <a:pt x="691" y="546"/>
                  </a:lnTo>
                  <a:lnTo>
                    <a:pt x="690" y="545"/>
                  </a:lnTo>
                  <a:lnTo>
                    <a:pt x="687" y="545"/>
                  </a:lnTo>
                  <a:lnTo>
                    <a:pt x="685" y="546"/>
                  </a:lnTo>
                  <a:lnTo>
                    <a:pt x="683" y="546"/>
                  </a:lnTo>
                  <a:lnTo>
                    <a:pt x="683" y="546"/>
                  </a:lnTo>
                  <a:lnTo>
                    <a:pt x="680" y="543"/>
                  </a:lnTo>
                  <a:lnTo>
                    <a:pt x="678" y="543"/>
                  </a:lnTo>
                  <a:lnTo>
                    <a:pt x="676" y="543"/>
                  </a:lnTo>
                  <a:lnTo>
                    <a:pt x="676" y="543"/>
                  </a:lnTo>
                  <a:lnTo>
                    <a:pt x="676" y="546"/>
                  </a:lnTo>
                  <a:lnTo>
                    <a:pt x="676" y="546"/>
                  </a:lnTo>
                  <a:lnTo>
                    <a:pt x="674" y="547"/>
                  </a:lnTo>
                  <a:lnTo>
                    <a:pt x="672" y="546"/>
                  </a:lnTo>
                  <a:lnTo>
                    <a:pt x="672" y="546"/>
                  </a:lnTo>
                  <a:lnTo>
                    <a:pt x="672" y="545"/>
                  </a:lnTo>
                  <a:lnTo>
                    <a:pt x="672" y="542"/>
                  </a:lnTo>
                  <a:lnTo>
                    <a:pt x="672" y="539"/>
                  </a:lnTo>
                  <a:lnTo>
                    <a:pt x="672" y="539"/>
                  </a:lnTo>
                  <a:lnTo>
                    <a:pt x="671" y="537"/>
                  </a:lnTo>
                  <a:lnTo>
                    <a:pt x="670" y="536"/>
                  </a:lnTo>
                  <a:lnTo>
                    <a:pt x="668" y="536"/>
                  </a:lnTo>
                  <a:lnTo>
                    <a:pt x="666" y="537"/>
                  </a:lnTo>
                  <a:lnTo>
                    <a:pt x="666" y="537"/>
                  </a:lnTo>
                  <a:lnTo>
                    <a:pt x="666" y="539"/>
                  </a:lnTo>
                  <a:lnTo>
                    <a:pt x="666" y="539"/>
                  </a:lnTo>
                  <a:lnTo>
                    <a:pt x="662" y="539"/>
                  </a:lnTo>
                  <a:lnTo>
                    <a:pt x="659" y="540"/>
                  </a:lnTo>
                  <a:lnTo>
                    <a:pt x="655" y="541"/>
                  </a:lnTo>
                  <a:lnTo>
                    <a:pt x="652" y="540"/>
                  </a:lnTo>
                  <a:lnTo>
                    <a:pt x="652" y="540"/>
                  </a:lnTo>
                  <a:lnTo>
                    <a:pt x="651" y="539"/>
                  </a:lnTo>
                  <a:lnTo>
                    <a:pt x="651" y="538"/>
                  </a:lnTo>
                  <a:lnTo>
                    <a:pt x="652" y="532"/>
                  </a:lnTo>
                  <a:lnTo>
                    <a:pt x="652" y="532"/>
                  </a:lnTo>
                  <a:lnTo>
                    <a:pt x="652" y="527"/>
                  </a:lnTo>
                  <a:lnTo>
                    <a:pt x="652" y="522"/>
                  </a:lnTo>
                  <a:lnTo>
                    <a:pt x="651" y="517"/>
                  </a:lnTo>
                  <a:lnTo>
                    <a:pt x="649" y="511"/>
                  </a:lnTo>
                  <a:lnTo>
                    <a:pt x="649" y="511"/>
                  </a:lnTo>
                  <a:lnTo>
                    <a:pt x="644" y="511"/>
                  </a:lnTo>
                  <a:lnTo>
                    <a:pt x="640" y="513"/>
                  </a:lnTo>
                  <a:lnTo>
                    <a:pt x="636" y="513"/>
                  </a:lnTo>
                  <a:lnTo>
                    <a:pt x="632" y="511"/>
                  </a:lnTo>
                  <a:lnTo>
                    <a:pt x="632" y="511"/>
                  </a:lnTo>
                  <a:lnTo>
                    <a:pt x="628" y="510"/>
                  </a:lnTo>
                  <a:lnTo>
                    <a:pt x="624" y="510"/>
                  </a:lnTo>
                  <a:lnTo>
                    <a:pt x="617" y="510"/>
                  </a:lnTo>
                  <a:lnTo>
                    <a:pt x="617" y="510"/>
                  </a:lnTo>
                  <a:lnTo>
                    <a:pt x="615" y="511"/>
                  </a:lnTo>
                  <a:lnTo>
                    <a:pt x="613" y="514"/>
                  </a:lnTo>
                  <a:lnTo>
                    <a:pt x="612" y="517"/>
                  </a:lnTo>
                  <a:lnTo>
                    <a:pt x="610" y="518"/>
                  </a:lnTo>
                  <a:lnTo>
                    <a:pt x="610" y="518"/>
                  </a:lnTo>
                  <a:lnTo>
                    <a:pt x="608" y="520"/>
                  </a:lnTo>
                  <a:lnTo>
                    <a:pt x="603" y="521"/>
                  </a:lnTo>
                  <a:lnTo>
                    <a:pt x="597" y="522"/>
                  </a:lnTo>
                  <a:lnTo>
                    <a:pt x="597" y="522"/>
                  </a:lnTo>
                  <a:lnTo>
                    <a:pt x="590" y="524"/>
                  </a:lnTo>
                  <a:lnTo>
                    <a:pt x="584" y="526"/>
                  </a:lnTo>
                  <a:lnTo>
                    <a:pt x="578" y="527"/>
                  </a:lnTo>
                  <a:lnTo>
                    <a:pt x="571" y="529"/>
                  </a:lnTo>
                  <a:lnTo>
                    <a:pt x="571" y="529"/>
                  </a:lnTo>
                  <a:lnTo>
                    <a:pt x="568" y="529"/>
                  </a:lnTo>
                  <a:lnTo>
                    <a:pt x="568" y="529"/>
                  </a:lnTo>
                  <a:lnTo>
                    <a:pt x="566" y="530"/>
                  </a:lnTo>
                  <a:lnTo>
                    <a:pt x="566" y="532"/>
                  </a:lnTo>
                  <a:lnTo>
                    <a:pt x="566" y="535"/>
                  </a:lnTo>
                  <a:lnTo>
                    <a:pt x="564" y="536"/>
                  </a:lnTo>
                  <a:lnTo>
                    <a:pt x="564" y="536"/>
                  </a:lnTo>
                  <a:lnTo>
                    <a:pt x="561" y="536"/>
                  </a:lnTo>
                  <a:lnTo>
                    <a:pt x="558" y="536"/>
                  </a:lnTo>
                  <a:lnTo>
                    <a:pt x="555" y="537"/>
                  </a:lnTo>
                  <a:lnTo>
                    <a:pt x="553" y="538"/>
                  </a:lnTo>
                  <a:lnTo>
                    <a:pt x="553" y="538"/>
                  </a:lnTo>
                  <a:lnTo>
                    <a:pt x="550" y="539"/>
                  </a:lnTo>
                  <a:lnTo>
                    <a:pt x="547" y="540"/>
                  </a:lnTo>
                  <a:lnTo>
                    <a:pt x="539" y="540"/>
                  </a:lnTo>
                  <a:lnTo>
                    <a:pt x="539" y="541"/>
                  </a:lnTo>
                  <a:lnTo>
                    <a:pt x="539" y="541"/>
                  </a:lnTo>
                  <a:lnTo>
                    <a:pt x="536" y="543"/>
                  </a:lnTo>
                  <a:lnTo>
                    <a:pt x="532" y="543"/>
                  </a:lnTo>
                  <a:lnTo>
                    <a:pt x="528" y="543"/>
                  </a:lnTo>
                  <a:lnTo>
                    <a:pt x="527" y="546"/>
                  </a:lnTo>
                  <a:lnTo>
                    <a:pt x="527" y="547"/>
                  </a:lnTo>
                  <a:lnTo>
                    <a:pt x="527" y="547"/>
                  </a:lnTo>
                  <a:lnTo>
                    <a:pt x="522" y="548"/>
                  </a:lnTo>
                  <a:lnTo>
                    <a:pt x="516" y="548"/>
                  </a:lnTo>
                  <a:lnTo>
                    <a:pt x="504" y="547"/>
                  </a:lnTo>
                  <a:lnTo>
                    <a:pt x="504" y="547"/>
                  </a:lnTo>
                  <a:lnTo>
                    <a:pt x="504" y="555"/>
                  </a:lnTo>
                  <a:lnTo>
                    <a:pt x="504" y="555"/>
                  </a:lnTo>
                  <a:lnTo>
                    <a:pt x="504" y="555"/>
                  </a:lnTo>
                  <a:lnTo>
                    <a:pt x="503" y="555"/>
                  </a:lnTo>
                  <a:lnTo>
                    <a:pt x="503" y="555"/>
                  </a:lnTo>
                  <a:lnTo>
                    <a:pt x="503" y="556"/>
                  </a:lnTo>
                  <a:lnTo>
                    <a:pt x="503" y="556"/>
                  </a:lnTo>
                  <a:lnTo>
                    <a:pt x="507" y="556"/>
                  </a:lnTo>
                  <a:lnTo>
                    <a:pt x="507" y="556"/>
                  </a:lnTo>
                  <a:lnTo>
                    <a:pt x="507" y="560"/>
                  </a:lnTo>
                  <a:lnTo>
                    <a:pt x="506" y="562"/>
                  </a:lnTo>
                  <a:lnTo>
                    <a:pt x="507" y="563"/>
                  </a:lnTo>
                  <a:lnTo>
                    <a:pt x="507" y="563"/>
                  </a:lnTo>
                  <a:lnTo>
                    <a:pt x="512" y="564"/>
                  </a:lnTo>
                  <a:lnTo>
                    <a:pt x="515" y="566"/>
                  </a:lnTo>
                  <a:lnTo>
                    <a:pt x="516" y="567"/>
                  </a:lnTo>
                  <a:lnTo>
                    <a:pt x="516" y="567"/>
                  </a:lnTo>
                  <a:lnTo>
                    <a:pt x="517" y="568"/>
                  </a:lnTo>
                  <a:lnTo>
                    <a:pt x="517" y="570"/>
                  </a:lnTo>
                  <a:lnTo>
                    <a:pt x="517" y="571"/>
                  </a:lnTo>
                  <a:lnTo>
                    <a:pt x="516" y="572"/>
                  </a:lnTo>
                  <a:lnTo>
                    <a:pt x="516" y="572"/>
                  </a:lnTo>
                  <a:lnTo>
                    <a:pt x="512" y="573"/>
                  </a:lnTo>
                  <a:lnTo>
                    <a:pt x="507" y="573"/>
                  </a:lnTo>
                  <a:lnTo>
                    <a:pt x="504" y="574"/>
                  </a:lnTo>
                  <a:lnTo>
                    <a:pt x="502" y="576"/>
                  </a:lnTo>
                  <a:lnTo>
                    <a:pt x="501" y="577"/>
                  </a:lnTo>
                  <a:lnTo>
                    <a:pt x="501" y="577"/>
                  </a:lnTo>
                  <a:lnTo>
                    <a:pt x="500" y="581"/>
                  </a:lnTo>
                  <a:lnTo>
                    <a:pt x="500" y="585"/>
                  </a:lnTo>
                  <a:lnTo>
                    <a:pt x="500" y="589"/>
                  </a:lnTo>
                  <a:lnTo>
                    <a:pt x="498" y="593"/>
                  </a:lnTo>
                  <a:lnTo>
                    <a:pt x="498" y="593"/>
                  </a:lnTo>
                  <a:lnTo>
                    <a:pt x="497" y="595"/>
                  </a:lnTo>
                  <a:lnTo>
                    <a:pt x="494" y="598"/>
                  </a:lnTo>
                  <a:lnTo>
                    <a:pt x="491" y="599"/>
                  </a:lnTo>
                  <a:lnTo>
                    <a:pt x="487" y="601"/>
                  </a:lnTo>
                  <a:lnTo>
                    <a:pt x="487" y="601"/>
                  </a:lnTo>
                  <a:lnTo>
                    <a:pt x="487" y="603"/>
                  </a:lnTo>
                  <a:lnTo>
                    <a:pt x="487" y="603"/>
                  </a:lnTo>
                  <a:lnTo>
                    <a:pt x="493" y="605"/>
                  </a:lnTo>
                  <a:lnTo>
                    <a:pt x="498" y="605"/>
                  </a:lnTo>
                  <a:lnTo>
                    <a:pt x="498" y="605"/>
                  </a:lnTo>
                  <a:lnTo>
                    <a:pt x="500" y="606"/>
                  </a:lnTo>
                  <a:lnTo>
                    <a:pt x="500" y="609"/>
                  </a:lnTo>
                  <a:lnTo>
                    <a:pt x="500" y="609"/>
                  </a:lnTo>
                  <a:lnTo>
                    <a:pt x="501" y="610"/>
                  </a:lnTo>
                  <a:lnTo>
                    <a:pt x="503" y="611"/>
                  </a:lnTo>
                  <a:lnTo>
                    <a:pt x="506" y="612"/>
                  </a:lnTo>
                  <a:lnTo>
                    <a:pt x="511" y="612"/>
                  </a:lnTo>
                  <a:lnTo>
                    <a:pt x="512" y="613"/>
                  </a:lnTo>
                  <a:lnTo>
                    <a:pt x="513" y="614"/>
                  </a:lnTo>
                  <a:lnTo>
                    <a:pt x="513" y="614"/>
                  </a:lnTo>
                  <a:lnTo>
                    <a:pt x="513" y="620"/>
                  </a:lnTo>
                  <a:lnTo>
                    <a:pt x="512" y="625"/>
                  </a:lnTo>
                  <a:lnTo>
                    <a:pt x="512" y="625"/>
                  </a:lnTo>
                  <a:lnTo>
                    <a:pt x="510" y="627"/>
                  </a:lnTo>
                  <a:lnTo>
                    <a:pt x="507" y="629"/>
                  </a:lnTo>
                  <a:lnTo>
                    <a:pt x="507" y="629"/>
                  </a:lnTo>
                  <a:lnTo>
                    <a:pt x="501" y="630"/>
                  </a:lnTo>
                  <a:lnTo>
                    <a:pt x="498" y="630"/>
                  </a:lnTo>
                  <a:lnTo>
                    <a:pt x="496" y="629"/>
                  </a:lnTo>
                  <a:lnTo>
                    <a:pt x="496" y="629"/>
                  </a:lnTo>
                  <a:lnTo>
                    <a:pt x="494" y="627"/>
                  </a:lnTo>
                  <a:lnTo>
                    <a:pt x="492" y="627"/>
                  </a:lnTo>
                  <a:lnTo>
                    <a:pt x="487" y="629"/>
                  </a:lnTo>
                  <a:lnTo>
                    <a:pt x="487" y="629"/>
                  </a:lnTo>
                  <a:lnTo>
                    <a:pt x="486" y="629"/>
                  </a:lnTo>
                  <a:lnTo>
                    <a:pt x="486" y="630"/>
                  </a:lnTo>
                  <a:lnTo>
                    <a:pt x="485" y="631"/>
                  </a:lnTo>
                  <a:lnTo>
                    <a:pt x="485" y="632"/>
                  </a:lnTo>
                  <a:lnTo>
                    <a:pt x="485" y="632"/>
                  </a:lnTo>
                  <a:lnTo>
                    <a:pt x="479" y="632"/>
                  </a:lnTo>
                  <a:lnTo>
                    <a:pt x="473" y="631"/>
                  </a:lnTo>
                  <a:lnTo>
                    <a:pt x="473" y="631"/>
                  </a:lnTo>
                  <a:lnTo>
                    <a:pt x="471" y="630"/>
                  </a:lnTo>
                  <a:lnTo>
                    <a:pt x="470" y="626"/>
                  </a:lnTo>
                  <a:lnTo>
                    <a:pt x="469" y="624"/>
                  </a:lnTo>
                  <a:lnTo>
                    <a:pt x="466" y="623"/>
                  </a:lnTo>
                  <a:lnTo>
                    <a:pt x="466" y="623"/>
                  </a:lnTo>
                  <a:lnTo>
                    <a:pt x="460" y="622"/>
                  </a:lnTo>
                  <a:lnTo>
                    <a:pt x="455" y="622"/>
                  </a:lnTo>
                  <a:lnTo>
                    <a:pt x="453" y="623"/>
                  </a:lnTo>
                  <a:lnTo>
                    <a:pt x="453" y="623"/>
                  </a:lnTo>
                  <a:lnTo>
                    <a:pt x="450" y="624"/>
                  </a:lnTo>
                  <a:lnTo>
                    <a:pt x="448" y="623"/>
                  </a:lnTo>
                  <a:lnTo>
                    <a:pt x="445" y="623"/>
                  </a:lnTo>
                  <a:lnTo>
                    <a:pt x="442" y="623"/>
                  </a:lnTo>
                  <a:lnTo>
                    <a:pt x="442" y="623"/>
                  </a:lnTo>
                  <a:lnTo>
                    <a:pt x="440" y="623"/>
                  </a:lnTo>
                  <a:lnTo>
                    <a:pt x="439" y="623"/>
                  </a:lnTo>
                  <a:lnTo>
                    <a:pt x="434" y="623"/>
                  </a:lnTo>
                  <a:lnTo>
                    <a:pt x="434" y="623"/>
                  </a:lnTo>
                  <a:lnTo>
                    <a:pt x="431" y="625"/>
                  </a:lnTo>
                  <a:lnTo>
                    <a:pt x="429" y="629"/>
                  </a:lnTo>
                  <a:lnTo>
                    <a:pt x="427" y="631"/>
                  </a:lnTo>
                  <a:lnTo>
                    <a:pt x="424" y="633"/>
                  </a:lnTo>
                  <a:lnTo>
                    <a:pt x="424" y="633"/>
                  </a:lnTo>
                  <a:lnTo>
                    <a:pt x="422" y="634"/>
                  </a:lnTo>
                  <a:lnTo>
                    <a:pt x="420" y="634"/>
                  </a:lnTo>
                  <a:lnTo>
                    <a:pt x="418" y="631"/>
                  </a:lnTo>
                  <a:lnTo>
                    <a:pt x="413" y="623"/>
                  </a:lnTo>
                  <a:lnTo>
                    <a:pt x="413" y="623"/>
                  </a:lnTo>
                  <a:lnTo>
                    <a:pt x="412" y="623"/>
                  </a:lnTo>
                  <a:lnTo>
                    <a:pt x="410" y="623"/>
                  </a:lnTo>
                  <a:lnTo>
                    <a:pt x="410" y="623"/>
                  </a:lnTo>
                  <a:lnTo>
                    <a:pt x="410" y="626"/>
                  </a:lnTo>
                  <a:lnTo>
                    <a:pt x="410" y="631"/>
                  </a:lnTo>
                  <a:lnTo>
                    <a:pt x="409" y="633"/>
                  </a:lnTo>
                  <a:lnTo>
                    <a:pt x="408" y="633"/>
                  </a:lnTo>
                  <a:lnTo>
                    <a:pt x="406" y="634"/>
                  </a:lnTo>
                  <a:lnTo>
                    <a:pt x="406" y="634"/>
                  </a:lnTo>
                  <a:lnTo>
                    <a:pt x="406" y="630"/>
                  </a:lnTo>
                  <a:lnTo>
                    <a:pt x="403" y="627"/>
                  </a:lnTo>
                  <a:lnTo>
                    <a:pt x="399" y="621"/>
                  </a:lnTo>
                  <a:lnTo>
                    <a:pt x="399" y="621"/>
                  </a:lnTo>
                  <a:lnTo>
                    <a:pt x="396" y="616"/>
                  </a:lnTo>
                  <a:lnTo>
                    <a:pt x="393" y="614"/>
                  </a:lnTo>
                  <a:lnTo>
                    <a:pt x="391" y="613"/>
                  </a:lnTo>
                  <a:lnTo>
                    <a:pt x="391" y="613"/>
                  </a:lnTo>
                  <a:lnTo>
                    <a:pt x="388" y="612"/>
                  </a:lnTo>
                  <a:lnTo>
                    <a:pt x="384" y="612"/>
                  </a:lnTo>
                  <a:lnTo>
                    <a:pt x="380" y="612"/>
                  </a:lnTo>
                  <a:lnTo>
                    <a:pt x="377" y="610"/>
                  </a:lnTo>
                  <a:lnTo>
                    <a:pt x="377" y="610"/>
                  </a:lnTo>
                  <a:lnTo>
                    <a:pt x="374" y="606"/>
                  </a:lnTo>
                  <a:lnTo>
                    <a:pt x="372" y="605"/>
                  </a:lnTo>
                  <a:lnTo>
                    <a:pt x="370" y="606"/>
                  </a:lnTo>
                  <a:lnTo>
                    <a:pt x="370" y="606"/>
                  </a:lnTo>
                  <a:lnTo>
                    <a:pt x="369" y="609"/>
                  </a:lnTo>
                  <a:lnTo>
                    <a:pt x="368" y="611"/>
                  </a:lnTo>
                  <a:lnTo>
                    <a:pt x="368" y="611"/>
                  </a:lnTo>
                  <a:lnTo>
                    <a:pt x="364" y="611"/>
                  </a:lnTo>
                  <a:lnTo>
                    <a:pt x="360" y="611"/>
                  </a:lnTo>
                  <a:lnTo>
                    <a:pt x="360" y="611"/>
                  </a:lnTo>
                  <a:lnTo>
                    <a:pt x="360" y="610"/>
                  </a:lnTo>
                  <a:lnTo>
                    <a:pt x="359" y="609"/>
                  </a:lnTo>
                  <a:lnTo>
                    <a:pt x="359" y="609"/>
                  </a:lnTo>
                  <a:lnTo>
                    <a:pt x="354" y="609"/>
                  </a:lnTo>
                  <a:lnTo>
                    <a:pt x="350" y="609"/>
                  </a:lnTo>
                  <a:lnTo>
                    <a:pt x="348" y="610"/>
                  </a:lnTo>
                  <a:lnTo>
                    <a:pt x="348" y="610"/>
                  </a:lnTo>
                  <a:lnTo>
                    <a:pt x="346" y="611"/>
                  </a:lnTo>
                  <a:lnTo>
                    <a:pt x="345" y="613"/>
                  </a:lnTo>
                  <a:lnTo>
                    <a:pt x="344" y="616"/>
                  </a:lnTo>
                  <a:lnTo>
                    <a:pt x="342" y="618"/>
                  </a:lnTo>
                  <a:lnTo>
                    <a:pt x="342" y="618"/>
                  </a:lnTo>
                  <a:lnTo>
                    <a:pt x="337" y="620"/>
                  </a:lnTo>
                  <a:lnTo>
                    <a:pt x="333" y="621"/>
                  </a:lnTo>
                  <a:lnTo>
                    <a:pt x="333" y="621"/>
                  </a:lnTo>
                  <a:lnTo>
                    <a:pt x="330" y="626"/>
                  </a:lnTo>
                  <a:lnTo>
                    <a:pt x="330" y="626"/>
                  </a:lnTo>
                  <a:lnTo>
                    <a:pt x="325" y="629"/>
                  </a:lnTo>
                  <a:lnTo>
                    <a:pt x="322" y="630"/>
                  </a:lnTo>
                  <a:lnTo>
                    <a:pt x="319" y="632"/>
                  </a:lnTo>
                  <a:lnTo>
                    <a:pt x="319" y="632"/>
                  </a:lnTo>
                  <a:lnTo>
                    <a:pt x="318" y="637"/>
                  </a:lnTo>
                  <a:lnTo>
                    <a:pt x="318" y="642"/>
                  </a:lnTo>
                  <a:lnTo>
                    <a:pt x="319" y="652"/>
                  </a:lnTo>
                  <a:lnTo>
                    <a:pt x="319" y="652"/>
                  </a:lnTo>
                  <a:lnTo>
                    <a:pt x="316" y="652"/>
                  </a:lnTo>
                  <a:lnTo>
                    <a:pt x="314" y="651"/>
                  </a:lnTo>
                  <a:lnTo>
                    <a:pt x="312" y="650"/>
                  </a:lnTo>
                  <a:lnTo>
                    <a:pt x="311" y="647"/>
                  </a:lnTo>
                  <a:lnTo>
                    <a:pt x="308" y="643"/>
                  </a:lnTo>
                  <a:lnTo>
                    <a:pt x="307" y="641"/>
                  </a:lnTo>
                  <a:lnTo>
                    <a:pt x="305" y="639"/>
                  </a:lnTo>
                  <a:lnTo>
                    <a:pt x="305" y="639"/>
                  </a:lnTo>
                  <a:lnTo>
                    <a:pt x="303" y="639"/>
                  </a:lnTo>
                  <a:lnTo>
                    <a:pt x="301" y="639"/>
                  </a:lnTo>
                  <a:lnTo>
                    <a:pt x="301" y="639"/>
                  </a:lnTo>
                  <a:lnTo>
                    <a:pt x="301" y="642"/>
                  </a:lnTo>
                  <a:lnTo>
                    <a:pt x="301" y="646"/>
                  </a:lnTo>
                  <a:lnTo>
                    <a:pt x="301" y="646"/>
                  </a:lnTo>
                  <a:lnTo>
                    <a:pt x="297" y="648"/>
                  </a:lnTo>
                  <a:lnTo>
                    <a:pt x="294" y="652"/>
                  </a:lnTo>
                  <a:lnTo>
                    <a:pt x="294" y="652"/>
                  </a:lnTo>
                  <a:lnTo>
                    <a:pt x="292" y="658"/>
                  </a:lnTo>
                  <a:lnTo>
                    <a:pt x="292" y="663"/>
                  </a:lnTo>
                  <a:lnTo>
                    <a:pt x="292" y="666"/>
                  </a:lnTo>
                  <a:lnTo>
                    <a:pt x="292" y="666"/>
                  </a:lnTo>
                  <a:lnTo>
                    <a:pt x="293" y="668"/>
                  </a:lnTo>
                  <a:lnTo>
                    <a:pt x="293" y="672"/>
                  </a:lnTo>
                  <a:lnTo>
                    <a:pt x="291" y="676"/>
                  </a:lnTo>
                  <a:lnTo>
                    <a:pt x="288" y="682"/>
                  </a:lnTo>
                  <a:lnTo>
                    <a:pt x="288" y="684"/>
                  </a:lnTo>
                  <a:lnTo>
                    <a:pt x="290" y="686"/>
                  </a:lnTo>
                  <a:lnTo>
                    <a:pt x="290" y="686"/>
                  </a:lnTo>
                  <a:lnTo>
                    <a:pt x="291" y="689"/>
                  </a:lnTo>
                  <a:lnTo>
                    <a:pt x="291" y="693"/>
                  </a:lnTo>
                  <a:lnTo>
                    <a:pt x="292" y="696"/>
                  </a:lnTo>
                  <a:lnTo>
                    <a:pt x="294" y="699"/>
                  </a:lnTo>
                  <a:lnTo>
                    <a:pt x="294" y="699"/>
                  </a:lnTo>
                  <a:lnTo>
                    <a:pt x="295" y="700"/>
                  </a:lnTo>
                  <a:lnTo>
                    <a:pt x="297" y="702"/>
                  </a:lnTo>
                  <a:lnTo>
                    <a:pt x="302" y="702"/>
                  </a:lnTo>
                  <a:lnTo>
                    <a:pt x="307" y="700"/>
                  </a:lnTo>
                  <a:lnTo>
                    <a:pt x="309" y="700"/>
                  </a:lnTo>
                  <a:lnTo>
                    <a:pt x="312" y="702"/>
                  </a:lnTo>
                  <a:lnTo>
                    <a:pt x="312" y="702"/>
                  </a:lnTo>
                  <a:lnTo>
                    <a:pt x="315" y="705"/>
                  </a:lnTo>
                  <a:lnTo>
                    <a:pt x="317" y="709"/>
                  </a:lnTo>
                  <a:lnTo>
                    <a:pt x="319" y="713"/>
                  </a:lnTo>
                  <a:lnTo>
                    <a:pt x="322" y="718"/>
                  </a:lnTo>
                  <a:lnTo>
                    <a:pt x="322" y="718"/>
                  </a:lnTo>
                  <a:lnTo>
                    <a:pt x="322" y="720"/>
                  </a:lnTo>
                  <a:lnTo>
                    <a:pt x="322" y="720"/>
                  </a:lnTo>
                  <a:lnTo>
                    <a:pt x="319" y="721"/>
                  </a:lnTo>
                  <a:lnTo>
                    <a:pt x="317" y="723"/>
                  </a:lnTo>
                  <a:lnTo>
                    <a:pt x="317" y="723"/>
                  </a:lnTo>
                  <a:lnTo>
                    <a:pt x="316" y="727"/>
                  </a:lnTo>
                  <a:lnTo>
                    <a:pt x="316" y="730"/>
                  </a:lnTo>
                  <a:lnTo>
                    <a:pt x="318" y="734"/>
                  </a:lnTo>
                  <a:lnTo>
                    <a:pt x="321" y="737"/>
                  </a:lnTo>
                  <a:lnTo>
                    <a:pt x="321" y="737"/>
                  </a:lnTo>
                  <a:lnTo>
                    <a:pt x="312" y="746"/>
                  </a:lnTo>
                  <a:lnTo>
                    <a:pt x="308" y="749"/>
                  </a:lnTo>
                  <a:lnTo>
                    <a:pt x="303" y="752"/>
                  </a:lnTo>
                  <a:lnTo>
                    <a:pt x="303" y="752"/>
                  </a:lnTo>
                  <a:lnTo>
                    <a:pt x="301" y="753"/>
                  </a:lnTo>
                  <a:lnTo>
                    <a:pt x="300" y="756"/>
                  </a:lnTo>
                  <a:lnTo>
                    <a:pt x="297" y="763"/>
                  </a:lnTo>
                  <a:lnTo>
                    <a:pt x="296" y="771"/>
                  </a:lnTo>
                  <a:lnTo>
                    <a:pt x="296" y="776"/>
                  </a:lnTo>
                  <a:lnTo>
                    <a:pt x="296" y="776"/>
                  </a:lnTo>
                  <a:lnTo>
                    <a:pt x="297" y="778"/>
                  </a:lnTo>
                  <a:lnTo>
                    <a:pt x="300" y="786"/>
                  </a:lnTo>
                  <a:lnTo>
                    <a:pt x="300" y="786"/>
                  </a:lnTo>
                  <a:lnTo>
                    <a:pt x="304" y="792"/>
                  </a:lnTo>
                  <a:lnTo>
                    <a:pt x="304" y="792"/>
                  </a:lnTo>
                  <a:lnTo>
                    <a:pt x="303" y="801"/>
                  </a:lnTo>
                  <a:lnTo>
                    <a:pt x="304" y="809"/>
                  </a:lnTo>
                  <a:lnTo>
                    <a:pt x="305" y="816"/>
                  </a:lnTo>
                  <a:lnTo>
                    <a:pt x="309" y="824"/>
                  </a:lnTo>
                  <a:lnTo>
                    <a:pt x="309" y="824"/>
                  </a:lnTo>
                  <a:lnTo>
                    <a:pt x="317" y="834"/>
                  </a:lnTo>
                  <a:lnTo>
                    <a:pt x="317" y="834"/>
                  </a:lnTo>
                  <a:lnTo>
                    <a:pt x="315" y="836"/>
                  </a:lnTo>
                  <a:lnTo>
                    <a:pt x="313" y="840"/>
                  </a:lnTo>
                  <a:lnTo>
                    <a:pt x="312" y="842"/>
                  </a:lnTo>
                  <a:lnTo>
                    <a:pt x="309" y="844"/>
                  </a:lnTo>
                  <a:lnTo>
                    <a:pt x="309" y="844"/>
                  </a:lnTo>
                  <a:lnTo>
                    <a:pt x="307" y="845"/>
                  </a:lnTo>
                  <a:lnTo>
                    <a:pt x="304" y="845"/>
                  </a:lnTo>
                  <a:lnTo>
                    <a:pt x="298" y="844"/>
                  </a:lnTo>
                  <a:lnTo>
                    <a:pt x="298" y="844"/>
                  </a:lnTo>
                  <a:lnTo>
                    <a:pt x="298" y="843"/>
                  </a:lnTo>
                  <a:lnTo>
                    <a:pt x="298" y="842"/>
                  </a:lnTo>
                  <a:lnTo>
                    <a:pt x="297" y="839"/>
                  </a:lnTo>
                  <a:lnTo>
                    <a:pt x="297" y="839"/>
                  </a:lnTo>
                  <a:lnTo>
                    <a:pt x="293" y="835"/>
                  </a:lnTo>
                  <a:lnTo>
                    <a:pt x="287" y="832"/>
                  </a:lnTo>
                  <a:lnTo>
                    <a:pt x="287" y="832"/>
                  </a:lnTo>
                  <a:lnTo>
                    <a:pt x="279" y="826"/>
                  </a:lnTo>
                  <a:lnTo>
                    <a:pt x="275" y="823"/>
                  </a:lnTo>
                  <a:lnTo>
                    <a:pt x="275" y="821"/>
                  </a:lnTo>
                  <a:lnTo>
                    <a:pt x="275" y="818"/>
                  </a:lnTo>
                  <a:lnTo>
                    <a:pt x="275" y="818"/>
                  </a:lnTo>
                  <a:lnTo>
                    <a:pt x="270" y="815"/>
                  </a:lnTo>
                  <a:lnTo>
                    <a:pt x="263" y="813"/>
                  </a:lnTo>
                  <a:lnTo>
                    <a:pt x="263" y="813"/>
                  </a:lnTo>
                  <a:lnTo>
                    <a:pt x="260" y="814"/>
                  </a:lnTo>
                  <a:lnTo>
                    <a:pt x="256" y="813"/>
                  </a:lnTo>
                  <a:lnTo>
                    <a:pt x="256" y="813"/>
                  </a:lnTo>
                  <a:lnTo>
                    <a:pt x="255" y="814"/>
                  </a:lnTo>
                  <a:lnTo>
                    <a:pt x="254" y="814"/>
                  </a:lnTo>
                  <a:lnTo>
                    <a:pt x="253" y="815"/>
                  </a:lnTo>
                  <a:lnTo>
                    <a:pt x="253" y="815"/>
                  </a:lnTo>
                  <a:lnTo>
                    <a:pt x="250" y="816"/>
                  </a:lnTo>
                  <a:lnTo>
                    <a:pt x="246" y="815"/>
                  </a:lnTo>
                  <a:lnTo>
                    <a:pt x="246" y="815"/>
                  </a:lnTo>
                  <a:lnTo>
                    <a:pt x="240" y="810"/>
                  </a:lnTo>
                  <a:lnTo>
                    <a:pt x="234" y="804"/>
                  </a:lnTo>
                  <a:lnTo>
                    <a:pt x="234" y="804"/>
                  </a:lnTo>
                  <a:lnTo>
                    <a:pt x="225" y="804"/>
                  </a:lnTo>
                  <a:lnTo>
                    <a:pt x="218" y="802"/>
                  </a:lnTo>
                  <a:lnTo>
                    <a:pt x="201" y="797"/>
                  </a:lnTo>
                  <a:lnTo>
                    <a:pt x="201" y="797"/>
                  </a:lnTo>
                  <a:lnTo>
                    <a:pt x="198" y="797"/>
                  </a:lnTo>
                  <a:lnTo>
                    <a:pt x="196" y="798"/>
                  </a:lnTo>
                  <a:lnTo>
                    <a:pt x="189" y="798"/>
                  </a:lnTo>
                  <a:lnTo>
                    <a:pt x="189" y="798"/>
                  </a:lnTo>
                  <a:lnTo>
                    <a:pt x="186" y="794"/>
                  </a:lnTo>
                  <a:lnTo>
                    <a:pt x="182" y="790"/>
                  </a:lnTo>
                  <a:lnTo>
                    <a:pt x="179" y="787"/>
                  </a:lnTo>
                  <a:lnTo>
                    <a:pt x="175" y="783"/>
                  </a:lnTo>
                  <a:lnTo>
                    <a:pt x="175" y="783"/>
                  </a:lnTo>
                  <a:lnTo>
                    <a:pt x="171" y="783"/>
                  </a:lnTo>
                  <a:lnTo>
                    <a:pt x="168" y="782"/>
                  </a:lnTo>
                  <a:lnTo>
                    <a:pt x="168" y="782"/>
                  </a:lnTo>
                  <a:lnTo>
                    <a:pt x="163" y="779"/>
                  </a:lnTo>
                  <a:lnTo>
                    <a:pt x="158" y="776"/>
                  </a:lnTo>
                  <a:lnTo>
                    <a:pt x="154" y="771"/>
                  </a:lnTo>
                  <a:lnTo>
                    <a:pt x="150" y="770"/>
                  </a:lnTo>
                  <a:lnTo>
                    <a:pt x="148" y="769"/>
                  </a:lnTo>
                  <a:lnTo>
                    <a:pt x="148" y="769"/>
                  </a:lnTo>
                  <a:lnTo>
                    <a:pt x="145" y="768"/>
                  </a:lnTo>
                  <a:lnTo>
                    <a:pt x="145" y="766"/>
                  </a:lnTo>
                  <a:lnTo>
                    <a:pt x="145" y="762"/>
                  </a:lnTo>
                  <a:lnTo>
                    <a:pt x="146" y="760"/>
                  </a:lnTo>
                  <a:lnTo>
                    <a:pt x="146" y="760"/>
                  </a:lnTo>
                  <a:lnTo>
                    <a:pt x="147" y="759"/>
                  </a:lnTo>
                  <a:lnTo>
                    <a:pt x="148" y="760"/>
                  </a:lnTo>
                  <a:lnTo>
                    <a:pt x="149" y="761"/>
                  </a:lnTo>
                  <a:lnTo>
                    <a:pt x="151" y="761"/>
                  </a:lnTo>
                  <a:lnTo>
                    <a:pt x="151" y="761"/>
                  </a:lnTo>
                  <a:lnTo>
                    <a:pt x="154" y="761"/>
                  </a:lnTo>
                  <a:lnTo>
                    <a:pt x="154" y="759"/>
                  </a:lnTo>
                  <a:lnTo>
                    <a:pt x="154" y="757"/>
                  </a:lnTo>
                  <a:lnTo>
                    <a:pt x="155" y="756"/>
                  </a:lnTo>
                  <a:lnTo>
                    <a:pt x="155" y="756"/>
                  </a:lnTo>
                  <a:lnTo>
                    <a:pt x="157" y="751"/>
                  </a:lnTo>
                  <a:lnTo>
                    <a:pt x="159" y="746"/>
                  </a:lnTo>
                  <a:lnTo>
                    <a:pt x="159" y="746"/>
                  </a:lnTo>
                  <a:lnTo>
                    <a:pt x="161" y="745"/>
                  </a:lnTo>
                  <a:lnTo>
                    <a:pt x="164" y="744"/>
                  </a:lnTo>
                  <a:lnTo>
                    <a:pt x="165" y="742"/>
                  </a:lnTo>
                  <a:lnTo>
                    <a:pt x="166" y="741"/>
                  </a:lnTo>
                  <a:lnTo>
                    <a:pt x="166" y="741"/>
                  </a:lnTo>
                  <a:lnTo>
                    <a:pt x="165" y="739"/>
                  </a:lnTo>
                  <a:lnTo>
                    <a:pt x="163" y="737"/>
                  </a:lnTo>
                  <a:lnTo>
                    <a:pt x="161" y="736"/>
                  </a:lnTo>
                  <a:lnTo>
                    <a:pt x="161" y="732"/>
                  </a:lnTo>
                  <a:lnTo>
                    <a:pt x="161" y="732"/>
                  </a:lnTo>
                  <a:lnTo>
                    <a:pt x="161" y="729"/>
                  </a:lnTo>
                  <a:lnTo>
                    <a:pt x="161" y="729"/>
                  </a:lnTo>
                  <a:lnTo>
                    <a:pt x="167" y="728"/>
                  </a:lnTo>
                  <a:lnTo>
                    <a:pt x="171" y="726"/>
                  </a:lnTo>
                  <a:lnTo>
                    <a:pt x="175" y="721"/>
                  </a:lnTo>
                  <a:lnTo>
                    <a:pt x="178" y="716"/>
                  </a:lnTo>
                  <a:lnTo>
                    <a:pt x="178" y="716"/>
                  </a:lnTo>
                  <a:lnTo>
                    <a:pt x="172" y="717"/>
                  </a:lnTo>
                  <a:lnTo>
                    <a:pt x="172" y="717"/>
                  </a:lnTo>
                  <a:lnTo>
                    <a:pt x="172" y="714"/>
                  </a:lnTo>
                  <a:lnTo>
                    <a:pt x="174" y="710"/>
                  </a:lnTo>
                  <a:lnTo>
                    <a:pt x="174" y="710"/>
                  </a:lnTo>
                  <a:lnTo>
                    <a:pt x="175" y="707"/>
                  </a:lnTo>
                  <a:lnTo>
                    <a:pt x="177" y="705"/>
                  </a:lnTo>
                  <a:lnTo>
                    <a:pt x="177" y="705"/>
                  </a:lnTo>
                  <a:lnTo>
                    <a:pt x="179" y="705"/>
                  </a:lnTo>
                  <a:lnTo>
                    <a:pt x="182" y="705"/>
                  </a:lnTo>
                  <a:lnTo>
                    <a:pt x="185" y="705"/>
                  </a:lnTo>
                  <a:lnTo>
                    <a:pt x="188" y="704"/>
                  </a:lnTo>
                  <a:lnTo>
                    <a:pt x="188" y="704"/>
                  </a:lnTo>
                  <a:lnTo>
                    <a:pt x="189" y="703"/>
                  </a:lnTo>
                  <a:lnTo>
                    <a:pt x="190" y="702"/>
                  </a:lnTo>
                  <a:lnTo>
                    <a:pt x="190" y="697"/>
                  </a:lnTo>
                  <a:lnTo>
                    <a:pt x="190" y="694"/>
                  </a:lnTo>
                  <a:lnTo>
                    <a:pt x="191" y="689"/>
                  </a:lnTo>
                  <a:lnTo>
                    <a:pt x="191" y="689"/>
                  </a:lnTo>
                  <a:lnTo>
                    <a:pt x="192" y="687"/>
                  </a:lnTo>
                  <a:lnTo>
                    <a:pt x="193" y="685"/>
                  </a:lnTo>
                  <a:lnTo>
                    <a:pt x="193" y="684"/>
                  </a:lnTo>
                  <a:lnTo>
                    <a:pt x="193" y="684"/>
                  </a:lnTo>
                  <a:lnTo>
                    <a:pt x="191" y="682"/>
                  </a:lnTo>
                  <a:lnTo>
                    <a:pt x="191" y="679"/>
                  </a:lnTo>
                  <a:lnTo>
                    <a:pt x="191" y="679"/>
                  </a:lnTo>
                  <a:lnTo>
                    <a:pt x="192" y="679"/>
                  </a:lnTo>
                  <a:lnTo>
                    <a:pt x="193" y="678"/>
                  </a:lnTo>
                  <a:lnTo>
                    <a:pt x="195" y="675"/>
                  </a:lnTo>
                  <a:lnTo>
                    <a:pt x="195" y="668"/>
                  </a:lnTo>
                  <a:lnTo>
                    <a:pt x="195" y="668"/>
                  </a:lnTo>
                  <a:lnTo>
                    <a:pt x="187" y="666"/>
                  </a:lnTo>
                  <a:lnTo>
                    <a:pt x="180" y="663"/>
                  </a:lnTo>
                  <a:lnTo>
                    <a:pt x="180" y="663"/>
                  </a:lnTo>
                  <a:lnTo>
                    <a:pt x="177" y="664"/>
                  </a:lnTo>
                  <a:lnTo>
                    <a:pt x="175" y="664"/>
                  </a:lnTo>
                  <a:lnTo>
                    <a:pt x="174" y="663"/>
                  </a:lnTo>
                  <a:lnTo>
                    <a:pt x="174" y="663"/>
                  </a:lnTo>
                  <a:lnTo>
                    <a:pt x="171" y="661"/>
                  </a:lnTo>
                  <a:lnTo>
                    <a:pt x="171" y="661"/>
                  </a:lnTo>
                  <a:lnTo>
                    <a:pt x="167" y="660"/>
                  </a:lnTo>
                  <a:lnTo>
                    <a:pt x="163" y="660"/>
                  </a:lnTo>
                  <a:lnTo>
                    <a:pt x="163" y="660"/>
                  </a:lnTo>
                  <a:lnTo>
                    <a:pt x="160" y="657"/>
                  </a:lnTo>
                  <a:lnTo>
                    <a:pt x="159" y="655"/>
                  </a:lnTo>
                  <a:lnTo>
                    <a:pt x="157" y="653"/>
                  </a:lnTo>
                  <a:lnTo>
                    <a:pt x="155" y="651"/>
                  </a:lnTo>
                  <a:lnTo>
                    <a:pt x="155" y="651"/>
                  </a:lnTo>
                  <a:lnTo>
                    <a:pt x="150" y="651"/>
                  </a:lnTo>
                  <a:lnTo>
                    <a:pt x="145" y="652"/>
                  </a:lnTo>
                  <a:lnTo>
                    <a:pt x="145" y="652"/>
                  </a:lnTo>
                  <a:lnTo>
                    <a:pt x="140" y="653"/>
                  </a:lnTo>
                  <a:lnTo>
                    <a:pt x="136" y="653"/>
                  </a:lnTo>
                  <a:lnTo>
                    <a:pt x="128" y="651"/>
                  </a:lnTo>
                  <a:lnTo>
                    <a:pt x="128" y="651"/>
                  </a:lnTo>
                  <a:lnTo>
                    <a:pt x="126" y="650"/>
                  </a:lnTo>
                  <a:lnTo>
                    <a:pt x="125" y="647"/>
                  </a:lnTo>
                  <a:lnTo>
                    <a:pt x="125" y="642"/>
                  </a:lnTo>
                  <a:lnTo>
                    <a:pt x="125" y="642"/>
                  </a:lnTo>
                  <a:lnTo>
                    <a:pt x="124" y="640"/>
                  </a:lnTo>
                  <a:lnTo>
                    <a:pt x="123" y="636"/>
                  </a:lnTo>
                  <a:lnTo>
                    <a:pt x="122" y="634"/>
                  </a:lnTo>
                  <a:lnTo>
                    <a:pt x="119" y="633"/>
                  </a:lnTo>
                  <a:lnTo>
                    <a:pt x="119" y="633"/>
                  </a:lnTo>
                  <a:lnTo>
                    <a:pt x="114" y="632"/>
                  </a:lnTo>
                  <a:lnTo>
                    <a:pt x="109" y="630"/>
                  </a:lnTo>
                  <a:lnTo>
                    <a:pt x="109" y="630"/>
                  </a:lnTo>
                  <a:lnTo>
                    <a:pt x="108" y="629"/>
                  </a:lnTo>
                  <a:lnTo>
                    <a:pt x="108" y="627"/>
                  </a:lnTo>
                  <a:lnTo>
                    <a:pt x="108" y="627"/>
                  </a:lnTo>
                  <a:lnTo>
                    <a:pt x="107" y="624"/>
                  </a:lnTo>
                  <a:lnTo>
                    <a:pt x="107" y="621"/>
                  </a:lnTo>
                  <a:lnTo>
                    <a:pt x="107" y="618"/>
                  </a:lnTo>
                  <a:lnTo>
                    <a:pt x="106" y="613"/>
                  </a:lnTo>
                  <a:lnTo>
                    <a:pt x="106" y="613"/>
                  </a:lnTo>
                  <a:lnTo>
                    <a:pt x="105" y="611"/>
                  </a:lnTo>
                  <a:lnTo>
                    <a:pt x="103" y="609"/>
                  </a:lnTo>
                  <a:lnTo>
                    <a:pt x="103" y="609"/>
                  </a:lnTo>
                  <a:lnTo>
                    <a:pt x="98" y="606"/>
                  </a:lnTo>
                  <a:lnTo>
                    <a:pt x="93" y="606"/>
                  </a:lnTo>
                  <a:lnTo>
                    <a:pt x="84" y="608"/>
                  </a:lnTo>
                  <a:lnTo>
                    <a:pt x="84" y="608"/>
                  </a:lnTo>
                  <a:lnTo>
                    <a:pt x="82" y="609"/>
                  </a:lnTo>
                  <a:lnTo>
                    <a:pt x="81" y="610"/>
                  </a:lnTo>
                  <a:lnTo>
                    <a:pt x="80" y="612"/>
                  </a:lnTo>
                  <a:lnTo>
                    <a:pt x="77" y="612"/>
                  </a:lnTo>
                  <a:lnTo>
                    <a:pt x="77" y="612"/>
                  </a:lnTo>
                  <a:lnTo>
                    <a:pt x="72" y="613"/>
                  </a:lnTo>
                  <a:lnTo>
                    <a:pt x="72" y="613"/>
                  </a:lnTo>
                  <a:lnTo>
                    <a:pt x="71" y="608"/>
                  </a:lnTo>
                  <a:lnTo>
                    <a:pt x="70" y="603"/>
                  </a:lnTo>
                  <a:lnTo>
                    <a:pt x="65" y="594"/>
                  </a:lnTo>
                  <a:lnTo>
                    <a:pt x="65" y="594"/>
                  </a:lnTo>
                  <a:lnTo>
                    <a:pt x="64" y="592"/>
                  </a:lnTo>
                  <a:lnTo>
                    <a:pt x="64" y="590"/>
                  </a:lnTo>
                  <a:lnTo>
                    <a:pt x="64" y="587"/>
                  </a:lnTo>
                  <a:lnTo>
                    <a:pt x="64" y="587"/>
                  </a:lnTo>
                  <a:lnTo>
                    <a:pt x="71" y="587"/>
                  </a:lnTo>
                  <a:lnTo>
                    <a:pt x="79" y="585"/>
                  </a:lnTo>
                  <a:lnTo>
                    <a:pt x="81" y="584"/>
                  </a:lnTo>
                  <a:lnTo>
                    <a:pt x="83" y="582"/>
                  </a:lnTo>
                  <a:lnTo>
                    <a:pt x="84" y="580"/>
                  </a:lnTo>
                  <a:lnTo>
                    <a:pt x="84" y="576"/>
                  </a:lnTo>
                  <a:lnTo>
                    <a:pt x="84" y="576"/>
                  </a:lnTo>
                  <a:lnTo>
                    <a:pt x="82" y="574"/>
                  </a:lnTo>
                  <a:lnTo>
                    <a:pt x="79" y="573"/>
                  </a:lnTo>
                  <a:lnTo>
                    <a:pt x="75" y="572"/>
                  </a:lnTo>
                  <a:lnTo>
                    <a:pt x="73" y="571"/>
                  </a:lnTo>
                  <a:lnTo>
                    <a:pt x="73" y="571"/>
                  </a:lnTo>
                  <a:lnTo>
                    <a:pt x="72" y="570"/>
                  </a:lnTo>
                  <a:lnTo>
                    <a:pt x="72" y="568"/>
                  </a:lnTo>
                  <a:lnTo>
                    <a:pt x="72" y="567"/>
                  </a:lnTo>
                  <a:lnTo>
                    <a:pt x="72" y="564"/>
                  </a:lnTo>
                  <a:lnTo>
                    <a:pt x="72" y="564"/>
                  </a:lnTo>
                  <a:lnTo>
                    <a:pt x="64" y="557"/>
                  </a:lnTo>
                  <a:lnTo>
                    <a:pt x="62" y="552"/>
                  </a:lnTo>
                  <a:lnTo>
                    <a:pt x="60" y="548"/>
                  </a:lnTo>
                  <a:lnTo>
                    <a:pt x="60" y="548"/>
                  </a:lnTo>
                  <a:lnTo>
                    <a:pt x="59" y="540"/>
                  </a:lnTo>
                  <a:lnTo>
                    <a:pt x="58" y="532"/>
                  </a:lnTo>
                  <a:lnTo>
                    <a:pt x="58" y="532"/>
                  </a:lnTo>
                  <a:lnTo>
                    <a:pt x="56" y="530"/>
                  </a:lnTo>
                  <a:lnTo>
                    <a:pt x="56" y="527"/>
                  </a:lnTo>
                  <a:lnTo>
                    <a:pt x="56" y="527"/>
                  </a:lnTo>
                  <a:lnTo>
                    <a:pt x="54" y="526"/>
                  </a:lnTo>
                  <a:lnTo>
                    <a:pt x="52" y="524"/>
                  </a:lnTo>
                  <a:lnTo>
                    <a:pt x="48" y="522"/>
                  </a:lnTo>
                  <a:lnTo>
                    <a:pt x="42" y="521"/>
                  </a:lnTo>
                  <a:lnTo>
                    <a:pt x="37" y="522"/>
                  </a:lnTo>
                  <a:lnTo>
                    <a:pt x="37" y="522"/>
                  </a:lnTo>
                  <a:lnTo>
                    <a:pt x="37" y="520"/>
                  </a:lnTo>
                  <a:lnTo>
                    <a:pt x="37" y="518"/>
                  </a:lnTo>
                  <a:lnTo>
                    <a:pt x="37" y="518"/>
                  </a:lnTo>
                  <a:lnTo>
                    <a:pt x="27" y="516"/>
                  </a:lnTo>
                  <a:lnTo>
                    <a:pt x="18" y="514"/>
                  </a:lnTo>
                  <a:lnTo>
                    <a:pt x="18" y="514"/>
                  </a:lnTo>
                  <a:lnTo>
                    <a:pt x="17" y="508"/>
                  </a:lnTo>
                  <a:lnTo>
                    <a:pt x="16" y="503"/>
                  </a:lnTo>
                  <a:lnTo>
                    <a:pt x="10" y="492"/>
                  </a:lnTo>
                  <a:lnTo>
                    <a:pt x="10" y="492"/>
                  </a:lnTo>
                  <a:lnTo>
                    <a:pt x="9" y="489"/>
                  </a:lnTo>
                  <a:lnTo>
                    <a:pt x="9" y="487"/>
                  </a:lnTo>
                  <a:lnTo>
                    <a:pt x="9" y="481"/>
                  </a:lnTo>
                  <a:lnTo>
                    <a:pt x="9" y="481"/>
                  </a:lnTo>
                  <a:lnTo>
                    <a:pt x="8" y="478"/>
                  </a:lnTo>
                  <a:lnTo>
                    <a:pt x="7" y="477"/>
                  </a:lnTo>
                  <a:lnTo>
                    <a:pt x="6" y="476"/>
                  </a:lnTo>
                  <a:lnTo>
                    <a:pt x="6" y="476"/>
                  </a:lnTo>
                  <a:lnTo>
                    <a:pt x="6" y="474"/>
                  </a:lnTo>
                  <a:lnTo>
                    <a:pt x="7" y="472"/>
                  </a:lnTo>
                  <a:lnTo>
                    <a:pt x="9" y="467"/>
                  </a:lnTo>
                  <a:lnTo>
                    <a:pt x="9" y="467"/>
                  </a:lnTo>
                  <a:lnTo>
                    <a:pt x="10" y="465"/>
                  </a:lnTo>
                  <a:lnTo>
                    <a:pt x="10" y="462"/>
                  </a:lnTo>
                  <a:lnTo>
                    <a:pt x="10" y="462"/>
                  </a:lnTo>
                  <a:lnTo>
                    <a:pt x="8" y="461"/>
                  </a:lnTo>
                  <a:lnTo>
                    <a:pt x="6" y="458"/>
                  </a:lnTo>
                  <a:lnTo>
                    <a:pt x="6" y="458"/>
                  </a:lnTo>
                  <a:lnTo>
                    <a:pt x="4" y="456"/>
                  </a:lnTo>
                  <a:lnTo>
                    <a:pt x="4" y="453"/>
                  </a:lnTo>
                  <a:lnTo>
                    <a:pt x="4" y="453"/>
                  </a:lnTo>
                  <a:lnTo>
                    <a:pt x="2" y="453"/>
                  </a:lnTo>
                  <a:lnTo>
                    <a:pt x="1" y="452"/>
                  </a:lnTo>
                  <a:lnTo>
                    <a:pt x="1" y="452"/>
                  </a:lnTo>
                  <a:lnTo>
                    <a:pt x="0" y="445"/>
                  </a:lnTo>
                  <a:lnTo>
                    <a:pt x="0" y="442"/>
                  </a:lnTo>
                  <a:lnTo>
                    <a:pt x="2" y="440"/>
                  </a:lnTo>
                  <a:lnTo>
                    <a:pt x="2" y="440"/>
                  </a:lnTo>
                  <a:lnTo>
                    <a:pt x="4" y="439"/>
                  </a:lnTo>
                  <a:lnTo>
                    <a:pt x="7" y="437"/>
                  </a:lnTo>
                  <a:lnTo>
                    <a:pt x="10" y="437"/>
                  </a:lnTo>
                  <a:lnTo>
                    <a:pt x="12" y="436"/>
                  </a:lnTo>
                  <a:lnTo>
                    <a:pt x="12" y="436"/>
                  </a:lnTo>
                  <a:lnTo>
                    <a:pt x="14" y="434"/>
                  </a:lnTo>
                  <a:lnTo>
                    <a:pt x="17" y="431"/>
                  </a:lnTo>
                  <a:lnTo>
                    <a:pt x="18" y="427"/>
                  </a:lnTo>
                  <a:lnTo>
                    <a:pt x="18" y="424"/>
                  </a:lnTo>
                  <a:lnTo>
                    <a:pt x="18" y="424"/>
                  </a:lnTo>
                  <a:lnTo>
                    <a:pt x="22" y="424"/>
                  </a:lnTo>
                  <a:lnTo>
                    <a:pt x="28" y="424"/>
                  </a:lnTo>
                  <a:lnTo>
                    <a:pt x="28" y="424"/>
                  </a:lnTo>
                  <a:lnTo>
                    <a:pt x="32" y="423"/>
                  </a:lnTo>
                  <a:lnTo>
                    <a:pt x="35" y="422"/>
                  </a:lnTo>
                  <a:lnTo>
                    <a:pt x="40" y="419"/>
                  </a:lnTo>
                  <a:lnTo>
                    <a:pt x="43" y="415"/>
                  </a:lnTo>
                  <a:lnTo>
                    <a:pt x="43" y="415"/>
                  </a:lnTo>
                  <a:lnTo>
                    <a:pt x="37" y="411"/>
                  </a:lnTo>
                  <a:lnTo>
                    <a:pt x="29" y="408"/>
                  </a:lnTo>
                  <a:lnTo>
                    <a:pt x="22" y="404"/>
                  </a:lnTo>
                  <a:lnTo>
                    <a:pt x="13" y="402"/>
                  </a:lnTo>
                  <a:lnTo>
                    <a:pt x="13" y="402"/>
                  </a:lnTo>
                  <a:lnTo>
                    <a:pt x="34" y="380"/>
                  </a:lnTo>
                  <a:lnTo>
                    <a:pt x="45" y="368"/>
                  </a:lnTo>
                  <a:lnTo>
                    <a:pt x="49" y="363"/>
                  </a:lnTo>
                  <a:lnTo>
                    <a:pt x="50" y="360"/>
                  </a:lnTo>
                  <a:lnTo>
                    <a:pt x="50" y="360"/>
                  </a:lnTo>
                  <a:lnTo>
                    <a:pt x="50" y="356"/>
                  </a:lnTo>
                  <a:lnTo>
                    <a:pt x="49" y="351"/>
                  </a:lnTo>
                  <a:lnTo>
                    <a:pt x="48" y="346"/>
                  </a:lnTo>
                  <a:lnTo>
                    <a:pt x="48" y="339"/>
                  </a:lnTo>
                  <a:lnTo>
                    <a:pt x="48" y="339"/>
                  </a:lnTo>
                  <a:lnTo>
                    <a:pt x="48" y="337"/>
                  </a:lnTo>
                  <a:lnTo>
                    <a:pt x="45" y="337"/>
                  </a:lnTo>
                  <a:lnTo>
                    <a:pt x="43" y="336"/>
                  </a:lnTo>
                  <a:lnTo>
                    <a:pt x="41" y="335"/>
                  </a:lnTo>
                  <a:lnTo>
                    <a:pt x="41" y="335"/>
                  </a:lnTo>
                  <a:lnTo>
                    <a:pt x="40" y="330"/>
                  </a:lnTo>
                  <a:lnTo>
                    <a:pt x="39" y="328"/>
                  </a:lnTo>
                  <a:lnTo>
                    <a:pt x="40" y="327"/>
                  </a:lnTo>
                  <a:lnTo>
                    <a:pt x="40" y="327"/>
                  </a:lnTo>
                  <a:lnTo>
                    <a:pt x="43" y="321"/>
                  </a:lnTo>
                  <a:lnTo>
                    <a:pt x="45" y="317"/>
                  </a:lnTo>
                  <a:lnTo>
                    <a:pt x="45" y="313"/>
                  </a:lnTo>
                  <a:lnTo>
                    <a:pt x="42" y="308"/>
                  </a:lnTo>
                  <a:lnTo>
                    <a:pt x="42" y="308"/>
                  </a:lnTo>
                  <a:lnTo>
                    <a:pt x="42" y="306"/>
                  </a:lnTo>
                  <a:lnTo>
                    <a:pt x="43" y="303"/>
                  </a:lnTo>
                  <a:lnTo>
                    <a:pt x="44" y="299"/>
                  </a:lnTo>
                  <a:lnTo>
                    <a:pt x="44" y="296"/>
                  </a:lnTo>
                  <a:lnTo>
                    <a:pt x="44" y="296"/>
                  </a:lnTo>
                  <a:lnTo>
                    <a:pt x="44" y="296"/>
                  </a:lnTo>
                  <a:lnTo>
                    <a:pt x="42" y="296"/>
                  </a:lnTo>
                  <a:lnTo>
                    <a:pt x="41" y="296"/>
                  </a:lnTo>
                  <a:lnTo>
                    <a:pt x="40" y="295"/>
                  </a:lnTo>
                  <a:lnTo>
                    <a:pt x="40" y="295"/>
                  </a:lnTo>
                  <a:lnTo>
                    <a:pt x="39" y="294"/>
                  </a:lnTo>
                  <a:lnTo>
                    <a:pt x="38" y="294"/>
                  </a:lnTo>
                  <a:lnTo>
                    <a:pt x="38" y="294"/>
                  </a:lnTo>
                  <a:lnTo>
                    <a:pt x="38" y="292"/>
                  </a:lnTo>
                  <a:lnTo>
                    <a:pt x="38" y="292"/>
                  </a:lnTo>
                  <a:lnTo>
                    <a:pt x="37" y="290"/>
                  </a:lnTo>
                  <a:lnTo>
                    <a:pt x="35" y="288"/>
                  </a:lnTo>
                  <a:lnTo>
                    <a:pt x="34" y="283"/>
                  </a:lnTo>
                  <a:lnTo>
                    <a:pt x="34" y="283"/>
                  </a:lnTo>
                  <a:lnTo>
                    <a:pt x="34" y="278"/>
                  </a:lnTo>
                  <a:lnTo>
                    <a:pt x="37" y="273"/>
                  </a:lnTo>
                  <a:lnTo>
                    <a:pt x="38" y="268"/>
                  </a:lnTo>
                  <a:lnTo>
                    <a:pt x="37" y="264"/>
                  </a:lnTo>
                  <a:lnTo>
                    <a:pt x="37" y="264"/>
                  </a:lnTo>
                  <a:lnTo>
                    <a:pt x="33" y="254"/>
                  </a:lnTo>
                  <a:lnTo>
                    <a:pt x="29" y="245"/>
                  </a:lnTo>
                  <a:lnTo>
                    <a:pt x="28" y="240"/>
                  </a:lnTo>
                  <a:lnTo>
                    <a:pt x="28" y="233"/>
                  </a:lnTo>
                  <a:lnTo>
                    <a:pt x="29" y="225"/>
                  </a:lnTo>
                  <a:lnTo>
                    <a:pt x="32" y="216"/>
                  </a:lnTo>
                  <a:lnTo>
                    <a:pt x="32" y="216"/>
                  </a:lnTo>
                  <a:lnTo>
                    <a:pt x="35" y="211"/>
                  </a:lnTo>
                  <a:lnTo>
                    <a:pt x="35" y="208"/>
                  </a:lnTo>
                  <a:lnTo>
                    <a:pt x="35" y="204"/>
                  </a:lnTo>
                  <a:lnTo>
                    <a:pt x="35" y="204"/>
                  </a:lnTo>
                  <a:lnTo>
                    <a:pt x="32" y="195"/>
                  </a:lnTo>
                  <a:lnTo>
                    <a:pt x="31" y="188"/>
                  </a:lnTo>
                  <a:lnTo>
                    <a:pt x="30" y="181"/>
                  </a:lnTo>
                  <a:lnTo>
                    <a:pt x="30" y="181"/>
                  </a:lnTo>
                  <a:lnTo>
                    <a:pt x="29" y="178"/>
                  </a:lnTo>
                  <a:lnTo>
                    <a:pt x="29" y="178"/>
                  </a:lnTo>
                  <a:lnTo>
                    <a:pt x="37" y="179"/>
                  </a:lnTo>
                  <a:lnTo>
                    <a:pt x="40" y="178"/>
                  </a:lnTo>
                  <a:lnTo>
                    <a:pt x="43" y="175"/>
                  </a:lnTo>
                  <a:lnTo>
                    <a:pt x="43" y="175"/>
                  </a:lnTo>
                  <a:lnTo>
                    <a:pt x="46" y="175"/>
                  </a:lnTo>
                  <a:lnTo>
                    <a:pt x="46" y="175"/>
                  </a:lnTo>
                  <a:lnTo>
                    <a:pt x="49" y="173"/>
                  </a:lnTo>
                  <a:lnTo>
                    <a:pt x="51" y="170"/>
                  </a:lnTo>
                  <a:lnTo>
                    <a:pt x="51" y="170"/>
                  </a:lnTo>
                  <a:lnTo>
                    <a:pt x="59" y="170"/>
                  </a:lnTo>
                  <a:lnTo>
                    <a:pt x="62" y="169"/>
                  </a:lnTo>
                  <a:lnTo>
                    <a:pt x="65" y="168"/>
                  </a:lnTo>
                  <a:lnTo>
                    <a:pt x="65" y="168"/>
                  </a:lnTo>
                  <a:lnTo>
                    <a:pt x="66" y="167"/>
                  </a:lnTo>
                  <a:lnTo>
                    <a:pt x="66" y="166"/>
                  </a:lnTo>
                  <a:lnTo>
                    <a:pt x="66" y="162"/>
                  </a:lnTo>
                  <a:lnTo>
                    <a:pt x="67" y="159"/>
                  </a:lnTo>
                  <a:lnTo>
                    <a:pt x="69" y="159"/>
                  </a:lnTo>
                  <a:lnTo>
                    <a:pt x="71" y="160"/>
                  </a:lnTo>
                  <a:lnTo>
                    <a:pt x="71" y="160"/>
                  </a:lnTo>
                  <a:lnTo>
                    <a:pt x="75" y="162"/>
                  </a:lnTo>
                  <a:lnTo>
                    <a:pt x="81" y="166"/>
                  </a:lnTo>
                  <a:lnTo>
                    <a:pt x="81" y="166"/>
                  </a:lnTo>
                  <a:lnTo>
                    <a:pt x="81" y="166"/>
                  </a:lnTo>
                  <a:lnTo>
                    <a:pt x="82" y="167"/>
                  </a:lnTo>
                  <a:lnTo>
                    <a:pt x="82" y="167"/>
                  </a:lnTo>
                  <a:lnTo>
                    <a:pt x="81" y="169"/>
                  </a:lnTo>
                  <a:lnTo>
                    <a:pt x="79" y="169"/>
                  </a:lnTo>
                  <a:lnTo>
                    <a:pt x="76" y="170"/>
                  </a:lnTo>
                  <a:lnTo>
                    <a:pt x="75" y="171"/>
                  </a:lnTo>
                  <a:lnTo>
                    <a:pt x="75" y="171"/>
                  </a:lnTo>
                  <a:lnTo>
                    <a:pt x="75" y="172"/>
                  </a:lnTo>
                  <a:lnTo>
                    <a:pt x="75" y="173"/>
                  </a:lnTo>
                  <a:lnTo>
                    <a:pt x="79" y="175"/>
                  </a:lnTo>
                  <a:lnTo>
                    <a:pt x="79" y="175"/>
                  </a:lnTo>
                  <a:lnTo>
                    <a:pt x="80" y="175"/>
                  </a:lnTo>
                  <a:lnTo>
                    <a:pt x="82" y="174"/>
                  </a:lnTo>
                  <a:lnTo>
                    <a:pt x="83" y="173"/>
                  </a:lnTo>
                  <a:lnTo>
                    <a:pt x="85" y="174"/>
                  </a:lnTo>
                  <a:lnTo>
                    <a:pt x="85" y="174"/>
                  </a:lnTo>
                  <a:lnTo>
                    <a:pt x="86" y="179"/>
                  </a:lnTo>
                  <a:lnTo>
                    <a:pt x="87" y="183"/>
                  </a:lnTo>
                  <a:lnTo>
                    <a:pt x="88" y="187"/>
                  </a:lnTo>
                  <a:lnTo>
                    <a:pt x="88" y="189"/>
                  </a:lnTo>
                  <a:lnTo>
                    <a:pt x="91" y="189"/>
                  </a:lnTo>
                  <a:lnTo>
                    <a:pt x="91" y="189"/>
                  </a:lnTo>
                  <a:lnTo>
                    <a:pt x="92" y="188"/>
                  </a:lnTo>
                  <a:lnTo>
                    <a:pt x="93" y="185"/>
                  </a:lnTo>
                  <a:lnTo>
                    <a:pt x="94" y="182"/>
                  </a:lnTo>
                  <a:lnTo>
                    <a:pt x="96" y="180"/>
                  </a:lnTo>
                  <a:lnTo>
                    <a:pt x="96" y="180"/>
                  </a:lnTo>
                  <a:lnTo>
                    <a:pt x="101" y="178"/>
                  </a:lnTo>
                  <a:lnTo>
                    <a:pt x="106" y="178"/>
                  </a:lnTo>
                  <a:lnTo>
                    <a:pt x="111" y="179"/>
                  </a:lnTo>
                  <a:lnTo>
                    <a:pt x="113" y="181"/>
                  </a:lnTo>
                  <a:lnTo>
                    <a:pt x="114" y="183"/>
                  </a:lnTo>
                  <a:lnTo>
                    <a:pt x="114" y="183"/>
                  </a:lnTo>
                  <a:lnTo>
                    <a:pt x="115" y="184"/>
                  </a:lnTo>
                  <a:lnTo>
                    <a:pt x="117" y="184"/>
                  </a:lnTo>
                  <a:lnTo>
                    <a:pt x="117" y="184"/>
                  </a:lnTo>
                  <a:lnTo>
                    <a:pt x="121" y="183"/>
                  </a:lnTo>
                  <a:lnTo>
                    <a:pt x="122" y="183"/>
                  </a:lnTo>
                  <a:lnTo>
                    <a:pt x="123" y="183"/>
                  </a:lnTo>
                  <a:lnTo>
                    <a:pt x="123" y="183"/>
                  </a:lnTo>
                  <a:lnTo>
                    <a:pt x="125" y="188"/>
                  </a:lnTo>
                  <a:lnTo>
                    <a:pt x="126" y="189"/>
                  </a:lnTo>
                  <a:lnTo>
                    <a:pt x="127" y="190"/>
                  </a:lnTo>
                  <a:lnTo>
                    <a:pt x="127" y="190"/>
                  </a:lnTo>
                  <a:lnTo>
                    <a:pt x="130" y="190"/>
                  </a:lnTo>
                  <a:lnTo>
                    <a:pt x="133" y="190"/>
                  </a:lnTo>
                  <a:lnTo>
                    <a:pt x="137" y="189"/>
                  </a:lnTo>
                  <a:lnTo>
                    <a:pt x="137" y="189"/>
                  </a:lnTo>
                  <a:lnTo>
                    <a:pt x="143" y="191"/>
                  </a:lnTo>
                  <a:lnTo>
                    <a:pt x="148" y="192"/>
                  </a:lnTo>
                  <a:lnTo>
                    <a:pt x="159" y="196"/>
                  </a:lnTo>
                  <a:lnTo>
                    <a:pt x="159" y="196"/>
                  </a:lnTo>
                  <a:lnTo>
                    <a:pt x="163" y="199"/>
                  </a:lnTo>
                  <a:lnTo>
                    <a:pt x="166" y="202"/>
                  </a:lnTo>
                  <a:lnTo>
                    <a:pt x="169" y="204"/>
                  </a:lnTo>
                  <a:lnTo>
                    <a:pt x="172" y="205"/>
                  </a:lnTo>
                  <a:lnTo>
                    <a:pt x="172" y="205"/>
                  </a:lnTo>
                  <a:lnTo>
                    <a:pt x="176" y="205"/>
                  </a:lnTo>
                  <a:lnTo>
                    <a:pt x="178" y="205"/>
                  </a:lnTo>
                  <a:lnTo>
                    <a:pt x="179" y="206"/>
                  </a:lnTo>
                  <a:lnTo>
                    <a:pt x="179" y="206"/>
                  </a:lnTo>
                  <a:lnTo>
                    <a:pt x="181" y="210"/>
                  </a:lnTo>
                  <a:lnTo>
                    <a:pt x="182" y="212"/>
                  </a:lnTo>
                  <a:lnTo>
                    <a:pt x="185" y="214"/>
                  </a:lnTo>
                  <a:lnTo>
                    <a:pt x="185" y="214"/>
                  </a:lnTo>
                  <a:lnTo>
                    <a:pt x="186" y="214"/>
                  </a:lnTo>
                  <a:lnTo>
                    <a:pt x="188" y="214"/>
                  </a:lnTo>
                  <a:lnTo>
                    <a:pt x="189" y="213"/>
                  </a:lnTo>
                  <a:lnTo>
                    <a:pt x="190" y="213"/>
                  </a:lnTo>
                  <a:lnTo>
                    <a:pt x="190" y="213"/>
                  </a:lnTo>
                  <a:lnTo>
                    <a:pt x="198" y="217"/>
                  </a:lnTo>
                  <a:lnTo>
                    <a:pt x="206" y="220"/>
                  </a:lnTo>
                  <a:lnTo>
                    <a:pt x="206" y="220"/>
                  </a:lnTo>
                  <a:lnTo>
                    <a:pt x="207" y="224"/>
                  </a:lnTo>
                  <a:lnTo>
                    <a:pt x="207" y="227"/>
                  </a:lnTo>
                  <a:lnTo>
                    <a:pt x="206" y="232"/>
                  </a:lnTo>
                  <a:lnTo>
                    <a:pt x="206" y="232"/>
                  </a:lnTo>
                  <a:lnTo>
                    <a:pt x="207" y="233"/>
                  </a:lnTo>
                  <a:lnTo>
                    <a:pt x="209" y="234"/>
                  </a:lnTo>
                  <a:lnTo>
                    <a:pt x="211" y="235"/>
                  </a:lnTo>
                  <a:lnTo>
                    <a:pt x="212" y="236"/>
                  </a:lnTo>
                  <a:lnTo>
                    <a:pt x="212" y="237"/>
                  </a:lnTo>
                  <a:lnTo>
                    <a:pt x="212" y="237"/>
                  </a:lnTo>
                  <a:lnTo>
                    <a:pt x="211" y="242"/>
                  </a:lnTo>
                  <a:lnTo>
                    <a:pt x="208" y="245"/>
                  </a:lnTo>
                  <a:lnTo>
                    <a:pt x="198" y="254"/>
                  </a:lnTo>
                  <a:lnTo>
                    <a:pt x="198" y="254"/>
                  </a:lnTo>
                  <a:lnTo>
                    <a:pt x="197" y="256"/>
                  </a:lnTo>
                  <a:lnTo>
                    <a:pt x="197" y="257"/>
                  </a:lnTo>
                  <a:lnTo>
                    <a:pt x="197" y="257"/>
                  </a:lnTo>
                  <a:lnTo>
                    <a:pt x="188" y="263"/>
                  </a:lnTo>
                  <a:lnTo>
                    <a:pt x="184" y="265"/>
                  </a:lnTo>
                  <a:lnTo>
                    <a:pt x="180" y="266"/>
                  </a:lnTo>
                  <a:lnTo>
                    <a:pt x="180" y="266"/>
                  </a:lnTo>
                  <a:lnTo>
                    <a:pt x="158" y="266"/>
                  </a:lnTo>
                  <a:lnTo>
                    <a:pt x="158" y="266"/>
                  </a:lnTo>
                  <a:lnTo>
                    <a:pt x="154" y="265"/>
                  </a:lnTo>
                  <a:lnTo>
                    <a:pt x="149" y="263"/>
                  </a:lnTo>
                  <a:lnTo>
                    <a:pt x="149" y="263"/>
                  </a:lnTo>
                  <a:lnTo>
                    <a:pt x="148" y="261"/>
                  </a:lnTo>
                  <a:lnTo>
                    <a:pt x="146" y="257"/>
                  </a:lnTo>
                  <a:lnTo>
                    <a:pt x="144" y="255"/>
                  </a:lnTo>
                  <a:lnTo>
                    <a:pt x="142" y="255"/>
                  </a:lnTo>
                  <a:lnTo>
                    <a:pt x="142" y="255"/>
                  </a:lnTo>
                  <a:lnTo>
                    <a:pt x="136" y="256"/>
                  </a:lnTo>
                  <a:lnTo>
                    <a:pt x="130" y="256"/>
                  </a:lnTo>
                  <a:lnTo>
                    <a:pt x="125" y="255"/>
                  </a:lnTo>
                  <a:lnTo>
                    <a:pt x="121" y="253"/>
                  </a:lnTo>
                  <a:lnTo>
                    <a:pt x="111" y="248"/>
                  </a:lnTo>
                  <a:lnTo>
                    <a:pt x="101" y="244"/>
                  </a:lnTo>
                  <a:lnTo>
                    <a:pt x="101" y="244"/>
                  </a:lnTo>
                  <a:lnTo>
                    <a:pt x="97" y="244"/>
                  </a:lnTo>
                  <a:lnTo>
                    <a:pt x="93" y="244"/>
                  </a:lnTo>
                  <a:lnTo>
                    <a:pt x="93" y="244"/>
                  </a:lnTo>
                  <a:lnTo>
                    <a:pt x="91" y="243"/>
                  </a:lnTo>
                  <a:lnTo>
                    <a:pt x="88" y="242"/>
                  </a:lnTo>
                  <a:lnTo>
                    <a:pt x="85" y="238"/>
                  </a:lnTo>
                  <a:lnTo>
                    <a:pt x="85" y="238"/>
                  </a:lnTo>
                  <a:lnTo>
                    <a:pt x="83" y="238"/>
                  </a:lnTo>
                  <a:lnTo>
                    <a:pt x="82" y="240"/>
                  </a:lnTo>
                  <a:lnTo>
                    <a:pt x="82" y="240"/>
                  </a:lnTo>
                  <a:lnTo>
                    <a:pt x="81" y="243"/>
                  </a:lnTo>
                  <a:lnTo>
                    <a:pt x="81" y="246"/>
                  </a:lnTo>
                  <a:lnTo>
                    <a:pt x="83" y="253"/>
                  </a:lnTo>
                  <a:lnTo>
                    <a:pt x="84" y="255"/>
                  </a:lnTo>
                  <a:lnTo>
                    <a:pt x="86" y="257"/>
                  </a:lnTo>
                  <a:lnTo>
                    <a:pt x="88" y="259"/>
                  </a:lnTo>
                  <a:lnTo>
                    <a:pt x="92" y="261"/>
                  </a:lnTo>
                  <a:lnTo>
                    <a:pt x="92" y="261"/>
                  </a:lnTo>
                  <a:lnTo>
                    <a:pt x="101" y="262"/>
                  </a:lnTo>
                  <a:lnTo>
                    <a:pt x="108" y="265"/>
                  </a:lnTo>
                  <a:lnTo>
                    <a:pt x="112" y="267"/>
                  </a:lnTo>
                  <a:lnTo>
                    <a:pt x="114" y="269"/>
                  </a:lnTo>
                  <a:lnTo>
                    <a:pt x="114" y="274"/>
                  </a:lnTo>
                  <a:lnTo>
                    <a:pt x="114" y="278"/>
                  </a:lnTo>
                  <a:lnTo>
                    <a:pt x="114" y="278"/>
                  </a:lnTo>
                  <a:lnTo>
                    <a:pt x="112" y="284"/>
                  </a:lnTo>
                  <a:lnTo>
                    <a:pt x="111" y="288"/>
                  </a:lnTo>
                  <a:lnTo>
                    <a:pt x="112" y="294"/>
                  </a:lnTo>
                  <a:lnTo>
                    <a:pt x="113" y="299"/>
                  </a:lnTo>
                  <a:lnTo>
                    <a:pt x="113" y="299"/>
                  </a:lnTo>
                  <a:lnTo>
                    <a:pt x="114" y="304"/>
                  </a:lnTo>
                  <a:lnTo>
                    <a:pt x="114" y="305"/>
                  </a:lnTo>
                  <a:lnTo>
                    <a:pt x="114" y="307"/>
                  </a:lnTo>
                  <a:lnTo>
                    <a:pt x="114" y="307"/>
                  </a:lnTo>
                  <a:lnTo>
                    <a:pt x="115" y="308"/>
                  </a:lnTo>
                  <a:lnTo>
                    <a:pt x="116" y="309"/>
                  </a:lnTo>
                  <a:lnTo>
                    <a:pt x="116" y="309"/>
                  </a:lnTo>
                  <a:lnTo>
                    <a:pt x="121" y="310"/>
                  </a:lnTo>
                  <a:lnTo>
                    <a:pt x="125" y="310"/>
                  </a:lnTo>
                  <a:lnTo>
                    <a:pt x="129" y="310"/>
                  </a:lnTo>
                  <a:lnTo>
                    <a:pt x="134" y="311"/>
                  </a:lnTo>
                  <a:lnTo>
                    <a:pt x="134" y="311"/>
                  </a:lnTo>
                  <a:lnTo>
                    <a:pt x="135" y="314"/>
                  </a:lnTo>
                  <a:lnTo>
                    <a:pt x="137" y="315"/>
                  </a:lnTo>
                  <a:lnTo>
                    <a:pt x="137" y="315"/>
                  </a:lnTo>
                  <a:lnTo>
                    <a:pt x="145" y="318"/>
                  </a:lnTo>
                  <a:lnTo>
                    <a:pt x="151" y="321"/>
                  </a:lnTo>
                  <a:lnTo>
                    <a:pt x="151" y="321"/>
                  </a:lnTo>
                  <a:lnTo>
                    <a:pt x="153" y="322"/>
                  </a:lnTo>
                  <a:lnTo>
                    <a:pt x="155" y="322"/>
                  </a:lnTo>
                  <a:lnTo>
                    <a:pt x="157" y="322"/>
                  </a:lnTo>
                  <a:lnTo>
                    <a:pt x="158" y="320"/>
                  </a:lnTo>
                  <a:lnTo>
                    <a:pt x="158" y="320"/>
                  </a:lnTo>
                  <a:lnTo>
                    <a:pt x="158" y="318"/>
                  </a:lnTo>
                  <a:lnTo>
                    <a:pt x="158" y="315"/>
                  </a:lnTo>
                  <a:lnTo>
                    <a:pt x="155" y="311"/>
                  </a:lnTo>
                  <a:lnTo>
                    <a:pt x="151" y="308"/>
                  </a:lnTo>
                  <a:lnTo>
                    <a:pt x="147" y="305"/>
                  </a:lnTo>
                  <a:lnTo>
                    <a:pt x="147" y="305"/>
                  </a:lnTo>
                  <a:lnTo>
                    <a:pt x="139" y="299"/>
                  </a:lnTo>
                  <a:lnTo>
                    <a:pt x="136" y="297"/>
                  </a:lnTo>
                  <a:lnTo>
                    <a:pt x="136" y="295"/>
                  </a:lnTo>
                  <a:lnTo>
                    <a:pt x="136" y="294"/>
                  </a:lnTo>
                  <a:lnTo>
                    <a:pt x="136" y="294"/>
                  </a:lnTo>
                  <a:lnTo>
                    <a:pt x="138" y="293"/>
                  </a:lnTo>
                  <a:lnTo>
                    <a:pt x="139" y="293"/>
                  </a:lnTo>
                  <a:lnTo>
                    <a:pt x="139" y="293"/>
                  </a:lnTo>
                  <a:lnTo>
                    <a:pt x="142" y="286"/>
                  </a:lnTo>
                  <a:lnTo>
                    <a:pt x="144" y="284"/>
                  </a:lnTo>
                  <a:lnTo>
                    <a:pt x="147" y="283"/>
                  </a:lnTo>
                  <a:lnTo>
                    <a:pt x="147" y="283"/>
                  </a:lnTo>
                  <a:lnTo>
                    <a:pt x="148" y="283"/>
                  </a:lnTo>
                  <a:lnTo>
                    <a:pt x="149" y="284"/>
                  </a:lnTo>
                  <a:lnTo>
                    <a:pt x="149" y="284"/>
                  </a:lnTo>
                  <a:lnTo>
                    <a:pt x="151" y="286"/>
                  </a:lnTo>
                  <a:lnTo>
                    <a:pt x="155" y="289"/>
                  </a:lnTo>
                  <a:lnTo>
                    <a:pt x="155" y="289"/>
                  </a:lnTo>
                  <a:lnTo>
                    <a:pt x="163" y="293"/>
                  </a:lnTo>
                  <a:lnTo>
                    <a:pt x="170" y="296"/>
                  </a:lnTo>
                  <a:lnTo>
                    <a:pt x="170" y="296"/>
                  </a:lnTo>
                  <a:lnTo>
                    <a:pt x="175" y="298"/>
                  </a:lnTo>
                  <a:lnTo>
                    <a:pt x="178" y="298"/>
                  </a:lnTo>
                  <a:lnTo>
                    <a:pt x="178" y="298"/>
                  </a:lnTo>
                  <a:lnTo>
                    <a:pt x="182" y="298"/>
                  </a:lnTo>
                  <a:lnTo>
                    <a:pt x="187" y="299"/>
                  </a:lnTo>
                  <a:lnTo>
                    <a:pt x="193" y="301"/>
                  </a:lnTo>
                  <a:lnTo>
                    <a:pt x="200" y="304"/>
                  </a:lnTo>
                  <a:lnTo>
                    <a:pt x="208" y="306"/>
                  </a:lnTo>
                  <a:lnTo>
                    <a:pt x="208" y="306"/>
                  </a:lnTo>
                  <a:lnTo>
                    <a:pt x="209" y="305"/>
                  </a:lnTo>
                  <a:lnTo>
                    <a:pt x="209" y="304"/>
                  </a:lnTo>
                  <a:lnTo>
                    <a:pt x="208" y="300"/>
                  </a:lnTo>
                  <a:lnTo>
                    <a:pt x="208" y="300"/>
                  </a:lnTo>
                  <a:lnTo>
                    <a:pt x="205" y="297"/>
                  </a:lnTo>
                  <a:lnTo>
                    <a:pt x="200" y="295"/>
                  </a:lnTo>
                  <a:lnTo>
                    <a:pt x="196" y="293"/>
                  </a:lnTo>
                  <a:lnTo>
                    <a:pt x="192" y="290"/>
                  </a:lnTo>
                  <a:lnTo>
                    <a:pt x="192" y="290"/>
                  </a:lnTo>
                  <a:lnTo>
                    <a:pt x="190" y="287"/>
                  </a:lnTo>
                  <a:lnTo>
                    <a:pt x="190" y="283"/>
                  </a:lnTo>
                  <a:lnTo>
                    <a:pt x="191" y="278"/>
                  </a:lnTo>
                  <a:lnTo>
                    <a:pt x="195" y="275"/>
                  </a:lnTo>
                  <a:lnTo>
                    <a:pt x="195" y="275"/>
                  </a:lnTo>
                  <a:lnTo>
                    <a:pt x="199" y="269"/>
                  </a:lnTo>
                  <a:lnTo>
                    <a:pt x="199" y="269"/>
                  </a:lnTo>
                  <a:lnTo>
                    <a:pt x="202" y="268"/>
                  </a:lnTo>
                  <a:lnTo>
                    <a:pt x="205" y="267"/>
                  </a:lnTo>
                  <a:lnTo>
                    <a:pt x="210" y="268"/>
                  </a:lnTo>
                  <a:lnTo>
                    <a:pt x="210" y="268"/>
                  </a:lnTo>
                  <a:lnTo>
                    <a:pt x="211" y="268"/>
                  </a:lnTo>
                  <a:lnTo>
                    <a:pt x="212" y="268"/>
                  </a:lnTo>
                  <a:lnTo>
                    <a:pt x="213" y="266"/>
                  </a:lnTo>
                  <a:lnTo>
                    <a:pt x="216" y="263"/>
                  </a:lnTo>
                  <a:lnTo>
                    <a:pt x="217" y="261"/>
                  </a:lnTo>
                  <a:lnTo>
                    <a:pt x="217" y="261"/>
                  </a:lnTo>
                  <a:lnTo>
                    <a:pt x="221" y="259"/>
                  </a:lnTo>
                  <a:lnTo>
                    <a:pt x="224" y="256"/>
                  </a:lnTo>
                  <a:lnTo>
                    <a:pt x="228" y="254"/>
                  </a:lnTo>
                  <a:lnTo>
                    <a:pt x="230" y="252"/>
                  </a:lnTo>
                  <a:lnTo>
                    <a:pt x="230" y="252"/>
                  </a:lnTo>
                  <a:lnTo>
                    <a:pt x="235" y="251"/>
                  </a:lnTo>
                  <a:lnTo>
                    <a:pt x="242" y="251"/>
                  </a:lnTo>
                  <a:lnTo>
                    <a:pt x="245" y="252"/>
                  </a:lnTo>
                  <a:lnTo>
                    <a:pt x="248" y="253"/>
                  </a:lnTo>
                  <a:lnTo>
                    <a:pt x="250" y="256"/>
                  </a:lnTo>
                  <a:lnTo>
                    <a:pt x="250" y="259"/>
                  </a:lnTo>
                  <a:lnTo>
                    <a:pt x="250" y="259"/>
                  </a:lnTo>
                  <a:lnTo>
                    <a:pt x="253" y="258"/>
                  </a:lnTo>
                  <a:lnTo>
                    <a:pt x="255" y="258"/>
                  </a:lnTo>
                  <a:lnTo>
                    <a:pt x="258" y="258"/>
                  </a:lnTo>
                  <a:lnTo>
                    <a:pt x="260" y="257"/>
                  </a:lnTo>
                  <a:lnTo>
                    <a:pt x="260" y="257"/>
                  </a:lnTo>
                  <a:lnTo>
                    <a:pt x="260" y="256"/>
                  </a:lnTo>
                  <a:lnTo>
                    <a:pt x="261" y="253"/>
                  </a:lnTo>
                  <a:lnTo>
                    <a:pt x="261" y="251"/>
                  </a:lnTo>
                  <a:lnTo>
                    <a:pt x="262" y="248"/>
                  </a:lnTo>
                  <a:lnTo>
                    <a:pt x="262" y="248"/>
                  </a:lnTo>
                  <a:lnTo>
                    <a:pt x="262" y="246"/>
                  </a:lnTo>
                  <a:lnTo>
                    <a:pt x="262" y="243"/>
                  </a:lnTo>
                  <a:lnTo>
                    <a:pt x="261" y="241"/>
                  </a:lnTo>
                  <a:lnTo>
                    <a:pt x="260" y="238"/>
                  </a:lnTo>
                  <a:lnTo>
                    <a:pt x="260" y="238"/>
                  </a:lnTo>
                  <a:lnTo>
                    <a:pt x="258" y="237"/>
                  </a:lnTo>
                  <a:lnTo>
                    <a:pt x="254" y="237"/>
                  </a:lnTo>
                  <a:lnTo>
                    <a:pt x="249" y="240"/>
                  </a:lnTo>
                  <a:lnTo>
                    <a:pt x="249" y="240"/>
                  </a:lnTo>
                  <a:lnTo>
                    <a:pt x="248" y="241"/>
                  </a:lnTo>
                  <a:lnTo>
                    <a:pt x="248" y="240"/>
                  </a:lnTo>
                  <a:lnTo>
                    <a:pt x="246" y="237"/>
                  </a:lnTo>
                  <a:lnTo>
                    <a:pt x="248" y="235"/>
                  </a:lnTo>
                  <a:lnTo>
                    <a:pt x="248" y="233"/>
                  </a:lnTo>
                  <a:lnTo>
                    <a:pt x="248" y="233"/>
                  </a:lnTo>
                  <a:lnTo>
                    <a:pt x="254" y="225"/>
                  </a:lnTo>
                  <a:lnTo>
                    <a:pt x="256" y="222"/>
                  </a:lnTo>
                  <a:lnTo>
                    <a:pt x="259" y="219"/>
                  </a:lnTo>
                  <a:lnTo>
                    <a:pt x="259" y="219"/>
                  </a:lnTo>
                  <a:lnTo>
                    <a:pt x="259" y="214"/>
                  </a:lnTo>
                  <a:lnTo>
                    <a:pt x="256" y="211"/>
                  </a:lnTo>
                  <a:lnTo>
                    <a:pt x="253" y="208"/>
                  </a:lnTo>
                  <a:lnTo>
                    <a:pt x="250" y="205"/>
                  </a:lnTo>
                  <a:lnTo>
                    <a:pt x="250" y="205"/>
                  </a:lnTo>
                  <a:lnTo>
                    <a:pt x="249" y="204"/>
                  </a:lnTo>
                  <a:lnTo>
                    <a:pt x="248" y="202"/>
                  </a:lnTo>
                  <a:lnTo>
                    <a:pt x="249" y="200"/>
                  </a:lnTo>
                  <a:lnTo>
                    <a:pt x="250" y="198"/>
                  </a:lnTo>
                  <a:lnTo>
                    <a:pt x="250" y="198"/>
                  </a:lnTo>
                  <a:lnTo>
                    <a:pt x="253" y="198"/>
                  </a:lnTo>
                  <a:lnTo>
                    <a:pt x="254" y="199"/>
                  </a:lnTo>
                  <a:lnTo>
                    <a:pt x="258" y="202"/>
                  </a:lnTo>
                  <a:lnTo>
                    <a:pt x="258" y="202"/>
                  </a:lnTo>
                  <a:lnTo>
                    <a:pt x="261" y="203"/>
                  </a:lnTo>
                  <a:lnTo>
                    <a:pt x="263" y="203"/>
                  </a:lnTo>
                  <a:lnTo>
                    <a:pt x="263" y="203"/>
                  </a:lnTo>
                  <a:lnTo>
                    <a:pt x="266" y="201"/>
                  </a:lnTo>
                  <a:lnTo>
                    <a:pt x="269" y="201"/>
                  </a:lnTo>
                  <a:lnTo>
                    <a:pt x="272" y="201"/>
                  </a:lnTo>
                  <a:lnTo>
                    <a:pt x="272" y="201"/>
                  </a:lnTo>
                  <a:lnTo>
                    <a:pt x="279" y="203"/>
                  </a:lnTo>
                  <a:lnTo>
                    <a:pt x="284" y="206"/>
                  </a:lnTo>
                  <a:lnTo>
                    <a:pt x="286" y="208"/>
                  </a:lnTo>
                  <a:lnTo>
                    <a:pt x="288" y="210"/>
                  </a:lnTo>
                  <a:lnTo>
                    <a:pt x="288" y="213"/>
                  </a:lnTo>
                  <a:lnTo>
                    <a:pt x="288" y="216"/>
                  </a:lnTo>
                  <a:lnTo>
                    <a:pt x="288" y="216"/>
                  </a:lnTo>
                  <a:lnTo>
                    <a:pt x="287" y="219"/>
                  </a:lnTo>
                  <a:lnTo>
                    <a:pt x="285" y="220"/>
                  </a:lnTo>
                  <a:lnTo>
                    <a:pt x="282" y="221"/>
                  </a:lnTo>
                  <a:lnTo>
                    <a:pt x="276" y="222"/>
                  </a:lnTo>
                  <a:lnTo>
                    <a:pt x="272" y="223"/>
                  </a:lnTo>
                  <a:lnTo>
                    <a:pt x="272" y="223"/>
                  </a:lnTo>
                  <a:lnTo>
                    <a:pt x="271" y="225"/>
                  </a:lnTo>
                  <a:lnTo>
                    <a:pt x="271" y="225"/>
                  </a:lnTo>
                  <a:lnTo>
                    <a:pt x="272" y="229"/>
                  </a:lnTo>
                  <a:lnTo>
                    <a:pt x="275" y="231"/>
                  </a:lnTo>
                  <a:lnTo>
                    <a:pt x="282" y="234"/>
                  </a:lnTo>
                  <a:lnTo>
                    <a:pt x="282" y="234"/>
                  </a:lnTo>
                  <a:lnTo>
                    <a:pt x="284" y="237"/>
                  </a:lnTo>
                  <a:lnTo>
                    <a:pt x="286" y="241"/>
                  </a:lnTo>
                  <a:lnTo>
                    <a:pt x="288" y="244"/>
                  </a:lnTo>
                  <a:lnTo>
                    <a:pt x="291" y="245"/>
                  </a:lnTo>
                  <a:lnTo>
                    <a:pt x="293" y="245"/>
                  </a:lnTo>
                  <a:lnTo>
                    <a:pt x="293" y="245"/>
                  </a:lnTo>
                  <a:lnTo>
                    <a:pt x="296" y="245"/>
                  </a:lnTo>
                  <a:lnTo>
                    <a:pt x="301" y="244"/>
                  </a:lnTo>
                  <a:lnTo>
                    <a:pt x="305" y="243"/>
                  </a:lnTo>
                  <a:lnTo>
                    <a:pt x="309" y="244"/>
                  </a:lnTo>
                  <a:lnTo>
                    <a:pt x="309" y="244"/>
                  </a:lnTo>
                  <a:lnTo>
                    <a:pt x="313" y="245"/>
                  </a:lnTo>
                  <a:lnTo>
                    <a:pt x="314" y="244"/>
                  </a:lnTo>
                  <a:lnTo>
                    <a:pt x="315" y="242"/>
                  </a:lnTo>
                  <a:lnTo>
                    <a:pt x="316" y="238"/>
                  </a:lnTo>
                  <a:lnTo>
                    <a:pt x="316" y="232"/>
                  </a:lnTo>
                  <a:lnTo>
                    <a:pt x="317" y="229"/>
                  </a:lnTo>
                  <a:lnTo>
                    <a:pt x="318" y="226"/>
                  </a:lnTo>
                  <a:lnTo>
                    <a:pt x="318" y="226"/>
                  </a:lnTo>
                  <a:lnTo>
                    <a:pt x="326" y="221"/>
                  </a:lnTo>
                  <a:lnTo>
                    <a:pt x="335" y="215"/>
                  </a:lnTo>
                  <a:lnTo>
                    <a:pt x="353" y="204"/>
                  </a:lnTo>
                  <a:lnTo>
                    <a:pt x="353" y="204"/>
                  </a:lnTo>
                  <a:lnTo>
                    <a:pt x="358" y="201"/>
                  </a:lnTo>
                  <a:lnTo>
                    <a:pt x="365" y="198"/>
                  </a:lnTo>
                  <a:lnTo>
                    <a:pt x="365" y="198"/>
                  </a:lnTo>
                  <a:lnTo>
                    <a:pt x="368" y="198"/>
                  </a:lnTo>
                  <a:lnTo>
                    <a:pt x="371" y="200"/>
                  </a:lnTo>
                  <a:lnTo>
                    <a:pt x="376" y="204"/>
                  </a:lnTo>
                  <a:lnTo>
                    <a:pt x="376" y="204"/>
                  </a:lnTo>
                  <a:lnTo>
                    <a:pt x="378" y="205"/>
                  </a:lnTo>
                  <a:lnTo>
                    <a:pt x="379" y="205"/>
                  </a:lnTo>
                  <a:lnTo>
                    <a:pt x="380" y="205"/>
                  </a:lnTo>
                  <a:lnTo>
                    <a:pt x="380" y="205"/>
                  </a:lnTo>
                  <a:lnTo>
                    <a:pt x="384" y="195"/>
                  </a:lnTo>
                  <a:lnTo>
                    <a:pt x="386" y="192"/>
                  </a:lnTo>
                  <a:lnTo>
                    <a:pt x="390" y="190"/>
                  </a:lnTo>
                  <a:lnTo>
                    <a:pt x="390" y="190"/>
                  </a:lnTo>
                  <a:lnTo>
                    <a:pt x="396" y="188"/>
                  </a:lnTo>
                  <a:lnTo>
                    <a:pt x="398" y="187"/>
                  </a:lnTo>
                  <a:lnTo>
                    <a:pt x="401" y="187"/>
                  </a:lnTo>
                  <a:lnTo>
                    <a:pt x="401" y="187"/>
                  </a:lnTo>
                  <a:lnTo>
                    <a:pt x="402" y="188"/>
                  </a:lnTo>
                  <a:lnTo>
                    <a:pt x="402" y="189"/>
                  </a:lnTo>
                  <a:lnTo>
                    <a:pt x="402" y="190"/>
                  </a:lnTo>
                  <a:lnTo>
                    <a:pt x="402" y="191"/>
                  </a:lnTo>
                  <a:lnTo>
                    <a:pt x="402" y="191"/>
                  </a:lnTo>
                  <a:lnTo>
                    <a:pt x="399" y="194"/>
                  </a:lnTo>
                  <a:lnTo>
                    <a:pt x="398" y="198"/>
                  </a:lnTo>
                  <a:lnTo>
                    <a:pt x="398" y="208"/>
                  </a:lnTo>
                  <a:lnTo>
                    <a:pt x="398" y="208"/>
                  </a:lnTo>
                  <a:lnTo>
                    <a:pt x="401" y="206"/>
                  </a:lnTo>
                  <a:lnTo>
                    <a:pt x="405" y="209"/>
                  </a:lnTo>
                  <a:lnTo>
                    <a:pt x="410" y="211"/>
                  </a:lnTo>
                  <a:lnTo>
                    <a:pt x="410" y="211"/>
                  </a:lnTo>
                  <a:lnTo>
                    <a:pt x="411" y="212"/>
                  </a:lnTo>
                  <a:lnTo>
                    <a:pt x="413" y="211"/>
                  </a:lnTo>
                  <a:lnTo>
                    <a:pt x="414" y="209"/>
                  </a:lnTo>
                  <a:lnTo>
                    <a:pt x="418" y="201"/>
                  </a:lnTo>
                  <a:lnTo>
                    <a:pt x="418" y="201"/>
                  </a:lnTo>
                  <a:lnTo>
                    <a:pt x="421" y="198"/>
                  </a:lnTo>
                  <a:lnTo>
                    <a:pt x="424" y="196"/>
                  </a:lnTo>
                  <a:lnTo>
                    <a:pt x="428" y="195"/>
                  </a:lnTo>
                  <a:lnTo>
                    <a:pt x="432" y="195"/>
                  </a:lnTo>
                  <a:lnTo>
                    <a:pt x="440" y="198"/>
                  </a:lnTo>
                  <a:lnTo>
                    <a:pt x="448" y="200"/>
                  </a:lnTo>
                  <a:lnTo>
                    <a:pt x="448" y="200"/>
                  </a:lnTo>
                  <a:lnTo>
                    <a:pt x="450" y="200"/>
                  </a:lnTo>
                  <a:lnTo>
                    <a:pt x="451" y="200"/>
                  </a:lnTo>
                  <a:lnTo>
                    <a:pt x="454" y="196"/>
                  </a:lnTo>
                  <a:lnTo>
                    <a:pt x="456" y="194"/>
                  </a:lnTo>
                  <a:lnTo>
                    <a:pt x="459" y="193"/>
                  </a:lnTo>
                  <a:lnTo>
                    <a:pt x="459" y="193"/>
                  </a:lnTo>
                  <a:lnTo>
                    <a:pt x="463" y="193"/>
                  </a:lnTo>
                  <a:lnTo>
                    <a:pt x="466" y="193"/>
                  </a:lnTo>
                  <a:lnTo>
                    <a:pt x="471" y="193"/>
                  </a:lnTo>
                  <a:lnTo>
                    <a:pt x="474" y="192"/>
                  </a:lnTo>
                  <a:lnTo>
                    <a:pt x="474" y="192"/>
                  </a:lnTo>
                  <a:lnTo>
                    <a:pt x="475" y="190"/>
                  </a:lnTo>
                  <a:lnTo>
                    <a:pt x="476" y="189"/>
                  </a:lnTo>
                  <a:lnTo>
                    <a:pt x="477" y="189"/>
                  </a:lnTo>
                  <a:lnTo>
                    <a:pt x="477" y="189"/>
                  </a:lnTo>
                  <a:lnTo>
                    <a:pt x="479" y="192"/>
                  </a:lnTo>
                  <a:lnTo>
                    <a:pt x="479" y="195"/>
                  </a:lnTo>
                  <a:lnTo>
                    <a:pt x="479" y="199"/>
                  </a:lnTo>
                  <a:lnTo>
                    <a:pt x="480" y="202"/>
                  </a:lnTo>
                  <a:lnTo>
                    <a:pt x="480" y="202"/>
                  </a:lnTo>
                  <a:lnTo>
                    <a:pt x="482" y="203"/>
                  </a:lnTo>
                  <a:lnTo>
                    <a:pt x="484" y="204"/>
                  </a:lnTo>
                  <a:lnTo>
                    <a:pt x="486" y="205"/>
                  </a:lnTo>
                  <a:lnTo>
                    <a:pt x="487" y="204"/>
                  </a:lnTo>
                  <a:lnTo>
                    <a:pt x="487" y="204"/>
                  </a:lnTo>
                  <a:lnTo>
                    <a:pt x="489" y="203"/>
                  </a:lnTo>
                  <a:lnTo>
                    <a:pt x="490" y="202"/>
                  </a:lnTo>
                  <a:lnTo>
                    <a:pt x="489" y="198"/>
                  </a:lnTo>
                  <a:lnTo>
                    <a:pt x="490" y="195"/>
                  </a:lnTo>
                  <a:lnTo>
                    <a:pt x="491" y="194"/>
                  </a:lnTo>
                  <a:lnTo>
                    <a:pt x="492" y="193"/>
                  </a:lnTo>
                  <a:lnTo>
                    <a:pt x="492" y="193"/>
                  </a:lnTo>
                  <a:lnTo>
                    <a:pt x="498" y="193"/>
                  </a:lnTo>
                  <a:lnTo>
                    <a:pt x="502" y="193"/>
                  </a:lnTo>
                  <a:lnTo>
                    <a:pt x="504" y="191"/>
                  </a:lnTo>
                  <a:lnTo>
                    <a:pt x="504" y="191"/>
                  </a:lnTo>
                  <a:lnTo>
                    <a:pt x="506" y="189"/>
                  </a:lnTo>
                  <a:lnTo>
                    <a:pt x="506" y="185"/>
                  </a:lnTo>
                  <a:lnTo>
                    <a:pt x="505" y="183"/>
                  </a:lnTo>
                  <a:lnTo>
                    <a:pt x="503" y="180"/>
                  </a:lnTo>
                  <a:lnTo>
                    <a:pt x="498" y="175"/>
                  </a:lnTo>
                  <a:lnTo>
                    <a:pt x="494" y="171"/>
                  </a:lnTo>
                  <a:lnTo>
                    <a:pt x="494" y="171"/>
                  </a:lnTo>
                  <a:lnTo>
                    <a:pt x="493" y="170"/>
                  </a:lnTo>
                  <a:lnTo>
                    <a:pt x="494" y="168"/>
                  </a:lnTo>
                  <a:lnTo>
                    <a:pt x="494" y="168"/>
                  </a:lnTo>
                  <a:lnTo>
                    <a:pt x="496" y="167"/>
                  </a:lnTo>
                  <a:lnTo>
                    <a:pt x="500" y="167"/>
                  </a:lnTo>
                  <a:lnTo>
                    <a:pt x="502" y="166"/>
                  </a:lnTo>
                  <a:lnTo>
                    <a:pt x="503" y="162"/>
                  </a:lnTo>
                  <a:lnTo>
                    <a:pt x="503" y="162"/>
                  </a:lnTo>
                  <a:lnTo>
                    <a:pt x="504" y="161"/>
                  </a:lnTo>
                  <a:lnTo>
                    <a:pt x="504" y="161"/>
                  </a:lnTo>
                  <a:lnTo>
                    <a:pt x="506" y="161"/>
                  </a:lnTo>
                  <a:lnTo>
                    <a:pt x="506" y="161"/>
                  </a:lnTo>
                  <a:lnTo>
                    <a:pt x="510" y="167"/>
                  </a:lnTo>
                  <a:lnTo>
                    <a:pt x="511" y="169"/>
                  </a:lnTo>
                  <a:lnTo>
                    <a:pt x="513" y="169"/>
                  </a:lnTo>
                  <a:lnTo>
                    <a:pt x="513" y="169"/>
                  </a:lnTo>
                  <a:lnTo>
                    <a:pt x="521" y="167"/>
                  </a:lnTo>
                  <a:lnTo>
                    <a:pt x="528" y="166"/>
                  </a:lnTo>
                  <a:lnTo>
                    <a:pt x="536" y="166"/>
                  </a:lnTo>
                  <a:lnTo>
                    <a:pt x="544" y="168"/>
                  </a:lnTo>
                  <a:lnTo>
                    <a:pt x="544" y="168"/>
                  </a:lnTo>
                  <a:lnTo>
                    <a:pt x="550" y="171"/>
                  </a:lnTo>
                  <a:lnTo>
                    <a:pt x="557" y="177"/>
                  </a:lnTo>
                  <a:lnTo>
                    <a:pt x="569" y="189"/>
                  </a:lnTo>
                  <a:lnTo>
                    <a:pt x="569" y="189"/>
                  </a:lnTo>
                  <a:lnTo>
                    <a:pt x="571" y="189"/>
                  </a:lnTo>
                  <a:lnTo>
                    <a:pt x="573" y="189"/>
                  </a:lnTo>
                  <a:lnTo>
                    <a:pt x="576" y="188"/>
                  </a:lnTo>
                  <a:lnTo>
                    <a:pt x="576" y="188"/>
                  </a:lnTo>
                  <a:lnTo>
                    <a:pt x="579" y="188"/>
                  </a:lnTo>
                  <a:lnTo>
                    <a:pt x="582" y="189"/>
                  </a:lnTo>
                  <a:lnTo>
                    <a:pt x="587" y="191"/>
                  </a:lnTo>
                  <a:lnTo>
                    <a:pt x="592" y="194"/>
                  </a:lnTo>
                  <a:lnTo>
                    <a:pt x="597" y="198"/>
                  </a:lnTo>
                  <a:lnTo>
                    <a:pt x="597" y="198"/>
                  </a:lnTo>
                  <a:lnTo>
                    <a:pt x="607" y="203"/>
                  </a:lnTo>
                  <a:lnTo>
                    <a:pt x="611" y="205"/>
                  </a:lnTo>
                  <a:lnTo>
                    <a:pt x="617" y="206"/>
                  </a:lnTo>
                  <a:lnTo>
                    <a:pt x="617" y="206"/>
                  </a:lnTo>
                  <a:lnTo>
                    <a:pt x="618" y="206"/>
                  </a:lnTo>
                  <a:lnTo>
                    <a:pt x="619" y="205"/>
                  </a:lnTo>
                  <a:lnTo>
                    <a:pt x="621" y="202"/>
                  </a:lnTo>
                  <a:lnTo>
                    <a:pt x="623" y="192"/>
                  </a:lnTo>
                  <a:lnTo>
                    <a:pt x="623" y="192"/>
                  </a:lnTo>
                  <a:lnTo>
                    <a:pt x="623" y="191"/>
                  </a:lnTo>
                  <a:lnTo>
                    <a:pt x="621" y="189"/>
                  </a:lnTo>
                  <a:lnTo>
                    <a:pt x="621" y="189"/>
                  </a:lnTo>
                  <a:lnTo>
                    <a:pt x="617" y="190"/>
                  </a:lnTo>
                  <a:lnTo>
                    <a:pt x="613" y="191"/>
                  </a:lnTo>
                  <a:lnTo>
                    <a:pt x="612" y="191"/>
                  </a:lnTo>
                  <a:lnTo>
                    <a:pt x="612" y="191"/>
                  </a:lnTo>
                  <a:lnTo>
                    <a:pt x="610" y="188"/>
                  </a:lnTo>
                  <a:lnTo>
                    <a:pt x="609" y="184"/>
                  </a:lnTo>
                  <a:lnTo>
                    <a:pt x="608" y="182"/>
                  </a:lnTo>
                  <a:lnTo>
                    <a:pt x="607" y="180"/>
                  </a:lnTo>
                  <a:lnTo>
                    <a:pt x="607" y="180"/>
                  </a:lnTo>
                  <a:lnTo>
                    <a:pt x="606" y="179"/>
                  </a:lnTo>
                  <a:lnTo>
                    <a:pt x="606" y="177"/>
                  </a:lnTo>
                  <a:lnTo>
                    <a:pt x="609" y="172"/>
                  </a:lnTo>
                  <a:lnTo>
                    <a:pt x="609" y="172"/>
                  </a:lnTo>
                  <a:lnTo>
                    <a:pt x="609" y="171"/>
                  </a:lnTo>
                  <a:lnTo>
                    <a:pt x="608" y="169"/>
                  </a:lnTo>
                  <a:lnTo>
                    <a:pt x="608" y="169"/>
                  </a:lnTo>
                  <a:lnTo>
                    <a:pt x="606" y="169"/>
                  </a:lnTo>
                  <a:lnTo>
                    <a:pt x="605" y="168"/>
                  </a:lnTo>
                  <a:lnTo>
                    <a:pt x="601" y="169"/>
                  </a:lnTo>
                  <a:lnTo>
                    <a:pt x="599" y="171"/>
                  </a:lnTo>
                  <a:lnTo>
                    <a:pt x="596" y="171"/>
                  </a:lnTo>
                  <a:lnTo>
                    <a:pt x="596" y="171"/>
                  </a:lnTo>
                  <a:lnTo>
                    <a:pt x="596" y="168"/>
                  </a:lnTo>
                  <a:lnTo>
                    <a:pt x="596" y="163"/>
                  </a:lnTo>
                  <a:lnTo>
                    <a:pt x="596" y="163"/>
                  </a:lnTo>
                  <a:lnTo>
                    <a:pt x="599" y="156"/>
                  </a:lnTo>
                  <a:lnTo>
                    <a:pt x="600" y="149"/>
                  </a:lnTo>
                  <a:lnTo>
                    <a:pt x="599" y="142"/>
                  </a:lnTo>
                  <a:lnTo>
                    <a:pt x="596" y="135"/>
                  </a:lnTo>
                  <a:lnTo>
                    <a:pt x="596" y="135"/>
                  </a:lnTo>
                  <a:lnTo>
                    <a:pt x="595" y="132"/>
                  </a:lnTo>
                  <a:lnTo>
                    <a:pt x="595" y="130"/>
                  </a:lnTo>
                  <a:lnTo>
                    <a:pt x="597" y="128"/>
                  </a:lnTo>
                  <a:lnTo>
                    <a:pt x="599" y="127"/>
                  </a:lnTo>
                  <a:lnTo>
                    <a:pt x="599" y="127"/>
                  </a:lnTo>
                  <a:lnTo>
                    <a:pt x="607" y="122"/>
                  </a:lnTo>
                  <a:lnTo>
                    <a:pt x="616" y="117"/>
                  </a:lnTo>
                  <a:lnTo>
                    <a:pt x="619" y="114"/>
                  </a:lnTo>
                  <a:lnTo>
                    <a:pt x="621" y="109"/>
                  </a:lnTo>
                  <a:lnTo>
                    <a:pt x="623" y="105"/>
                  </a:lnTo>
                  <a:lnTo>
                    <a:pt x="623" y="99"/>
                  </a:lnTo>
                  <a:lnTo>
                    <a:pt x="623" y="99"/>
                  </a:lnTo>
                  <a:lnTo>
                    <a:pt x="624" y="93"/>
                  </a:lnTo>
                  <a:lnTo>
                    <a:pt x="629" y="85"/>
                  </a:lnTo>
                  <a:lnTo>
                    <a:pt x="631" y="82"/>
                  </a:lnTo>
                  <a:lnTo>
                    <a:pt x="633" y="79"/>
                  </a:lnTo>
                  <a:lnTo>
                    <a:pt x="637" y="78"/>
                  </a:lnTo>
                  <a:lnTo>
                    <a:pt x="639" y="78"/>
                  </a:lnTo>
                  <a:lnTo>
                    <a:pt x="639" y="78"/>
                  </a:lnTo>
                  <a:lnTo>
                    <a:pt x="643" y="79"/>
                  </a:lnTo>
                  <a:lnTo>
                    <a:pt x="647" y="80"/>
                  </a:lnTo>
                  <a:lnTo>
                    <a:pt x="655" y="82"/>
                  </a:lnTo>
                  <a:lnTo>
                    <a:pt x="655" y="82"/>
                  </a:lnTo>
                  <a:lnTo>
                    <a:pt x="655" y="82"/>
                  </a:lnTo>
                  <a:lnTo>
                    <a:pt x="655" y="82"/>
                  </a:lnTo>
                  <a:lnTo>
                    <a:pt x="655" y="82"/>
                  </a:lnTo>
                  <a:lnTo>
                    <a:pt x="658" y="83"/>
                  </a:lnTo>
                  <a:lnTo>
                    <a:pt x="659" y="82"/>
                  </a:lnTo>
                  <a:lnTo>
                    <a:pt x="661" y="82"/>
                  </a:lnTo>
                  <a:lnTo>
                    <a:pt x="663" y="82"/>
                  </a:lnTo>
                  <a:lnTo>
                    <a:pt x="663" y="82"/>
                  </a:lnTo>
                  <a:lnTo>
                    <a:pt x="668" y="84"/>
                  </a:lnTo>
                  <a:lnTo>
                    <a:pt x="672" y="85"/>
                  </a:lnTo>
                  <a:lnTo>
                    <a:pt x="676" y="85"/>
                  </a:lnTo>
                  <a:lnTo>
                    <a:pt x="682" y="84"/>
                  </a:lnTo>
                  <a:lnTo>
                    <a:pt x="682" y="84"/>
                  </a:lnTo>
                  <a:lnTo>
                    <a:pt x="683" y="84"/>
                  </a:lnTo>
                  <a:lnTo>
                    <a:pt x="684" y="85"/>
                  </a:lnTo>
                  <a:lnTo>
                    <a:pt x="685" y="86"/>
                  </a:lnTo>
                  <a:lnTo>
                    <a:pt x="684" y="88"/>
                  </a:lnTo>
                  <a:lnTo>
                    <a:pt x="684" y="88"/>
                  </a:lnTo>
                  <a:lnTo>
                    <a:pt x="680" y="94"/>
                  </a:lnTo>
                  <a:lnTo>
                    <a:pt x="676" y="99"/>
                  </a:lnTo>
                  <a:lnTo>
                    <a:pt x="674" y="105"/>
                  </a:lnTo>
                  <a:lnTo>
                    <a:pt x="673" y="112"/>
                  </a:lnTo>
                  <a:lnTo>
                    <a:pt x="673" y="112"/>
                  </a:lnTo>
                  <a:lnTo>
                    <a:pt x="671" y="117"/>
                  </a:lnTo>
                  <a:lnTo>
                    <a:pt x="669" y="122"/>
                  </a:lnTo>
                  <a:lnTo>
                    <a:pt x="668" y="127"/>
                  </a:lnTo>
                  <a:lnTo>
                    <a:pt x="669" y="129"/>
                  </a:lnTo>
                  <a:lnTo>
                    <a:pt x="670" y="131"/>
                  </a:lnTo>
                  <a:lnTo>
                    <a:pt x="670" y="131"/>
                  </a:lnTo>
                  <a:lnTo>
                    <a:pt x="674" y="137"/>
                  </a:lnTo>
                  <a:lnTo>
                    <a:pt x="678" y="142"/>
                  </a:lnTo>
                  <a:lnTo>
                    <a:pt x="679" y="148"/>
                  </a:lnTo>
                  <a:lnTo>
                    <a:pt x="679" y="151"/>
                  </a:lnTo>
                  <a:lnTo>
                    <a:pt x="678" y="153"/>
                  </a:lnTo>
                  <a:lnTo>
                    <a:pt x="678" y="153"/>
                  </a:lnTo>
                  <a:lnTo>
                    <a:pt x="674" y="161"/>
                  </a:lnTo>
                  <a:lnTo>
                    <a:pt x="673" y="168"/>
                  </a:lnTo>
                  <a:lnTo>
                    <a:pt x="674" y="174"/>
                  </a:lnTo>
                  <a:lnTo>
                    <a:pt x="676" y="181"/>
                  </a:lnTo>
                  <a:lnTo>
                    <a:pt x="676" y="181"/>
                  </a:lnTo>
                  <a:lnTo>
                    <a:pt x="678" y="183"/>
                  </a:lnTo>
                  <a:lnTo>
                    <a:pt x="676" y="185"/>
                  </a:lnTo>
                  <a:lnTo>
                    <a:pt x="675" y="188"/>
                  </a:lnTo>
                  <a:lnTo>
                    <a:pt x="675" y="190"/>
                  </a:lnTo>
                  <a:lnTo>
                    <a:pt x="675" y="190"/>
                  </a:lnTo>
                  <a:lnTo>
                    <a:pt x="678" y="193"/>
                  </a:lnTo>
                  <a:lnTo>
                    <a:pt x="680" y="196"/>
                  </a:lnTo>
                  <a:lnTo>
                    <a:pt x="683" y="199"/>
                  </a:lnTo>
                  <a:lnTo>
                    <a:pt x="685" y="201"/>
                  </a:lnTo>
                  <a:lnTo>
                    <a:pt x="685" y="201"/>
                  </a:lnTo>
                  <a:lnTo>
                    <a:pt x="686" y="204"/>
                  </a:lnTo>
                  <a:lnTo>
                    <a:pt x="686" y="208"/>
                  </a:lnTo>
                  <a:lnTo>
                    <a:pt x="686" y="208"/>
                  </a:lnTo>
                  <a:lnTo>
                    <a:pt x="686" y="212"/>
                  </a:lnTo>
                  <a:lnTo>
                    <a:pt x="687" y="217"/>
                  </a:lnTo>
                  <a:lnTo>
                    <a:pt x="687" y="222"/>
                  </a:lnTo>
                  <a:lnTo>
                    <a:pt x="687" y="224"/>
                  </a:lnTo>
                  <a:lnTo>
                    <a:pt x="686" y="226"/>
                  </a:lnTo>
                  <a:lnTo>
                    <a:pt x="686" y="226"/>
                  </a:lnTo>
                  <a:lnTo>
                    <a:pt x="683" y="229"/>
                  </a:lnTo>
                  <a:lnTo>
                    <a:pt x="680" y="231"/>
                  </a:lnTo>
                  <a:lnTo>
                    <a:pt x="676" y="233"/>
                  </a:lnTo>
                  <a:lnTo>
                    <a:pt x="673" y="236"/>
                  </a:lnTo>
                  <a:lnTo>
                    <a:pt x="673" y="236"/>
                  </a:lnTo>
                  <a:lnTo>
                    <a:pt x="671" y="242"/>
                  </a:lnTo>
                  <a:lnTo>
                    <a:pt x="666" y="246"/>
                  </a:lnTo>
                  <a:lnTo>
                    <a:pt x="661" y="248"/>
                  </a:lnTo>
                  <a:lnTo>
                    <a:pt x="655" y="248"/>
                  </a:lnTo>
                  <a:lnTo>
                    <a:pt x="655" y="248"/>
                  </a:lnTo>
                  <a:lnTo>
                    <a:pt x="650" y="250"/>
                  </a:lnTo>
                  <a:lnTo>
                    <a:pt x="644" y="250"/>
                  </a:lnTo>
                  <a:lnTo>
                    <a:pt x="633" y="248"/>
                  </a:lnTo>
                  <a:lnTo>
                    <a:pt x="633" y="248"/>
                  </a:lnTo>
                  <a:lnTo>
                    <a:pt x="634" y="252"/>
                  </a:lnTo>
                  <a:lnTo>
                    <a:pt x="637" y="255"/>
                  </a:lnTo>
                  <a:lnTo>
                    <a:pt x="642" y="258"/>
                  </a:lnTo>
                  <a:lnTo>
                    <a:pt x="648" y="261"/>
                  </a:lnTo>
                  <a:lnTo>
                    <a:pt x="654" y="261"/>
                  </a:lnTo>
                  <a:lnTo>
                    <a:pt x="654" y="261"/>
                  </a:lnTo>
                  <a:lnTo>
                    <a:pt x="657" y="259"/>
                  </a:lnTo>
                  <a:lnTo>
                    <a:pt x="659" y="259"/>
                  </a:lnTo>
                  <a:lnTo>
                    <a:pt x="663" y="261"/>
                  </a:lnTo>
                  <a:lnTo>
                    <a:pt x="663" y="261"/>
                  </a:lnTo>
                  <a:lnTo>
                    <a:pt x="666" y="263"/>
                  </a:lnTo>
                  <a:lnTo>
                    <a:pt x="670" y="265"/>
                  </a:lnTo>
                  <a:lnTo>
                    <a:pt x="673" y="267"/>
                  </a:lnTo>
                  <a:lnTo>
                    <a:pt x="675" y="267"/>
                  </a:lnTo>
                  <a:lnTo>
                    <a:pt x="676" y="267"/>
                  </a:lnTo>
                  <a:lnTo>
                    <a:pt x="676" y="267"/>
                  </a:lnTo>
                  <a:lnTo>
                    <a:pt x="678" y="266"/>
                  </a:lnTo>
                  <a:lnTo>
                    <a:pt x="678" y="265"/>
                  </a:lnTo>
                  <a:lnTo>
                    <a:pt x="675" y="263"/>
                  </a:lnTo>
                  <a:lnTo>
                    <a:pt x="673" y="259"/>
                  </a:lnTo>
                  <a:lnTo>
                    <a:pt x="672" y="256"/>
                  </a:lnTo>
                  <a:lnTo>
                    <a:pt x="672" y="256"/>
                  </a:lnTo>
                  <a:lnTo>
                    <a:pt x="674" y="253"/>
                  </a:lnTo>
                  <a:lnTo>
                    <a:pt x="676" y="251"/>
                  </a:lnTo>
                  <a:lnTo>
                    <a:pt x="680" y="251"/>
                  </a:lnTo>
                  <a:lnTo>
                    <a:pt x="684" y="250"/>
                  </a:lnTo>
                  <a:lnTo>
                    <a:pt x="693" y="250"/>
                  </a:lnTo>
                  <a:lnTo>
                    <a:pt x="697" y="250"/>
                  </a:lnTo>
                  <a:lnTo>
                    <a:pt x="702" y="247"/>
                  </a:lnTo>
                  <a:lnTo>
                    <a:pt x="702" y="247"/>
                  </a:lnTo>
                  <a:lnTo>
                    <a:pt x="703" y="246"/>
                  </a:lnTo>
                  <a:lnTo>
                    <a:pt x="702" y="244"/>
                  </a:lnTo>
                  <a:lnTo>
                    <a:pt x="701" y="238"/>
                  </a:lnTo>
                  <a:lnTo>
                    <a:pt x="701" y="238"/>
                  </a:lnTo>
                  <a:lnTo>
                    <a:pt x="701" y="235"/>
                  </a:lnTo>
                  <a:lnTo>
                    <a:pt x="701" y="231"/>
                  </a:lnTo>
                  <a:lnTo>
                    <a:pt x="703" y="227"/>
                  </a:lnTo>
                  <a:lnTo>
                    <a:pt x="704" y="224"/>
                  </a:lnTo>
                  <a:lnTo>
                    <a:pt x="704" y="224"/>
                  </a:lnTo>
                  <a:lnTo>
                    <a:pt x="705" y="223"/>
                  </a:lnTo>
                  <a:lnTo>
                    <a:pt x="707" y="223"/>
                  </a:lnTo>
                  <a:lnTo>
                    <a:pt x="708" y="224"/>
                  </a:lnTo>
                  <a:lnTo>
                    <a:pt x="710" y="225"/>
                  </a:lnTo>
                  <a:lnTo>
                    <a:pt x="710" y="225"/>
                  </a:lnTo>
                  <a:lnTo>
                    <a:pt x="711" y="222"/>
                  </a:lnTo>
                  <a:lnTo>
                    <a:pt x="711" y="217"/>
                  </a:lnTo>
                  <a:lnTo>
                    <a:pt x="710" y="210"/>
                  </a:lnTo>
                  <a:lnTo>
                    <a:pt x="707" y="201"/>
                  </a:lnTo>
                  <a:lnTo>
                    <a:pt x="706" y="193"/>
                  </a:lnTo>
                  <a:lnTo>
                    <a:pt x="706" y="193"/>
                  </a:lnTo>
                  <a:lnTo>
                    <a:pt x="706" y="192"/>
                  </a:lnTo>
                  <a:lnTo>
                    <a:pt x="707" y="192"/>
                  </a:lnTo>
                  <a:lnTo>
                    <a:pt x="708" y="193"/>
                  </a:lnTo>
                  <a:lnTo>
                    <a:pt x="712" y="194"/>
                  </a:lnTo>
                  <a:lnTo>
                    <a:pt x="713" y="193"/>
                  </a:lnTo>
                  <a:lnTo>
                    <a:pt x="713" y="193"/>
                  </a:lnTo>
                  <a:lnTo>
                    <a:pt x="715" y="192"/>
                  </a:lnTo>
                  <a:lnTo>
                    <a:pt x="715" y="190"/>
                  </a:lnTo>
                  <a:lnTo>
                    <a:pt x="714" y="187"/>
                  </a:lnTo>
                  <a:lnTo>
                    <a:pt x="712" y="182"/>
                  </a:lnTo>
                  <a:lnTo>
                    <a:pt x="711" y="181"/>
                  </a:lnTo>
                  <a:lnTo>
                    <a:pt x="710" y="181"/>
                  </a:lnTo>
                  <a:lnTo>
                    <a:pt x="710" y="181"/>
                  </a:lnTo>
                  <a:lnTo>
                    <a:pt x="706" y="181"/>
                  </a:lnTo>
                  <a:lnTo>
                    <a:pt x="704" y="181"/>
                  </a:lnTo>
                  <a:lnTo>
                    <a:pt x="703" y="180"/>
                  </a:lnTo>
                  <a:lnTo>
                    <a:pt x="703" y="180"/>
                  </a:lnTo>
                  <a:lnTo>
                    <a:pt x="700" y="173"/>
                  </a:lnTo>
                  <a:lnTo>
                    <a:pt x="699" y="167"/>
                  </a:lnTo>
                  <a:lnTo>
                    <a:pt x="699" y="159"/>
                  </a:lnTo>
                  <a:lnTo>
                    <a:pt x="700" y="151"/>
                  </a:lnTo>
                  <a:lnTo>
                    <a:pt x="700" y="151"/>
                  </a:lnTo>
                  <a:lnTo>
                    <a:pt x="701" y="147"/>
                  </a:lnTo>
                  <a:lnTo>
                    <a:pt x="703" y="142"/>
                  </a:lnTo>
                  <a:lnTo>
                    <a:pt x="704" y="137"/>
                  </a:lnTo>
                  <a:lnTo>
                    <a:pt x="704" y="136"/>
                  </a:lnTo>
                  <a:lnTo>
                    <a:pt x="703" y="133"/>
                  </a:lnTo>
                  <a:lnTo>
                    <a:pt x="703" y="133"/>
                  </a:lnTo>
                  <a:lnTo>
                    <a:pt x="696" y="130"/>
                  </a:lnTo>
                  <a:lnTo>
                    <a:pt x="693" y="127"/>
                  </a:lnTo>
                  <a:lnTo>
                    <a:pt x="692" y="124"/>
                  </a:lnTo>
                  <a:lnTo>
                    <a:pt x="692" y="124"/>
                  </a:lnTo>
                  <a:lnTo>
                    <a:pt x="692" y="119"/>
                  </a:lnTo>
                  <a:lnTo>
                    <a:pt x="693" y="115"/>
                  </a:lnTo>
                  <a:lnTo>
                    <a:pt x="695" y="110"/>
                  </a:lnTo>
                  <a:lnTo>
                    <a:pt x="699" y="107"/>
                  </a:lnTo>
                  <a:lnTo>
                    <a:pt x="699" y="107"/>
                  </a:lnTo>
                  <a:lnTo>
                    <a:pt x="705" y="100"/>
                  </a:lnTo>
                  <a:lnTo>
                    <a:pt x="708" y="93"/>
                  </a:lnTo>
                  <a:lnTo>
                    <a:pt x="711" y="85"/>
                  </a:lnTo>
                  <a:lnTo>
                    <a:pt x="710" y="76"/>
                  </a:lnTo>
                  <a:lnTo>
                    <a:pt x="710" y="76"/>
                  </a:lnTo>
                  <a:lnTo>
                    <a:pt x="710" y="74"/>
                  </a:lnTo>
                  <a:lnTo>
                    <a:pt x="710" y="73"/>
                  </a:lnTo>
                  <a:lnTo>
                    <a:pt x="711" y="72"/>
                  </a:lnTo>
                  <a:lnTo>
                    <a:pt x="711" y="72"/>
                  </a:lnTo>
                  <a:lnTo>
                    <a:pt x="712" y="73"/>
                  </a:lnTo>
                  <a:lnTo>
                    <a:pt x="713" y="74"/>
                  </a:lnTo>
                  <a:lnTo>
                    <a:pt x="713" y="74"/>
                  </a:lnTo>
                  <a:lnTo>
                    <a:pt x="713" y="77"/>
                  </a:lnTo>
                  <a:lnTo>
                    <a:pt x="713" y="78"/>
                  </a:lnTo>
                  <a:lnTo>
                    <a:pt x="714" y="79"/>
                  </a:lnTo>
                  <a:lnTo>
                    <a:pt x="714" y="79"/>
                  </a:lnTo>
                  <a:lnTo>
                    <a:pt x="716" y="82"/>
                  </a:lnTo>
                  <a:lnTo>
                    <a:pt x="718" y="83"/>
                  </a:lnTo>
                  <a:lnTo>
                    <a:pt x="719" y="86"/>
                  </a:lnTo>
                  <a:lnTo>
                    <a:pt x="719" y="88"/>
                  </a:lnTo>
                  <a:lnTo>
                    <a:pt x="719" y="88"/>
                  </a:lnTo>
                  <a:lnTo>
                    <a:pt x="719" y="97"/>
                  </a:lnTo>
                  <a:lnTo>
                    <a:pt x="718" y="106"/>
                  </a:lnTo>
                  <a:lnTo>
                    <a:pt x="719" y="110"/>
                  </a:lnTo>
                  <a:lnTo>
                    <a:pt x="721" y="115"/>
                  </a:lnTo>
                  <a:lnTo>
                    <a:pt x="723" y="118"/>
                  </a:lnTo>
                  <a:lnTo>
                    <a:pt x="725" y="120"/>
                  </a:lnTo>
                  <a:lnTo>
                    <a:pt x="725" y="120"/>
                  </a:lnTo>
                  <a:lnTo>
                    <a:pt x="734" y="125"/>
                  </a:lnTo>
                  <a:lnTo>
                    <a:pt x="742" y="131"/>
                  </a:lnTo>
                  <a:lnTo>
                    <a:pt x="742" y="131"/>
                  </a:lnTo>
                  <a:lnTo>
                    <a:pt x="743" y="133"/>
                  </a:lnTo>
                  <a:lnTo>
                    <a:pt x="746" y="133"/>
                  </a:lnTo>
                  <a:lnTo>
                    <a:pt x="746" y="133"/>
                  </a:lnTo>
                  <a:lnTo>
                    <a:pt x="750" y="132"/>
                  </a:lnTo>
                  <a:lnTo>
                    <a:pt x="756" y="132"/>
                  </a:lnTo>
                  <a:lnTo>
                    <a:pt x="759" y="136"/>
                  </a:lnTo>
                  <a:lnTo>
                    <a:pt x="764" y="140"/>
                  </a:lnTo>
                  <a:lnTo>
                    <a:pt x="764" y="140"/>
                  </a:lnTo>
                  <a:lnTo>
                    <a:pt x="765" y="141"/>
                  </a:lnTo>
                  <a:lnTo>
                    <a:pt x="767" y="140"/>
                  </a:lnTo>
                  <a:lnTo>
                    <a:pt x="769" y="139"/>
                  </a:lnTo>
                  <a:lnTo>
                    <a:pt x="771" y="139"/>
                  </a:lnTo>
                  <a:lnTo>
                    <a:pt x="771" y="139"/>
                  </a:lnTo>
                  <a:lnTo>
                    <a:pt x="775" y="140"/>
                  </a:lnTo>
                  <a:lnTo>
                    <a:pt x="776" y="140"/>
                  </a:lnTo>
                  <a:lnTo>
                    <a:pt x="776" y="140"/>
                  </a:lnTo>
                  <a:lnTo>
                    <a:pt x="777" y="138"/>
                  </a:lnTo>
                  <a:lnTo>
                    <a:pt x="777" y="136"/>
                  </a:lnTo>
                  <a:lnTo>
                    <a:pt x="775" y="132"/>
                  </a:lnTo>
                  <a:lnTo>
                    <a:pt x="767" y="127"/>
                  </a:lnTo>
                  <a:lnTo>
                    <a:pt x="767" y="127"/>
                  </a:lnTo>
                  <a:lnTo>
                    <a:pt x="764" y="125"/>
                  </a:lnTo>
                  <a:lnTo>
                    <a:pt x="759" y="124"/>
                  </a:lnTo>
                  <a:lnTo>
                    <a:pt x="750" y="121"/>
                  </a:lnTo>
                  <a:lnTo>
                    <a:pt x="746" y="120"/>
                  </a:lnTo>
                  <a:lnTo>
                    <a:pt x="742" y="119"/>
                  </a:lnTo>
                  <a:lnTo>
                    <a:pt x="739" y="117"/>
                  </a:lnTo>
                  <a:lnTo>
                    <a:pt x="738" y="112"/>
                  </a:lnTo>
                  <a:lnTo>
                    <a:pt x="738" y="112"/>
                  </a:lnTo>
                  <a:lnTo>
                    <a:pt x="737" y="108"/>
                  </a:lnTo>
                  <a:lnTo>
                    <a:pt x="738" y="103"/>
                  </a:lnTo>
                  <a:lnTo>
                    <a:pt x="738" y="103"/>
                  </a:lnTo>
                  <a:lnTo>
                    <a:pt x="739" y="100"/>
                  </a:lnTo>
                  <a:lnTo>
                    <a:pt x="742" y="99"/>
                  </a:lnTo>
                  <a:lnTo>
                    <a:pt x="744" y="98"/>
                  </a:lnTo>
                  <a:lnTo>
                    <a:pt x="746" y="99"/>
                  </a:lnTo>
                  <a:lnTo>
                    <a:pt x="746" y="99"/>
                  </a:lnTo>
                  <a:lnTo>
                    <a:pt x="755" y="105"/>
                  </a:lnTo>
                  <a:lnTo>
                    <a:pt x="759" y="107"/>
                  </a:lnTo>
                  <a:lnTo>
                    <a:pt x="763" y="108"/>
                  </a:lnTo>
                  <a:lnTo>
                    <a:pt x="765" y="107"/>
                  </a:lnTo>
                  <a:lnTo>
                    <a:pt x="765" y="107"/>
                  </a:lnTo>
                  <a:lnTo>
                    <a:pt x="767" y="106"/>
                  </a:lnTo>
                  <a:lnTo>
                    <a:pt x="768" y="104"/>
                  </a:lnTo>
                  <a:lnTo>
                    <a:pt x="769" y="101"/>
                  </a:lnTo>
                  <a:lnTo>
                    <a:pt x="768" y="99"/>
                  </a:lnTo>
                  <a:lnTo>
                    <a:pt x="768" y="99"/>
                  </a:lnTo>
                  <a:lnTo>
                    <a:pt x="765" y="97"/>
                  </a:lnTo>
                  <a:lnTo>
                    <a:pt x="760" y="96"/>
                  </a:lnTo>
                  <a:lnTo>
                    <a:pt x="757" y="95"/>
                  </a:lnTo>
                  <a:lnTo>
                    <a:pt x="756" y="94"/>
                  </a:lnTo>
                  <a:lnTo>
                    <a:pt x="755" y="91"/>
                  </a:lnTo>
                  <a:lnTo>
                    <a:pt x="755" y="91"/>
                  </a:lnTo>
                  <a:lnTo>
                    <a:pt x="756" y="89"/>
                  </a:lnTo>
                  <a:lnTo>
                    <a:pt x="757" y="88"/>
                  </a:lnTo>
                  <a:lnTo>
                    <a:pt x="761" y="85"/>
                  </a:lnTo>
                  <a:lnTo>
                    <a:pt x="768" y="83"/>
                  </a:lnTo>
                  <a:lnTo>
                    <a:pt x="774" y="83"/>
                  </a:lnTo>
                  <a:lnTo>
                    <a:pt x="774" y="83"/>
                  </a:lnTo>
                  <a:lnTo>
                    <a:pt x="780" y="84"/>
                  </a:lnTo>
                  <a:lnTo>
                    <a:pt x="787" y="85"/>
                  </a:lnTo>
                  <a:lnTo>
                    <a:pt x="787" y="85"/>
                  </a:lnTo>
                  <a:lnTo>
                    <a:pt x="790" y="86"/>
                  </a:lnTo>
                  <a:lnTo>
                    <a:pt x="794" y="88"/>
                  </a:lnTo>
                  <a:lnTo>
                    <a:pt x="799" y="94"/>
                  </a:lnTo>
                  <a:lnTo>
                    <a:pt x="809" y="107"/>
                  </a:lnTo>
                  <a:lnTo>
                    <a:pt x="809" y="107"/>
                  </a:lnTo>
                  <a:lnTo>
                    <a:pt x="813" y="110"/>
                  </a:lnTo>
                  <a:lnTo>
                    <a:pt x="816" y="110"/>
                  </a:lnTo>
                  <a:lnTo>
                    <a:pt x="819" y="110"/>
                  </a:lnTo>
                  <a:lnTo>
                    <a:pt x="823" y="110"/>
                  </a:lnTo>
                  <a:lnTo>
                    <a:pt x="823" y="110"/>
                  </a:lnTo>
                  <a:lnTo>
                    <a:pt x="827" y="110"/>
                  </a:lnTo>
                  <a:lnTo>
                    <a:pt x="829" y="111"/>
                  </a:lnTo>
                  <a:lnTo>
                    <a:pt x="831" y="112"/>
                  </a:lnTo>
                  <a:lnTo>
                    <a:pt x="831" y="116"/>
                  </a:lnTo>
                  <a:lnTo>
                    <a:pt x="831" y="116"/>
                  </a:lnTo>
                  <a:lnTo>
                    <a:pt x="827" y="125"/>
                  </a:lnTo>
                  <a:lnTo>
                    <a:pt x="827" y="129"/>
                  </a:lnTo>
                  <a:lnTo>
                    <a:pt x="827" y="130"/>
                  </a:lnTo>
                  <a:lnTo>
                    <a:pt x="829" y="131"/>
                  </a:lnTo>
                  <a:lnTo>
                    <a:pt x="829" y="131"/>
                  </a:lnTo>
                  <a:lnTo>
                    <a:pt x="836" y="132"/>
                  </a:lnTo>
                  <a:lnTo>
                    <a:pt x="842" y="133"/>
                  </a:lnTo>
                  <a:lnTo>
                    <a:pt x="842" y="133"/>
                  </a:lnTo>
                  <a:lnTo>
                    <a:pt x="844" y="132"/>
                  </a:lnTo>
                  <a:lnTo>
                    <a:pt x="847" y="129"/>
                  </a:lnTo>
                  <a:lnTo>
                    <a:pt x="847" y="127"/>
                  </a:lnTo>
                  <a:lnTo>
                    <a:pt x="845" y="124"/>
                  </a:lnTo>
                  <a:lnTo>
                    <a:pt x="845" y="124"/>
                  </a:lnTo>
                  <a:lnTo>
                    <a:pt x="841" y="118"/>
                  </a:lnTo>
                  <a:lnTo>
                    <a:pt x="838" y="111"/>
                  </a:lnTo>
                  <a:lnTo>
                    <a:pt x="830" y="99"/>
                  </a:lnTo>
                  <a:lnTo>
                    <a:pt x="830" y="99"/>
                  </a:lnTo>
                  <a:lnTo>
                    <a:pt x="828" y="97"/>
                  </a:lnTo>
                  <a:lnTo>
                    <a:pt x="828" y="96"/>
                  </a:lnTo>
                  <a:lnTo>
                    <a:pt x="827" y="95"/>
                  </a:lnTo>
                  <a:lnTo>
                    <a:pt x="827" y="95"/>
                  </a:lnTo>
                  <a:lnTo>
                    <a:pt x="827" y="91"/>
                  </a:lnTo>
                  <a:lnTo>
                    <a:pt x="826" y="89"/>
                  </a:lnTo>
                  <a:lnTo>
                    <a:pt x="822" y="87"/>
                  </a:lnTo>
                  <a:lnTo>
                    <a:pt x="820" y="86"/>
                  </a:lnTo>
                  <a:lnTo>
                    <a:pt x="813" y="85"/>
                  </a:lnTo>
                  <a:lnTo>
                    <a:pt x="811" y="84"/>
                  </a:lnTo>
                  <a:lnTo>
                    <a:pt x="809" y="82"/>
                  </a:lnTo>
                  <a:lnTo>
                    <a:pt x="809" y="82"/>
                  </a:lnTo>
                  <a:lnTo>
                    <a:pt x="807" y="77"/>
                  </a:lnTo>
                  <a:lnTo>
                    <a:pt x="806" y="73"/>
                  </a:lnTo>
                  <a:lnTo>
                    <a:pt x="805" y="67"/>
                  </a:lnTo>
                  <a:lnTo>
                    <a:pt x="806" y="62"/>
                  </a:lnTo>
                  <a:lnTo>
                    <a:pt x="806" y="62"/>
                  </a:lnTo>
                  <a:lnTo>
                    <a:pt x="807" y="58"/>
                  </a:lnTo>
                  <a:lnTo>
                    <a:pt x="810" y="57"/>
                  </a:lnTo>
                  <a:lnTo>
                    <a:pt x="813" y="57"/>
                  </a:lnTo>
                  <a:lnTo>
                    <a:pt x="818" y="58"/>
                  </a:lnTo>
                  <a:lnTo>
                    <a:pt x="818" y="58"/>
                  </a:lnTo>
                  <a:lnTo>
                    <a:pt x="822" y="58"/>
                  </a:lnTo>
                  <a:lnTo>
                    <a:pt x="827" y="58"/>
                  </a:lnTo>
                  <a:lnTo>
                    <a:pt x="836" y="57"/>
                  </a:lnTo>
                  <a:lnTo>
                    <a:pt x="845" y="56"/>
                  </a:lnTo>
                  <a:lnTo>
                    <a:pt x="850" y="56"/>
                  </a:lnTo>
                  <a:lnTo>
                    <a:pt x="854" y="57"/>
                  </a:lnTo>
                  <a:lnTo>
                    <a:pt x="854" y="57"/>
                  </a:lnTo>
                  <a:lnTo>
                    <a:pt x="857" y="57"/>
                  </a:lnTo>
                  <a:lnTo>
                    <a:pt x="859" y="57"/>
                  </a:lnTo>
                  <a:lnTo>
                    <a:pt x="863" y="56"/>
                  </a:lnTo>
                  <a:lnTo>
                    <a:pt x="863" y="56"/>
                  </a:lnTo>
                  <a:lnTo>
                    <a:pt x="864" y="57"/>
                  </a:lnTo>
                  <a:lnTo>
                    <a:pt x="864" y="57"/>
                  </a:lnTo>
                  <a:lnTo>
                    <a:pt x="864" y="59"/>
                  </a:lnTo>
                  <a:lnTo>
                    <a:pt x="862" y="62"/>
                  </a:lnTo>
                  <a:lnTo>
                    <a:pt x="861" y="65"/>
                  </a:lnTo>
                  <a:lnTo>
                    <a:pt x="861" y="65"/>
                  </a:lnTo>
                  <a:lnTo>
                    <a:pt x="862" y="67"/>
                  </a:lnTo>
                  <a:lnTo>
                    <a:pt x="863" y="68"/>
                  </a:lnTo>
                  <a:lnTo>
                    <a:pt x="864" y="69"/>
                  </a:lnTo>
                  <a:lnTo>
                    <a:pt x="865" y="69"/>
                  </a:lnTo>
                  <a:lnTo>
                    <a:pt x="865" y="69"/>
                  </a:lnTo>
                  <a:lnTo>
                    <a:pt x="869" y="67"/>
                  </a:lnTo>
                  <a:lnTo>
                    <a:pt x="872" y="66"/>
                  </a:lnTo>
                  <a:lnTo>
                    <a:pt x="874" y="67"/>
                  </a:lnTo>
                  <a:lnTo>
                    <a:pt x="878" y="67"/>
                  </a:lnTo>
                  <a:lnTo>
                    <a:pt x="878" y="67"/>
                  </a:lnTo>
                  <a:lnTo>
                    <a:pt x="879" y="66"/>
                  </a:lnTo>
                  <a:lnTo>
                    <a:pt x="879" y="65"/>
                  </a:lnTo>
                  <a:lnTo>
                    <a:pt x="879" y="65"/>
                  </a:lnTo>
                  <a:lnTo>
                    <a:pt x="876" y="62"/>
                  </a:lnTo>
                  <a:lnTo>
                    <a:pt x="876" y="62"/>
                  </a:lnTo>
                  <a:lnTo>
                    <a:pt x="875" y="58"/>
                  </a:lnTo>
                  <a:lnTo>
                    <a:pt x="874" y="54"/>
                  </a:lnTo>
                  <a:lnTo>
                    <a:pt x="873" y="52"/>
                  </a:lnTo>
                  <a:lnTo>
                    <a:pt x="871" y="51"/>
                  </a:lnTo>
                  <a:lnTo>
                    <a:pt x="869" y="49"/>
                  </a:lnTo>
                  <a:lnTo>
                    <a:pt x="869" y="49"/>
                  </a:lnTo>
                  <a:lnTo>
                    <a:pt x="868" y="48"/>
                  </a:lnTo>
                  <a:lnTo>
                    <a:pt x="868" y="46"/>
                  </a:lnTo>
                  <a:lnTo>
                    <a:pt x="869" y="44"/>
                  </a:lnTo>
                  <a:lnTo>
                    <a:pt x="869" y="43"/>
                  </a:lnTo>
                  <a:lnTo>
                    <a:pt x="869" y="43"/>
                  </a:lnTo>
                  <a:lnTo>
                    <a:pt x="866" y="37"/>
                  </a:lnTo>
                  <a:lnTo>
                    <a:pt x="864" y="33"/>
                  </a:lnTo>
                  <a:lnTo>
                    <a:pt x="864" y="33"/>
                  </a:lnTo>
                  <a:lnTo>
                    <a:pt x="863" y="31"/>
                  </a:lnTo>
                  <a:lnTo>
                    <a:pt x="864" y="30"/>
                  </a:lnTo>
                  <a:lnTo>
                    <a:pt x="864" y="30"/>
                  </a:lnTo>
                  <a:lnTo>
                    <a:pt x="866" y="30"/>
                  </a:lnTo>
                  <a:lnTo>
                    <a:pt x="869" y="30"/>
                  </a:lnTo>
                  <a:lnTo>
                    <a:pt x="871" y="31"/>
                  </a:lnTo>
                  <a:lnTo>
                    <a:pt x="872" y="30"/>
                  </a:lnTo>
                  <a:lnTo>
                    <a:pt x="872" y="30"/>
                  </a:lnTo>
                  <a:lnTo>
                    <a:pt x="874" y="28"/>
                  </a:lnTo>
                  <a:lnTo>
                    <a:pt x="875" y="26"/>
                  </a:lnTo>
                  <a:lnTo>
                    <a:pt x="878" y="25"/>
                  </a:lnTo>
                  <a:lnTo>
                    <a:pt x="880" y="23"/>
                  </a:lnTo>
                  <a:lnTo>
                    <a:pt x="880" y="23"/>
                  </a:lnTo>
                  <a:lnTo>
                    <a:pt x="882" y="22"/>
                  </a:lnTo>
                  <a:lnTo>
                    <a:pt x="884" y="19"/>
                  </a:lnTo>
                  <a:lnTo>
                    <a:pt x="885" y="15"/>
                  </a:lnTo>
                  <a:lnTo>
                    <a:pt x="887" y="13"/>
                  </a:lnTo>
                  <a:lnTo>
                    <a:pt x="887" y="13"/>
                  </a:lnTo>
                  <a:lnTo>
                    <a:pt x="887" y="12"/>
                  </a:lnTo>
                  <a:lnTo>
                    <a:pt x="887" y="12"/>
                  </a:lnTo>
                  <a:lnTo>
                    <a:pt x="890" y="13"/>
                  </a:lnTo>
                  <a:lnTo>
                    <a:pt x="892" y="14"/>
                  </a:lnTo>
                  <a:lnTo>
                    <a:pt x="894" y="15"/>
                  </a:lnTo>
                  <a:lnTo>
                    <a:pt x="896" y="14"/>
                  </a:lnTo>
                  <a:lnTo>
                    <a:pt x="896" y="14"/>
                  </a:lnTo>
                  <a:lnTo>
                    <a:pt x="899" y="13"/>
                  </a:lnTo>
                  <a:lnTo>
                    <a:pt x="899" y="13"/>
                  </a:lnTo>
                  <a:lnTo>
                    <a:pt x="903" y="13"/>
                  </a:lnTo>
                  <a:lnTo>
                    <a:pt x="903" y="13"/>
                  </a:lnTo>
                  <a:lnTo>
                    <a:pt x="908" y="11"/>
                  </a:lnTo>
                  <a:lnTo>
                    <a:pt x="915" y="9"/>
                  </a:lnTo>
                  <a:lnTo>
                    <a:pt x="915" y="9"/>
                  </a:lnTo>
                  <a:lnTo>
                    <a:pt x="922" y="6"/>
                  </a:lnTo>
                  <a:lnTo>
                    <a:pt x="927" y="4"/>
                  </a:lnTo>
                  <a:lnTo>
                    <a:pt x="934" y="1"/>
                  </a:lnTo>
                  <a:lnTo>
                    <a:pt x="941" y="0"/>
                  </a:lnTo>
                  <a:lnTo>
                    <a:pt x="891" y="673"/>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2" name="Freeform 651"/>
            <p:cNvSpPr>
              <a:spLocks/>
            </p:cNvSpPr>
            <p:nvPr/>
          </p:nvSpPr>
          <p:spPr bwMode="gray">
            <a:xfrm>
              <a:off x="4671775" y="2220598"/>
              <a:ext cx="1336274" cy="1200032"/>
            </a:xfrm>
            <a:custGeom>
              <a:avLst/>
              <a:gdLst/>
              <a:ahLst/>
              <a:cxnLst>
                <a:cxn ang="0">
                  <a:pos x="860" y="641"/>
                </a:cxn>
                <a:cxn ang="0">
                  <a:pos x="796" y="618"/>
                </a:cxn>
                <a:cxn ang="0">
                  <a:pos x="734" y="541"/>
                </a:cxn>
                <a:cxn ang="0">
                  <a:pos x="692" y="557"/>
                </a:cxn>
                <a:cxn ang="0">
                  <a:pos x="672" y="539"/>
                </a:cxn>
                <a:cxn ang="0">
                  <a:pos x="628" y="510"/>
                </a:cxn>
                <a:cxn ang="0">
                  <a:pos x="553" y="538"/>
                </a:cxn>
                <a:cxn ang="0">
                  <a:pos x="507" y="563"/>
                </a:cxn>
                <a:cxn ang="0">
                  <a:pos x="487" y="603"/>
                </a:cxn>
                <a:cxn ang="0">
                  <a:pos x="486" y="629"/>
                </a:cxn>
                <a:cxn ang="0">
                  <a:pos x="427" y="631"/>
                </a:cxn>
                <a:cxn ang="0">
                  <a:pos x="377" y="610"/>
                </a:cxn>
                <a:cxn ang="0">
                  <a:pos x="330" y="626"/>
                </a:cxn>
                <a:cxn ang="0">
                  <a:pos x="292" y="666"/>
                </a:cxn>
                <a:cxn ang="0">
                  <a:pos x="319" y="721"/>
                </a:cxn>
                <a:cxn ang="0">
                  <a:pos x="317" y="834"/>
                </a:cxn>
                <a:cxn ang="0">
                  <a:pos x="256" y="813"/>
                </a:cxn>
                <a:cxn ang="0">
                  <a:pos x="158" y="776"/>
                </a:cxn>
                <a:cxn ang="0">
                  <a:pos x="165" y="739"/>
                </a:cxn>
                <a:cxn ang="0">
                  <a:pos x="190" y="694"/>
                </a:cxn>
                <a:cxn ang="0">
                  <a:pos x="159" y="655"/>
                </a:cxn>
                <a:cxn ang="0">
                  <a:pos x="107" y="618"/>
                </a:cxn>
                <a:cxn ang="0">
                  <a:pos x="83" y="582"/>
                </a:cxn>
                <a:cxn ang="0">
                  <a:pos x="37" y="522"/>
                </a:cxn>
                <a:cxn ang="0">
                  <a:pos x="6" y="458"/>
                </a:cxn>
                <a:cxn ang="0">
                  <a:pos x="43" y="415"/>
                </a:cxn>
                <a:cxn ang="0">
                  <a:pos x="45" y="313"/>
                </a:cxn>
                <a:cxn ang="0">
                  <a:pos x="29" y="245"/>
                </a:cxn>
                <a:cxn ang="0">
                  <a:pos x="65" y="168"/>
                </a:cxn>
                <a:cxn ang="0">
                  <a:pos x="86" y="179"/>
                </a:cxn>
                <a:cxn ang="0">
                  <a:pos x="130" y="190"/>
                </a:cxn>
                <a:cxn ang="0">
                  <a:pos x="206" y="220"/>
                </a:cxn>
                <a:cxn ang="0">
                  <a:pos x="146" y="257"/>
                </a:cxn>
                <a:cxn ang="0">
                  <a:pos x="92" y="261"/>
                </a:cxn>
                <a:cxn ang="0">
                  <a:pos x="145" y="318"/>
                </a:cxn>
                <a:cxn ang="0">
                  <a:pos x="149" y="284"/>
                </a:cxn>
                <a:cxn ang="0">
                  <a:pos x="195" y="275"/>
                </a:cxn>
                <a:cxn ang="0">
                  <a:pos x="258" y="258"/>
                </a:cxn>
                <a:cxn ang="0">
                  <a:pos x="256" y="211"/>
                </a:cxn>
                <a:cxn ang="0">
                  <a:pos x="285" y="220"/>
                </a:cxn>
                <a:cxn ang="0">
                  <a:pos x="318" y="226"/>
                </a:cxn>
                <a:cxn ang="0">
                  <a:pos x="402" y="191"/>
                </a:cxn>
                <a:cxn ang="0">
                  <a:pos x="463" y="193"/>
                </a:cxn>
                <a:cxn ang="0">
                  <a:pos x="504" y="191"/>
                </a:cxn>
                <a:cxn ang="0">
                  <a:pos x="544" y="168"/>
                </a:cxn>
                <a:cxn ang="0">
                  <a:pos x="617" y="190"/>
                </a:cxn>
                <a:cxn ang="0">
                  <a:pos x="596" y="135"/>
                </a:cxn>
                <a:cxn ang="0">
                  <a:pos x="658" y="83"/>
                </a:cxn>
                <a:cxn ang="0">
                  <a:pos x="679" y="148"/>
                </a:cxn>
                <a:cxn ang="0">
                  <a:pos x="683" y="229"/>
                </a:cxn>
                <a:cxn ang="0">
                  <a:pos x="676" y="267"/>
                </a:cxn>
                <a:cxn ang="0">
                  <a:pos x="710" y="225"/>
                </a:cxn>
                <a:cxn ang="0">
                  <a:pos x="700" y="151"/>
                </a:cxn>
                <a:cxn ang="0">
                  <a:pos x="713" y="74"/>
                </a:cxn>
                <a:cxn ang="0">
                  <a:pos x="765" y="141"/>
                </a:cxn>
                <a:cxn ang="0">
                  <a:pos x="746" y="99"/>
                </a:cxn>
                <a:cxn ang="0">
                  <a:pos x="799" y="94"/>
                </a:cxn>
                <a:cxn ang="0">
                  <a:pos x="830" y="99"/>
                </a:cxn>
                <a:cxn ang="0">
                  <a:pos x="850" y="56"/>
                </a:cxn>
                <a:cxn ang="0">
                  <a:pos x="875" y="58"/>
                </a:cxn>
                <a:cxn ang="0">
                  <a:pos x="884" y="19"/>
                </a:cxn>
              </a:cxnLst>
              <a:rect l="0" t="0" r="r" b="b"/>
              <a:pathLst>
                <a:path w="941" h="845">
                  <a:moveTo>
                    <a:pt x="891" y="673"/>
                  </a:moveTo>
                  <a:lnTo>
                    <a:pt x="891" y="673"/>
                  </a:lnTo>
                  <a:lnTo>
                    <a:pt x="891" y="669"/>
                  </a:lnTo>
                  <a:lnTo>
                    <a:pt x="890" y="667"/>
                  </a:lnTo>
                  <a:lnTo>
                    <a:pt x="889" y="665"/>
                  </a:lnTo>
                  <a:lnTo>
                    <a:pt x="890" y="663"/>
                  </a:lnTo>
                  <a:lnTo>
                    <a:pt x="890" y="663"/>
                  </a:lnTo>
                  <a:lnTo>
                    <a:pt x="891" y="658"/>
                  </a:lnTo>
                  <a:lnTo>
                    <a:pt x="890" y="655"/>
                  </a:lnTo>
                  <a:lnTo>
                    <a:pt x="890" y="655"/>
                  </a:lnTo>
                  <a:lnTo>
                    <a:pt x="890" y="653"/>
                  </a:lnTo>
                  <a:lnTo>
                    <a:pt x="887" y="651"/>
                  </a:lnTo>
                  <a:lnTo>
                    <a:pt x="887" y="651"/>
                  </a:lnTo>
                  <a:lnTo>
                    <a:pt x="885" y="650"/>
                  </a:lnTo>
                  <a:lnTo>
                    <a:pt x="882" y="650"/>
                  </a:lnTo>
                  <a:lnTo>
                    <a:pt x="882" y="650"/>
                  </a:lnTo>
                  <a:lnTo>
                    <a:pt x="882" y="651"/>
                  </a:lnTo>
                  <a:lnTo>
                    <a:pt x="882" y="652"/>
                  </a:lnTo>
                  <a:lnTo>
                    <a:pt x="880" y="653"/>
                  </a:lnTo>
                  <a:lnTo>
                    <a:pt x="880" y="653"/>
                  </a:lnTo>
                  <a:lnTo>
                    <a:pt x="875" y="653"/>
                  </a:lnTo>
                  <a:lnTo>
                    <a:pt x="870" y="653"/>
                  </a:lnTo>
                  <a:lnTo>
                    <a:pt x="870" y="653"/>
                  </a:lnTo>
                  <a:lnTo>
                    <a:pt x="868" y="652"/>
                  </a:lnTo>
                  <a:lnTo>
                    <a:pt x="865" y="651"/>
                  </a:lnTo>
                  <a:lnTo>
                    <a:pt x="862" y="646"/>
                  </a:lnTo>
                  <a:lnTo>
                    <a:pt x="862" y="646"/>
                  </a:lnTo>
                  <a:lnTo>
                    <a:pt x="860" y="641"/>
                  </a:lnTo>
                  <a:lnTo>
                    <a:pt x="860" y="641"/>
                  </a:lnTo>
                  <a:lnTo>
                    <a:pt x="859" y="640"/>
                  </a:lnTo>
                  <a:lnTo>
                    <a:pt x="857" y="639"/>
                  </a:lnTo>
                  <a:lnTo>
                    <a:pt x="854" y="637"/>
                  </a:lnTo>
                  <a:lnTo>
                    <a:pt x="853" y="636"/>
                  </a:lnTo>
                  <a:lnTo>
                    <a:pt x="853" y="636"/>
                  </a:lnTo>
                  <a:lnTo>
                    <a:pt x="852" y="633"/>
                  </a:lnTo>
                  <a:lnTo>
                    <a:pt x="851" y="631"/>
                  </a:lnTo>
                  <a:lnTo>
                    <a:pt x="849" y="626"/>
                  </a:lnTo>
                  <a:lnTo>
                    <a:pt x="844" y="623"/>
                  </a:lnTo>
                  <a:lnTo>
                    <a:pt x="839" y="621"/>
                  </a:lnTo>
                  <a:lnTo>
                    <a:pt x="839" y="621"/>
                  </a:lnTo>
                  <a:lnTo>
                    <a:pt x="836" y="620"/>
                  </a:lnTo>
                  <a:lnTo>
                    <a:pt x="832" y="620"/>
                  </a:lnTo>
                  <a:lnTo>
                    <a:pt x="829" y="621"/>
                  </a:lnTo>
                  <a:lnTo>
                    <a:pt x="828" y="624"/>
                  </a:lnTo>
                  <a:lnTo>
                    <a:pt x="828" y="624"/>
                  </a:lnTo>
                  <a:lnTo>
                    <a:pt x="806" y="624"/>
                  </a:lnTo>
                  <a:lnTo>
                    <a:pt x="806" y="624"/>
                  </a:lnTo>
                  <a:lnTo>
                    <a:pt x="805" y="619"/>
                  </a:lnTo>
                  <a:lnTo>
                    <a:pt x="805" y="616"/>
                  </a:lnTo>
                  <a:lnTo>
                    <a:pt x="802" y="614"/>
                  </a:lnTo>
                  <a:lnTo>
                    <a:pt x="802" y="614"/>
                  </a:lnTo>
                  <a:lnTo>
                    <a:pt x="800" y="614"/>
                  </a:lnTo>
                  <a:lnTo>
                    <a:pt x="797" y="614"/>
                  </a:lnTo>
                  <a:lnTo>
                    <a:pt x="797" y="614"/>
                  </a:lnTo>
                  <a:lnTo>
                    <a:pt x="796" y="616"/>
                  </a:lnTo>
                  <a:lnTo>
                    <a:pt x="796" y="618"/>
                  </a:lnTo>
                  <a:lnTo>
                    <a:pt x="796" y="618"/>
                  </a:lnTo>
                  <a:lnTo>
                    <a:pt x="794" y="620"/>
                  </a:lnTo>
                  <a:lnTo>
                    <a:pt x="791" y="622"/>
                  </a:lnTo>
                  <a:lnTo>
                    <a:pt x="789" y="622"/>
                  </a:lnTo>
                  <a:lnTo>
                    <a:pt x="788" y="621"/>
                  </a:lnTo>
                  <a:lnTo>
                    <a:pt x="788" y="621"/>
                  </a:lnTo>
                  <a:lnTo>
                    <a:pt x="784" y="614"/>
                  </a:lnTo>
                  <a:lnTo>
                    <a:pt x="780" y="608"/>
                  </a:lnTo>
                  <a:lnTo>
                    <a:pt x="777" y="601"/>
                  </a:lnTo>
                  <a:lnTo>
                    <a:pt x="773" y="593"/>
                  </a:lnTo>
                  <a:lnTo>
                    <a:pt x="773" y="593"/>
                  </a:lnTo>
                  <a:lnTo>
                    <a:pt x="768" y="587"/>
                  </a:lnTo>
                  <a:lnTo>
                    <a:pt x="764" y="579"/>
                  </a:lnTo>
                  <a:lnTo>
                    <a:pt x="760" y="571"/>
                  </a:lnTo>
                  <a:lnTo>
                    <a:pt x="756" y="563"/>
                  </a:lnTo>
                  <a:lnTo>
                    <a:pt x="756" y="563"/>
                  </a:lnTo>
                  <a:lnTo>
                    <a:pt x="753" y="559"/>
                  </a:lnTo>
                  <a:lnTo>
                    <a:pt x="748" y="556"/>
                  </a:lnTo>
                  <a:lnTo>
                    <a:pt x="739" y="550"/>
                  </a:lnTo>
                  <a:lnTo>
                    <a:pt x="739" y="550"/>
                  </a:lnTo>
                  <a:lnTo>
                    <a:pt x="738" y="549"/>
                  </a:lnTo>
                  <a:lnTo>
                    <a:pt x="738" y="548"/>
                  </a:lnTo>
                  <a:lnTo>
                    <a:pt x="738" y="548"/>
                  </a:lnTo>
                  <a:lnTo>
                    <a:pt x="737" y="548"/>
                  </a:lnTo>
                  <a:lnTo>
                    <a:pt x="736" y="547"/>
                  </a:lnTo>
                  <a:lnTo>
                    <a:pt x="736" y="547"/>
                  </a:lnTo>
                  <a:lnTo>
                    <a:pt x="734" y="543"/>
                  </a:lnTo>
                  <a:lnTo>
                    <a:pt x="734" y="541"/>
                  </a:lnTo>
                  <a:lnTo>
                    <a:pt x="735" y="539"/>
                  </a:lnTo>
                  <a:lnTo>
                    <a:pt x="737" y="537"/>
                  </a:lnTo>
                  <a:lnTo>
                    <a:pt x="737" y="537"/>
                  </a:lnTo>
                  <a:lnTo>
                    <a:pt x="737" y="535"/>
                  </a:lnTo>
                  <a:lnTo>
                    <a:pt x="737" y="532"/>
                  </a:lnTo>
                  <a:lnTo>
                    <a:pt x="737" y="532"/>
                  </a:lnTo>
                  <a:lnTo>
                    <a:pt x="735" y="532"/>
                  </a:lnTo>
                  <a:lnTo>
                    <a:pt x="733" y="532"/>
                  </a:lnTo>
                  <a:lnTo>
                    <a:pt x="733" y="532"/>
                  </a:lnTo>
                  <a:lnTo>
                    <a:pt x="731" y="535"/>
                  </a:lnTo>
                  <a:lnTo>
                    <a:pt x="731" y="535"/>
                  </a:lnTo>
                  <a:lnTo>
                    <a:pt x="725" y="537"/>
                  </a:lnTo>
                  <a:lnTo>
                    <a:pt x="721" y="538"/>
                  </a:lnTo>
                  <a:lnTo>
                    <a:pt x="721" y="538"/>
                  </a:lnTo>
                  <a:lnTo>
                    <a:pt x="717" y="540"/>
                  </a:lnTo>
                  <a:lnTo>
                    <a:pt x="715" y="543"/>
                  </a:lnTo>
                  <a:lnTo>
                    <a:pt x="712" y="547"/>
                  </a:lnTo>
                  <a:lnTo>
                    <a:pt x="710" y="549"/>
                  </a:lnTo>
                  <a:lnTo>
                    <a:pt x="710" y="549"/>
                  </a:lnTo>
                  <a:lnTo>
                    <a:pt x="707" y="550"/>
                  </a:lnTo>
                  <a:lnTo>
                    <a:pt x="705" y="550"/>
                  </a:lnTo>
                  <a:lnTo>
                    <a:pt x="705" y="550"/>
                  </a:lnTo>
                  <a:lnTo>
                    <a:pt x="704" y="553"/>
                  </a:lnTo>
                  <a:lnTo>
                    <a:pt x="704" y="556"/>
                  </a:lnTo>
                  <a:lnTo>
                    <a:pt x="704" y="556"/>
                  </a:lnTo>
                  <a:lnTo>
                    <a:pt x="700" y="556"/>
                  </a:lnTo>
                  <a:lnTo>
                    <a:pt x="695" y="556"/>
                  </a:lnTo>
                  <a:lnTo>
                    <a:pt x="692" y="557"/>
                  </a:lnTo>
                  <a:lnTo>
                    <a:pt x="687" y="556"/>
                  </a:lnTo>
                  <a:lnTo>
                    <a:pt x="687" y="556"/>
                  </a:lnTo>
                  <a:lnTo>
                    <a:pt x="686" y="556"/>
                  </a:lnTo>
                  <a:lnTo>
                    <a:pt x="686" y="555"/>
                  </a:lnTo>
                  <a:lnTo>
                    <a:pt x="686" y="551"/>
                  </a:lnTo>
                  <a:lnTo>
                    <a:pt x="686" y="551"/>
                  </a:lnTo>
                  <a:lnTo>
                    <a:pt x="690" y="550"/>
                  </a:lnTo>
                  <a:lnTo>
                    <a:pt x="691" y="549"/>
                  </a:lnTo>
                  <a:lnTo>
                    <a:pt x="692" y="547"/>
                  </a:lnTo>
                  <a:lnTo>
                    <a:pt x="691" y="546"/>
                  </a:lnTo>
                  <a:lnTo>
                    <a:pt x="691" y="546"/>
                  </a:lnTo>
                  <a:lnTo>
                    <a:pt x="690" y="545"/>
                  </a:lnTo>
                  <a:lnTo>
                    <a:pt x="687" y="545"/>
                  </a:lnTo>
                  <a:lnTo>
                    <a:pt x="685" y="546"/>
                  </a:lnTo>
                  <a:lnTo>
                    <a:pt x="683" y="546"/>
                  </a:lnTo>
                  <a:lnTo>
                    <a:pt x="683" y="546"/>
                  </a:lnTo>
                  <a:lnTo>
                    <a:pt x="680" y="543"/>
                  </a:lnTo>
                  <a:lnTo>
                    <a:pt x="678" y="543"/>
                  </a:lnTo>
                  <a:lnTo>
                    <a:pt x="676" y="543"/>
                  </a:lnTo>
                  <a:lnTo>
                    <a:pt x="676" y="543"/>
                  </a:lnTo>
                  <a:lnTo>
                    <a:pt x="676" y="546"/>
                  </a:lnTo>
                  <a:lnTo>
                    <a:pt x="676" y="546"/>
                  </a:lnTo>
                  <a:lnTo>
                    <a:pt x="674" y="547"/>
                  </a:lnTo>
                  <a:lnTo>
                    <a:pt x="672" y="546"/>
                  </a:lnTo>
                  <a:lnTo>
                    <a:pt x="672" y="546"/>
                  </a:lnTo>
                  <a:lnTo>
                    <a:pt x="672" y="545"/>
                  </a:lnTo>
                  <a:lnTo>
                    <a:pt x="672" y="542"/>
                  </a:lnTo>
                  <a:lnTo>
                    <a:pt x="672" y="539"/>
                  </a:lnTo>
                  <a:lnTo>
                    <a:pt x="672" y="539"/>
                  </a:lnTo>
                  <a:lnTo>
                    <a:pt x="671" y="537"/>
                  </a:lnTo>
                  <a:lnTo>
                    <a:pt x="670" y="536"/>
                  </a:lnTo>
                  <a:lnTo>
                    <a:pt x="668" y="536"/>
                  </a:lnTo>
                  <a:lnTo>
                    <a:pt x="666" y="537"/>
                  </a:lnTo>
                  <a:lnTo>
                    <a:pt x="666" y="537"/>
                  </a:lnTo>
                  <a:lnTo>
                    <a:pt x="666" y="539"/>
                  </a:lnTo>
                  <a:lnTo>
                    <a:pt x="666" y="539"/>
                  </a:lnTo>
                  <a:lnTo>
                    <a:pt x="662" y="539"/>
                  </a:lnTo>
                  <a:lnTo>
                    <a:pt x="659" y="540"/>
                  </a:lnTo>
                  <a:lnTo>
                    <a:pt x="655" y="541"/>
                  </a:lnTo>
                  <a:lnTo>
                    <a:pt x="652" y="540"/>
                  </a:lnTo>
                  <a:lnTo>
                    <a:pt x="652" y="540"/>
                  </a:lnTo>
                  <a:lnTo>
                    <a:pt x="651" y="539"/>
                  </a:lnTo>
                  <a:lnTo>
                    <a:pt x="651" y="538"/>
                  </a:lnTo>
                  <a:lnTo>
                    <a:pt x="652" y="532"/>
                  </a:lnTo>
                  <a:lnTo>
                    <a:pt x="652" y="532"/>
                  </a:lnTo>
                  <a:lnTo>
                    <a:pt x="652" y="527"/>
                  </a:lnTo>
                  <a:lnTo>
                    <a:pt x="652" y="522"/>
                  </a:lnTo>
                  <a:lnTo>
                    <a:pt x="651" y="517"/>
                  </a:lnTo>
                  <a:lnTo>
                    <a:pt x="649" y="511"/>
                  </a:lnTo>
                  <a:lnTo>
                    <a:pt x="649" y="511"/>
                  </a:lnTo>
                  <a:lnTo>
                    <a:pt x="644" y="511"/>
                  </a:lnTo>
                  <a:lnTo>
                    <a:pt x="640" y="513"/>
                  </a:lnTo>
                  <a:lnTo>
                    <a:pt x="636" y="513"/>
                  </a:lnTo>
                  <a:lnTo>
                    <a:pt x="632" y="511"/>
                  </a:lnTo>
                  <a:lnTo>
                    <a:pt x="632" y="511"/>
                  </a:lnTo>
                  <a:lnTo>
                    <a:pt x="628" y="510"/>
                  </a:lnTo>
                  <a:lnTo>
                    <a:pt x="624" y="510"/>
                  </a:lnTo>
                  <a:lnTo>
                    <a:pt x="617" y="510"/>
                  </a:lnTo>
                  <a:lnTo>
                    <a:pt x="617" y="510"/>
                  </a:lnTo>
                  <a:lnTo>
                    <a:pt x="615" y="511"/>
                  </a:lnTo>
                  <a:lnTo>
                    <a:pt x="613" y="514"/>
                  </a:lnTo>
                  <a:lnTo>
                    <a:pt x="612" y="517"/>
                  </a:lnTo>
                  <a:lnTo>
                    <a:pt x="610" y="518"/>
                  </a:lnTo>
                  <a:lnTo>
                    <a:pt x="610" y="518"/>
                  </a:lnTo>
                  <a:lnTo>
                    <a:pt x="608" y="520"/>
                  </a:lnTo>
                  <a:lnTo>
                    <a:pt x="603" y="521"/>
                  </a:lnTo>
                  <a:lnTo>
                    <a:pt x="597" y="522"/>
                  </a:lnTo>
                  <a:lnTo>
                    <a:pt x="597" y="522"/>
                  </a:lnTo>
                  <a:lnTo>
                    <a:pt x="590" y="524"/>
                  </a:lnTo>
                  <a:lnTo>
                    <a:pt x="584" y="526"/>
                  </a:lnTo>
                  <a:lnTo>
                    <a:pt x="578" y="527"/>
                  </a:lnTo>
                  <a:lnTo>
                    <a:pt x="571" y="529"/>
                  </a:lnTo>
                  <a:lnTo>
                    <a:pt x="571" y="529"/>
                  </a:lnTo>
                  <a:lnTo>
                    <a:pt x="568" y="529"/>
                  </a:lnTo>
                  <a:lnTo>
                    <a:pt x="568" y="529"/>
                  </a:lnTo>
                  <a:lnTo>
                    <a:pt x="566" y="530"/>
                  </a:lnTo>
                  <a:lnTo>
                    <a:pt x="566" y="532"/>
                  </a:lnTo>
                  <a:lnTo>
                    <a:pt x="566" y="535"/>
                  </a:lnTo>
                  <a:lnTo>
                    <a:pt x="564" y="536"/>
                  </a:lnTo>
                  <a:lnTo>
                    <a:pt x="564" y="536"/>
                  </a:lnTo>
                  <a:lnTo>
                    <a:pt x="561" y="536"/>
                  </a:lnTo>
                  <a:lnTo>
                    <a:pt x="558" y="536"/>
                  </a:lnTo>
                  <a:lnTo>
                    <a:pt x="555" y="537"/>
                  </a:lnTo>
                  <a:lnTo>
                    <a:pt x="553" y="538"/>
                  </a:lnTo>
                  <a:lnTo>
                    <a:pt x="553" y="538"/>
                  </a:lnTo>
                  <a:lnTo>
                    <a:pt x="550" y="539"/>
                  </a:lnTo>
                  <a:lnTo>
                    <a:pt x="547" y="540"/>
                  </a:lnTo>
                  <a:lnTo>
                    <a:pt x="539" y="540"/>
                  </a:lnTo>
                  <a:lnTo>
                    <a:pt x="539" y="541"/>
                  </a:lnTo>
                  <a:lnTo>
                    <a:pt x="539" y="541"/>
                  </a:lnTo>
                  <a:lnTo>
                    <a:pt x="536" y="543"/>
                  </a:lnTo>
                  <a:lnTo>
                    <a:pt x="532" y="543"/>
                  </a:lnTo>
                  <a:lnTo>
                    <a:pt x="528" y="543"/>
                  </a:lnTo>
                  <a:lnTo>
                    <a:pt x="527" y="546"/>
                  </a:lnTo>
                  <a:lnTo>
                    <a:pt x="527" y="547"/>
                  </a:lnTo>
                  <a:lnTo>
                    <a:pt x="527" y="547"/>
                  </a:lnTo>
                  <a:lnTo>
                    <a:pt x="522" y="548"/>
                  </a:lnTo>
                  <a:lnTo>
                    <a:pt x="516" y="548"/>
                  </a:lnTo>
                  <a:lnTo>
                    <a:pt x="504" y="547"/>
                  </a:lnTo>
                  <a:lnTo>
                    <a:pt x="504" y="547"/>
                  </a:lnTo>
                  <a:lnTo>
                    <a:pt x="504" y="555"/>
                  </a:lnTo>
                  <a:lnTo>
                    <a:pt x="504" y="555"/>
                  </a:lnTo>
                  <a:lnTo>
                    <a:pt x="504" y="555"/>
                  </a:lnTo>
                  <a:lnTo>
                    <a:pt x="503" y="555"/>
                  </a:lnTo>
                  <a:lnTo>
                    <a:pt x="503" y="555"/>
                  </a:lnTo>
                  <a:lnTo>
                    <a:pt x="503" y="556"/>
                  </a:lnTo>
                  <a:lnTo>
                    <a:pt x="503" y="556"/>
                  </a:lnTo>
                  <a:lnTo>
                    <a:pt x="507" y="556"/>
                  </a:lnTo>
                  <a:lnTo>
                    <a:pt x="507" y="556"/>
                  </a:lnTo>
                  <a:lnTo>
                    <a:pt x="507" y="560"/>
                  </a:lnTo>
                  <a:lnTo>
                    <a:pt x="506" y="562"/>
                  </a:lnTo>
                  <a:lnTo>
                    <a:pt x="507" y="563"/>
                  </a:lnTo>
                  <a:lnTo>
                    <a:pt x="507" y="563"/>
                  </a:lnTo>
                  <a:lnTo>
                    <a:pt x="512" y="564"/>
                  </a:lnTo>
                  <a:lnTo>
                    <a:pt x="515" y="566"/>
                  </a:lnTo>
                  <a:lnTo>
                    <a:pt x="516" y="567"/>
                  </a:lnTo>
                  <a:lnTo>
                    <a:pt x="516" y="567"/>
                  </a:lnTo>
                  <a:lnTo>
                    <a:pt x="517" y="568"/>
                  </a:lnTo>
                  <a:lnTo>
                    <a:pt x="517" y="570"/>
                  </a:lnTo>
                  <a:lnTo>
                    <a:pt x="517" y="571"/>
                  </a:lnTo>
                  <a:lnTo>
                    <a:pt x="516" y="572"/>
                  </a:lnTo>
                  <a:lnTo>
                    <a:pt x="516" y="572"/>
                  </a:lnTo>
                  <a:lnTo>
                    <a:pt x="512" y="573"/>
                  </a:lnTo>
                  <a:lnTo>
                    <a:pt x="507" y="573"/>
                  </a:lnTo>
                  <a:lnTo>
                    <a:pt x="504" y="574"/>
                  </a:lnTo>
                  <a:lnTo>
                    <a:pt x="502" y="576"/>
                  </a:lnTo>
                  <a:lnTo>
                    <a:pt x="501" y="577"/>
                  </a:lnTo>
                  <a:lnTo>
                    <a:pt x="501" y="577"/>
                  </a:lnTo>
                  <a:lnTo>
                    <a:pt x="500" y="581"/>
                  </a:lnTo>
                  <a:lnTo>
                    <a:pt x="500" y="585"/>
                  </a:lnTo>
                  <a:lnTo>
                    <a:pt x="500" y="589"/>
                  </a:lnTo>
                  <a:lnTo>
                    <a:pt x="498" y="593"/>
                  </a:lnTo>
                  <a:lnTo>
                    <a:pt x="498" y="593"/>
                  </a:lnTo>
                  <a:lnTo>
                    <a:pt x="497" y="595"/>
                  </a:lnTo>
                  <a:lnTo>
                    <a:pt x="494" y="598"/>
                  </a:lnTo>
                  <a:lnTo>
                    <a:pt x="491" y="599"/>
                  </a:lnTo>
                  <a:lnTo>
                    <a:pt x="487" y="601"/>
                  </a:lnTo>
                  <a:lnTo>
                    <a:pt x="487" y="601"/>
                  </a:lnTo>
                  <a:lnTo>
                    <a:pt x="487" y="603"/>
                  </a:lnTo>
                  <a:lnTo>
                    <a:pt x="487" y="603"/>
                  </a:lnTo>
                  <a:lnTo>
                    <a:pt x="493" y="605"/>
                  </a:lnTo>
                  <a:lnTo>
                    <a:pt x="498" y="605"/>
                  </a:lnTo>
                  <a:lnTo>
                    <a:pt x="498" y="605"/>
                  </a:lnTo>
                  <a:lnTo>
                    <a:pt x="500" y="606"/>
                  </a:lnTo>
                  <a:lnTo>
                    <a:pt x="500" y="609"/>
                  </a:lnTo>
                  <a:lnTo>
                    <a:pt x="500" y="609"/>
                  </a:lnTo>
                  <a:lnTo>
                    <a:pt x="501" y="610"/>
                  </a:lnTo>
                  <a:lnTo>
                    <a:pt x="503" y="611"/>
                  </a:lnTo>
                  <a:lnTo>
                    <a:pt x="506" y="612"/>
                  </a:lnTo>
                  <a:lnTo>
                    <a:pt x="511" y="612"/>
                  </a:lnTo>
                  <a:lnTo>
                    <a:pt x="512" y="613"/>
                  </a:lnTo>
                  <a:lnTo>
                    <a:pt x="513" y="614"/>
                  </a:lnTo>
                  <a:lnTo>
                    <a:pt x="513" y="614"/>
                  </a:lnTo>
                  <a:lnTo>
                    <a:pt x="513" y="620"/>
                  </a:lnTo>
                  <a:lnTo>
                    <a:pt x="512" y="625"/>
                  </a:lnTo>
                  <a:lnTo>
                    <a:pt x="512" y="625"/>
                  </a:lnTo>
                  <a:lnTo>
                    <a:pt x="510" y="627"/>
                  </a:lnTo>
                  <a:lnTo>
                    <a:pt x="507" y="629"/>
                  </a:lnTo>
                  <a:lnTo>
                    <a:pt x="507" y="629"/>
                  </a:lnTo>
                  <a:lnTo>
                    <a:pt x="501" y="630"/>
                  </a:lnTo>
                  <a:lnTo>
                    <a:pt x="498" y="630"/>
                  </a:lnTo>
                  <a:lnTo>
                    <a:pt x="496" y="629"/>
                  </a:lnTo>
                  <a:lnTo>
                    <a:pt x="496" y="629"/>
                  </a:lnTo>
                  <a:lnTo>
                    <a:pt x="494" y="627"/>
                  </a:lnTo>
                  <a:lnTo>
                    <a:pt x="492" y="627"/>
                  </a:lnTo>
                  <a:lnTo>
                    <a:pt x="487" y="629"/>
                  </a:lnTo>
                  <a:lnTo>
                    <a:pt x="487" y="629"/>
                  </a:lnTo>
                  <a:lnTo>
                    <a:pt x="486" y="629"/>
                  </a:lnTo>
                  <a:lnTo>
                    <a:pt x="486" y="630"/>
                  </a:lnTo>
                  <a:lnTo>
                    <a:pt x="485" y="631"/>
                  </a:lnTo>
                  <a:lnTo>
                    <a:pt x="485" y="632"/>
                  </a:lnTo>
                  <a:lnTo>
                    <a:pt x="485" y="632"/>
                  </a:lnTo>
                  <a:lnTo>
                    <a:pt x="479" y="632"/>
                  </a:lnTo>
                  <a:lnTo>
                    <a:pt x="473" y="631"/>
                  </a:lnTo>
                  <a:lnTo>
                    <a:pt x="473" y="631"/>
                  </a:lnTo>
                  <a:lnTo>
                    <a:pt x="471" y="630"/>
                  </a:lnTo>
                  <a:lnTo>
                    <a:pt x="470" y="626"/>
                  </a:lnTo>
                  <a:lnTo>
                    <a:pt x="469" y="624"/>
                  </a:lnTo>
                  <a:lnTo>
                    <a:pt x="466" y="623"/>
                  </a:lnTo>
                  <a:lnTo>
                    <a:pt x="466" y="623"/>
                  </a:lnTo>
                  <a:lnTo>
                    <a:pt x="460" y="622"/>
                  </a:lnTo>
                  <a:lnTo>
                    <a:pt x="455" y="622"/>
                  </a:lnTo>
                  <a:lnTo>
                    <a:pt x="453" y="623"/>
                  </a:lnTo>
                  <a:lnTo>
                    <a:pt x="453" y="623"/>
                  </a:lnTo>
                  <a:lnTo>
                    <a:pt x="450" y="624"/>
                  </a:lnTo>
                  <a:lnTo>
                    <a:pt x="448" y="623"/>
                  </a:lnTo>
                  <a:lnTo>
                    <a:pt x="445" y="623"/>
                  </a:lnTo>
                  <a:lnTo>
                    <a:pt x="442" y="623"/>
                  </a:lnTo>
                  <a:lnTo>
                    <a:pt x="442" y="623"/>
                  </a:lnTo>
                  <a:lnTo>
                    <a:pt x="440" y="623"/>
                  </a:lnTo>
                  <a:lnTo>
                    <a:pt x="439" y="623"/>
                  </a:lnTo>
                  <a:lnTo>
                    <a:pt x="434" y="623"/>
                  </a:lnTo>
                  <a:lnTo>
                    <a:pt x="434" y="623"/>
                  </a:lnTo>
                  <a:lnTo>
                    <a:pt x="431" y="625"/>
                  </a:lnTo>
                  <a:lnTo>
                    <a:pt x="429" y="629"/>
                  </a:lnTo>
                  <a:lnTo>
                    <a:pt x="427" y="631"/>
                  </a:lnTo>
                  <a:lnTo>
                    <a:pt x="424" y="633"/>
                  </a:lnTo>
                  <a:lnTo>
                    <a:pt x="424" y="633"/>
                  </a:lnTo>
                  <a:lnTo>
                    <a:pt x="422" y="634"/>
                  </a:lnTo>
                  <a:lnTo>
                    <a:pt x="420" y="634"/>
                  </a:lnTo>
                  <a:lnTo>
                    <a:pt x="418" y="631"/>
                  </a:lnTo>
                  <a:lnTo>
                    <a:pt x="413" y="623"/>
                  </a:lnTo>
                  <a:lnTo>
                    <a:pt x="413" y="623"/>
                  </a:lnTo>
                  <a:lnTo>
                    <a:pt x="412" y="623"/>
                  </a:lnTo>
                  <a:lnTo>
                    <a:pt x="410" y="623"/>
                  </a:lnTo>
                  <a:lnTo>
                    <a:pt x="410" y="623"/>
                  </a:lnTo>
                  <a:lnTo>
                    <a:pt x="410" y="626"/>
                  </a:lnTo>
                  <a:lnTo>
                    <a:pt x="410" y="631"/>
                  </a:lnTo>
                  <a:lnTo>
                    <a:pt x="409" y="633"/>
                  </a:lnTo>
                  <a:lnTo>
                    <a:pt x="408" y="633"/>
                  </a:lnTo>
                  <a:lnTo>
                    <a:pt x="406" y="634"/>
                  </a:lnTo>
                  <a:lnTo>
                    <a:pt x="406" y="634"/>
                  </a:lnTo>
                  <a:lnTo>
                    <a:pt x="406" y="630"/>
                  </a:lnTo>
                  <a:lnTo>
                    <a:pt x="403" y="627"/>
                  </a:lnTo>
                  <a:lnTo>
                    <a:pt x="399" y="621"/>
                  </a:lnTo>
                  <a:lnTo>
                    <a:pt x="399" y="621"/>
                  </a:lnTo>
                  <a:lnTo>
                    <a:pt x="396" y="616"/>
                  </a:lnTo>
                  <a:lnTo>
                    <a:pt x="393" y="614"/>
                  </a:lnTo>
                  <a:lnTo>
                    <a:pt x="391" y="613"/>
                  </a:lnTo>
                  <a:lnTo>
                    <a:pt x="391" y="613"/>
                  </a:lnTo>
                  <a:lnTo>
                    <a:pt x="388" y="612"/>
                  </a:lnTo>
                  <a:lnTo>
                    <a:pt x="384" y="612"/>
                  </a:lnTo>
                  <a:lnTo>
                    <a:pt x="380" y="612"/>
                  </a:lnTo>
                  <a:lnTo>
                    <a:pt x="377" y="610"/>
                  </a:lnTo>
                  <a:lnTo>
                    <a:pt x="377" y="610"/>
                  </a:lnTo>
                  <a:lnTo>
                    <a:pt x="374" y="606"/>
                  </a:lnTo>
                  <a:lnTo>
                    <a:pt x="372" y="605"/>
                  </a:lnTo>
                  <a:lnTo>
                    <a:pt x="370" y="606"/>
                  </a:lnTo>
                  <a:lnTo>
                    <a:pt x="370" y="606"/>
                  </a:lnTo>
                  <a:lnTo>
                    <a:pt x="369" y="609"/>
                  </a:lnTo>
                  <a:lnTo>
                    <a:pt x="368" y="611"/>
                  </a:lnTo>
                  <a:lnTo>
                    <a:pt x="368" y="611"/>
                  </a:lnTo>
                  <a:lnTo>
                    <a:pt x="364" y="611"/>
                  </a:lnTo>
                  <a:lnTo>
                    <a:pt x="360" y="611"/>
                  </a:lnTo>
                  <a:lnTo>
                    <a:pt x="360" y="611"/>
                  </a:lnTo>
                  <a:lnTo>
                    <a:pt x="360" y="610"/>
                  </a:lnTo>
                  <a:lnTo>
                    <a:pt x="359" y="609"/>
                  </a:lnTo>
                  <a:lnTo>
                    <a:pt x="359" y="609"/>
                  </a:lnTo>
                  <a:lnTo>
                    <a:pt x="354" y="609"/>
                  </a:lnTo>
                  <a:lnTo>
                    <a:pt x="350" y="609"/>
                  </a:lnTo>
                  <a:lnTo>
                    <a:pt x="348" y="610"/>
                  </a:lnTo>
                  <a:lnTo>
                    <a:pt x="348" y="610"/>
                  </a:lnTo>
                  <a:lnTo>
                    <a:pt x="346" y="611"/>
                  </a:lnTo>
                  <a:lnTo>
                    <a:pt x="345" y="613"/>
                  </a:lnTo>
                  <a:lnTo>
                    <a:pt x="344" y="616"/>
                  </a:lnTo>
                  <a:lnTo>
                    <a:pt x="342" y="618"/>
                  </a:lnTo>
                  <a:lnTo>
                    <a:pt x="342" y="618"/>
                  </a:lnTo>
                  <a:lnTo>
                    <a:pt x="337" y="620"/>
                  </a:lnTo>
                  <a:lnTo>
                    <a:pt x="333" y="621"/>
                  </a:lnTo>
                  <a:lnTo>
                    <a:pt x="333" y="621"/>
                  </a:lnTo>
                  <a:lnTo>
                    <a:pt x="330" y="626"/>
                  </a:lnTo>
                  <a:lnTo>
                    <a:pt x="330" y="626"/>
                  </a:lnTo>
                  <a:lnTo>
                    <a:pt x="325" y="629"/>
                  </a:lnTo>
                  <a:lnTo>
                    <a:pt x="322" y="630"/>
                  </a:lnTo>
                  <a:lnTo>
                    <a:pt x="319" y="632"/>
                  </a:lnTo>
                  <a:lnTo>
                    <a:pt x="319" y="632"/>
                  </a:lnTo>
                  <a:lnTo>
                    <a:pt x="318" y="637"/>
                  </a:lnTo>
                  <a:lnTo>
                    <a:pt x="318" y="642"/>
                  </a:lnTo>
                  <a:lnTo>
                    <a:pt x="319" y="652"/>
                  </a:lnTo>
                  <a:lnTo>
                    <a:pt x="319" y="652"/>
                  </a:lnTo>
                  <a:lnTo>
                    <a:pt x="316" y="652"/>
                  </a:lnTo>
                  <a:lnTo>
                    <a:pt x="314" y="651"/>
                  </a:lnTo>
                  <a:lnTo>
                    <a:pt x="312" y="650"/>
                  </a:lnTo>
                  <a:lnTo>
                    <a:pt x="311" y="647"/>
                  </a:lnTo>
                  <a:lnTo>
                    <a:pt x="308" y="643"/>
                  </a:lnTo>
                  <a:lnTo>
                    <a:pt x="307" y="641"/>
                  </a:lnTo>
                  <a:lnTo>
                    <a:pt x="305" y="639"/>
                  </a:lnTo>
                  <a:lnTo>
                    <a:pt x="305" y="639"/>
                  </a:lnTo>
                  <a:lnTo>
                    <a:pt x="303" y="639"/>
                  </a:lnTo>
                  <a:lnTo>
                    <a:pt x="301" y="639"/>
                  </a:lnTo>
                  <a:lnTo>
                    <a:pt x="301" y="639"/>
                  </a:lnTo>
                  <a:lnTo>
                    <a:pt x="301" y="642"/>
                  </a:lnTo>
                  <a:lnTo>
                    <a:pt x="301" y="646"/>
                  </a:lnTo>
                  <a:lnTo>
                    <a:pt x="301" y="646"/>
                  </a:lnTo>
                  <a:lnTo>
                    <a:pt x="297" y="648"/>
                  </a:lnTo>
                  <a:lnTo>
                    <a:pt x="294" y="652"/>
                  </a:lnTo>
                  <a:lnTo>
                    <a:pt x="294" y="652"/>
                  </a:lnTo>
                  <a:lnTo>
                    <a:pt x="292" y="658"/>
                  </a:lnTo>
                  <a:lnTo>
                    <a:pt x="292" y="663"/>
                  </a:lnTo>
                  <a:lnTo>
                    <a:pt x="292" y="666"/>
                  </a:lnTo>
                  <a:lnTo>
                    <a:pt x="292" y="666"/>
                  </a:lnTo>
                  <a:lnTo>
                    <a:pt x="293" y="668"/>
                  </a:lnTo>
                  <a:lnTo>
                    <a:pt x="293" y="672"/>
                  </a:lnTo>
                  <a:lnTo>
                    <a:pt x="291" y="676"/>
                  </a:lnTo>
                  <a:lnTo>
                    <a:pt x="288" y="682"/>
                  </a:lnTo>
                  <a:lnTo>
                    <a:pt x="288" y="684"/>
                  </a:lnTo>
                  <a:lnTo>
                    <a:pt x="290" y="686"/>
                  </a:lnTo>
                  <a:lnTo>
                    <a:pt x="290" y="686"/>
                  </a:lnTo>
                  <a:lnTo>
                    <a:pt x="291" y="689"/>
                  </a:lnTo>
                  <a:lnTo>
                    <a:pt x="291" y="693"/>
                  </a:lnTo>
                  <a:lnTo>
                    <a:pt x="292" y="696"/>
                  </a:lnTo>
                  <a:lnTo>
                    <a:pt x="294" y="699"/>
                  </a:lnTo>
                  <a:lnTo>
                    <a:pt x="294" y="699"/>
                  </a:lnTo>
                  <a:lnTo>
                    <a:pt x="295" y="700"/>
                  </a:lnTo>
                  <a:lnTo>
                    <a:pt x="297" y="702"/>
                  </a:lnTo>
                  <a:lnTo>
                    <a:pt x="302" y="702"/>
                  </a:lnTo>
                  <a:lnTo>
                    <a:pt x="307" y="700"/>
                  </a:lnTo>
                  <a:lnTo>
                    <a:pt x="309" y="700"/>
                  </a:lnTo>
                  <a:lnTo>
                    <a:pt x="312" y="702"/>
                  </a:lnTo>
                  <a:lnTo>
                    <a:pt x="312" y="702"/>
                  </a:lnTo>
                  <a:lnTo>
                    <a:pt x="315" y="705"/>
                  </a:lnTo>
                  <a:lnTo>
                    <a:pt x="317" y="709"/>
                  </a:lnTo>
                  <a:lnTo>
                    <a:pt x="319" y="713"/>
                  </a:lnTo>
                  <a:lnTo>
                    <a:pt x="322" y="718"/>
                  </a:lnTo>
                  <a:lnTo>
                    <a:pt x="322" y="718"/>
                  </a:lnTo>
                  <a:lnTo>
                    <a:pt x="322" y="720"/>
                  </a:lnTo>
                  <a:lnTo>
                    <a:pt x="322" y="720"/>
                  </a:lnTo>
                  <a:lnTo>
                    <a:pt x="319" y="721"/>
                  </a:lnTo>
                  <a:lnTo>
                    <a:pt x="317" y="723"/>
                  </a:lnTo>
                  <a:lnTo>
                    <a:pt x="317" y="723"/>
                  </a:lnTo>
                  <a:lnTo>
                    <a:pt x="316" y="727"/>
                  </a:lnTo>
                  <a:lnTo>
                    <a:pt x="316" y="730"/>
                  </a:lnTo>
                  <a:lnTo>
                    <a:pt x="318" y="734"/>
                  </a:lnTo>
                  <a:lnTo>
                    <a:pt x="321" y="737"/>
                  </a:lnTo>
                  <a:lnTo>
                    <a:pt x="321" y="737"/>
                  </a:lnTo>
                  <a:lnTo>
                    <a:pt x="312" y="746"/>
                  </a:lnTo>
                  <a:lnTo>
                    <a:pt x="308" y="749"/>
                  </a:lnTo>
                  <a:lnTo>
                    <a:pt x="303" y="752"/>
                  </a:lnTo>
                  <a:lnTo>
                    <a:pt x="303" y="752"/>
                  </a:lnTo>
                  <a:lnTo>
                    <a:pt x="301" y="753"/>
                  </a:lnTo>
                  <a:lnTo>
                    <a:pt x="300" y="756"/>
                  </a:lnTo>
                  <a:lnTo>
                    <a:pt x="297" y="763"/>
                  </a:lnTo>
                  <a:lnTo>
                    <a:pt x="296" y="771"/>
                  </a:lnTo>
                  <a:lnTo>
                    <a:pt x="296" y="776"/>
                  </a:lnTo>
                  <a:lnTo>
                    <a:pt x="296" y="776"/>
                  </a:lnTo>
                  <a:lnTo>
                    <a:pt x="297" y="778"/>
                  </a:lnTo>
                  <a:lnTo>
                    <a:pt x="300" y="786"/>
                  </a:lnTo>
                  <a:lnTo>
                    <a:pt x="300" y="786"/>
                  </a:lnTo>
                  <a:lnTo>
                    <a:pt x="304" y="792"/>
                  </a:lnTo>
                  <a:lnTo>
                    <a:pt x="304" y="792"/>
                  </a:lnTo>
                  <a:lnTo>
                    <a:pt x="303" y="801"/>
                  </a:lnTo>
                  <a:lnTo>
                    <a:pt x="304" y="809"/>
                  </a:lnTo>
                  <a:lnTo>
                    <a:pt x="305" y="816"/>
                  </a:lnTo>
                  <a:lnTo>
                    <a:pt x="309" y="824"/>
                  </a:lnTo>
                  <a:lnTo>
                    <a:pt x="309" y="824"/>
                  </a:lnTo>
                  <a:lnTo>
                    <a:pt x="317" y="834"/>
                  </a:lnTo>
                  <a:lnTo>
                    <a:pt x="317" y="834"/>
                  </a:lnTo>
                  <a:lnTo>
                    <a:pt x="315" y="836"/>
                  </a:lnTo>
                  <a:lnTo>
                    <a:pt x="313" y="840"/>
                  </a:lnTo>
                  <a:lnTo>
                    <a:pt x="312" y="842"/>
                  </a:lnTo>
                  <a:lnTo>
                    <a:pt x="309" y="844"/>
                  </a:lnTo>
                  <a:lnTo>
                    <a:pt x="309" y="844"/>
                  </a:lnTo>
                  <a:lnTo>
                    <a:pt x="307" y="845"/>
                  </a:lnTo>
                  <a:lnTo>
                    <a:pt x="304" y="845"/>
                  </a:lnTo>
                  <a:lnTo>
                    <a:pt x="298" y="844"/>
                  </a:lnTo>
                  <a:lnTo>
                    <a:pt x="298" y="844"/>
                  </a:lnTo>
                  <a:lnTo>
                    <a:pt x="298" y="843"/>
                  </a:lnTo>
                  <a:lnTo>
                    <a:pt x="298" y="842"/>
                  </a:lnTo>
                  <a:lnTo>
                    <a:pt x="297" y="839"/>
                  </a:lnTo>
                  <a:lnTo>
                    <a:pt x="297" y="839"/>
                  </a:lnTo>
                  <a:lnTo>
                    <a:pt x="293" y="835"/>
                  </a:lnTo>
                  <a:lnTo>
                    <a:pt x="287" y="832"/>
                  </a:lnTo>
                  <a:lnTo>
                    <a:pt x="287" y="832"/>
                  </a:lnTo>
                  <a:lnTo>
                    <a:pt x="279" y="826"/>
                  </a:lnTo>
                  <a:lnTo>
                    <a:pt x="275" y="823"/>
                  </a:lnTo>
                  <a:lnTo>
                    <a:pt x="275" y="821"/>
                  </a:lnTo>
                  <a:lnTo>
                    <a:pt x="275" y="818"/>
                  </a:lnTo>
                  <a:lnTo>
                    <a:pt x="275" y="818"/>
                  </a:lnTo>
                  <a:lnTo>
                    <a:pt x="270" y="815"/>
                  </a:lnTo>
                  <a:lnTo>
                    <a:pt x="263" y="813"/>
                  </a:lnTo>
                  <a:lnTo>
                    <a:pt x="263" y="813"/>
                  </a:lnTo>
                  <a:lnTo>
                    <a:pt x="260" y="814"/>
                  </a:lnTo>
                  <a:lnTo>
                    <a:pt x="256" y="813"/>
                  </a:lnTo>
                  <a:lnTo>
                    <a:pt x="256" y="813"/>
                  </a:lnTo>
                  <a:lnTo>
                    <a:pt x="255" y="814"/>
                  </a:lnTo>
                  <a:lnTo>
                    <a:pt x="254" y="814"/>
                  </a:lnTo>
                  <a:lnTo>
                    <a:pt x="253" y="815"/>
                  </a:lnTo>
                  <a:lnTo>
                    <a:pt x="253" y="815"/>
                  </a:lnTo>
                  <a:lnTo>
                    <a:pt x="250" y="816"/>
                  </a:lnTo>
                  <a:lnTo>
                    <a:pt x="246" y="815"/>
                  </a:lnTo>
                  <a:lnTo>
                    <a:pt x="246" y="815"/>
                  </a:lnTo>
                  <a:lnTo>
                    <a:pt x="240" y="810"/>
                  </a:lnTo>
                  <a:lnTo>
                    <a:pt x="234" y="804"/>
                  </a:lnTo>
                  <a:lnTo>
                    <a:pt x="234" y="804"/>
                  </a:lnTo>
                  <a:lnTo>
                    <a:pt x="225" y="804"/>
                  </a:lnTo>
                  <a:lnTo>
                    <a:pt x="218" y="802"/>
                  </a:lnTo>
                  <a:lnTo>
                    <a:pt x="201" y="797"/>
                  </a:lnTo>
                  <a:lnTo>
                    <a:pt x="201" y="797"/>
                  </a:lnTo>
                  <a:lnTo>
                    <a:pt x="198" y="797"/>
                  </a:lnTo>
                  <a:lnTo>
                    <a:pt x="196" y="798"/>
                  </a:lnTo>
                  <a:lnTo>
                    <a:pt x="189" y="798"/>
                  </a:lnTo>
                  <a:lnTo>
                    <a:pt x="189" y="798"/>
                  </a:lnTo>
                  <a:lnTo>
                    <a:pt x="186" y="794"/>
                  </a:lnTo>
                  <a:lnTo>
                    <a:pt x="182" y="790"/>
                  </a:lnTo>
                  <a:lnTo>
                    <a:pt x="179" y="787"/>
                  </a:lnTo>
                  <a:lnTo>
                    <a:pt x="175" y="783"/>
                  </a:lnTo>
                  <a:lnTo>
                    <a:pt x="175" y="783"/>
                  </a:lnTo>
                  <a:lnTo>
                    <a:pt x="171" y="783"/>
                  </a:lnTo>
                  <a:lnTo>
                    <a:pt x="168" y="782"/>
                  </a:lnTo>
                  <a:lnTo>
                    <a:pt x="168" y="782"/>
                  </a:lnTo>
                  <a:lnTo>
                    <a:pt x="163" y="779"/>
                  </a:lnTo>
                  <a:lnTo>
                    <a:pt x="158" y="776"/>
                  </a:lnTo>
                  <a:lnTo>
                    <a:pt x="154" y="771"/>
                  </a:lnTo>
                  <a:lnTo>
                    <a:pt x="150" y="770"/>
                  </a:lnTo>
                  <a:lnTo>
                    <a:pt x="148" y="769"/>
                  </a:lnTo>
                  <a:lnTo>
                    <a:pt x="148" y="769"/>
                  </a:lnTo>
                  <a:lnTo>
                    <a:pt x="145" y="768"/>
                  </a:lnTo>
                  <a:lnTo>
                    <a:pt x="145" y="766"/>
                  </a:lnTo>
                  <a:lnTo>
                    <a:pt x="145" y="762"/>
                  </a:lnTo>
                  <a:lnTo>
                    <a:pt x="146" y="760"/>
                  </a:lnTo>
                  <a:lnTo>
                    <a:pt x="146" y="760"/>
                  </a:lnTo>
                  <a:lnTo>
                    <a:pt x="147" y="759"/>
                  </a:lnTo>
                  <a:lnTo>
                    <a:pt x="148" y="760"/>
                  </a:lnTo>
                  <a:lnTo>
                    <a:pt x="149" y="761"/>
                  </a:lnTo>
                  <a:lnTo>
                    <a:pt x="151" y="761"/>
                  </a:lnTo>
                  <a:lnTo>
                    <a:pt x="151" y="761"/>
                  </a:lnTo>
                  <a:lnTo>
                    <a:pt x="154" y="761"/>
                  </a:lnTo>
                  <a:lnTo>
                    <a:pt x="154" y="759"/>
                  </a:lnTo>
                  <a:lnTo>
                    <a:pt x="154" y="757"/>
                  </a:lnTo>
                  <a:lnTo>
                    <a:pt x="155" y="756"/>
                  </a:lnTo>
                  <a:lnTo>
                    <a:pt x="155" y="756"/>
                  </a:lnTo>
                  <a:lnTo>
                    <a:pt x="157" y="751"/>
                  </a:lnTo>
                  <a:lnTo>
                    <a:pt x="159" y="746"/>
                  </a:lnTo>
                  <a:lnTo>
                    <a:pt x="159" y="746"/>
                  </a:lnTo>
                  <a:lnTo>
                    <a:pt x="161" y="745"/>
                  </a:lnTo>
                  <a:lnTo>
                    <a:pt x="164" y="744"/>
                  </a:lnTo>
                  <a:lnTo>
                    <a:pt x="165" y="742"/>
                  </a:lnTo>
                  <a:lnTo>
                    <a:pt x="166" y="741"/>
                  </a:lnTo>
                  <a:lnTo>
                    <a:pt x="166" y="741"/>
                  </a:lnTo>
                  <a:lnTo>
                    <a:pt x="165" y="739"/>
                  </a:lnTo>
                  <a:lnTo>
                    <a:pt x="163" y="737"/>
                  </a:lnTo>
                  <a:lnTo>
                    <a:pt x="161" y="736"/>
                  </a:lnTo>
                  <a:lnTo>
                    <a:pt x="161" y="732"/>
                  </a:lnTo>
                  <a:lnTo>
                    <a:pt x="161" y="732"/>
                  </a:lnTo>
                  <a:lnTo>
                    <a:pt x="161" y="729"/>
                  </a:lnTo>
                  <a:lnTo>
                    <a:pt x="161" y="729"/>
                  </a:lnTo>
                  <a:lnTo>
                    <a:pt x="167" y="728"/>
                  </a:lnTo>
                  <a:lnTo>
                    <a:pt x="171" y="726"/>
                  </a:lnTo>
                  <a:lnTo>
                    <a:pt x="175" y="721"/>
                  </a:lnTo>
                  <a:lnTo>
                    <a:pt x="178" y="716"/>
                  </a:lnTo>
                  <a:lnTo>
                    <a:pt x="178" y="716"/>
                  </a:lnTo>
                  <a:lnTo>
                    <a:pt x="172" y="717"/>
                  </a:lnTo>
                  <a:lnTo>
                    <a:pt x="172" y="717"/>
                  </a:lnTo>
                  <a:lnTo>
                    <a:pt x="172" y="714"/>
                  </a:lnTo>
                  <a:lnTo>
                    <a:pt x="174" y="710"/>
                  </a:lnTo>
                  <a:lnTo>
                    <a:pt x="174" y="710"/>
                  </a:lnTo>
                  <a:lnTo>
                    <a:pt x="175" y="707"/>
                  </a:lnTo>
                  <a:lnTo>
                    <a:pt x="177" y="705"/>
                  </a:lnTo>
                  <a:lnTo>
                    <a:pt x="177" y="705"/>
                  </a:lnTo>
                  <a:lnTo>
                    <a:pt x="179" y="705"/>
                  </a:lnTo>
                  <a:lnTo>
                    <a:pt x="182" y="705"/>
                  </a:lnTo>
                  <a:lnTo>
                    <a:pt x="185" y="705"/>
                  </a:lnTo>
                  <a:lnTo>
                    <a:pt x="188" y="704"/>
                  </a:lnTo>
                  <a:lnTo>
                    <a:pt x="188" y="704"/>
                  </a:lnTo>
                  <a:lnTo>
                    <a:pt x="189" y="703"/>
                  </a:lnTo>
                  <a:lnTo>
                    <a:pt x="190" y="702"/>
                  </a:lnTo>
                  <a:lnTo>
                    <a:pt x="190" y="697"/>
                  </a:lnTo>
                  <a:lnTo>
                    <a:pt x="190" y="694"/>
                  </a:lnTo>
                  <a:lnTo>
                    <a:pt x="191" y="689"/>
                  </a:lnTo>
                  <a:lnTo>
                    <a:pt x="191" y="689"/>
                  </a:lnTo>
                  <a:lnTo>
                    <a:pt x="192" y="687"/>
                  </a:lnTo>
                  <a:lnTo>
                    <a:pt x="193" y="685"/>
                  </a:lnTo>
                  <a:lnTo>
                    <a:pt x="193" y="684"/>
                  </a:lnTo>
                  <a:lnTo>
                    <a:pt x="193" y="684"/>
                  </a:lnTo>
                  <a:lnTo>
                    <a:pt x="191" y="682"/>
                  </a:lnTo>
                  <a:lnTo>
                    <a:pt x="191" y="679"/>
                  </a:lnTo>
                  <a:lnTo>
                    <a:pt x="191" y="679"/>
                  </a:lnTo>
                  <a:lnTo>
                    <a:pt x="192" y="679"/>
                  </a:lnTo>
                  <a:lnTo>
                    <a:pt x="193" y="678"/>
                  </a:lnTo>
                  <a:lnTo>
                    <a:pt x="195" y="675"/>
                  </a:lnTo>
                  <a:lnTo>
                    <a:pt x="195" y="668"/>
                  </a:lnTo>
                  <a:lnTo>
                    <a:pt x="195" y="668"/>
                  </a:lnTo>
                  <a:lnTo>
                    <a:pt x="187" y="666"/>
                  </a:lnTo>
                  <a:lnTo>
                    <a:pt x="180" y="663"/>
                  </a:lnTo>
                  <a:lnTo>
                    <a:pt x="180" y="663"/>
                  </a:lnTo>
                  <a:lnTo>
                    <a:pt x="177" y="664"/>
                  </a:lnTo>
                  <a:lnTo>
                    <a:pt x="175" y="664"/>
                  </a:lnTo>
                  <a:lnTo>
                    <a:pt x="174" y="663"/>
                  </a:lnTo>
                  <a:lnTo>
                    <a:pt x="174" y="663"/>
                  </a:lnTo>
                  <a:lnTo>
                    <a:pt x="171" y="661"/>
                  </a:lnTo>
                  <a:lnTo>
                    <a:pt x="171" y="661"/>
                  </a:lnTo>
                  <a:lnTo>
                    <a:pt x="167" y="660"/>
                  </a:lnTo>
                  <a:lnTo>
                    <a:pt x="163" y="660"/>
                  </a:lnTo>
                  <a:lnTo>
                    <a:pt x="163" y="660"/>
                  </a:lnTo>
                  <a:lnTo>
                    <a:pt x="160" y="657"/>
                  </a:lnTo>
                  <a:lnTo>
                    <a:pt x="159" y="655"/>
                  </a:lnTo>
                  <a:lnTo>
                    <a:pt x="157" y="653"/>
                  </a:lnTo>
                  <a:lnTo>
                    <a:pt x="155" y="651"/>
                  </a:lnTo>
                  <a:lnTo>
                    <a:pt x="155" y="651"/>
                  </a:lnTo>
                  <a:lnTo>
                    <a:pt x="150" y="651"/>
                  </a:lnTo>
                  <a:lnTo>
                    <a:pt x="145" y="652"/>
                  </a:lnTo>
                  <a:lnTo>
                    <a:pt x="145" y="652"/>
                  </a:lnTo>
                  <a:lnTo>
                    <a:pt x="140" y="653"/>
                  </a:lnTo>
                  <a:lnTo>
                    <a:pt x="136" y="653"/>
                  </a:lnTo>
                  <a:lnTo>
                    <a:pt x="128" y="651"/>
                  </a:lnTo>
                  <a:lnTo>
                    <a:pt x="128" y="651"/>
                  </a:lnTo>
                  <a:lnTo>
                    <a:pt x="126" y="650"/>
                  </a:lnTo>
                  <a:lnTo>
                    <a:pt x="125" y="647"/>
                  </a:lnTo>
                  <a:lnTo>
                    <a:pt x="125" y="642"/>
                  </a:lnTo>
                  <a:lnTo>
                    <a:pt x="125" y="642"/>
                  </a:lnTo>
                  <a:lnTo>
                    <a:pt x="124" y="640"/>
                  </a:lnTo>
                  <a:lnTo>
                    <a:pt x="123" y="636"/>
                  </a:lnTo>
                  <a:lnTo>
                    <a:pt x="122" y="634"/>
                  </a:lnTo>
                  <a:lnTo>
                    <a:pt x="119" y="633"/>
                  </a:lnTo>
                  <a:lnTo>
                    <a:pt x="119" y="633"/>
                  </a:lnTo>
                  <a:lnTo>
                    <a:pt x="114" y="632"/>
                  </a:lnTo>
                  <a:lnTo>
                    <a:pt x="109" y="630"/>
                  </a:lnTo>
                  <a:lnTo>
                    <a:pt x="109" y="630"/>
                  </a:lnTo>
                  <a:lnTo>
                    <a:pt x="108" y="629"/>
                  </a:lnTo>
                  <a:lnTo>
                    <a:pt x="108" y="627"/>
                  </a:lnTo>
                  <a:lnTo>
                    <a:pt x="108" y="627"/>
                  </a:lnTo>
                  <a:lnTo>
                    <a:pt x="107" y="624"/>
                  </a:lnTo>
                  <a:lnTo>
                    <a:pt x="107" y="621"/>
                  </a:lnTo>
                  <a:lnTo>
                    <a:pt x="107" y="618"/>
                  </a:lnTo>
                  <a:lnTo>
                    <a:pt x="106" y="613"/>
                  </a:lnTo>
                  <a:lnTo>
                    <a:pt x="106" y="613"/>
                  </a:lnTo>
                  <a:lnTo>
                    <a:pt x="105" y="611"/>
                  </a:lnTo>
                  <a:lnTo>
                    <a:pt x="103" y="609"/>
                  </a:lnTo>
                  <a:lnTo>
                    <a:pt x="103" y="609"/>
                  </a:lnTo>
                  <a:lnTo>
                    <a:pt x="98" y="606"/>
                  </a:lnTo>
                  <a:lnTo>
                    <a:pt x="93" y="606"/>
                  </a:lnTo>
                  <a:lnTo>
                    <a:pt x="84" y="608"/>
                  </a:lnTo>
                  <a:lnTo>
                    <a:pt x="84" y="608"/>
                  </a:lnTo>
                  <a:lnTo>
                    <a:pt x="82" y="609"/>
                  </a:lnTo>
                  <a:lnTo>
                    <a:pt x="81" y="610"/>
                  </a:lnTo>
                  <a:lnTo>
                    <a:pt x="80" y="612"/>
                  </a:lnTo>
                  <a:lnTo>
                    <a:pt x="77" y="612"/>
                  </a:lnTo>
                  <a:lnTo>
                    <a:pt x="77" y="612"/>
                  </a:lnTo>
                  <a:lnTo>
                    <a:pt x="72" y="613"/>
                  </a:lnTo>
                  <a:lnTo>
                    <a:pt x="72" y="613"/>
                  </a:lnTo>
                  <a:lnTo>
                    <a:pt x="71" y="608"/>
                  </a:lnTo>
                  <a:lnTo>
                    <a:pt x="70" y="603"/>
                  </a:lnTo>
                  <a:lnTo>
                    <a:pt x="65" y="594"/>
                  </a:lnTo>
                  <a:lnTo>
                    <a:pt x="65" y="594"/>
                  </a:lnTo>
                  <a:lnTo>
                    <a:pt x="64" y="592"/>
                  </a:lnTo>
                  <a:lnTo>
                    <a:pt x="64" y="590"/>
                  </a:lnTo>
                  <a:lnTo>
                    <a:pt x="64" y="587"/>
                  </a:lnTo>
                  <a:lnTo>
                    <a:pt x="64" y="587"/>
                  </a:lnTo>
                  <a:lnTo>
                    <a:pt x="71" y="587"/>
                  </a:lnTo>
                  <a:lnTo>
                    <a:pt x="79" y="585"/>
                  </a:lnTo>
                  <a:lnTo>
                    <a:pt x="81" y="584"/>
                  </a:lnTo>
                  <a:lnTo>
                    <a:pt x="83" y="582"/>
                  </a:lnTo>
                  <a:lnTo>
                    <a:pt x="84" y="580"/>
                  </a:lnTo>
                  <a:lnTo>
                    <a:pt x="84" y="576"/>
                  </a:lnTo>
                  <a:lnTo>
                    <a:pt x="84" y="576"/>
                  </a:lnTo>
                  <a:lnTo>
                    <a:pt x="82" y="574"/>
                  </a:lnTo>
                  <a:lnTo>
                    <a:pt x="79" y="573"/>
                  </a:lnTo>
                  <a:lnTo>
                    <a:pt x="75" y="572"/>
                  </a:lnTo>
                  <a:lnTo>
                    <a:pt x="73" y="571"/>
                  </a:lnTo>
                  <a:lnTo>
                    <a:pt x="73" y="571"/>
                  </a:lnTo>
                  <a:lnTo>
                    <a:pt x="72" y="570"/>
                  </a:lnTo>
                  <a:lnTo>
                    <a:pt x="72" y="568"/>
                  </a:lnTo>
                  <a:lnTo>
                    <a:pt x="72" y="567"/>
                  </a:lnTo>
                  <a:lnTo>
                    <a:pt x="72" y="564"/>
                  </a:lnTo>
                  <a:lnTo>
                    <a:pt x="72" y="564"/>
                  </a:lnTo>
                  <a:lnTo>
                    <a:pt x="64" y="557"/>
                  </a:lnTo>
                  <a:lnTo>
                    <a:pt x="62" y="552"/>
                  </a:lnTo>
                  <a:lnTo>
                    <a:pt x="60" y="548"/>
                  </a:lnTo>
                  <a:lnTo>
                    <a:pt x="60" y="548"/>
                  </a:lnTo>
                  <a:lnTo>
                    <a:pt x="59" y="540"/>
                  </a:lnTo>
                  <a:lnTo>
                    <a:pt x="58" y="532"/>
                  </a:lnTo>
                  <a:lnTo>
                    <a:pt x="58" y="532"/>
                  </a:lnTo>
                  <a:lnTo>
                    <a:pt x="56" y="530"/>
                  </a:lnTo>
                  <a:lnTo>
                    <a:pt x="56" y="527"/>
                  </a:lnTo>
                  <a:lnTo>
                    <a:pt x="56" y="527"/>
                  </a:lnTo>
                  <a:lnTo>
                    <a:pt x="54" y="526"/>
                  </a:lnTo>
                  <a:lnTo>
                    <a:pt x="52" y="524"/>
                  </a:lnTo>
                  <a:lnTo>
                    <a:pt x="48" y="522"/>
                  </a:lnTo>
                  <a:lnTo>
                    <a:pt x="42" y="521"/>
                  </a:lnTo>
                  <a:lnTo>
                    <a:pt x="37" y="522"/>
                  </a:lnTo>
                  <a:lnTo>
                    <a:pt x="37" y="522"/>
                  </a:lnTo>
                  <a:lnTo>
                    <a:pt x="37" y="520"/>
                  </a:lnTo>
                  <a:lnTo>
                    <a:pt x="37" y="518"/>
                  </a:lnTo>
                  <a:lnTo>
                    <a:pt x="37" y="518"/>
                  </a:lnTo>
                  <a:lnTo>
                    <a:pt x="27" y="516"/>
                  </a:lnTo>
                  <a:lnTo>
                    <a:pt x="18" y="514"/>
                  </a:lnTo>
                  <a:lnTo>
                    <a:pt x="18" y="514"/>
                  </a:lnTo>
                  <a:lnTo>
                    <a:pt x="17" y="508"/>
                  </a:lnTo>
                  <a:lnTo>
                    <a:pt x="16" y="503"/>
                  </a:lnTo>
                  <a:lnTo>
                    <a:pt x="10" y="492"/>
                  </a:lnTo>
                  <a:lnTo>
                    <a:pt x="10" y="492"/>
                  </a:lnTo>
                  <a:lnTo>
                    <a:pt x="9" y="489"/>
                  </a:lnTo>
                  <a:lnTo>
                    <a:pt x="9" y="487"/>
                  </a:lnTo>
                  <a:lnTo>
                    <a:pt x="9" y="481"/>
                  </a:lnTo>
                  <a:lnTo>
                    <a:pt x="9" y="481"/>
                  </a:lnTo>
                  <a:lnTo>
                    <a:pt x="8" y="478"/>
                  </a:lnTo>
                  <a:lnTo>
                    <a:pt x="7" y="477"/>
                  </a:lnTo>
                  <a:lnTo>
                    <a:pt x="6" y="476"/>
                  </a:lnTo>
                  <a:lnTo>
                    <a:pt x="6" y="476"/>
                  </a:lnTo>
                  <a:lnTo>
                    <a:pt x="6" y="474"/>
                  </a:lnTo>
                  <a:lnTo>
                    <a:pt x="7" y="472"/>
                  </a:lnTo>
                  <a:lnTo>
                    <a:pt x="9" y="467"/>
                  </a:lnTo>
                  <a:lnTo>
                    <a:pt x="9" y="467"/>
                  </a:lnTo>
                  <a:lnTo>
                    <a:pt x="10" y="465"/>
                  </a:lnTo>
                  <a:lnTo>
                    <a:pt x="10" y="462"/>
                  </a:lnTo>
                  <a:lnTo>
                    <a:pt x="10" y="462"/>
                  </a:lnTo>
                  <a:lnTo>
                    <a:pt x="8" y="461"/>
                  </a:lnTo>
                  <a:lnTo>
                    <a:pt x="6" y="458"/>
                  </a:lnTo>
                  <a:lnTo>
                    <a:pt x="6" y="458"/>
                  </a:lnTo>
                  <a:lnTo>
                    <a:pt x="4" y="456"/>
                  </a:lnTo>
                  <a:lnTo>
                    <a:pt x="4" y="453"/>
                  </a:lnTo>
                  <a:lnTo>
                    <a:pt x="4" y="453"/>
                  </a:lnTo>
                  <a:lnTo>
                    <a:pt x="2" y="453"/>
                  </a:lnTo>
                  <a:lnTo>
                    <a:pt x="1" y="452"/>
                  </a:lnTo>
                  <a:lnTo>
                    <a:pt x="1" y="452"/>
                  </a:lnTo>
                  <a:lnTo>
                    <a:pt x="0" y="445"/>
                  </a:lnTo>
                  <a:lnTo>
                    <a:pt x="0" y="442"/>
                  </a:lnTo>
                  <a:lnTo>
                    <a:pt x="2" y="440"/>
                  </a:lnTo>
                  <a:lnTo>
                    <a:pt x="2" y="440"/>
                  </a:lnTo>
                  <a:lnTo>
                    <a:pt x="4" y="439"/>
                  </a:lnTo>
                  <a:lnTo>
                    <a:pt x="7" y="437"/>
                  </a:lnTo>
                  <a:lnTo>
                    <a:pt x="10" y="437"/>
                  </a:lnTo>
                  <a:lnTo>
                    <a:pt x="12" y="436"/>
                  </a:lnTo>
                  <a:lnTo>
                    <a:pt x="12" y="436"/>
                  </a:lnTo>
                  <a:lnTo>
                    <a:pt x="14" y="434"/>
                  </a:lnTo>
                  <a:lnTo>
                    <a:pt x="17" y="431"/>
                  </a:lnTo>
                  <a:lnTo>
                    <a:pt x="18" y="427"/>
                  </a:lnTo>
                  <a:lnTo>
                    <a:pt x="18" y="424"/>
                  </a:lnTo>
                  <a:lnTo>
                    <a:pt x="18" y="424"/>
                  </a:lnTo>
                  <a:lnTo>
                    <a:pt x="22" y="424"/>
                  </a:lnTo>
                  <a:lnTo>
                    <a:pt x="28" y="424"/>
                  </a:lnTo>
                  <a:lnTo>
                    <a:pt x="28" y="424"/>
                  </a:lnTo>
                  <a:lnTo>
                    <a:pt x="32" y="423"/>
                  </a:lnTo>
                  <a:lnTo>
                    <a:pt x="35" y="422"/>
                  </a:lnTo>
                  <a:lnTo>
                    <a:pt x="40" y="419"/>
                  </a:lnTo>
                  <a:lnTo>
                    <a:pt x="43" y="415"/>
                  </a:lnTo>
                  <a:lnTo>
                    <a:pt x="43" y="415"/>
                  </a:lnTo>
                  <a:lnTo>
                    <a:pt x="37" y="411"/>
                  </a:lnTo>
                  <a:lnTo>
                    <a:pt x="29" y="408"/>
                  </a:lnTo>
                  <a:lnTo>
                    <a:pt x="22" y="404"/>
                  </a:lnTo>
                  <a:lnTo>
                    <a:pt x="13" y="402"/>
                  </a:lnTo>
                  <a:lnTo>
                    <a:pt x="13" y="402"/>
                  </a:lnTo>
                  <a:lnTo>
                    <a:pt x="34" y="380"/>
                  </a:lnTo>
                  <a:lnTo>
                    <a:pt x="45" y="368"/>
                  </a:lnTo>
                  <a:lnTo>
                    <a:pt x="49" y="363"/>
                  </a:lnTo>
                  <a:lnTo>
                    <a:pt x="50" y="360"/>
                  </a:lnTo>
                  <a:lnTo>
                    <a:pt x="50" y="360"/>
                  </a:lnTo>
                  <a:lnTo>
                    <a:pt x="50" y="356"/>
                  </a:lnTo>
                  <a:lnTo>
                    <a:pt x="49" y="351"/>
                  </a:lnTo>
                  <a:lnTo>
                    <a:pt x="48" y="346"/>
                  </a:lnTo>
                  <a:lnTo>
                    <a:pt x="48" y="339"/>
                  </a:lnTo>
                  <a:lnTo>
                    <a:pt x="48" y="339"/>
                  </a:lnTo>
                  <a:lnTo>
                    <a:pt x="48" y="337"/>
                  </a:lnTo>
                  <a:lnTo>
                    <a:pt x="45" y="337"/>
                  </a:lnTo>
                  <a:lnTo>
                    <a:pt x="43" y="336"/>
                  </a:lnTo>
                  <a:lnTo>
                    <a:pt x="41" y="335"/>
                  </a:lnTo>
                  <a:lnTo>
                    <a:pt x="41" y="335"/>
                  </a:lnTo>
                  <a:lnTo>
                    <a:pt x="40" y="330"/>
                  </a:lnTo>
                  <a:lnTo>
                    <a:pt x="39" y="328"/>
                  </a:lnTo>
                  <a:lnTo>
                    <a:pt x="40" y="327"/>
                  </a:lnTo>
                  <a:lnTo>
                    <a:pt x="40" y="327"/>
                  </a:lnTo>
                  <a:lnTo>
                    <a:pt x="43" y="321"/>
                  </a:lnTo>
                  <a:lnTo>
                    <a:pt x="45" y="317"/>
                  </a:lnTo>
                  <a:lnTo>
                    <a:pt x="45" y="313"/>
                  </a:lnTo>
                  <a:lnTo>
                    <a:pt x="42" y="308"/>
                  </a:lnTo>
                  <a:lnTo>
                    <a:pt x="42" y="308"/>
                  </a:lnTo>
                  <a:lnTo>
                    <a:pt x="42" y="306"/>
                  </a:lnTo>
                  <a:lnTo>
                    <a:pt x="43" y="303"/>
                  </a:lnTo>
                  <a:lnTo>
                    <a:pt x="44" y="299"/>
                  </a:lnTo>
                  <a:lnTo>
                    <a:pt x="44" y="296"/>
                  </a:lnTo>
                  <a:lnTo>
                    <a:pt x="44" y="296"/>
                  </a:lnTo>
                  <a:lnTo>
                    <a:pt x="44" y="296"/>
                  </a:lnTo>
                  <a:lnTo>
                    <a:pt x="42" y="296"/>
                  </a:lnTo>
                  <a:lnTo>
                    <a:pt x="41" y="296"/>
                  </a:lnTo>
                  <a:lnTo>
                    <a:pt x="40" y="295"/>
                  </a:lnTo>
                  <a:lnTo>
                    <a:pt x="40" y="295"/>
                  </a:lnTo>
                  <a:lnTo>
                    <a:pt x="39" y="294"/>
                  </a:lnTo>
                  <a:lnTo>
                    <a:pt x="38" y="294"/>
                  </a:lnTo>
                  <a:lnTo>
                    <a:pt x="38" y="294"/>
                  </a:lnTo>
                  <a:lnTo>
                    <a:pt x="38" y="292"/>
                  </a:lnTo>
                  <a:lnTo>
                    <a:pt x="38" y="292"/>
                  </a:lnTo>
                  <a:lnTo>
                    <a:pt x="37" y="290"/>
                  </a:lnTo>
                  <a:lnTo>
                    <a:pt x="35" y="288"/>
                  </a:lnTo>
                  <a:lnTo>
                    <a:pt x="34" y="283"/>
                  </a:lnTo>
                  <a:lnTo>
                    <a:pt x="34" y="283"/>
                  </a:lnTo>
                  <a:lnTo>
                    <a:pt x="34" y="278"/>
                  </a:lnTo>
                  <a:lnTo>
                    <a:pt x="37" y="273"/>
                  </a:lnTo>
                  <a:lnTo>
                    <a:pt x="38" y="268"/>
                  </a:lnTo>
                  <a:lnTo>
                    <a:pt x="37" y="264"/>
                  </a:lnTo>
                  <a:lnTo>
                    <a:pt x="37" y="264"/>
                  </a:lnTo>
                  <a:lnTo>
                    <a:pt x="33" y="254"/>
                  </a:lnTo>
                  <a:lnTo>
                    <a:pt x="29" y="245"/>
                  </a:lnTo>
                  <a:lnTo>
                    <a:pt x="28" y="240"/>
                  </a:lnTo>
                  <a:lnTo>
                    <a:pt x="28" y="233"/>
                  </a:lnTo>
                  <a:lnTo>
                    <a:pt x="29" y="225"/>
                  </a:lnTo>
                  <a:lnTo>
                    <a:pt x="32" y="216"/>
                  </a:lnTo>
                  <a:lnTo>
                    <a:pt x="32" y="216"/>
                  </a:lnTo>
                  <a:lnTo>
                    <a:pt x="35" y="211"/>
                  </a:lnTo>
                  <a:lnTo>
                    <a:pt x="35" y="208"/>
                  </a:lnTo>
                  <a:lnTo>
                    <a:pt x="35" y="204"/>
                  </a:lnTo>
                  <a:lnTo>
                    <a:pt x="35" y="204"/>
                  </a:lnTo>
                  <a:lnTo>
                    <a:pt x="32" y="195"/>
                  </a:lnTo>
                  <a:lnTo>
                    <a:pt x="31" y="188"/>
                  </a:lnTo>
                  <a:lnTo>
                    <a:pt x="30" y="181"/>
                  </a:lnTo>
                  <a:lnTo>
                    <a:pt x="30" y="181"/>
                  </a:lnTo>
                  <a:lnTo>
                    <a:pt x="29" y="178"/>
                  </a:lnTo>
                  <a:lnTo>
                    <a:pt x="29" y="178"/>
                  </a:lnTo>
                  <a:lnTo>
                    <a:pt x="37" y="179"/>
                  </a:lnTo>
                  <a:lnTo>
                    <a:pt x="40" y="178"/>
                  </a:lnTo>
                  <a:lnTo>
                    <a:pt x="43" y="175"/>
                  </a:lnTo>
                  <a:lnTo>
                    <a:pt x="43" y="175"/>
                  </a:lnTo>
                  <a:lnTo>
                    <a:pt x="46" y="175"/>
                  </a:lnTo>
                  <a:lnTo>
                    <a:pt x="46" y="175"/>
                  </a:lnTo>
                  <a:lnTo>
                    <a:pt x="49" y="173"/>
                  </a:lnTo>
                  <a:lnTo>
                    <a:pt x="51" y="170"/>
                  </a:lnTo>
                  <a:lnTo>
                    <a:pt x="51" y="170"/>
                  </a:lnTo>
                  <a:lnTo>
                    <a:pt x="59" y="170"/>
                  </a:lnTo>
                  <a:lnTo>
                    <a:pt x="62" y="169"/>
                  </a:lnTo>
                  <a:lnTo>
                    <a:pt x="65" y="168"/>
                  </a:lnTo>
                  <a:lnTo>
                    <a:pt x="65" y="168"/>
                  </a:lnTo>
                  <a:lnTo>
                    <a:pt x="66" y="167"/>
                  </a:lnTo>
                  <a:lnTo>
                    <a:pt x="66" y="166"/>
                  </a:lnTo>
                  <a:lnTo>
                    <a:pt x="66" y="162"/>
                  </a:lnTo>
                  <a:lnTo>
                    <a:pt x="67" y="159"/>
                  </a:lnTo>
                  <a:lnTo>
                    <a:pt x="69" y="159"/>
                  </a:lnTo>
                  <a:lnTo>
                    <a:pt x="71" y="160"/>
                  </a:lnTo>
                  <a:lnTo>
                    <a:pt x="71" y="160"/>
                  </a:lnTo>
                  <a:lnTo>
                    <a:pt x="75" y="162"/>
                  </a:lnTo>
                  <a:lnTo>
                    <a:pt x="81" y="166"/>
                  </a:lnTo>
                  <a:lnTo>
                    <a:pt x="81" y="166"/>
                  </a:lnTo>
                  <a:lnTo>
                    <a:pt x="81" y="166"/>
                  </a:lnTo>
                  <a:lnTo>
                    <a:pt x="82" y="167"/>
                  </a:lnTo>
                  <a:lnTo>
                    <a:pt x="82" y="167"/>
                  </a:lnTo>
                  <a:lnTo>
                    <a:pt x="81" y="169"/>
                  </a:lnTo>
                  <a:lnTo>
                    <a:pt x="79" y="169"/>
                  </a:lnTo>
                  <a:lnTo>
                    <a:pt x="76" y="170"/>
                  </a:lnTo>
                  <a:lnTo>
                    <a:pt x="75" y="171"/>
                  </a:lnTo>
                  <a:lnTo>
                    <a:pt x="75" y="171"/>
                  </a:lnTo>
                  <a:lnTo>
                    <a:pt x="75" y="172"/>
                  </a:lnTo>
                  <a:lnTo>
                    <a:pt x="75" y="173"/>
                  </a:lnTo>
                  <a:lnTo>
                    <a:pt x="79" y="175"/>
                  </a:lnTo>
                  <a:lnTo>
                    <a:pt x="79" y="175"/>
                  </a:lnTo>
                  <a:lnTo>
                    <a:pt x="80" y="175"/>
                  </a:lnTo>
                  <a:lnTo>
                    <a:pt x="82" y="174"/>
                  </a:lnTo>
                  <a:lnTo>
                    <a:pt x="83" y="173"/>
                  </a:lnTo>
                  <a:lnTo>
                    <a:pt x="85" y="174"/>
                  </a:lnTo>
                  <a:lnTo>
                    <a:pt x="85" y="174"/>
                  </a:lnTo>
                  <a:lnTo>
                    <a:pt x="86" y="179"/>
                  </a:lnTo>
                  <a:lnTo>
                    <a:pt x="87" y="183"/>
                  </a:lnTo>
                  <a:lnTo>
                    <a:pt x="88" y="187"/>
                  </a:lnTo>
                  <a:lnTo>
                    <a:pt x="88" y="189"/>
                  </a:lnTo>
                  <a:lnTo>
                    <a:pt x="91" y="189"/>
                  </a:lnTo>
                  <a:lnTo>
                    <a:pt x="91" y="189"/>
                  </a:lnTo>
                  <a:lnTo>
                    <a:pt x="92" y="188"/>
                  </a:lnTo>
                  <a:lnTo>
                    <a:pt x="93" y="185"/>
                  </a:lnTo>
                  <a:lnTo>
                    <a:pt x="94" y="182"/>
                  </a:lnTo>
                  <a:lnTo>
                    <a:pt x="96" y="180"/>
                  </a:lnTo>
                  <a:lnTo>
                    <a:pt x="96" y="180"/>
                  </a:lnTo>
                  <a:lnTo>
                    <a:pt x="101" y="178"/>
                  </a:lnTo>
                  <a:lnTo>
                    <a:pt x="106" y="178"/>
                  </a:lnTo>
                  <a:lnTo>
                    <a:pt x="111" y="179"/>
                  </a:lnTo>
                  <a:lnTo>
                    <a:pt x="113" y="181"/>
                  </a:lnTo>
                  <a:lnTo>
                    <a:pt x="114" y="183"/>
                  </a:lnTo>
                  <a:lnTo>
                    <a:pt x="114" y="183"/>
                  </a:lnTo>
                  <a:lnTo>
                    <a:pt x="115" y="184"/>
                  </a:lnTo>
                  <a:lnTo>
                    <a:pt x="117" y="184"/>
                  </a:lnTo>
                  <a:lnTo>
                    <a:pt x="117" y="184"/>
                  </a:lnTo>
                  <a:lnTo>
                    <a:pt x="121" y="183"/>
                  </a:lnTo>
                  <a:lnTo>
                    <a:pt x="122" y="183"/>
                  </a:lnTo>
                  <a:lnTo>
                    <a:pt x="123" y="183"/>
                  </a:lnTo>
                  <a:lnTo>
                    <a:pt x="123" y="183"/>
                  </a:lnTo>
                  <a:lnTo>
                    <a:pt x="125" y="188"/>
                  </a:lnTo>
                  <a:lnTo>
                    <a:pt x="126" y="189"/>
                  </a:lnTo>
                  <a:lnTo>
                    <a:pt x="127" y="190"/>
                  </a:lnTo>
                  <a:lnTo>
                    <a:pt x="127" y="190"/>
                  </a:lnTo>
                  <a:lnTo>
                    <a:pt x="130" y="190"/>
                  </a:lnTo>
                  <a:lnTo>
                    <a:pt x="133" y="190"/>
                  </a:lnTo>
                  <a:lnTo>
                    <a:pt x="137" y="189"/>
                  </a:lnTo>
                  <a:lnTo>
                    <a:pt x="137" y="189"/>
                  </a:lnTo>
                  <a:lnTo>
                    <a:pt x="143" y="191"/>
                  </a:lnTo>
                  <a:lnTo>
                    <a:pt x="148" y="192"/>
                  </a:lnTo>
                  <a:lnTo>
                    <a:pt x="159" y="196"/>
                  </a:lnTo>
                  <a:lnTo>
                    <a:pt x="159" y="196"/>
                  </a:lnTo>
                  <a:lnTo>
                    <a:pt x="163" y="199"/>
                  </a:lnTo>
                  <a:lnTo>
                    <a:pt x="166" y="202"/>
                  </a:lnTo>
                  <a:lnTo>
                    <a:pt x="169" y="204"/>
                  </a:lnTo>
                  <a:lnTo>
                    <a:pt x="172" y="205"/>
                  </a:lnTo>
                  <a:lnTo>
                    <a:pt x="172" y="205"/>
                  </a:lnTo>
                  <a:lnTo>
                    <a:pt x="176" y="205"/>
                  </a:lnTo>
                  <a:lnTo>
                    <a:pt x="178" y="205"/>
                  </a:lnTo>
                  <a:lnTo>
                    <a:pt x="179" y="206"/>
                  </a:lnTo>
                  <a:lnTo>
                    <a:pt x="179" y="206"/>
                  </a:lnTo>
                  <a:lnTo>
                    <a:pt x="181" y="210"/>
                  </a:lnTo>
                  <a:lnTo>
                    <a:pt x="182" y="212"/>
                  </a:lnTo>
                  <a:lnTo>
                    <a:pt x="185" y="214"/>
                  </a:lnTo>
                  <a:lnTo>
                    <a:pt x="185" y="214"/>
                  </a:lnTo>
                  <a:lnTo>
                    <a:pt x="186" y="214"/>
                  </a:lnTo>
                  <a:lnTo>
                    <a:pt x="188" y="214"/>
                  </a:lnTo>
                  <a:lnTo>
                    <a:pt x="189" y="213"/>
                  </a:lnTo>
                  <a:lnTo>
                    <a:pt x="190" y="213"/>
                  </a:lnTo>
                  <a:lnTo>
                    <a:pt x="190" y="213"/>
                  </a:lnTo>
                  <a:lnTo>
                    <a:pt x="198" y="217"/>
                  </a:lnTo>
                  <a:lnTo>
                    <a:pt x="206" y="220"/>
                  </a:lnTo>
                  <a:lnTo>
                    <a:pt x="206" y="220"/>
                  </a:lnTo>
                  <a:lnTo>
                    <a:pt x="207" y="224"/>
                  </a:lnTo>
                  <a:lnTo>
                    <a:pt x="207" y="227"/>
                  </a:lnTo>
                  <a:lnTo>
                    <a:pt x="206" y="232"/>
                  </a:lnTo>
                  <a:lnTo>
                    <a:pt x="206" y="232"/>
                  </a:lnTo>
                  <a:lnTo>
                    <a:pt x="207" y="233"/>
                  </a:lnTo>
                  <a:lnTo>
                    <a:pt x="209" y="234"/>
                  </a:lnTo>
                  <a:lnTo>
                    <a:pt x="211" y="235"/>
                  </a:lnTo>
                  <a:lnTo>
                    <a:pt x="212" y="236"/>
                  </a:lnTo>
                  <a:lnTo>
                    <a:pt x="212" y="237"/>
                  </a:lnTo>
                  <a:lnTo>
                    <a:pt x="212" y="237"/>
                  </a:lnTo>
                  <a:lnTo>
                    <a:pt x="211" y="242"/>
                  </a:lnTo>
                  <a:lnTo>
                    <a:pt x="208" y="245"/>
                  </a:lnTo>
                  <a:lnTo>
                    <a:pt x="198" y="254"/>
                  </a:lnTo>
                  <a:lnTo>
                    <a:pt x="198" y="254"/>
                  </a:lnTo>
                  <a:lnTo>
                    <a:pt x="197" y="256"/>
                  </a:lnTo>
                  <a:lnTo>
                    <a:pt x="197" y="257"/>
                  </a:lnTo>
                  <a:lnTo>
                    <a:pt x="197" y="257"/>
                  </a:lnTo>
                  <a:lnTo>
                    <a:pt x="188" y="263"/>
                  </a:lnTo>
                  <a:lnTo>
                    <a:pt x="184" y="265"/>
                  </a:lnTo>
                  <a:lnTo>
                    <a:pt x="180" y="266"/>
                  </a:lnTo>
                  <a:lnTo>
                    <a:pt x="180" y="266"/>
                  </a:lnTo>
                  <a:lnTo>
                    <a:pt x="158" y="266"/>
                  </a:lnTo>
                  <a:lnTo>
                    <a:pt x="158" y="266"/>
                  </a:lnTo>
                  <a:lnTo>
                    <a:pt x="154" y="265"/>
                  </a:lnTo>
                  <a:lnTo>
                    <a:pt x="149" y="263"/>
                  </a:lnTo>
                  <a:lnTo>
                    <a:pt x="149" y="263"/>
                  </a:lnTo>
                  <a:lnTo>
                    <a:pt x="148" y="261"/>
                  </a:lnTo>
                  <a:lnTo>
                    <a:pt x="146" y="257"/>
                  </a:lnTo>
                  <a:lnTo>
                    <a:pt x="144" y="255"/>
                  </a:lnTo>
                  <a:lnTo>
                    <a:pt x="142" y="255"/>
                  </a:lnTo>
                  <a:lnTo>
                    <a:pt x="142" y="255"/>
                  </a:lnTo>
                  <a:lnTo>
                    <a:pt x="136" y="256"/>
                  </a:lnTo>
                  <a:lnTo>
                    <a:pt x="130" y="256"/>
                  </a:lnTo>
                  <a:lnTo>
                    <a:pt x="125" y="255"/>
                  </a:lnTo>
                  <a:lnTo>
                    <a:pt x="121" y="253"/>
                  </a:lnTo>
                  <a:lnTo>
                    <a:pt x="111" y="248"/>
                  </a:lnTo>
                  <a:lnTo>
                    <a:pt x="101" y="244"/>
                  </a:lnTo>
                  <a:lnTo>
                    <a:pt x="101" y="244"/>
                  </a:lnTo>
                  <a:lnTo>
                    <a:pt x="97" y="244"/>
                  </a:lnTo>
                  <a:lnTo>
                    <a:pt x="93" y="244"/>
                  </a:lnTo>
                  <a:lnTo>
                    <a:pt x="93" y="244"/>
                  </a:lnTo>
                  <a:lnTo>
                    <a:pt x="91" y="243"/>
                  </a:lnTo>
                  <a:lnTo>
                    <a:pt x="88" y="242"/>
                  </a:lnTo>
                  <a:lnTo>
                    <a:pt x="85" y="238"/>
                  </a:lnTo>
                  <a:lnTo>
                    <a:pt x="85" y="238"/>
                  </a:lnTo>
                  <a:lnTo>
                    <a:pt x="83" y="238"/>
                  </a:lnTo>
                  <a:lnTo>
                    <a:pt x="82" y="240"/>
                  </a:lnTo>
                  <a:lnTo>
                    <a:pt x="82" y="240"/>
                  </a:lnTo>
                  <a:lnTo>
                    <a:pt x="81" y="243"/>
                  </a:lnTo>
                  <a:lnTo>
                    <a:pt x="81" y="246"/>
                  </a:lnTo>
                  <a:lnTo>
                    <a:pt x="83" y="253"/>
                  </a:lnTo>
                  <a:lnTo>
                    <a:pt x="84" y="255"/>
                  </a:lnTo>
                  <a:lnTo>
                    <a:pt x="86" y="257"/>
                  </a:lnTo>
                  <a:lnTo>
                    <a:pt x="88" y="259"/>
                  </a:lnTo>
                  <a:lnTo>
                    <a:pt x="92" y="261"/>
                  </a:lnTo>
                  <a:lnTo>
                    <a:pt x="92" y="261"/>
                  </a:lnTo>
                  <a:lnTo>
                    <a:pt x="101" y="262"/>
                  </a:lnTo>
                  <a:lnTo>
                    <a:pt x="108" y="265"/>
                  </a:lnTo>
                  <a:lnTo>
                    <a:pt x="112" y="267"/>
                  </a:lnTo>
                  <a:lnTo>
                    <a:pt x="114" y="269"/>
                  </a:lnTo>
                  <a:lnTo>
                    <a:pt x="114" y="274"/>
                  </a:lnTo>
                  <a:lnTo>
                    <a:pt x="114" y="278"/>
                  </a:lnTo>
                  <a:lnTo>
                    <a:pt x="114" y="278"/>
                  </a:lnTo>
                  <a:lnTo>
                    <a:pt x="112" y="284"/>
                  </a:lnTo>
                  <a:lnTo>
                    <a:pt x="111" y="288"/>
                  </a:lnTo>
                  <a:lnTo>
                    <a:pt x="112" y="294"/>
                  </a:lnTo>
                  <a:lnTo>
                    <a:pt x="113" y="299"/>
                  </a:lnTo>
                  <a:lnTo>
                    <a:pt x="113" y="299"/>
                  </a:lnTo>
                  <a:lnTo>
                    <a:pt x="114" y="304"/>
                  </a:lnTo>
                  <a:lnTo>
                    <a:pt x="114" y="305"/>
                  </a:lnTo>
                  <a:lnTo>
                    <a:pt x="114" y="307"/>
                  </a:lnTo>
                  <a:lnTo>
                    <a:pt x="114" y="307"/>
                  </a:lnTo>
                  <a:lnTo>
                    <a:pt x="115" y="308"/>
                  </a:lnTo>
                  <a:lnTo>
                    <a:pt x="116" y="309"/>
                  </a:lnTo>
                  <a:lnTo>
                    <a:pt x="116" y="309"/>
                  </a:lnTo>
                  <a:lnTo>
                    <a:pt x="121" y="310"/>
                  </a:lnTo>
                  <a:lnTo>
                    <a:pt x="125" y="310"/>
                  </a:lnTo>
                  <a:lnTo>
                    <a:pt x="129" y="310"/>
                  </a:lnTo>
                  <a:lnTo>
                    <a:pt x="134" y="311"/>
                  </a:lnTo>
                  <a:lnTo>
                    <a:pt x="134" y="311"/>
                  </a:lnTo>
                  <a:lnTo>
                    <a:pt x="135" y="314"/>
                  </a:lnTo>
                  <a:lnTo>
                    <a:pt x="137" y="315"/>
                  </a:lnTo>
                  <a:lnTo>
                    <a:pt x="137" y="315"/>
                  </a:lnTo>
                  <a:lnTo>
                    <a:pt x="145" y="318"/>
                  </a:lnTo>
                  <a:lnTo>
                    <a:pt x="151" y="321"/>
                  </a:lnTo>
                  <a:lnTo>
                    <a:pt x="151" y="321"/>
                  </a:lnTo>
                  <a:lnTo>
                    <a:pt x="153" y="322"/>
                  </a:lnTo>
                  <a:lnTo>
                    <a:pt x="155" y="322"/>
                  </a:lnTo>
                  <a:lnTo>
                    <a:pt x="157" y="322"/>
                  </a:lnTo>
                  <a:lnTo>
                    <a:pt x="158" y="320"/>
                  </a:lnTo>
                  <a:lnTo>
                    <a:pt x="158" y="320"/>
                  </a:lnTo>
                  <a:lnTo>
                    <a:pt x="158" y="318"/>
                  </a:lnTo>
                  <a:lnTo>
                    <a:pt x="158" y="315"/>
                  </a:lnTo>
                  <a:lnTo>
                    <a:pt x="155" y="311"/>
                  </a:lnTo>
                  <a:lnTo>
                    <a:pt x="151" y="308"/>
                  </a:lnTo>
                  <a:lnTo>
                    <a:pt x="147" y="305"/>
                  </a:lnTo>
                  <a:lnTo>
                    <a:pt x="147" y="305"/>
                  </a:lnTo>
                  <a:lnTo>
                    <a:pt x="139" y="299"/>
                  </a:lnTo>
                  <a:lnTo>
                    <a:pt x="136" y="297"/>
                  </a:lnTo>
                  <a:lnTo>
                    <a:pt x="136" y="295"/>
                  </a:lnTo>
                  <a:lnTo>
                    <a:pt x="136" y="294"/>
                  </a:lnTo>
                  <a:lnTo>
                    <a:pt x="136" y="294"/>
                  </a:lnTo>
                  <a:lnTo>
                    <a:pt x="138" y="293"/>
                  </a:lnTo>
                  <a:lnTo>
                    <a:pt x="139" y="293"/>
                  </a:lnTo>
                  <a:lnTo>
                    <a:pt x="139" y="293"/>
                  </a:lnTo>
                  <a:lnTo>
                    <a:pt x="142" y="286"/>
                  </a:lnTo>
                  <a:lnTo>
                    <a:pt x="144" y="284"/>
                  </a:lnTo>
                  <a:lnTo>
                    <a:pt x="147" y="283"/>
                  </a:lnTo>
                  <a:lnTo>
                    <a:pt x="147" y="283"/>
                  </a:lnTo>
                  <a:lnTo>
                    <a:pt x="148" y="283"/>
                  </a:lnTo>
                  <a:lnTo>
                    <a:pt x="149" y="284"/>
                  </a:lnTo>
                  <a:lnTo>
                    <a:pt x="149" y="284"/>
                  </a:lnTo>
                  <a:lnTo>
                    <a:pt x="151" y="286"/>
                  </a:lnTo>
                  <a:lnTo>
                    <a:pt x="155" y="289"/>
                  </a:lnTo>
                  <a:lnTo>
                    <a:pt x="155" y="289"/>
                  </a:lnTo>
                  <a:lnTo>
                    <a:pt x="163" y="293"/>
                  </a:lnTo>
                  <a:lnTo>
                    <a:pt x="170" y="296"/>
                  </a:lnTo>
                  <a:lnTo>
                    <a:pt x="170" y="296"/>
                  </a:lnTo>
                  <a:lnTo>
                    <a:pt x="175" y="298"/>
                  </a:lnTo>
                  <a:lnTo>
                    <a:pt x="178" y="298"/>
                  </a:lnTo>
                  <a:lnTo>
                    <a:pt x="178" y="298"/>
                  </a:lnTo>
                  <a:lnTo>
                    <a:pt x="182" y="298"/>
                  </a:lnTo>
                  <a:lnTo>
                    <a:pt x="187" y="299"/>
                  </a:lnTo>
                  <a:lnTo>
                    <a:pt x="193" y="301"/>
                  </a:lnTo>
                  <a:lnTo>
                    <a:pt x="200" y="304"/>
                  </a:lnTo>
                  <a:lnTo>
                    <a:pt x="208" y="306"/>
                  </a:lnTo>
                  <a:lnTo>
                    <a:pt x="208" y="306"/>
                  </a:lnTo>
                  <a:lnTo>
                    <a:pt x="209" y="305"/>
                  </a:lnTo>
                  <a:lnTo>
                    <a:pt x="209" y="304"/>
                  </a:lnTo>
                  <a:lnTo>
                    <a:pt x="208" y="300"/>
                  </a:lnTo>
                  <a:lnTo>
                    <a:pt x="208" y="300"/>
                  </a:lnTo>
                  <a:lnTo>
                    <a:pt x="205" y="297"/>
                  </a:lnTo>
                  <a:lnTo>
                    <a:pt x="200" y="295"/>
                  </a:lnTo>
                  <a:lnTo>
                    <a:pt x="196" y="293"/>
                  </a:lnTo>
                  <a:lnTo>
                    <a:pt x="192" y="290"/>
                  </a:lnTo>
                  <a:lnTo>
                    <a:pt x="192" y="290"/>
                  </a:lnTo>
                  <a:lnTo>
                    <a:pt x="190" y="287"/>
                  </a:lnTo>
                  <a:lnTo>
                    <a:pt x="190" y="283"/>
                  </a:lnTo>
                  <a:lnTo>
                    <a:pt x="191" y="278"/>
                  </a:lnTo>
                  <a:lnTo>
                    <a:pt x="195" y="275"/>
                  </a:lnTo>
                  <a:lnTo>
                    <a:pt x="195" y="275"/>
                  </a:lnTo>
                  <a:lnTo>
                    <a:pt x="199" y="269"/>
                  </a:lnTo>
                  <a:lnTo>
                    <a:pt x="199" y="269"/>
                  </a:lnTo>
                  <a:lnTo>
                    <a:pt x="202" y="268"/>
                  </a:lnTo>
                  <a:lnTo>
                    <a:pt x="205" y="267"/>
                  </a:lnTo>
                  <a:lnTo>
                    <a:pt x="210" y="268"/>
                  </a:lnTo>
                  <a:lnTo>
                    <a:pt x="210" y="268"/>
                  </a:lnTo>
                  <a:lnTo>
                    <a:pt x="211" y="268"/>
                  </a:lnTo>
                  <a:lnTo>
                    <a:pt x="212" y="268"/>
                  </a:lnTo>
                  <a:lnTo>
                    <a:pt x="213" y="266"/>
                  </a:lnTo>
                  <a:lnTo>
                    <a:pt x="216" y="263"/>
                  </a:lnTo>
                  <a:lnTo>
                    <a:pt x="217" y="261"/>
                  </a:lnTo>
                  <a:lnTo>
                    <a:pt x="217" y="261"/>
                  </a:lnTo>
                  <a:lnTo>
                    <a:pt x="221" y="259"/>
                  </a:lnTo>
                  <a:lnTo>
                    <a:pt x="224" y="256"/>
                  </a:lnTo>
                  <a:lnTo>
                    <a:pt x="228" y="254"/>
                  </a:lnTo>
                  <a:lnTo>
                    <a:pt x="230" y="252"/>
                  </a:lnTo>
                  <a:lnTo>
                    <a:pt x="230" y="252"/>
                  </a:lnTo>
                  <a:lnTo>
                    <a:pt x="235" y="251"/>
                  </a:lnTo>
                  <a:lnTo>
                    <a:pt x="242" y="251"/>
                  </a:lnTo>
                  <a:lnTo>
                    <a:pt x="245" y="252"/>
                  </a:lnTo>
                  <a:lnTo>
                    <a:pt x="248" y="253"/>
                  </a:lnTo>
                  <a:lnTo>
                    <a:pt x="250" y="256"/>
                  </a:lnTo>
                  <a:lnTo>
                    <a:pt x="250" y="259"/>
                  </a:lnTo>
                  <a:lnTo>
                    <a:pt x="250" y="259"/>
                  </a:lnTo>
                  <a:lnTo>
                    <a:pt x="253" y="258"/>
                  </a:lnTo>
                  <a:lnTo>
                    <a:pt x="255" y="258"/>
                  </a:lnTo>
                  <a:lnTo>
                    <a:pt x="258" y="258"/>
                  </a:lnTo>
                  <a:lnTo>
                    <a:pt x="260" y="257"/>
                  </a:lnTo>
                  <a:lnTo>
                    <a:pt x="260" y="257"/>
                  </a:lnTo>
                  <a:lnTo>
                    <a:pt x="260" y="256"/>
                  </a:lnTo>
                  <a:lnTo>
                    <a:pt x="261" y="253"/>
                  </a:lnTo>
                  <a:lnTo>
                    <a:pt x="261" y="251"/>
                  </a:lnTo>
                  <a:lnTo>
                    <a:pt x="262" y="248"/>
                  </a:lnTo>
                  <a:lnTo>
                    <a:pt x="262" y="248"/>
                  </a:lnTo>
                  <a:lnTo>
                    <a:pt x="262" y="246"/>
                  </a:lnTo>
                  <a:lnTo>
                    <a:pt x="262" y="243"/>
                  </a:lnTo>
                  <a:lnTo>
                    <a:pt x="261" y="241"/>
                  </a:lnTo>
                  <a:lnTo>
                    <a:pt x="260" y="238"/>
                  </a:lnTo>
                  <a:lnTo>
                    <a:pt x="260" y="238"/>
                  </a:lnTo>
                  <a:lnTo>
                    <a:pt x="258" y="237"/>
                  </a:lnTo>
                  <a:lnTo>
                    <a:pt x="254" y="237"/>
                  </a:lnTo>
                  <a:lnTo>
                    <a:pt x="249" y="240"/>
                  </a:lnTo>
                  <a:lnTo>
                    <a:pt x="249" y="240"/>
                  </a:lnTo>
                  <a:lnTo>
                    <a:pt x="248" y="241"/>
                  </a:lnTo>
                  <a:lnTo>
                    <a:pt x="248" y="240"/>
                  </a:lnTo>
                  <a:lnTo>
                    <a:pt x="246" y="237"/>
                  </a:lnTo>
                  <a:lnTo>
                    <a:pt x="248" y="235"/>
                  </a:lnTo>
                  <a:lnTo>
                    <a:pt x="248" y="233"/>
                  </a:lnTo>
                  <a:lnTo>
                    <a:pt x="248" y="233"/>
                  </a:lnTo>
                  <a:lnTo>
                    <a:pt x="254" y="225"/>
                  </a:lnTo>
                  <a:lnTo>
                    <a:pt x="256" y="222"/>
                  </a:lnTo>
                  <a:lnTo>
                    <a:pt x="259" y="219"/>
                  </a:lnTo>
                  <a:lnTo>
                    <a:pt x="259" y="219"/>
                  </a:lnTo>
                  <a:lnTo>
                    <a:pt x="259" y="214"/>
                  </a:lnTo>
                  <a:lnTo>
                    <a:pt x="256" y="211"/>
                  </a:lnTo>
                  <a:lnTo>
                    <a:pt x="253" y="208"/>
                  </a:lnTo>
                  <a:lnTo>
                    <a:pt x="250" y="205"/>
                  </a:lnTo>
                  <a:lnTo>
                    <a:pt x="250" y="205"/>
                  </a:lnTo>
                  <a:lnTo>
                    <a:pt x="249" y="204"/>
                  </a:lnTo>
                  <a:lnTo>
                    <a:pt x="248" y="202"/>
                  </a:lnTo>
                  <a:lnTo>
                    <a:pt x="249" y="200"/>
                  </a:lnTo>
                  <a:lnTo>
                    <a:pt x="250" y="198"/>
                  </a:lnTo>
                  <a:lnTo>
                    <a:pt x="250" y="198"/>
                  </a:lnTo>
                  <a:lnTo>
                    <a:pt x="253" y="198"/>
                  </a:lnTo>
                  <a:lnTo>
                    <a:pt x="254" y="199"/>
                  </a:lnTo>
                  <a:lnTo>
                    <a:pt x="258" y="202"/>
                  </a:lnTo>
                  <a:lnTo>
                    <a:pt x="258" y="202"/>
                  </a:lnTo>
                  <a:lnTo>
                    <a:pt x="261" y="203"/>
                  </a:lnTo>
                  <a:lnTo>
                    <a:pt x="263" y="203"/>
                  </a:lnTo>
                  <a:lnTo>
                    <a:pt x="263" y="203"/>
                  </a:lnTo>
                  <a:lnTo>
                    <a:pt x="266" y="201"/>
                  </a:lnTo>
                  <a:lnTo>
                    <a:pt x="269" y="201"/>
                  </a:lnTo>
                  <a:lnTo>
                    <a:pt x="272" y="201"/>
                  </a:lnTo>
                  <a:lnTo>
                    <a:pt x="272" y="201"/>
                  </a:lnTo>
                  <a:lnTo>
                    <a:pt x="279" y="203"/>
                  </a:lnTo>
                  <a:lnTo>
                    <a:pt x="284" y="206"/>
                  </a:lnTo>
                  <a:lnTo>
                    <a:pt x="286" y="208"/>
                  </a:lnTo>
                  <a:lnTo>
                    <a:pt x="288" y="210"/>
                  </a:lnTo>
                  <a:lnTo>
                    <a:pt x="288" y="213"/>
                  </a:lnTo>
                  <a:lnTo>
                    <a:pt x="288" y="216"/>
                  </a:lnTo>
                  <a:lnTo>
                    <a:pt x="288" y="216"/>
                  </a:lnTo>
                  <a:lnTo>
                    <a:pt x="287" y="219"/>
                  </a:lnTo>
                  <a:lnTo>
                    <a:pt x="285" y="220"/>
                  </a:lnTo>
                  <a:lnTo>
                    <a:pt x="282" y="221"/>
                  </a:lnTo>
                  <a:lnTo>
                    <a:pt x="276" y="222"/>
                  </a:lnTo>
                  <a:lnTo>
                    <a:pt x="272" y="223"/>
                  </a:lnTo>
                  <a:lnTo>
                    <a:pt x="272" y="223"/>
                  </a:lnTo>
                  <a:lnTo>
                    <a:pt x="271" y="225"/>
                  </a:lnTo>
                  <a:lnTo>
                    <a:pt x="271" y="225"/>
                  </a:lnTo>
                  <a:lnTo>
                    <a:pt x="272" y="229"/>
                  </a:lnTo>
                  <a:lnTo>
                    <a:pt x="275" y="231"/>
                  </a:lnTo>
                  <a:lnTo>
                    <a:pt x="282" y="234"/>
                  </a:lnTo>
                  <a:lnTo>
                    <a:pt x="282" y="234"/>
                  </a:lnTo>
                  <a:lnTo>
                    <a:pt x="284" y="237"/>
                  </a:lnTo>
                  <a:lnTo>
                    <a:pt x="286" y="241"/>
                  </a:lnTo>
                  <a:lnTo>
                    <a:pt x="288" y="244"/>
                  </a:lnTo>
                  <a:lnTo>
                    <a:pt x="291" y="245"/>
                  </a:lnTo>
                  <a:lnTo>
                    <a:pt x="293" y="245"/>
                  </a:lnTo>
                  <a:lnTo>
                    <a:pt x="293" y="245"/>
                  </a:lnTo>
                  <a:lnTo>
                    <a:pt x="296" y="245"/>
                  </a:lnTo>
                  <a:lnTo>
                    <a:pt x="301" y="244"/>
                  </a:lnTo>
                  <a:lnTo>
                    <a:pt x="305" y="243"/>
                  </a:lnTo>
                  <a:lnTo>
                    <a:pt x="309" y="244"/>
                  </a:lnTo>
                  <a:lnTo>
                    <a:pt x="309" y="244"/>
                  </a:lnTo>
                  <a:lnTo>
                    <a:pt x="313" y="245"/>
                  </a:lnTo>
                  <a:lnTo>
                    <a:pt x="314" y="244"/>
                  </a:lnTo>
                  <a:lnTo>
                    <a:pt x="315" y="242"/>
                  </a:lnTo>
                  <a:lnTo>
                    <a:pt x="316" y="238"/>
                  </a:lnTo>
                  <a:lnTo>
                    <a:pt x="316" y="232"/>
                  </a:lnTo>
                  <a:lnTo>
                    <a:pt x="317" y="229"/>
                  </a:lnTo>
                  <a:lnTo>
                    <a:pt x="318" y="226"/>
                  </a:lnTo>
                  <a:lnTo>
                    <a:pt x="318" y="226"/>
                  </a:lnTo>
                  <a:lnTo>
                    <a:pt x="326" y="221"/>
                  </a:lnTo>
                  <a:lnTo>
                    <a:pt x="335" y="215"/>
                  </a:lnTo>
                  <a:lnTo>
                    <a:pt x="353" y="204"/>
                  </a:lnTo>
                  <a:lnTo>
                    <a:pt x="353" y="204"/>
                  </a:lnTo>
                  <a:lnTo>
                    <a:pt x="358" y="201"/>
                  </a:lnTo>
                  <a:lnTo>
                    <a:pt x="365" y="198"/>
                  </a:lnTo>
                  <a:lnTo>
                    <a:pt x="365" y="198"/>
                  </a:lnTo>
                  <a:lnTo>
                    <a:pt x="368" y="198"/>
                  </a:lnTo>
                  <a:lnTo>
                    <a:pt x="371" y="200"/>
                  </a:lnTo>
                  <a:lnTo>
                    <a:pt x="376" y="204"/>
                  </a:lnTo>
                  <a:lnTo>
                    <a:pt x="376" y="204"/>
                  </a:lnTo>
                  <a:lnTo>
                    <a:pt x="378" y="205"/>
                  </a:lnTo>
                  <a:lnTo>
                    <a:pt x="379" y="205"/>
                  </a:lnTo>
                  <a:lnTo>
                    <a:pt x="380" y="205"/>
                  </a:lnTo>
                  <a:lnTo>
                    <a:pt x="380" y="205"/>
                  </a:lnTo>
                  <a:lnTo>
                    <a:pt x="384" y="195"/>
                  </a:lnTo>
                  <a:lnTo>
                    <a:pt x="386" y="192"/>
                  </a:lnTo>
                  <a:lnTo>
                    <a:pt x="390" y="190"/>
                  </a:lnTo>
                  <a:lnTo>
                    <a:pt x="390" y="190"/>
                  </a:lnTo>
                  <a:lnTo>
                    <a:pt x="396" y="188"/>
                  </a:lnTo>
                  <a:lnTo>
                    <a:pt x="398" y="187"/>
                  </a:lnTo>
                  <a:lnTo>
                    <a:pt x="401" y="187"/>
                  </a:lnTo>
                  <a:lnTo>
                    <a:pt x="401" y="187"/>
                  </a:lnTo>
                  <a:lnTo>
                    <a:pt x="402" y="188"/>
                  </a:lnTo>
                  <a:lnTo>
                    <a:pt x="402" y="189"/>
                  </a:lnTo>
                  <a:lnTo>
                    <a:pt x="402" y="190"/>
                  </a:lnTo>
                  <a:lnTo>
                    <a:pt x="402" y="191"/>
                  </a:lnTo>
                  <a:lnTo>
                    <a:pt x="402" y="191"/>
                  </a:lnTo>
                  <a:lnTo>
                    <a:pt x="399" y="194"/>
                  </a:lnTo>
                  <a:lnTo>
                    <a:pt x="398" y="198"/>
                  </a:lnTo>
                  <a:lnTo>
                    <a:pt x="398" y="208"/>
                  </a:lnTo>
                  <a:lnTo>
                    <a:pt x="398" y="208"/>
                  </a:lnTo>
                  <a:lnTo>
                    <a:pt x="401" y="206"/>
                  </a:lnTo>
                  <a:lnTo>
                    <a:pt x="405" y="209"/>
                  </a:lnTo>
                  <a:lnTo>
                    <a:pt x="410" y="211"/>
                  </a:lnTo>
                  <a:lnTo>
                    <a:pt x="410" y="211"/>
                  </a:lnTo>
                  <a:lnTo>
                    <a:pt x="411" y="212"/>
                  </a:lnTo>
                  <a:lnTo>
                    <a:pt x="413" y="211"/>
                  </a:lnTo>
                  <a:lnTo>
                    <a:pt x="414" y="209"/>
                  </a:lnTo>
                  <a:lnTo>
                    <a:pt x="418" y="201"/>
                  </a:lnTo>
                  <a:lnTo>
                    <a:pt x="418" y="201"/>
                  </a:lnTo>
                  <a:lnTo>
                    <a:pt x="421" y="198"/>
                  </a:lnTo>
                  <a:lnTo>
                    <a:pt x="424" y="196"/>
                  </a:lnTo>
                  <a:lnTo>
                    <a:pt x="428" y="195"/>
                  </a:lnTo>
                  <a:lnTo>
                    <a:pt x="432" y="195"/>
                  </a:lnTo>
                  <a:lnTo>
                    <a:pt x="440" y="198"/>
                  </a:lnTo>
                  <a:lnTo>
                    <a:pt x="448" y="200"/>
                  </a:lnTo>
                  <a:lnTo>
                    <a:pt x="448" y="200"/>
                  </a:lnTo>
                  <a:lnTo>
                    <a:pt x="450" y="200"/>
                  </a:lnTo>
                  <a:lnTo>
                    <a:pt x="451" y="200"/>
                  </a:lnTo>
                  <a:lnTo>
                    <a:pt x="454" y="196"/>
                  </a:lnTo>
                  <a:lnTo>
                    <a:pt x="456" y="194"/>
                  </a:lnTo>
                  <a:lnTo>
                    <a:pt x="459" y="193"/>
                  </a:lnTo>
                  <a:lnTo>
                    <a:pt x="459" y="193"/>
                  </a:lnTo>
                  <a:lnTo>
                    <a:pt x="463" y="193"/>
                  </a:lnTo>
                  <a:lnTo>
                    <a:pt x="466" y="193"/>
                  </a:lnTo>
                  <a:lnTo>
                    <a:pt x="471" y="193"/>
                  </a:lnTo>
                  <a:lnTo>
                    <a:pt x="474" y="192"/>
                  </a:lnTo>
                  <a:lnTo>
                    <a:pt x="474" y="192"/>
                  </a:lnTo>
                  <a:lnTo>
                    <a:pt x="475" y="190"/>
                  </a:lnTo>
                  <a:lnTo>
                    <a:pt x="476" y="189"/>
                  </a:lnTo>
                  <a:lnTo>
                    <a:pt x="477" y="189"/>
                  </a:lnTo>
                  <a:lnTo>
                    <a:pt x="477" y="189"/>
                  </a:lnTo>
                  <a:lnTo>
                    <a:pt x="479" y="192"/>
                  </a:lnTo>
                  <a:lnTo>
                    <a:pt x="479" y="195"/>
                  </a:lnTo>
                  <a:lnTo>
                    <a:pt x="479" y="199"/>
                  </a:lnTo>
                  <a:lnTo>
                    <a:pt x="480" y="202"/>
                  </a:lnTo>
                  <a:lnTo>
                    <a:pt x="480" y="202"/>
                  </a:lnTo>
                  <a:lnTo>
                    <a:pt x="482" y="203"/>
                  </a:lnTo>
                  <a:lnTo>
                    <a:pt x="484" y="204"/>
                  </a:lnTo>
                  <a:lnTo>
                    <a:pt x="486" y="205"/>
                  </a:lnTo>
                  <a:lnTo>
                    <a:pt x="487" y="204"/>
                  </a:lnTo>
                  <a:lnTo>
                    <a:pt x="487" y="204"/>
                  </a:lnTo>
                  <a:lnTo>
                    <a:pt x="489" y="203"/>
                  </a:lnTo>
                  <a:lnTo>
                    <a:pt x="490" y="202"/>
                  </a:lnTo>
                  <a:lnTo>
                    <a:pt x="489" y="198"/>
                  </a:lnTo>
                  <a:lnTo>
                    <a:pt x="490" y="195"/>
                  </a:lnTo>
                  <a:lnTo>
                    <a:pt x="491" y="194"/>
                  </a:lnTo>
                  <a:lnTo>
                    <a:pt x="492" y="193"/>
                  </a:lnTo>
                  <a:lnTo>
                    <a:pt x="492" y="193"/>
                  </a:lnTo>
                  <a:lnTo>
                    <a:pt x="498" y="193"/>
                  </a:lnTo>
                  <a:lnTo>
                    <a:pt x="502" y="193"/>
                  </a:lnTo>
                  <a:lnTo>
                    <a:pt x="504" y="191"/>
                  </a:lnTo>
                  <a:lnTo>
                    <a:pt x="504" y="191"/>
                  </a:lnTo>
                  <a:lnTo>
                    <a:pt x="506" y="189"/>
                  </a:lnTo>
                  <a:lnTo>
                    <a:pt x="506" y="185"/>
                  </a:lnTo>
                  <a:lnTo>
                    <a:pt x="505" y="183"/>
                  </a:lnTo>
                  <a:lnTo>
                    <a:pt x="503" y="180"/>
                  </a:lnTo>
                  <a:lnTo>
                    <a:pt x="498" y="175"/>
                  </a:lnTo>
                  <a:lnTo>
                    <a:pt x="494" y="171"/>
                  </a:lnTo>
                  <a:lnTo>
                    <a:pt x="494" y="171"/>
                  </a:lnTo>
                  <a:lnTo>
                    <a:pt x="493" y="170"/>
                  </a:lnTo>
                  <a:lnTo>
                    <a:pt x="494" y="168"/>
                  </a:lnTo>
                  <a:lnTo>
                    <a:pt x="494" y="168"/>
                  </a:lnTo>
                  <a:lnTo>
                    <a:pt x="496" y="167"/>
                  </a:lnTo>
                  <a:lnTo>
                    <a:pt x="500" y="167"/>
                  </a:lnTo>
                  <a:lnTo>
                    <a:pt x="502" y="166"/>
                  </a:lnTo>
                  <a:lnTo>
                    <a:pt x="503" y="162"/>
                  </a:lnTo>
                  <a:lnTo>
                    <a:pt x="503" y="162"/>
                  </a:lnTo>
                  <a:lnTo>
                    <a:pt x="504" y="161"/>
                  </a:lnTo>
                  <a:lnTo>
                    <a:pt x="504" y="161"/>
                  </a:lnTo>
                  <a:lnTo>
                    <a:pt x="506" y="161"/>
                  </a:lnTo>
                  <a:lnTo>
                    <a:pt x="506" y="161"/>
                  </a:lnTo>
                  <a:lnTo>
                    <a:pt x="510" y="167"/>
                  </a:lnTo>
                  <a:lnTo>
                    <a:pt x="511" y="169"/>
                  </a:lnTo>
                  <a:lnTo>
                    <a:pt x="513" y="169"/>
                  </a:lnTo>
                  <a:lnTo>
                    <a:pt x="513" y="169"/>
                  </a:lnTo>
                  <a:lnTo>
                    <a:pt x="521" y="167"/>
                  </a:lnTo>
                  <a:lnTo>
                    <a:pt x="528" y="166"/>
                  </a:lnTo>
                  <a:lnTo>
                    <a:pt x="536" y="166"/>
                  </a:lnTo>
                  <a:lnTo>
                    <a:pt x="544" y="168"/>
                  </a:lnTo>
                  <a:lnTo>
                    <a:pt x="544" y="168"/>
                  </a:lnTo>
                  <a:lnTo>
                    <a:pt x="550" y="171"/>
                  </a:lnTo>
                  <a:lnTo>
                    <a:pt x="557" y="177"/>
                  </a:lnTo>
                  <a:lnTo>
                    <a:pt x="569" y="189"/>
                  </a:lnTo>
                  <a:lnTo>
                    <a:pt x="569" y="189"/>
                  </a:lnTo>
                  <a:lnTo>
                    <a:pt x="571" y="189"/>
                  </a:lnTo>
                  <a:lnTo>
                    <a:pt x="573" y="189"/>
                  </a:lnTo>
                  <a:lnTo>
                    <a:pt x="576" y="188"/>
                  </a:lnTo>
                  <a:lnTo>
                    <a:pt x="576" y="188"/>
                  </a:lnTo>
                  <a:lnTo>
                    <a:pt x="579" y="188"/>
                  </a:lnTo>
                  <a:lnTo>
                    <a:pt x="582" y="189"/>
                  </a:lnTo>
                  <a:lnTo>
                    <a:pt x="587" y="191"/>
                  </a:lnTo>
                  <a:lnTo>
                    <a:pt x="592" y="194"/>
                  </a:lnTo>
                  <a:lnTo>
                    <a:pt x="597" y="198"/>
                  </a:lnTo>
                  <a:lnTo>
                    <a:pt x="597" y="198"/>
                  </a:lnTo>
                  <a:lnTo>
                    <a:pt x="607" y="203"/>
                  </a:lnTo>
                  <a:lnTo>
                    <a:pt x="611" y="205"/>
                  </a:lnTo>
                  <a:lnTo>
                    <a:pt x="617" y="206"/>
                  </a:lnTo>
                  <a:lnTo>
                    <a:pt x="617" y="206"/>
                  </a:lnTo>
                  <a:lnTo>
                    <a:pt x="618" y="206"/>
                  </a:lnTo>
                  <a:lnTo>
                    <a:pt x="619" y="205"/>
                  </a:lnTo>
                  <a:lnTo>
                    <a:pt x="621" y="202"/>
                  </a:lnTo>
                  <a:lnTo>
                    <a:pt x="623" y="192"/>
                  </a:lnTo>
                  <a:lnTo>
                    <a:pt x="623" y="192"/>
                  </a:lnTo>
                  <a:lnTo>
                    <a:pt x="623" y="191"/>
                  </a:lnTo>
                  <a:lnTo>
                    <a:pt x="621" y="189"/>
                  </a:lnTo>
                  <a:lnTo>
                    <a:pt x="621" y="189"/>
                  </a:lnTo>
                  <a:lnTo>
                    <a:pt x="617" y="190"/>
                  </a:lnTo>
                  <a:lnTo>
                    <a:pt x="613" y="191"/>
                  </a:lnTo>
                  <a:lnTo>
                    <a:pt x="612" y="191"/>
                  </a:lnTo>
                  <a:lnTo>
                    <a:pt x="612" y="191"/>
                  </a:lnTo>
                  <a:lnTo>
                    <a:pt x="610" y="188"/>
                  </a:lnTo>
                  <a:lnTo>
                    <a:pt x="609" y="184"/>
                  </a:lnTo>
                  <a:lnTo>
                    <a:pt x="608" y="182"/>
                  </a:lnTo>
                  <a:lnTo>
                    <a:pt x="607" y="180"/>
                  </a:lnTo>
                  <a:lnTo>
                    <a:pt x="607" y="180"/>
                  </a:lnTo>
                  <a:lnTo>
                    <a:pt x="606" y="179"/>
                  </a:lnTo>
                  <a:lnTo>
                    <a:pt x="606" y="177"/>
                  </a:lnTo>
                  <a:lnTo>
                    <a:pt x="609" y="172"/>
                  </a:lnTo>
                  <a:lnTo>
                    <a:pt x="609" y="172"/>
                  </a:lnTo>
                  <a:lnTo>
                    <a:pt x="609" y="171"/>
                  </a:lnTo>
                  <a:lnTo>
                    <a:pt x="608" y="169"/>
                  </a:lnTo>
                  <a:lnTo>
                    <a:pt x="608" y="169"/>
                  </a:lnTo>
                  <a:lnTo>
                    <a:pt x="606" y="169"/>
                  </a:lnTo>
                  <a:lnTo>
                    <a:pt x="605" y="168"/>
                  </a:lnTo>
                  <a:lnTo>
                    <a:pt x="601" y="169"/>
                  </a:lnTo>
                  <a:lnTo>
                    <a:pt x="599" y="171"/>
                  </a:lnTo>
                  <a:lnTo>
                    <a:pt x="596" y="171"/>
                  </a:lnTo>
                  <a:lnTo>
                    <a:pt x="596" y="171"/>
                  </a:lnTo>
                  <a:lnTo>
                    <a:pt x="596" y="168"/>
                  </a:lnTo>
                  <a:lnTo>
                    <a:pt x="596" y="163"/>
                  </a:lnTo>
                  <a:lnTo>
                    <a:pt x="596" y="163"/>
                  </a:lnTo>
                  <a:lnTo>
                    <a:pt x="599" y="156"/>
                  </a:lnTo>
                  <a:lnTo>
                    <a:pt x="600" y="149"/>
                  </a:lnTo>
                  <a:lnTo>
                    <a:pt x="599" y="142"/>
                  </a:lnTo>
                  <a:lnTo>
                    <a:pt x="596" y="135"/>
                  </a:lnTo>
                  <a:lnTo>
                    <a:pt x="596" y="135"/>
                  </a:lnTo>
                  <a:lnTo>
                    <a:pt x="595" y="132"/>
                  </a:lnTo>
                  <a:lnTo>
                    <a:pt x="595" y="130"/>
                  </a:lnTo>
                  <a:lnTo>
                    <a:pt x="597" y="128"/>
                  </a:lnTo>
                  <a:lnTo>
                    <a:pt x="599" y="127"/>
                  </a:lnTo>
                  <a:lnTo>
                    <a:pt x="599" y="127"/>
                  </a:lnTo>
                  <a:lnTo>
                    <a:pt x="607" y="122"/>
                  </a:lnTo>
                  <a:lnTo>
                    <a:pt x="616" y="117"/>
                  </a:lnTo>
                  <a:lnTo>
                    <a:pt x="619" y="114"/>
                  </a:lnTo>
                  <a:lnTo>
                    <a:pt x="621" y="109"/>
                  </a:lnTo>
                  <a:lnTo>
                    <a:pt x="623" y="105"/>
                  </a:lnTo>
                  <a:lnTo>
                    <a:pt x="623" y="99"/>
                  </a:lnTo>
                  <a:lnTo>
                    <a:pt x="623" y="99"/>
                  </a:lnTo>
                  <a:lnTo>
                    <a:pt x="624" y="93"/>
                  </a:lnTo>
                  <a:lnTo>
                    <a:pt x="629" y="85"/>
                  </a:lnTo>
                  <a:lnTo>
                    <a:pt x="631" y="82"/>
                  </a:lnTo>
                  <a:lnTo>
                    <a:pt x="633" y="79"/>
                  </a:lnTo>
                  <a:lnTo>
                    <a:pt x="637" y="78"/>
                  </a:lnTo>
                  <a:lnTo>
                    <a:pt x="639" y="78"/>
                  </a:lnTo>
                  <a:lnTo>
                    <a:pt x="639" y="78"/>
                  </a:lnTo>
                  <a:lnTo>
                    <a:pt x="643" y="79"/>
                  </a:lnTo>
                  <a:lnTo>
                    <a:pt x="647" y="80"/>
                  </a:lnTo>
                  <a:lnTo>
                    <a:pt x="655" y="82"/>
                  </a:lnTo>
                  <a:lnTo>
                    <a:pt x="655" y="82"/>
                  </a:lnTo>
                  <a:lnTo>
                    <a:pt x="655" y="82"/>
                  </a:lnTo>
                  <a:lnTo>
                    <a:pt x="655" y="82"/>
                  </a:lnTo>
                  <a:lnTo>
                    <a:pt x="655" y="82"/>
                  </a:lnTo>
                  <a:lnTo>
                    <a:pt x="658" y="83"/>
                  </a:lnTo>
                  <a:lnTo>
                    <a:pt x="659" y="82"/>
                  </a:lnTo>
                  <a:lnTo>
                    <a:pt x="661" y="82"/>
                  </a:lnTo>
                  <a:lnTo>
                    <a:pt x="663" y="82"/>
                  </a:lnTo>
                  <a:lnTo>
                    <a:pt x="663" y="82"/>
                  </a:lnTo>
                  <a:lnTo>
                    <a:pt x="668" y="84"/>
                  </a:lnTo>
                  <a:lnTo>
                    <a:pt x="672" y="85"/>
                  </a:lnTo>
                  <a:lnTo>
                    <a:pt x="676" y="85"/>
                  </a:lnTo>
                  <a:lnTo>
                    <a:pt x="682" y="84"/>
                  </a:lnTo>
                  <a:lnTo>
                    <a:pt x="682" y="84"/>
                  </a:lnTo>
                  <a:lnTo>
                    <a:pt x="683" y="84"/>
                  </a:lnTo>
                  <a:lnTo>
                    <a:pt x="684" y="85"/>
                  </a:lnTo>
                  <a:lnTo>
                    <a:pt x="685" y="86"/>
                  </a:lnTo>
                  <a:lnTo>
                    <a:pt x="684" y="88"/>
                  </a:lnTo>
                  <a:lnTo>
                    <a:pt x="684" y="88"/>
                  </a:lnTo>
                  <a:lnTo>
                    <a:pt x="680" y="94"/>
                  </a:lnTo>
                  <a:lnTo>
                    <a:pt x="676" y="99"/>
                  </a:lnTo>
                  <a:lnTo>
                    <a:pt x="674" y="105"/>
                  </a:lnTo>
                  <a:lnTo>
                    <a:pt x="673" y="112"/>
                  </a:lnTo>
                  <a:lnTo>
                    <a:pt x="673" y="112"/>
                  </a:lnTo>
                  <a:lnTo>
                    <a:pt x="671" y="117"/>
                  </a:lnTo>
                  <a:lnTo>
                    <a:pt x="669" y="122"/>
                  </a:lnTo>
                  <a:lnTo>
                    <a:pt x="668" y="127"/>
                  </a:lnTo>
                  <a:lnTo>
                    <a:pt x="669" y="129"/>
                  </a:lnTo>
                  <a:lnTo>
                    <a:pt x="670" y="131"/>
                  </a:lnTo>
                  <a:lnTo>
                    <a:pt x="670" y="131"/>
                  </a:lnTo>
                  <a:lnTo>
                    <a:pt x="674" y="137"/>
                  </a:lnTo>
                  <a:lnTo>
                    <a:pt x="678" y="142"/>
                  </a:lnTo>
                  <a:lnTo>
                    <a:pt x="679" y="148"/>
                  </a:lnTo>
                  <a:lnTo>
                    <a:pt x="679" y="151"/>
                  </a:lnTo>
                  <a:lnTo>
                    <a:pt x="678" y="153"/>
                  </a:lnTo>
                  <a:lnTo>
                    <a:pt x="678" y="153"/>
                  </a:lnTo>
                  <a:lnTo>
                    <a:pt x="674" y="161"/>
                  </a:lnTo>
                  <a:lnTo>
                    <a:pt x="673" y="168"/>
                  </a:lnTo>
                  <a:lnTo>
                    <a:pt x="674" y="174"/>
                  </a:lnTo>
                  <a:lnTo>
                    <a:pt x="676" y="181"/>
                  </a:lnTo>
                  <a:lnTo>
                    <a:pt x="676" y="181"/>
                  </a:lnTo>
                  <a:lnTo>
                    <a:pt x="678" y="183"/>
                  </a:lnTo>
                  <a:lnTo>
                    <a:pt x="676" y="185"/>
                  </a:lnTo>
                  <a:lnTo>
                    <a:pt x="675" y="188"/>
                  </a:lnTo>
                  <a:lnTo>
                    <a:pt x="675" y="190"/>
                  </a:lnTo>
                  <a:lnTo>
                    <a:pt x="675" y="190"/>
                  </a:lnTo>
                  <a:lnTo>
                    <a:pt x="678" y="193"/>
                  </a:lnTo>
                  <a:lnTo>
                    <a:pt x="680" y="196"/>
                  </a:lnTo>
                  <a:lnTo>
                    <a:pt x="683" y="199"/>
                  </a:lnTo>
                  <a:lnTo>
                    <a:pt x="685" y="201"/>
                  </a:lnTo>
                  <a:lnTo>
                    <a:pt x="685" y="201"/>
                  </a:lnTo>
                  <a:lnTo>
                    <a:pt x="686" y="204"/>
                  </a:lnTo>
                  <a:lnTo>
                    <a:pt x="686" y="208"/>
                  </a:lnTo>
                  <a:lnTo>
                    <a:pt x="686" y="208"/>
                  </a:lnTo>
                  <a:lnTo>
                    <a:pt x="686" y="212"/>
                  </a:lnTo>
                  <a:lnTo>
                    <a:pt x="687" y="217"/>
                  </a:lnTo>
                  <a:lnTo>
                    <a:pt x="687" y="222"/>
                  </a:lnTo>
                  <a:lnTo>
                    <a:pt x="687" y="224"/>
                  </a:lnTo>
                  <a:lnTo>
                    <a:pt x="686" y="226"/>
                  </a:lnTo>
                  <a:lnTo>
                    <a:pt x="686" y="226"/>
                  </a:lnTo>
                  <a:lnTo>
                    <a:pt x="683" y="229"/>
                  </a:lnTo>
                  <a:lnTo>
                    <a:pt x="680" y="231"/>
                  </a:lnTo>
                  <a:lnTo>
                    <a:pt x="676" y="233"/>
                  </a:lnTo>
                  <a:lnTo>
                    <a:pt x="673" y="236"/>
                  </a:lnTo>
                  <a:lnTo>
                    <a:pt x="673" y="236"/>
                  </a:lnTo>
                  <a:lnTo>
                    <a:pt x="671" y="242"/>
                  </a:lnTo>
                  <a:lnTo>
                    <a:pt x="666" y="246"/>
                  </a:lnTo>
                  <a:lnTo>
                    <a:pt x="661" y="248"/>
                  </a:lnTo>
                  <a:lnTo>
                    <a:pt x="655" y="248"/>
                  </a:lnTo>
                  <a:lnTo>
                    <a:pt x="655" y="248"/>
                  </a:lnTo>
                  <a:lnTo>
                    <a:pt x="650" y="250"/>
                  </a:lnTo>
                  <a:lnTo>
                    <a:pt x="644" y="250"/>
                  </a:lnTo>
                  <a:lnTo>
                    <a:pt x="633" y="248"/>
                  </a:lnTo>
                  <a:lnTo>
                    <a:pt x="633" y="248"/>
                  </a:lnTo>
                  <a:lnTo>
                    <a:pt x="634" y="252"/>
                  </a:lnTo>
                  <a:lnTo>
                    <a:pt x="637" y="255"/>
                  </a:lnTo>
                  <a:lnTo>
                    <a:pt x="642" y="258"/>
                  </a:lnTo>
                  <a:lnTo>
                    <a:pt x="648" y="261"/>
                  </a:lnTo>
                  <a:lnTo>
                    <a:pt x="654" y="261"/>
                  </a:lnTo>
                  <a:lnTo>
                    <a:pt x="654" y="261"/>
                  </a:lnTo>
                  <a:lnTo>
                    <a:pt x="657" y="259"/>
                  </a:lnTo>
                  <a:lnTo>
                    <a:pt x="659" y="259"/>
                  </a:lnTo>
                  <a:lnTo>
                    <a:pt x="663" y="261"/>
                  </a:lnTo>
                  <a:lnTo>
                    <a:pt x="663" y="261"/>
                  </a:lnTo>
                  <a:lnTo>
                    <a:pt x="666" y="263"/>
                  </a:lnTo>
                  <a:lnTo>
                    <a:pt x="670" y="265"/>
                  </a:lnTo>
                  <a:lnTo>
                    <a:pt x="673" y="267"/>
                  </a:lnTo>
                  <a:lnTo>
                    <a:pt x="675" y="267"/>
                  </a:lnTo>
                  <a:lnTo>
                    <a:pt x="676" y="267"/>
                  </a:lnTo>
                  <a:lnTo>
                    <a:pt x="676" y="267"/>
                  </a:lnTo>
                  <a:lnTo>
                    <a:pt x="678" y="266"/>
                  </a:lnTo>
                  <a:lnTo>
                    <a:pt x="678" y="265"/>
                  </a:lnTo>
                  <a:lnTo>
                    <a:pt x="675" y="263"/>
                  </a:lnTo>
                  <a:lnTo>
                    <a:pt x="673" y="259"/>
                  </a:lnTo>
                  <a:lnTo>
                    <a:pt x="672" y="256"/>
                  </a:lnTo>
                  <a:lnTo>
                    <a:pt x="672" y="256"/>
                  </a:lnTo>
                  <a:lnTo>
                    <a:pt x="674" y="253"/>
                  </a:lnTo>
                  <a:lnTo>
                    <a:pt x="676" y="251"/>
                  </a:lnTo>
                  <a:lnTo>
                    <a:pt x="680" y="251"/>
                  </a:lnTo>
                  <a:lnTo>
                    <a:pt x="684" y="250"/>
                  </a:lnTo>
                  <a:lnTo>
                    <a:pt x="693" y="250"/>
                  </a:lnTo>
                  <a:lnTo>
                    <a:pt x="697" y="250"/>
                  </a:lnTo>
                  <a:lnTo>
                    <a:pt x="702" y="247"/>
                  </a:lnTo>
                  <a:lnTo>
                    <a:pt x="702" y="247"/>
                  </a:lnTo>
                  <a:lnTo>
                    <a:pt x="703" y="246"/>
                  </a:lnTo>
                  <a:lnTo>
                    <a:pt x="702" y="244"/>
                  </a:lnTo>
                  <a:lnTo>
                    <a:pt x="701" y="238"/>
                  </a:lnTo>
                  <a:lnTo>
                    <a:pt x="701" y="238"/>
                  </a:lnTo>
                  <a:lnTo>
                    <a:pt x="701" y="235"/>
                  </a:lnTo>
                  <a:lnTo>
                    <a:pt x="701" y="231"/>
                  </a:lnTo>
                  <a:lnTo>
                    <a:pt x="703" y="227"/>
                  </a:lnTo>
                  <a:lnTo>
                    <a:pt x="704" y="224"/>
                  </a:lnTo>
                  <a:lnTo>
                    <a:pt x="704" y="224"/>
                  </a:lnTo>
                  <a:lnTo>
                    <a:pt x="705" y="223"/>
                  </a:lnTo>
                  <a:lnTo>
                    <a:pt x="707" y="223"/>
                  </a:lnTo>
                  <a:lnTo>
                    <a:pt x="708" y="224"/>
                  </a:lnTo>
                  <a:lnTo>
                    <a:pt x="710" y="225"/>
                  </a:lnTo>
                  <a:lnTo>
                    <a:pt x="710" y="225"/>
                  </a:lnTo>
                  <a:lnTo>
                    <a:pt x="711" y="222"/>
                  </a:lnTo>
                  <a:lnTo>
                    <a:pt x="711" y="217"/>
                  </a:lnTo>
                  <a:lnTo>
                    <a:pt x="710" y="210"/>
                  </a:lnTo>
                  <a:lnTo>
                    <a:pt x="707" y="201"/>
                  </a:lnTo>
                  <a:lnTo>
                    <a:pt x="706" y="193"/>
                  </a:lnTo>
                  <a:lnTo>
                    <a:pt x="706" y="193"/>
                  </a:lnTo>
                  <a:lnTo>
                    <a:pt x="706" y="192"/>
                  </a:lnTo>
                  <a:lnTo>
                    <a:pt x="707" y="192"/>
                  </a:lnTo>
                  <a:lnTo>
                    <a:pt x="708" y="193"/>
                  </a:lnTo>
                  <a:lnTo>
                    <a:pt x="712" y="194"/>
                  </a:lnTo>
                  <a:lnTo>
                    <a:pt x="713" y="193"/>
                  </a:lnTo>
                  <a:lnTo>
                    <a:pt x="713" y="193"/>
                  </a:lnTo>
                  <a:lnTo>
                    <a:pt x="715" y="192"/>
                  </a:lnTo>
                  <a:lnTo>
                    <a:pt x="715" y="190"/>
                  </a:lnTo>
                  <a:lnTo>
                    <a:pt x="714" y="187"/>
                  </a:lnTo>
                  <a:lnTo>
                    <a:pt x="712" y="182"/>
                  </a:lnTo>
                  <a:lnTo>
                    <a:pt x="711" y="181"/>
                  </a:lnTo>
                  <a:lnTo>
                    <a:pt x="710" y="181"/>
                  </a:lnTo>
                  <a:lnTo>
                    <a:pt x="710" y="181"/>
                  </a:lnTo>
                  <a:lnTo>
                    <a:pt x="706" y="181"/>
                  </a:lnTo>
                  <a:lnTo>
                    <a:pt x="704" y="181"/>
                  </a:lnTo>
                  <a:lnTo>
                    <a:pt x="703" y="180"/>
                  </a:lnTo>
                  <a:lnTo>
                    <a:pt x="703" y="180"/>
                  </a:lnTo>
                  <a:lnTo>
                    <a:pt x="700" y="173"/>
                  </a:lnTo>
                  <a:lnTo>
                    <a:pt x="699" y="167"/>
                  </a:lnTo>
                  <a:lnTo>
                    <a:pt x="699" y="159"/>
                  </a:lnTo>
                  <a:lnTo>
                    <a:pt x="700" y="151"/>
                  </a:lnTo>
                  <a:lnTo>
                    <a:pt x="700" y="151"/>
                  </a:lnTo>
                  <a:lnTo>
                    <a:pt x="701" y="147"/>
                  </a:lnTo>
                  <a:lnTo>
                    <a:pt x="703" y="142"/>
                  </a:lnTo>
                  <a:lnTo>
                    <a:pt x="704" y="137"/>
                  </a:lnTo>
                  <a:lnTo>
                    <a:pt x="704" y="136"/>
                  </a:lnTo>
                  <a:lnTo>
                    <a:pt x="703" y="133"/>
                  </a:lnTo>
                  <a:lnTo>
                    <a:pt x="703" y="133"/>
                  </a:lnTo>
                  <a:lnTo>
                    <a:pt x="696" y="130"/>
                  </a:lnTo>
                  <a:lnTo>
                    <a:pt x="693" y="127"/>
                  </a:lnTo>
                  <a:lnTo>
                    <a:pt x="692" y="124"/>
                  </a:lnTo>
                  <a:lnTo>
                    <a:pt x="692" y="124"/>
                  </a:lnTo>
                  <a:lnTo>
                    <a:pt x="692" y="119"/>
                  </a:lnTo>
                  <a:lnTo>
                    <a:pt x="693" y="115"/>
                  </a:lnTo>
                  <a:lnTo>
                    <a:pt x="695" y="110"/>
                  </a:lnTo>
                  <a:lnTo>
                    <a:pt x="699" y="107"/>
                  </a:lnTo>
                  <a:lnTo>
                    <a:pt x="699" y="107"/>
                  </a:lnTo>
                  <a:lnTo>
                    <a:pt x="705" y="100"/>
                  </a:lnTo>
                  <a:lnTo>
                    <a:pt x="708" y="93"/>
                  </a:lnTo>
                  <a:lnTo>
                    <a:pt x="711" y="85"/>
                  </a:lnTo>
                  <a:lnTo>
                    <a:pt x="710" y="76"/>
                  </a:lnTo>
                  <a:lnTo>
                    <a:pt x="710" y="76"/>
                  </a:lnTo>
                  <a:lnTo>
                    <a:pt x="710" y="74"/>
                  </a:lnTo>
                  <a:lnTo>
                    <a:pt x="710" y="73"/>
                  </a:lnTo>
                  <a:lnTo>
                    <a:pt x="711" y="72"/>
                  </a:lnTo>
                  <a:lnTo>
                    <a:pt x="711" y="72"/>
                  </a:lnTo>
                  <a:lnTo>
                    <a:pt x="712" y="73"/>
                  </a:lnTo>
                  <a:lnTo>
                    <a:pt x="713" y="74"/>
                  </a:lnTo>
                  <a:lnTo>
                    <a:pt x="713" y="74"/>
                  </a:lnTo>
                  <a:lnTo>
                    <a:pt x="713" y="77"/>
                  </a:lnTo>
                  <a:lnTo>
                    <a:pt x="713" y="78"/>
                  </a:lnTo>
                  <a:lnTo>
                    <a:pt x="714" y="79"/>
                  </a:lnTo>
                  <a:lnTo>
                    <a:pt x="714" y="79"/>
                  </a:lnTo>
                  <a:lnTo>
                    <a:pt x="716" y="82"/>
                  </a:lnTo>
                  <a:lnTo>
                    <a:pt x="718" y="83"/>
                  </a:lnTo>
                  <a:lnTo>
                    <a:pt x="719" y="86"/>
                  </a:lnTo>
                  <a:lnTo>
                    <a:pt x="719" y="88"/>
                  </a:lnTo>
                  <a:lnTo>
                    <a:pt x="719" y="88"/>
                  </a:lnTo>
                  <a:lnTo>
                    <a:pt x="719" y="97"/>
                  </a:lnTo>
                  <a:lnTo>
                    <a:pt x="718" y="106"/>
                  </a:lnTo>
                  <a:lnTo>
                    <a:pt x="719" y="110"/>
                  </a:lnTo>
                  <a:lnTo>
                    <a:pt x="721" y="115"/>
                  </a:lnTo>
                  <a:lnTo>
                    <a:pt x="723" y="118"/>
                  </a:lnTo>
                  <a:lnTo>
                    <a:pt x="725" y="120"/>
                  </a:lnTo>
                  <a:lnTo>
                    <a:pt x="725" y="120"/>
                  </a:lnTo>
                  <a:lnTo>
                    <a:pt x="734" y="125"/>
                  </a:lnTo>
                  <a:lnTo>
                    <a:pt x="742" y="131"/>
                  </a:lnTo>
                  <a:lnTo>
                    <a:pt x="742" y="131"/>
                  </a:lnTo>
                  <a:lnTo>
                    <a:pt x="743" y="133"/>
                  </a:lnTo>
                  <a:lnTo>
                    <a:pt x="746" y="133"/>
                  </a:lnTo>
                  <a:lnTo>
                    <a:pt x="746" y="133"/>
                  </a:lnTo>
                  <a:lnTo>
                    <a:pt x="750" y="132"/>
                  </a:lnTo>
                  <a:lnTo>
                    <a:pt x="756" y="132"/>
                  </a:lnTo>
                  <a:lnTo>
                    <a:pt x="759" y="136"/>
                  </a:lnTo>
                  <a:lnTo>
                    <a:pt x="764" y="140"/>
                  </a:lnTo>
                  <a:lnTo>
                    <a:pt x="764" y="140"/>
                  </a:lnTo>
                  <a:lnTo>
                    <a:pt x="765" y="141"/>
                  </a:lnTo>
                  <a:lnTo>
                    <a:pt x="767" y="140"/>
                  </a:lnTo>
                  <a:lnTo>
                    <a:pt x="769" y="139"/>
                  </a:lnTo>
                  <a:lnTo>
                    <a:pt x="771" y="139"/>
                  </a:lnTo>
                  <a:lnTo>
                    <a:pt x="771" y="139"/>
                  </a:lnTo>
                  <a:lnTo>
                    <a:pt x="775" y="140"/>
                  </a:lnTo>
                  <a:lnTo>
                    <a:pt x="776" y="140"/>
                  </a:lnTo>
                  <a:lnTo>
                    <a:pt x="776" y="140"/>
                  </a:lnTo>
                  <a:lnTo>
                    <a:pt x="777" y="138"/>
                  </a:lnTo>
                  <a:lnTo>
                    <a:pt x="777" y="136"/>
                  </a:lnTo>
                  <a:lnTo>
                    <a:pt x="775" y="132"/>
                  </a:lnTo>
                  <a:lnTo>
                    <a:pt x="767" y="127"/>
                  </a:lnTo>
                  <a:lnTo>
                    <a:pt x="767" y="127"/>
                  </a:lnTo>
                  <a:lnTo>
                    <a:pt x="764" y="125"/>
                  </a:lnTo>
                  <a:lnTo>
                    <a:pt x="759" y="124"/>
                  </a:lnTo>
                  <a:lnTo>
                    <a:pt x="750" y="121"/>
                  </a:lnTo>
                  <a:lnTo>
                    <a:pt x="746" y="120"/>
                  </a:lnTo>
                  <a:lnTo>
                    <a:pt x="742" y="119"/>
                  </a:lnTo>
                  <a:lnTo>
                    <a:pt x="739" y="117"/>
                  </a:lnTo>
                  <a:lnTo>
                    <a:pt x="738" y="112"/>
                  </a:lnTo>
                  <a:lnTo>
                    <a:pt x="738" y="112"/>
                  </a:lnTo>
                  <a:lnTo>
                    <a:pt x="737" y="108"/>
                  </a:lnTo>
                  <a:lnTo>
                    <a:pt x="738" y="103"/>
                  </a:lnTo>
                  <a:lnTo>
                    <a:pt x="738" y="103"/>
                  </a:lnTo>
                  <a:lnTo>
                    <a:pt x="739" y="100"/>
                  </a:lnTo>
                  <a:lnTo>
                    <a:pt x="742" y="99"/>
                  </a:lnTo>
                  <a:lnTo>
                    <a:pt x="744" y="98"/>
                  </a:lnTo>
                  <a:lnTo>
                    <a:pt x="746" y="99"/>
                  </a:lnTo>
                  <a:lnTo>
                    <a:pt x="746" y="99"/>
                  </a:lnTo>
                  <a:lnTo>
                    <a:pt x="755" y="105"/>
                  </a:lnTo>
                  <a:lnTo>
                    <a:pt x="759" y="107"/>
                  </a:lnTo>
                  <a:lnTo>
                    <a:pt x="763" y="108"/>
                  </a:lnTo>
                  <a:lnTo>
                    <a:pt x="765" y="107"/>
                  </a:lnTo>
                  <a:lnTo>
                    <a:pt x="765" y="107"/>
                  </a:lnTo>
                  <a:lnTo>
                    <a:pt x="767" y="106"/>
                  </a:lnTo>
                  <a:lnTo>
                    <a:pt x="768" y="104"/>
                  </a:lnTo>
                  <a:lnTo>
                    <a:pt x="769" y="101"/>
                  </a:lnTo>
                  <a:lnTo>
                    <a:pt x="768" y="99"/>
                  </a:lnTo>
                  <a:lnTo>
                    <a:pt x="768" y="99"/>
                  </a:lnTo>
                  <a:lnTo>
                    <a:pt x="765" y="97"/>
                  </a:lnTo>
                  <a:lnTo>
                    <a:pt x="760" y="96"/>
                  </a:lnTo>
                  <a:lnTo>
                    <a:pt x="757" y="95"/>
                  </a:lnTo>
                  <a:lnTo>
                    <a:pt x="756" y="94"/>
                  </a:lnTo>
                  <a:lnTo>
                    <a:pt x="755" y="91"/>
                  </a:lnTo>
                  <a:lnTo>
                    <a:pt x="755" y="91"/>
                  </a:lnTo>
                  <a:lnTo>
                    <a:pt x="756" y="89"/>
                  </a:lnTo>
                  <a:lnTo>
                    <a:pt x="757" y="88"/>
                  </a:lnTo>
                  <a:lnTo>
                    <a:pt x="761" y="85"/>
                  </a:lnTo>
                  <a:lnTo>
                    <a:pt x="768" y="83"/>
                  </a:lnTo>
                  <a:lnTo>
                    <a:pt x="774" y="83"/>
                  </a:lnTo>
                  <a:lnTo>
                    <a:pt x="774" y="83"/>
                  </a:lnTo>
                  <a:lnTo>
                    <a:pt x="780" y="84"/>
                  </a:lnTo>
                  <a:lnTo>
                    <a:pt x="787" y="85"/>
                  </a:lnTo>
                  <a:lnTo>
                    <a:pt x="787" y="85"/>
                  </a:lnTo>
                  <a:lnTo>
                    <a:pt x="790" y="86"/>
                  </a:lnTo>
                  <a:lnTo>
                    <a:pt x="794" y="88"/>
                  </a:lnTo>
                  <a:lnTo>
                    <a:pt x="799" y="94"/>
                  </a:lnTo>
                  <a:lnTo>
                    <a:pt x="809" y="107"/>
                  </a:lnTo>
                  <a:lnTo>
                    <a:pt x="809" y="107"/>
                  </a:lnTo>
                  <a:lnTo>
                    <a:pt x="813" y="110"/>
                  </a:lnTo>
                  <a:lnTo>
                    <a:pt x="816" y="110"/>
                  </a:lnTo>
                  <a:lnTo>
                    <a:pt x="819" y="110"/>
                  </a:lnTo>
                  <a:lnTo>
                    <a:pt x="823" y="110"/>
                  </a:lnTo>
                  <a:lnTo>
                    <a:pt x="823" y="110"/>
                  </a:lnTo>
                  <a:lnTo>
                    <a:pt x="827" y="110"/>
                  </a:lnTo>
                  <a:lnTo>
                    <a:pt x="829" y="111"/>
                  </a:lnTo>
                  <a:lnTo>
                    <a:pt x="831" y="112"/>
                  </a:lnTo>
                  <a:lnTo>
                    <a:pt x="831" y="116"/>
                  </a:lnTo>
                  <a:lnTo>
                    <a:pt x="831" y="116"/>
                  </a:lnTo>
                  <a:lnTo>
                    <a:pt x="827" y="125"/>
                  </a:lnTo>
                  <a:lnTo>
                    <a:pt x="827" y="129"/>
                  </a:lnTo>
                  <a:lnTo>
                    <a:pt x="827" y="130"/>
                  </a:lnTo>
                  <a:lnTo>
                    <a:pt x="829" y="131"/>
                  </a:lnTo>
                  <a:lnTo>
                    <a:pt x="829" y="131"/>
                  </a:lnTo>
                  <a:lnTo>
                    <a:pt x="836" y="132"/>
                  </a:lnTo>
                  <a:lnTo>
                    <a:pt x="842" y="133"/>
                  </a:lnTo>
                  <a:lnTo>
                    <a:pt x="842" y="133"/>
                  </a:lnTo>
                  <a:lnTo>
                    <a:pt x="844" y="132"/>
                  </a:lnTo>
                  <a:lnTo>
                    <a:pt x="847" y="129"/>
                  </a:lnTo>
                  <a:lnTo>
                    <a:pt x="847" y="127"/>
                  </a:lnTo>
                  <a:lnTo>
                    <a:pt x="845" y="124"/>
                  </a:lnTo>
                  <a:lnTo>
                    <a:pt x="845" y="124"/>
                  </a:lnTo>
                  <a:lnTo>
                    <a:pt x="841" y="118"/>
                  </a:lnTo>
                  <a:lnTo>
                    <a:pt x="838" y="111"/>
                  </a:lnTo>
                  <a:lnTo>
                    <a:pt x="830" y="99"/>
                  </a:lnTo>
                  <a:lnTo>
                    <a:pt x="830" y="99"/>
                  </a:lnTo>
                  <a:lnTo>
                    <a:pt x="828" y="97"/>
                  </a:lnTo>
                  <a:lnTo>
                    <a:pt x="828" y="96"/>
                  </a:lnTo>
                  <a:lnTo>
                    <a:pt x="827" y="95"/>
                  </a:lnTo>
                  <a:lnTo>
                    <a:pt x="827" y="95"/>
                  </a:lnTo>
                  <a:lnTo>
                    <a:pt x="827" y="91"/>
                  </a:lnTo>
                  <a:lnTo>
                    <a:pt x="826" y="89"/>
                  </a:lnTo>
                  <a:lnTo>
                    <a:pt x="822" y="87"/>
                  </a:lnTo>
                  <a:lnTo>
                    <a:pt x="820" y="86"/>
                  </a:lnTo>
                  <a:lnTo>
                    <a:pt x="813" y="85"/>
                  </a:lnTo>
                  <a:lnTo>
                    <a:pt x="811" y="84"/>
                  </a:lnTo>
                  <a:lnTo>
                    <a:pt x="809" y="82"/>
                  </a:lnTo>
                  <a:lnTo>
                    <a:pt x="809" y="82"/>
                  </a:lnTo>
                  <a:lnTo>
                    <a:pt x="807" y="77"/>
                  </a:lnTo>
                  <a:lnTo>
                    <a:pt x="806" y="73"/>
                  </a:lnTo>
                  <a:lnTo>
                    <a:pt x="805" y="67"/>
                  </a:lnTo>
                  <a:lnTo>
                    <a:pt x="806" y="62"/>
                  </a:lnTo>
                  <a:lnTo>
                    <a:pt x="806" y="62"/>
                  </a:lnTo>
                  <a:lnTo>
                    <a:pt x="807" y="58"/>
                  </a:lnTo>
                  <a:lnTo>
                    <a:pt x="810" y="57"/>
                  </a:lnTo>
                  <a:lnTo>
                    <a:pt x="813" y="57"/>
                  </a:lnTo>
                  <a:lnTo>
                    <a:pt x="818" y="58"/>
                  </a:lnTo>
                  <a:lnTo>
                    <a:pt x="818" y="58"/>
                  </a:lnTo>
                  <a:lnTo>
                    <a:pt x="822" y="58"/>
                  </a:lnTo>
                  <a:lnTo>
                    <a:pt x="827" y="58"/>
                  </a:lnTo>
                  <a:lnTo>
                    <a:pt x="836" y="57"/>
                  </a:lnTo>
                  <a:lnTo>
                    <a:pt x="845" y="56"/>
                  </a:lnTo>
                  <a:lnTo>
                    <a:pt x="850" y="56"/>
                  </a:lnTo>
                  <a:lnTo>
                    <a:pt x="854" y="57"/>
                  </a:lnTo>
                  <a:lnTo>
                    <a:pt x="854" y="57"/>
                  </a:lnTo>
                  <a:lnTo>
                    <a:pt x="857" y="57"/>
                  </a:lnTo>
                  <a:lnTo>
                    <a:pt x="859" y="57"/>
                  </a:lnTo>
                  <a:lnTo>
                    <a:pt x="863" y="56"/>
                  </a:lnTo>
                  <a:lnTo>
                    <a:pt x="863" y="56"/>
                  </a:lnTo>
                  <a:lnTo>
                    <a:pt x="864" y="57"/>
                  </a:lnTo>
                  <a:lnTo>
                    <a:pt x="864" y="57"/>
                  </a:lnTo>
                  <a:lnTo>
                    <a:pt x="864" y="59"/>
                  </a:lnTo>
                  <a:lnTo>
                    <a:pt x="862" y="62"/>
                  </a:lnTo>
                  <a:lnTo>
                    <a:pt x="861" y="65"/>
                  </a:lnTo>
                  <a:lnTo>
                    <a:pt x="861" y="65"/>
                  </a:lnTo>
                  <a:lnTo>
                    <a:pt x="862" y="67"/>
                  </a:lnTo>
                  <a:lnTo>
                    <a:pt x="863" y="68"/>
                  </a:lnTo>
                  <a:lnTo>
                    <a:pt x="864" y="69"/>
                  </a:lnTo>
                  <a:lnTo>
                    <a:pt x="865" y="69"/>
                  </a:lnTo>
                  <a:lnTo>
                    <a:pt x="865" y="69"/>
                  </a:lnTo>
                  <a:lnTo>
                    <a:pt x="869" y="67"/>
                  </a:lnTo>
                  <a:lnTo>
                    <a:pt x="872" y="66"/>
                  </a:lnTo>
                  <a:lnTo>
                    <a:pt x="874" y="67"/>
                  </a:lnTo>
                  <a:lnTo>
                    <a:pt x="878" y="67"/>
                  </a:lnTo>
                  <a:lnTo>
                    <a:pt x="878" y="67"/>
                  </a:lnTo>
                  <a:lnTo>
                    <a:pt x="879" y="66"/>
                  </a:lnTo>
                  <a:lnTo>
                    <a:pt x="879" y="65"/>
                  </a:lnTo>
                  <a:lnTo>
                    <a:pt x="879" y="65"/>
                  </a:lnTo>
                  <a:lnTo>
                    <a:pt x="876" y="62"/>
                  </a:lnTo>
                  <a:lnTo>
                    <a:pt x="876" y="62"/>
                  </a:lnTo>
                  <a:lnTo>
                    <a:pt x="875" y="58"/>
                  </a:lnTo>
                  <a:lnTo>
                    <a:pt x="874" y="54"/>
                  </a:lnTo>
                  <a:lnTo>
                    <a:pt x="873" y="52"/>
                  </a:lnTo>
                  <a:lnTo>
                    <a:pt x="871" y="51"/>
                  </a:lnTo>
                  <a:lnTo>
                    <a:pt x="869" y="49"/>
                  </a:lnTo>
                  <a:lnTo>
                    <a:pt x="869" y="49"/>
                  </a:lnTo>
                  <a:lnTo>
                    <a:pt x="868" y="48"/>
                  </a:lnTo>
                  <a:lnTo>
                    <a:pt x="868" y="46"/>
                  </a:lnTo>
                  <a:lnTo>
                    <a:pt x="869" y="44"/>
                  </a:lnTo>
                  <a:lnTo>
                    <a:pt x="869" y="43"/>
                  </a:lnTo>
                  <a:lnTo>
                    <a:pt x="869" y="43"/>
                  </a:lnTo>
                  <a:lnTo>
                    <a:pt x="866" y="37"/>
                  </a:lnTo>
                  <a:lnTo>
                    <a:pt x="864" y="33"/>
                  </a:lnTo>
                  <a:lnTo>
                    <a:pt x="864" y="33"/>
                  </a:lnTo>
                  <a:lnTo>
                    <a:pt x="863" y="31"/>
                  </a:lnTo>
                  <a:lnTo>
                    <a:pt x="864" y="30"/>
                  </a:lnTo>
                  <a:lnTo>
                    <a:pt x="864" y="30"/>
                  </a:lnTo>
                  <a:lnTo>
                    <a:pt x="866" y="30"/>
                  </a:lnTo>
                  <a:lnTo>
                    <a:pt x="869" y="30"/>
                  </a:lnTo>
                  <a:lnTo>
                    <a:pt x="871" y="31"/>
                  </a:lnTo>
                  <a:lnTo>
                    <a:pt x="872" y="30"/>
                  </a:lnTo>
                  <a:lnTo>
                    <a:pt x="872" y="30"/>
                  </a:lnTo>
                  <a:lnTo>
                    <a:pt x="874" y="28"/>
                  </a:lnTo>
                  <a:lnTo>
                    <a:pt x="875" y="26"/>
                  </a:lnTo>
                  <a:lnTo>
                    <a:pt x="878" y="25"/>
                  </a:lnTo>
                  <a:lnTo>
                    <a:pt x="880" y="23"/>
                  </a:lnTo>
                  <a:lnTo>
                    <a:pt x="880" y="23"/>
                  </a:lnTo>
                  <a:lnTo>
                    <a:pt x="882" y="22"/>
                  </a:lnTo>
                  <a:lnTo>
                    <a:pt x="884" y="19"/>
                  </a:lnTo>
                  <a:lnTo>
                    <a:pt x="885" y="15"/>
                  </a:lnTo>
                  <a:lnTo>
                    <a:pt x="887" y="13"/>
                  </a:lnTo>
                  <a:lnTo>
                    <a:pt x="887" y="13"/>
                  </a:lnTo>
                  <a:lnTo>
                    <a:pt x="887" y="12"/>
                  </a:lnTo>
                  <a:lnTo>
                    <a:pt x="887" y="12"/>
                  </a:lnTo>
                  <a:lnTo>
                    <a:pt x="890" y="13"/>
                  </a:lnTo>
                  <a:lnTo>
                    <a:pt x="892" y="14"/>
                  </a:lnTo>
                  <a:lnTo>
                    <a:pt x="894" y="15"/>
                  </a:lnTo>
                  <a:lnTo>
                    <a:pt x="896" y="14"/>
                  </a:lnTo>
                  <a:lnTo>
                    <a:pt x="896" y="14"/>
                  </a:lnTo>
                  <a:lnTo>
                    <a:pt x="899" y="13"/>
                  </a:lnTo>
                  <a:lnTo>
                    <a:pt x="899" y="13"/>
                  </a:lnTo>
                  <a:lnTo>
                    <a:pt x="903" y="13"/>
                  </a:lnTo>
                  <a:lnTo>
                    <a:pt x="903" y="13"/>
                  </a:lnTo>
                  <a:lnTo>
                    <a:pt x="908" y="11"/>
                  </a:lnTo>
                  <a:lnTo>
                    <a:pt x="915" y="9"/>
                  </a:lnTo>
                  <a:lnTo>
                    <a:pt x="915" y="9"/>
                  </a:lnTo>
                  <a:lnTo>
                    <a:pt x="922" y="6"/>
                  </a:lnTo>
                  <a:lnTo>
                    <a:pt x="927" y="4"/>
                  </a:lnTo>
                  <a:lnTo>
                    <a:pt x="934" y="1"/>
                  </a:lnTo>
                  <a:lnTo>
                    <a:pt x="941" y="0"/>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3" name="Freeform 652"/>
            <p:cNvSpPr>
              <a:spLocks/>
            </p:cNvSpPr>
            <p:nvPr/>
          </p:nvSpPr>
          <p:spPr bwMode="gray">
            <a:xfrm>
              <a:off x="5189971" y="2316600"/>
              <a:ext cx="131949" cy="105603"/>
            </a:xfrm>
            <a:custGeom>
              <a:avLst/>
              <a:gdLst/>
              <a:ahLst/>
              <a:cxnLst>
                <a:cxn ang="0">
                  <a:pos x="66" y="8"/>
                </a:cxn>
                <a:cxn ang="0">
                  <a:pos x="55" y="1"/>
                </a:cxn>
                <a:cxn ang="0">
                  <a:pos x="43" y="0"/>
                </a:cxn>
                <a:cxn ang="0">
                  <a:pos x="36" y="1"/>
                </a:cxn>
                <a:cxn ang="0">
                  <a:pos x="24" y="7"/>
                </a:cxn>
                <a:cxn ang="0">
                  <a:pos x="17" y="9"/>
                </a:cxn>
                <a:cxn ang="0">
                  <a:pos x="14" y="12"/>
                </a:cxn>
                <a:cxn ang="0">
                  <a:pos x="13" y="18"/>
                </a:cxn>
                <a:cxn ang="0">
                  <a:pos x="14" y="18"/>
                </a:cxn>
                <a:cxn ang="0">
                  <a:pos x="12" y="23"/>
                </a:cxn>
                <a:cxn ang="0">
                  <a:pos x="6" y="28"/>
                </a:cxn>
                <a:cxn ang="0">
                  <a:pos x="1" y="39"/>
                </a:cxn>
                <a:cxn ang="0">
                  <a:pos x="0" y="44"/>
                </a:cxn>
                <a:cxn ang="0">
                  <a:pos x="2" y="51"/>
                </a:cxn>
                <a:cxn ang="0">
                  <a:pos x="9" y="53"/>
                </a:cxn>
                <a:cxn ang="0">
                  <a:pos x="23" y="53"/>
                </a:cxn>
                <a:cxn ang="0">
                  <a:pos x="25" y="54"/>
                </a:cxn>
                <a:cxn ang="0">
                  <a:pos x="26" y="55"/>
                </a:cxn>
                <a:cxn ang="0">
                  <a:pos x="31" y="66"/>
                </a:cxn>
                <a:cxn ang="0">
                  <a:pos x="34" y="66"/>
                </a:cxn>
                <a:cxn ang="0">
                  <a:pos x="38" y="65"/>
                </a:cxn>
                <a:cxn ang="0">
                  <a:pos x="42" y="65"/>
                </a:cxn>
                <a:cxn ang="0">
                  <a:pos x="46" y="68"/>
                </a:cxn>
                <a:cxn ang="0">
                  <a:pos x="53" y="73"/>
                </a:cxn>
                <a:cxn ang="0">
                  <a:pos x="58" y="73"/>
                </a:cxn>
                <a:cxn ang="0">
                  <a:pos x="62" y="72"/>
                </a:cxn>
                <a:cxn ang="0">
                  <a:pos x="65" y="72"/>
                </a:cxn>
                <a:cxn ang="0">
                  <a:pos x="66" y="73"/>
                </a:cxn>
                <a:cxn ang="0">
                  <a:pos x="69" y="76"/>
                </a:cxn>
                <a:cxn ang="0">
                  <a:pos x="75" y="75"/>
                </a:cxn>
                <a:cxn ang="0">
                  <a:pos x="87" y="74"/>
                </a:cxn>
                <a:cxn ang="0">
                  <a:pos x="93" y="73"/>
                </a:cxn>
                <a:cxn ang="0">
                  <a:pos x="94" y="70"/>
                </a:cxn>
                <a:cxn ang="0">
                  <a:pos x="89" y="70"/>
                </a:cxn>
                <a:cxn ang="0">
                  <a:pos x="83" y="68"/>
                </a:cxn>
                <a:cxn ang="0">
                  <a:pos x="79" y="65"/>
                </a:cxn>
                <a:cxn ang="0">
                  <a:pos x="76" y="64"/>
                </a:cxn>
                <a:cxn ang="0">
                  <a:pos x="75" y="61"/>
                </a:cxn>
                <a:cxn ang="0">
                  <a:pos x="74" y="60"/>
                </a:cxn>
                <a:cxn ang="0">
                  <a:pos x="61" y="53"/>
                </a:cxn>
                <a:cxn ang="0">
                  <a:pos x="58" y="48"/>
                </a:cxn>
                <a:cxn ang="0">
                  <a:pos x="58" y="40"/>
                </a:cxn>
                <a:cxn ang="0">
                  <a:pos x="58" y="38"/>
                </a:cxn>
                <a:cxn ang="0">
                  <a:pos x="56" y="34"/>
                </a:cxn>
                <a:cxn ang="0">
                  <a:pos x="57" y="30"/>
                </a:cxn>
                <a:cxn ang="0">
                  <a:pos x="56" y="27"/>
                </a:cxn>
                <a:cxn ang="0">
                  <a:pos x="56" y="24"/>
                </a:cxn>
                <a:cxn ang="0">
                  <a:pos x="58" y="21"/>
                </a:cxn>
                <a:cxn ang="0">
                  <a:pos x="61" y="16"/>
                </a:cxn>
                <a:cxn ang="0">
                  <a:pos x="66" y="11"/>
                </a:cxn>
                <a:cxn ang="0">
                  <a:pos x="66" y="10"/>
                </a:cxn>
                <a:cxn ang="0">
                  <a:pos x="66" y="8"/>
                </a:cxn>
              </a:cxnLst>
              <a:rect l="0" t="0" r="r" b="b"/>
              <a:pathLst>
                <a:path w="94" h="76">
                  <a:moveTo>
                    <a:pt x="66" y="8"/>
                  </a:moveTo>
                  <a:lnTo>
                    <a:pt x="66" y="8"/>
                  </a:lnTo>
                  <a:lnTo>
                    <a:pt x="61" y="3"/>
                  </a:lnTo>
                  <a:lnTo>
                    <a:pt x="55" y="1"/>
                  </a:lnTo>
                  <a:lnTo>
                    <a:pt x="48" y="0"/>
                  </a:lnTo>
                  <a:lnTo>
                    <a:pt x="43" y="0"/>
                  </a:lnTo>
                  <a:lnTo>
                    <a:pt x="43" y="0"/>
                  </a:lnTo>
                  <a:lnTo>
                    <a:pt x="36" y="1"/>
                  </a:lnTo>
                  <a:lnTo>
                    <a:pt x="30" y="5"/>
                  </a:lnTo>
                  <a:lnTo>
                    <a:pt x="24" y="7"/>
                  </a:lnTo>
                  <a:lnTo>
                    <a:pt x="17" y="9"/>
                  </a:lnTo>
                  <a:lnTo>
                    <a:pt x="17" y="9"/>
                  </a:lnTo>
                  <a:lnTo>
                    <a:pt x="15" y="11"/>
                  </a:lnTo>
                  <a:lnTo>
                    <a:pt x="14" y="12"/>
                  </a:lnTo>
                  <a:lnTo>
                    <a:pt x="13" y="18"/>
                  </a:lnTo>
                  <a:lnTo>
                    <a:pt x="13" y="18"/>
                  </a:lnTo>
                  <a:lnTo>
                    <a:pt x="14" y="18"/>
                  </a:lnTo>
                  <a:lnTo>
                    <a:pt x="14" y="18"/>
                  </a:lnTo>
                  <a:lnTo>
                    <a:pt x="14" y="21"/>
                  </a:lnTo>
                  <a:lnTo>
                    <a:pt x="12" y="23"/>
                  </a:lnTo>
                  <a:lnTo>
                    <a:pt x="12" y="23"/>
                  </a:lnTo>
                  <a:lnTo>
                    <a:pt x="6" y="28"/>
                  </a:lnTo>
                  <a:lnTo>
                    <a:pt x="3" y="33"/>
                  </a:lnTo>
                  <a:lnTo>
                    <a:pt x="1" y="39"/>
                  </a:lnTo>
                  <a:lnTo>
                    <a:pt x="0" y="44"/>
                  </a:lnTo>
                  <a:lnTo>
                    <a:pt x="0" y="44"/>
                  </a:lnTo>
                  <a:lnTo>
                    <a:pt x="1" y="49"/>
                  </a:lnTo>
                  <a:lnTo>
                    <a:pt x="2" y="51"/>
                  </a:lnTo>
                  <a:lnTo>
                    <a:pt x="5" y="52"/>
                  </a:lnTo>
                  <a:lnTo>
                    <a:pt x="9" y="53"/>
                  </a:lnTo>
                  <a:lnTo>
                    <a:pt x="16" y="53"/>
                  </a:lnTo>
                  <a:lnTo>
                    <a:pt x="23" y="53"/>
                  </a:lnTo>
                  <a:lnTo>
                    <a:pt x="23" y="53"/>
                  </a:lnTo>
                  <a:lnTo>
                    <a:pt x="25" y="54"/>
                  </a:lnTo>
                  <a:lnTo>
                    <a:pt x="26" y="55"/>
                  </a:lnTo>
                  <a:lnTo>
                    <a:pt x="26" y="55"/>
                  </a:lnTo>
                  <a:lnTo>
                    <a:pt x="28" y="63"/>
                  </a:lnTo>
                  <a:lnTo>
                    <a:pt x="31" y="66"/>
                  </a:lnTo>
                  <a:lnTo>
                    <a:pt x="33" y="66"/>
                  </a:lnTo>
                  <a:lnTo>
                    <a:pt x="34" y="66"/>
                  </a:lnTo>
                  <a:lnTo>
                    <a:pt x="34" y="66"/>
                  </a:lnTo>
                  <a:lnTo>
                    <a:pt x="38" y="65"/>
                  </a:lnTo>
                  <a:lnTo>
                    <a:pt x="40" y="65"/>
                  </a:lnTo>
                  <a:lnTo>
                    <a:pt x="42" y="65"/>
                  </a:lnTo>
                  <a:lnTo>
                    <a:pt x="42" y="65"/>
                  </a:lnTo>
                  <a:lnTo>
                    <a:pt x="46" y="68"/>
                  </a:lnTo>
                  <a:lnTo>
                    <a:pt x="49" y="71"/>
                  </a:lnTo>
                  <a:lnTo>
                    <a:pt x="53" y="73"/>
                  </a:lnTo>
                  <a:lnTo>
                    <a:pt x="55" y="74"/>
                  </a:lnTo>
                  <a:lnTo>
                    <a:pt x="58" y="73"/>
                  </a:lnTo>
                  <a:lnTo>
                    <a:pt x="58" y="73"/>
                  </a:lnTo>
                  <a:lnTo>
                    <a:pt x="62" y="72"/>
                  </a:lnTo>
                  <a:lnTo>
                    <a:pt x="63" y="72"/>
                  </a:lnTo>
                  <a:lnTo>
                    <a:pt x="65" y="72"/>
                  </a:lnTo>
                  <a:lnTo>
                    <a:pt x="65" y="72"/>
                  </a:lnTo>
                  <a:lnTo>
                    <a:pt x="66" y="73"/>
                  </a:lnTo>
                  <a:lnTo>
                    <a:pt x="67" y="74"/>
                  </a:lnTo>
                  <a:lnTo>
                    <a:pt x="69" y="76"/>
                  </a:lnTo>
                  <a:lnTo>
                    <a:pt x="69" y="76"/>
                  </a:lnTo>
                  <a:lnTo>
                    <a:pt x="75" y="75"/>
                  </a:lnTo>
                  <a:lnTo>
                    <a:pt x="82" y="75"/>
                  </a:lnTo>
                  <a:lnTo>
                    <a:pt x="87" y="74"/>
                  </a:lnTo>
                  <a:lnTo>
                    <a:pt x="93" y="73"/>
                  </a:lnTo>
                  <a:lnTo>
                    <a:pt x="93" y="73"/>
                  </a:lnTo>
                  <a:lnTo>
                    <a:pt x="94" y="72"/>
                  </a:lnTo>
                  <a:lnTo>
                    <a:pt x="94" y="70"/>
                  </a:lnTo>
                  <a:lnTo>
                    <a:pt x="94" y="70"/>
                  </a:lnTo>
                  <a:lnTo>
                    <a:pt x="89" y="70"/>
                  </a:lnTo>
                  <a:lnTo>
                    <a:pt x="86" y="69"/>
                  </a:lnTo>
                  <a:lnTo>
                    <a:pt x="83" y="68"/>
                  </a:lnTo>
                  <a:lnTo>
                    <a:pt x="79" y="65"/>
                  </a:lnTo>
                  <a:lnTo>
                    <a:pt x="79" y="65"/>
                  </a:lnTo>
                  <a:lnTo>
                    <a:pt x="76" y="64"/>
                  </a:lnTo>
                  <a:lnTo>
                    <a:pt x="76" y="64"/>
                  </a:lnTo>
                  <a:lnTo>
                    <a:pt x="75" y="62"/>
                  </a:lnTo>
                  <a:lnTo>
                    <a:pt x="75" y="61"/>
                  </a:lnTo>
                  <a:lnTo>
                    <a:pt x="74" y="60"/>
                  </a:lnTo>
                  <a:lnTo>
                    <a:pt x="74" y="60"/>
                  </a:lnTo>
                  <a:lnTo>
                    <a:pt x="66" y="58"/>
                  </a:lnTo>
                  <a:lnTo>
                    <a:pt x="61" y="53"/>
                  </a:lnTo>
                  <a:lnTo>
                    <a:pt x="59" y="51"/>
                  </a:lnTo>
                  <a:lnTo>
                    <a:pt x="58" y="48"/>
                  </a:lnTo>
                  <a:lnTo>
                    <a:pt x="57" y="44"/>
                  </a:lnTo>
                  <a:lnTo>
                    <a:pt x="58" y="40"/>
                  </a:lnTo>
                  <a:lnTo>
                    <a:pt x="58" y="40"/>
                  </a:lnTo>
                  <a:lnTo>
                    <a:pt x="58" y="38"/>
                  </a:lnTo>
                  <a:lnTo>
                    <a:pt x="57" y="37"/>
                  </a:lnTo>
                  <a:lnTo>
                    <a:pt x="56" y="34"/>
                  </a:lnTo>
                  <a:lnTo>
                    <a:pt x="56" y="34"/>
                  </a:lnTo>
                  <a:lnTo>
                    <a:pt x="57" y="30"/>
                  </a:lnTo>
                  <a:lnTo>
                    <a:pt x="57" y="28"/>
                  </a:lnTo>
                  <a:lnTo>
                    <a:pt x="56" y="27"/>
                  </a:lnTo>
                  <a:lnTo>
                    <a:pt x="56" y="27"/>
                  </a:lnTo>
                  <a:lnTo>
                    <a:pt x="56" y="24"/>
                  </a:lnTo>
                  <a:lnTo>
                    <a:pt x="56" y="24"/>
                  </a:lnTo>
                  <a:lnTo>
                    <a:pt x="58" y="21"/>
                  </a:lnTo>
                  <a:lnTo>
                    <a:pt x="58" y="21"/>
                  </a:lnTo>
                  <a:lnTo>
                    <a:pt x="61" y="16"/>
                  </a:lnTo>
                  <a:lnTo>
                    <a:pt x="63" y="13"/>
                  </a:lnTo>
                  <a:lnTo>
                    <a:pt x="66" y="11"/>
                  </a:lnTo>
                  <a:lnTo>
                    <a:pt x="66" y="11"/>
                  </a:lnTo>
                  <a:lnTo>
                    <a:pt x="66" y="10"/>
                  </a:lnTo>
                  <a:lnTo>
                    <a:pt x="66" y="8"/>
                  </a:lnTo>
                  <a:lnTo>
                    <a:pt x="66"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4" name="Freeform 653"/>
            <p:cNvSpPr>
              <a:spLocks/>
            </p:cNvSpPr>
            <p:nvPr/>
          </p:nvSpPr>
          <p:spPr bwMode="gray">
            <a:xfrm>
              <a:off x="5115601" y="2463003"/>
              <a:ext cx="35985" cy="38401"/>
            </a:xfrm>
            <a:custGeom>
              <a:avLst/>
              <a:gdLst/>
              <a:ahLst/>
              <a:cxnLst>
                <a:cxn ang="0">
                  <a:pos x="23" y="10"/>
                </a:cxn>
                <a:cxn ang="0">
                  <a:pos x="23" y="10"/>
                </a:cxn>
                <a:cxn ang="0">
                  <a:pos x="20" y="8"/>
                </a:cxn>
                <a:cxn ang="0">
                  <a:pos x="16" y="7"/>
                </a:cxn>
                <a:cxn ang="0">
                  <a:pos x="13" y="4"/>
                </a:cxn>
                <a:cxn ang="0">
                  <a:pos x="12" y="0"/>
                </a:cxn>
                <a:cxn ang="0">
                  <a:pos x="12" y="0"/>
                </a:cxn>
                <a:cxn ang="0">
                  <a:pos x="11" y="0"/>
                </a:cxn>
                <a:cxn ang="0">
                  <a:pos x="11" y="1"/>
                </a:cxn>
                <a:cxn ang="0">
                  <a:pos x="11" y="1"/>
                </a:cxn>
                <a:cxn ang="0">
                  <a:pos x="10" y="4"/>
                </a:cxn>
                <a:cxn ang="0">
                  <a:pos x="8" y="7"/>
                </a:cxn>
                <a:cxn ang="0">
                  <a:pos x="5" y="7"/>
                </a:cxn>
                <a:cxn ang="0">
                  <a:pos x="2" y="7"/>
                </a:cxn>
                <a:cxn ang="0">
                  <a:pos x="2" y="7"/>
                </a:cxn>
                <a:cxn ang="0">
                  <a:pos x="0" y="13"/>
                </a:cxn>
                <a:cxn ang="0">
                  <a:pos x="0" y="17"/>
                </a:cxn>
                <a:cxn ang="0">
                  <a:pos x="1" y="20"/>
                </a:cxn>
                <a:cxn ang="0">
                  <a:pos x="1" y="20"/>
                </a:cxn>
                <a:cxn ang="0">
                  <a:pos x="3" y="21"/>
                </a:cxn>
                <a:cxn ang="0">
                  <a:pos x="4" y="21"/>
                </a:cxn>
                <a:cxn ang="0">
                  <a:pos x="4" y="22"/>
                </a:cxn>
                <a:cxn ang="0">
                  <a:pos x="4" y="22"/>
                </a:cxn>
                <a:cxn ang="0">
                  <a:pos x="4" y="23"/>
                </a:cxn>
                <a:cxn ang="0">
                  <a:pos x="4" y="25"/>
                </a:cxn>
                <a:cxn ang="0">
                  <a:pos x="4" y="25"/>
                </a:cxn>
                <a:cxn ang="0">
                  <a:pos x="4" y="27"/>
                </a:cxn>
                <a:cxn ang="0">
                  <a:pos x="5" y="27"/>
                </a:cxn>
                <a:cxn ang="0">
                  <a:pos x="5" y="27"/>
                </a:cxn>
                <a:cxn ang="0">
                  <a:pos x="9" y="27"/>
                </a:cxn>
                <a:cxn ang="0">
                  <a:pos x="11" y="25"/>
                </a:cxn>
                <a:cxn ang="0">
                  <a:pos x="15" y="22"/>
                </a:cxn>
                <a:cxn ang="0">
                  <a:pos x="15" y="22"/>
                </a:cxn>
                <a:cxn ang="0">
                  <a:pos x="16" y="22"/>
                </a:cxn>
                <a:cxn ang="0">
                  <a:pos x="19" y="22"/>
                </a:cxn>
                <a:cxn ang="0">
                  <a:pos x="19" y="22"/>
                </a:cxn>
                <a:cxn ang="0">
                  <a:pos x="22" y="20"/>
                </a:cxn>
                <a:cxn ang="0">
                  <a:pos x="24" y="17"/>
                </a:cxn>
                <a:cxn ang="0">
                  <a:pos x="25" y="14"/>
                </a:cxn>
                <a:cxn ang="0">
                  <a:pos x="25" y="13"/>
                </a:cxn>
                <a:cxn ang="0">
                  <a:pos x="24" y="11"/>
                </a:cxn>
                <a:cxn ang="0">
                  <a:pos x="23" y="10"/>
                </a:cxn>
                <a:cxn ang="0">
                  <a:pos x="23" y="10"/>
                </a:cxn>
              </a:cxnLst>
              <a:rect l="0" t="0" r="r" b="b"/>
              <a:pathLst>
                <a:path w="25" h="27">
                  <a:moveTo>
                    <a:pt x="23" y="10"/>
                  </a:moveTo>
                  <a:lnTo>
                    <a:pt x="23" y="10"/>
                  </a:lnTo>
                  <a:lnTo>
                    <a:pt x="20" y="8"/>
                  </a:lnTo>
                  <a:lnTo>
                    <a:pt x="16" y="7"/>
                  </a:lnTo>
                  <a:lnTo>
                    <a:pt x="13" y="4"/>
                  </a:lnTo>
                  <a:lnTo>
                    <a:pt x="12" y="0"/>
                  </a:lnTo>
                  <a:lnTo>
                    <a:pt x="12" y="0"/>
                  </a:lnTo>
                  <a:lnTo>
                    <a:pt x="11" y="0"/>
                  </a:lnTo>
                  <a:lnTo>
                    <a:pt x="11" y="1"/>
                  </a:lnTo>
                  <a:lnTo>
                    <a:pt x="11" y="1"/>
                  </a:lnTo>
                  <a:lnTo>
                    <a:pt x="10" y="4"/>
                  </a:lnTo>
                  <a:lnTo>
                    <a:pt x="8" y="7"/>
                  </a:lnTo>
                  <a:lnTo>
                    <a:pt x="5" y="7"/>
                  </a:lnTo>
                  <a:lnTo>
                    <a:pt x="2" y="7"/>
                  </a:lnTo>
                  <a:lnTo>
                    <a:pt x="2" y="7"/>
                  </a:lnTo>
                  <a:lnTo>
                    <a:pt x="0" y="13"/>
                  </a:lnTo>
                  <a:lnTo>
                    <a:pt x="0" y="17"/>
                  </a:lnTo>
                  <a:lnTo>
                    <a:pt x="1" y="20"/>
                  </a:lnTo>
                  <a:lnTo>
                    <a:pt x="1" y="20"/>
                  </a:lnTo>
                  <a:lnTo>
                    <a:pt x="3" y="21"/>
                  </a:lnTo>
                  <a:lnTo>
                    <a:pt x="4" y="21"/>
                  </a:lnTo>
                  <a:lnTo>
                    <a:pt x="4" y="22"/>
                  </a:lnTo>
                  <a:lnTo>
                    <a:pt x="4" y="22"/>
                  </a:lnTo>
                  <a:lnTo>
                    <a:pt x="4" y="23"/>
                  </a:lnTo>
                  <a:lnTo>
                    <a:pt x="4" y="25"/>
                  </a:lnTo>
                  <a:lnTo>
                    <a:pt x="4" y="25"/>
                  </a:lnTo>
                  <a:lnTo>
                    <a:pt x="4" y="27"/>
                  </a:lnTo>
                  <a:lnTo>
                    <a:pt x="5" y="27"/>
                  </a:lnTo>
                  <a:lnTo>
                    <a:pt x="5" y="27"/>
                  </a:lnTo>
                  <a:lnTo>
                    <a:pt x="9" y="27"/>
                  </a:lnTo>
                  <a:lnTo>
                    <a:pt x="11" y="25"/>
                  </a:lnTo>
                  <a:lnTo>
                    <a:pt x="15" y="22"/>
                  </a:lnTo>
                  <a:lnTo>
                    <a:pt x="15" y="22"/>
                  </a:lnTo>
                  <a:lnTo>
                    <a:pt x="16" y="22"/>
                  </a:lnTo>
                  <a:lnTo>
                    <a:pt x="19" y="22"/>
                  </a:lnTo>
                  <a:lnTo>
                    <a:pt x="19" y="22"/>
                  </a:lnTo>
                  <a:lnTo>
                    <a:pt x="22" y="20"/>
                  </a:lnTo>
                  <a:lnTo>
                    <a:pt x="24" y="17"/>
                  </a:lnTo>
                  <a:lnTo>
                    <a:pt x="25" y="14"/>
                  </a:lnTo>
                  <a:lnTo>
                    <a:pt x="25" y="13"/>
                  </a:lnTo>
                  <a:lnTo>
                    <a:pt x="24" y="11"/>
                  </a:lnTo>
                  <a:lnTo>
                    <a:pt x="23" y="10"/>
                  </a:lnTo>
                  <a:lnTo>
                    <a:pt x="23"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5" name="Freeform 654"/>
            <p:cNvSpPr>
              <a:spLocks/>
            </p:cNvSpPr>
            <p:nvPr/>
          </p:nvSpPr>
          <p:spPr bwMode="gray">
            <a:xfrm>
              <a:off x="6293536" y="2955017"/>
              <a:ext cx="119953" cy="146403"/>
            </a:xfrm>
            <a:custGeom>
              <a:avLst/>
              <a:gdLst/>
              <a:ahLst/>
              <a:cxnLst>
                <a:cxn ang="0">
                  <a:pos x="83" y="5"/>
                </a:cxn>
                <a:cxn ang="0">
                  <a:pos x="83" y="0"/>
                </a:cxn>
                <a:cxn ang="0">
                  <a:pos x="82" y="0"/>
                </a:cxn>
                <a:cxn ang="0">
                  <a:pos x="73" y="10"/>
                </a:cxn>
                <a:cxn ang="0">
                  <a:pos x="66" y="22"/>
                </a:cxn>
                <a:cxn ang="0">
                  <a:pos x="60" y="31"/>
                </a:cxn>
                <a:cxn ang="0">
                  <a:pos x="58" y="34"/>
                </a:cxn>
                <a:cxn ang="0">
                  <a:pos x="57" y="38"/>
                </a:cxn>
                <a:cxn ang="0">
                  <a:pos x="52" y="44"/>
                </a:cxn>
                <a:cxn ang="0">
                  <a:pos x="46" y="51"/>
                </a:cxn>
                <a:cxn ang="0">
                  <a:pos x="42" y="54"/>
                </a:cxn>
                <a:cxn ang="0">
                  <a:pos x="39" y="57"/>
                </a:cxn>
                <a:cxn ang="0">
                  <a:pos x="31" y="69"/>
                </a:cxn>
                <a:cxn ang="0">
                  <a:pos x="18" y="83"/>
                </a:cxn>
                <a:cxn ang="0">
                  <a:pos x="7" y="91"/>
                </a:cxn>
                <a:cxn ang="0">
                  <a:pos x="0" y="94"/>
                </a:cxn>
                <a:cxn ang="0">
                  <a:pos x="1" y="101"/>
                </a:cxn>
                <a:cxn ang="0">
                  <a:pos x="3" y="101"/>
                </a:cxn>
                <a:cxn ang="0">
                  <a:pos x="10" y="99"/>
                </a:cxn>
                <a:cxn ang="0">
                  <a:pos x="18" y="97"/>
                </a:cxn>
                <a:cxn ang="0">
                  <a:pos x="24" y="94"/>
                </a:cxn>
                <a:cxn ang="0">
                  <a:pos x="31" y="85"/>
                </a:cxn>
                <a:cxn ang="0">
                  <a:pos x="40" y="79"/>
                </a:cxn>
                <a:cxn ang="0">
                  <a:pos x="41" y="78"/>
                </a:cxn>
                <a:cxn ang="0">
                  <a:pos x="41" y="75"/>
                </a:cxn>
                <a:cxn ang="0">
                  <a:pos x="42" y="74"/>
                </a:cxn>
                <a:cxn ang="0">
                  <a:pos x="53" y="72"/>
                </a:cxn>
                <a:cxn ang="0">
                  <a:pos x="57" y="68"/>
                </a:cxn>
                <a:cxn ang="0">
                  <a:pos x="67" y="55"/>
                </a:cxn>
                <a:cxn ang="0">
                  <a:pos x="71" y="51"/>
                </a:cxn>
                <a:cxn ang="0">
                  <a:pos x="77" y="33"/>
                </a:cxn>
                <a:cxn ang="0">
                  <a:pos x="82" y="8"/>
                </a:cxn>
                <a:cxn ang="0">
                  <a:pos x="84" y="3"/>
                </a:cxn>
                <a:cxn ang="0">
                  <a:pos x="83" y="5"/>
                </a:cxn>
              </a:cxnLst>
              <a:rect l="0" t="0" r="r" b="b"/>
              <a:pathLst>
                <a:path w="84" h="101">
                  <a:moveTo>
                    <a:pt x="83" y="5"/>
                  </a:moveTo>
                  <a:lnTo>
                    <a:pt x="83" y="5"/>
                  </a:lnTo>
                  <a:lnTo>
                    <a:pt x="84" y="1"/>
                  </a:lnTo>
                  <a:lnTo>
                    <a:pt x="83" y="0"/>
                  </a:lnTo>
                  <a:lnTo>
                    <a:pt x="82" y="0"/>
                  </a:lnTo>
                  <a:lnTo>
                    <a:pt x="82" y="0"/>
                  </a:lnTo>
                  <a:lnTo>
                    <a:pt x="76" y="5"/>
                  </a:lnTo>
                  <a:lnTo>
                    <a:pt x="73" y="10"/>
                  </a:lnTo>
                  <a:lnTo>
                    <a:pt x="66" y="22"/>
                  </a:lnTo>
                  <a:lnTo>
                    <a:pt x="66" y="22"/>
                  </a:lnTo>
                  <a:lnTo>
                    <a:pt x="62" y="27"/>
                  </a:lnTo>
                  <a:lnTo>
                    <a:pt x="60" y="31"/>
                  </a:lnTo>
                  <a:lnTo>
                    <a:pt x="60" y="31"/>
                  </a:lnTo>
                  <a:lnTo>
                    <a:pt x="58" y="34"/>
                  </a:lnTo>
                  <a:lnTo>
                    <a:pt x="58" y="37"/>
                  </a:lnTo>
                  <a:lnTo>
                    <a:pt x="57" y="38"/>
                  </a:lnTo>
                  <a:lnTo>
                    <a:pt x="57" y="38"/>
                  </a:lnTo>
                  <a:lnTo>
                    <a:pt x="52" y="44"/>
                  </a:lnTo>
                  <a:lnTo>
                    <a:pt x="46" y="51"/>
                  </a:lnTo>
                  <a:lnTo>
                    <a:pt x="46" y="51"/>
                  </a:lnTo>
                  <a:lnTo>
                    <a:pt x="44" y="53"/>
                  </a:lnTo>
                  <a:lnTo>
                    <a:pt x="42" y="54"/>
                  </a:lnTo>
                  <a:lnTo>
                    <a:pt x="40" y="55"/>
                  </a:lnTo>
                  <a:lnTo>
                    <a:pt x="39" y="57"/>
                  </a:lnTo>
                  <a:lnTo>
                    <a:pt x="39" y="57"/>
                  </a:lnTo>
                  <a:lnTo>
                    <a:pt x="31" y="69"/>
                  </a:lnTo>
                  <a:lnTo>
                    <a:pt x="22" y="79"/>
                  </a:lnTo>
                  <a:lnTo>
                    <a:pt x="18" y="83"/>
                  </a:lnTo>
                  <a:lnTo>
                    <a:pt x="12" y="87"/>
                  </a:lnTo>
                  <a:lnTo>
                    <a:pt x="7" y="91"/>
                  </a:lnTo>
                  <a:lnTo>
                    <a:pt x="0" y="94"/>
                  </a:lnTo>
                  <a:lnTo>
                    <a:pt x="0" y="94"/>
                  </a:lnTo>
                  <a:lnTo>
                    <a:pt x="1" y="99"/>
                  </a:lnTo>
                  <a:lnTo>
                    <a:pt x="1" y="101"/>
                  </a:lnTo>
                  <a:lnTo>
                    <a:pt x="3" y="101"/>
                  </a:lnTo>
                  <a:lnTo>
                    <a:pt x="3" y="101"/>
                  </a:lnTo>
                  <a:lnTo>
                    <a:pt x="7" y="100"/>
                  </a:lnTo>
                  <a:lnTo>
                    <a:pt x="10" y="99"/>
                  </a:lnTo>
                  <a:lnTo>
                    <a:pt x="10" y="99"/>
                  </a:lnTo>
                  <a:lnTo>
                    <a:pt x="18" y="97"/>
                  </a:lnTo>
                  <a:lnTo>
                    <a:pt x="21" y="96"/>
                  </a:lnTo>
                  <a:lnTo>
                    <a:pt x="24" y="94"/>
                  </a:lnTo>
                  <a:lnTo>
                    <a:pt x="24" y="94"/>
                  </a:lnTo>
                  <a:lnTo>
                    <a:pt x="31" y="85"/>
                  </a:lnTo>
                  <a:lnTo>
                    <a:pt x="35" y="81"/>
                  </a:lnTo>
                  <a:lnTo>
                    <a:pt x="40" y="79"/>
                  </a:lnTo>
                  <a:lnTo>
                    <a:pt x="40" y="79"/>
                  </a:lnTo>
                  <a:lnTo>
                    <a:pt x="41" y="78"/>
                  </a:lnTo>
                  <a:lnTo>
                    <a:pt x="41" y="76"/>
                  </a:lnTo>
                  <a:lnTo>
                    <a:pt x="41" y="75"/>
                  </a:lnTo>
                  <a:lnTo>
                    <a:pt x="42" y="74"/>
                  </a:lnTo>
                  <a:lnTo>
                    <a:pt x="42" y="74"/>
                  </a:lnTo>
                  <a:lnTo>
                    <a:pt x="47" y="74"/>
                  </a:lnTo>
                  <a:lnTo>
                    <a:pt x="53" y="72"/>
                  </a:lnTo>
                  <a:lnTo>
                    <a:pt x="53" y="72"/>
                  </a:lnTo>
                  <a:lnTo>
                    <a:pt x="57" y="68"/>
                  </a:lnTo>
                  <a:lnTo>
                    <a:pt x="61" y="64"/>
                  </a:lnTo>
                  <a:lnTo>
                    <a:pt x="67" y="55"/>
                  </a:lnTo>
                  <a:lnTo>
                    <a:pt x="67" y="55"/>
                  </a:lnTo>
                  <a:lnTo>
                    <a:pt x="71" y="51"/>
                  </a:lnTo>
                  <a:lnTo>
                    <a:pt x="74" y="44"/>
                  </a:lnTo>
                  <a:lnTo>
                    <a:pt x="77" y="33"/>
                  </a:lnTo>
                  <a:lnTo>
                    <a:pt x="79" y="20"/>
                  </a:lnTo>
                  <a:lnTo>
                    <a:pt x="82" y="8"/>
                  </a:lnTo>
                  <a:lnTo>
                    <a:pt x="82" y="8"/>
                  </a:lnTo>
                  <a:lnTo>
                    <a:pt x="84" y="3"/>
                  </a:lnTo>
                  <a:lnTo>
                    <a:pt x="84" y="3"/>
                  </a:lnTo>
                  <a:lnTo>
                    <a:pt x="83" y="5"/>
                  </a:lnTo>
                  <a:lnTo>
                    <a:pt x="83"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6" name="Freeform 655"/>
            <p:cNvSpPr>
              <a:spLocks/>
            </p:cNvSpPr>
            <p:nvPr/>
          </p:nvSpPr>
          <p:spPr bwMode="gray">
            <a:xfrm>
              <a:off x="7176388" y="2210997"/>
              <a:ext cx="107958" cy="45600"/>
            </a:xfrm>
            <a:custGeom>
              <a:avLst/>
              <a:gdLst/>
              <a:ahLst/>
              <a:cxnLst>
                <a:cxn ang="0">
                  <a:pos x="19" y="2"/>
                </a:cxn>
                <a:cxn ang="0">
                  <a:pos x="19" y="2"/>
                </a:cxn>
                <a:cxn ang="0">
                  <a:pos x="13" y="2"/>
                </a:cxn>
                <a:cxn ang="0">
                  <a:pos x="7" y="1"/>
                </a:cxn>
                <a:cxn ang="0">
                  <a:pos x="7" y="1"/>
                </a:cxn>
                <a:cxn ang="0">
                  <a:pos x="3" y="0"/>
                </a:cxn>
                <a:cxn ang="0">
                  <a:pos x="0" y="1"/>
                </a:cxn>
                <a:cxn ang="0">
                  <a:pos x="0" y="1"/>
                </a:cxn>
                <a:cxn ang="0">
                  <a:pos x="0" y="1"/>
                </a:cxn>
                <a:cxn ang="0">
                  <a:pos x="0" y="1"/>
                </a:cxn>
                <a:cxn ang="0">
                  <a:pos x="0" y="2"/>
                </a:cxn>
                <a:cxn ang="0">
                  <a:pos x="0" y="2"/>
                </a:cxn>
                <a:cxn ang="0">
                  <a:pos x="7" y="5"/>
                </a:cxn>
                <a:cxn ang="0">
                  <a:pos x="12" y="9"/>
                </a:cxn>
                <a:cxn ang="0">
                  <a:pos x="12" y="9"/>
                </a:cxn>
                <a:cxn ang="0">
                  <a:pos x="19" y="17"/>
                </a:cxn>
                <a:cxn ang="0">
                  <a:pos x="25" y="25"/>
                </a:cxn>
                <a:cxn ang="0">
                  <a:pos x="29" y="27"/>
                </a:cxn>
                <a:cxn ang="0">
                  <a:pos x="32" y="30"/>
                </a:cxn>
                <a:cxn ang="0">
                  <a:pos x="37" y="31"/>
                </a:cxn>
                <a:cxn ang="0">
                  <a:pos x="41" y="31"/>
                </a:cxn>
                <a:cxn ang="0">
                  <a:pos x="41" y="31"/>
                </a:cxn>
                <a:cxn ang="0">
                  <a:pos x="45" y="32"/>
                </a:cxn>
                <a:cxn ang="0">
                  <a:pos x="51" y="32"/>
                </a:cxn>
                <a:cxn ang="0">
                  <a:pos x="55" y="32"/>
                </a:cxn>
                <a:cxn ang="0">
                  <a:pos x="59" y="31"/>
                </a:cxn>
                <a:cxn ang="0">
                  <a:pos x="59" y="31"/>
                </a:cxn>
                <a:cxn ang="0">
                  <a:pos x="63" y="30"/>
                </a:cxn>
                <a:cxn ang="0">
                  <a:pos x="67" y="29"/>
                </a:cxn>
                <a:cxn ang="0">
                  <a:pos x="75" y="29"/>
                </a:cxn>
                <a:cxn ang="0">
                  <a:pos x="75" y="29"/>
                </a:cxn>
                <a:cxn ang="0">
                  <a:pos x="76" y="28"/>
                </a:cxn>
                <a:cxn ang="0">
                  <a:pos x="75" y="27"/>
                </a:cxn>
                <a:cxn ang="0">
                  <a:pos x="74" y="23"/>
                </a:cxn>
                <a:cxn ang="0">
                  <a:pos x="74" y="23"/>
                </a:cxn>
                <a:cxn ang="0">
                  <a:pos x="74" y="21"/>
                </a:cxn>
                <a:cxn ang="0">
                  <a:pos x="75" y="19"/>
                </a:cxn>
                <a:cxn ang="0">
                  <a:pos x="75" y="18"/>
                </a:cxn>
                <a:cxn ang="0">
                  <a:pos x="75" y="17"/>
                </a:cxn>
                <a:cxn ang="0">
                  <a:pos x="75" y="17"/>
                </a:cxn>
                <a:cxn ang="0">
                  <a:pos x="72" y="13"/>
                </a:cxn>
                <a:cxn ang="0">
                  <a:pos x="69" y="12"/>
                </a:cxn>
                <a:cxn ang="0">
                  <a:pos x="60" y="9"/>
                </a:cxn>
                <a:cxn ang="0">
                  <a:pos x="60" y="9"/>
                </a:cxn>
                <a:cxn ang="0">
                  <a:pos x="58" y="9"/>
                </a:cxn>
                <a:cxn ang="0">
                  <a:pos x="54" y="10"/>
                </a:cxn>
                <a:cxn ang="0">
                  <a:pos x="52" y="11"/>
                </a:cxn>
                <a:cxn ang="0">
                  <a:pos x="49" y="11"/>
                </a:cxn>
                <a:cxn ang="0">
                  <a:pos x="49" y="11"/>
                </a:cxn>
                <a:cxn ang="0">
                  <a:pos x="42" y="9"/>
                </a:cxn>
                <a:cxn ang="0">
                  <a:pos x="35" y="7"/>
                </a:cxn>
                <a:cxn ang="0">
                  <a:pos x="35" y="7"/>
                </a:cxn>
                <a:cxn ang="0">
                  <a:pos x="34" y="6"/>
                </a:cxn>
                <a:cxn ang="0">
                  <a:pos x="34" y="4"/>
                </a:cxn>
                <a:cxn ang="0">
                  <a:pos x="34" y="2"/>
                </a:cxn>
                <a:cxn ang="0">
                  <a:pos x="33" y="0"/>
                </a:cxn>
                <a:cxn ang="0">
                  <a:pos x="33" y="0"/>
                </a:cxn>
                <a:cxn ang="0">
                  <a:pos x="30" y="0"/>
                </a:cxn>
                <a:cxn ang="0">
                  <a:pos x="25" y="1"/>
                </a:cxn>
                <a:cxn ang="0">
                  <a:pos x="25" y="1"/>
                </a:cxn>
                <a:cxn ang="0">
                  <a:pos x="22" y="2"/>
                </a:cxn>
                <a:cxn ang="0">
                  <a:pos x="19" y="2"/>
                </a:cxn>
                <a:cxn ang="0">
                  <a:pos x="19" y="2"/>
                </a:cxn>
              </a:cxnLst>
              <a:rect l="0" t="0" r="r" b="b"/>
              <a:pathLst>
                <a:path w="76" h="32">
                  <a:moveTo>
                    <a:pt x="19" y="2"/>
                  </a:moveTo>
                  <a:lnTo>
                    <a:pt x="19" y="2"/>
                  </a:lnTo>
                  <a:lnTo>
                    <a:pt x="13" y="2"/>
                  </a:lnTo>
                  <a:lnTo>
                    <a:pt x="7" y="1"/>
                  </a:lnTo>
                  <a:lnTo>
                    <a:pt x="7" y="1"/>
                  </a:lnTo>
                  <a:lnTo>
                    <a:pt x="3" y="0"/>
                  </a:lnTo>
                  <a:lnTo>
                    <a:pt x="0" y="1"/>
                  </a:lnTo>
                  <a:lnTo>
                    <a:pt x="0" y="1"/>
                  </a:lnTo>
                  <a:lnTo>
                    <a:pt x="0" y="1"/>
                  </a:lnTo>
                  <a:lnTo>
                    <a:pt x="0" y="1"/>
                  </a:lnTo>
                  <a:lnTo>
                    <a:pt x="0" y="2"/>
                  </a:lnTo>
                  <a:lnTo>
                    <a:pt x="0" y="2"/>
                  </a:lnTo>
                  <a:lnTo>
                    <a:pt x="7" y="5"/>
                  </a:lnTo>
                  <a:lnTo>
                    <a:pt x="12" y="9"/>
                  </a:lnTo>
                  <a:lnTo>
                    <a:pt x="12" y="9"/>
                  </a:lnTo>
                  <a:lnTo>
                    <a:pt x="19" y="17"/>
                  </a:lnTo>
                  <a:lnTo>
                    <a:pt x="25" y="25"/>
                  </a:lnTo>
                  <a:lnTo>
                    <a:pt x="29" y="27"/>
                  </a:lnTo>
                  <a:lnTo>
                    <a:pt x="32" y="30"/>
                  </a:lnTo>
                  <a:lnTo>
                    <a:pt x="37" y="31"/>
                  </a:lnTo>
                  <a:lnTo>
                    <a:pt x="41" y="31"/>
                  </a:lnTo>
                  <a:lnTo>
                    <a:pt x="41" y="31"/>
                  </a:lnTo>
                  <a:lnTo>
                    <a:pt x="45" y="32"/>
                  </a:lnTo>
                  <a:lnTo>
                    <a:pt x="51" y="32"/>
                  </a:lnTo>
                  <a:lnTo>
                    <a:pt x="55" y="32"/>
                  </a:lnTo>
                  <a:lnTo>
                    <a:pt x="59" y="31"/>
                  </a:lnTo>
                  <a:lnTo>
                    <a:pt x="59" y="31"/>
                  </a:lnTo>
                  <a:lnTo>
                    <a:pt x="63" y="30"/>
                  </a:lnTo>
                  <a:lnTo>
                    <a:pt x="67" y="29"/>
                  </a:lnTo>
                  <a:lnTo>
                    <a:pt x="75" y="29"/>
                  </a:lnTo>
                  <a:lnTo>
                    <a:pt x="75" y="29"/>
                  </a:lnTo>
                  <a:lnTo>
                    <a:pt x="76" y="28"/>
                  </a:lnTo>
                  <a:lnTo>
                    <a:pt x="75" y="27"/>
                  </a:lnTo>
                  <a:lnTo>
                    <a:pt x="74" y="23"/>
                  </a:lnTo>
                  <a:lnTo>
                    <a:pt x="74" y="23"/>
                  </a:lnTo>
                  <a:lnTo>
                    <a:pt x="74" y="21"/>
                  </a:lnTo>
                  <a:lnTo>
                    <a:pt x="75" y="19"/>
                  </a:lnTo>
                  <a:lnTo>
                    <a:pt x="75" y="18"/>
                  </a:lnTo>
                  <a:lnTo>
                    <a:pt x="75" y="17"/>
                  </a:lnTo>
                  <a:lnTo>
                    <a:pt x="75" y="17"/>
                  </a:lnTo>
                  <a:lnTo>
                    <a:pt x="72" y="13"/>
                  </a:lnTo>
                  <a:lnTo>
                    <a:pt x="69" y="12"/>
                  </a:lnTo>
                  <a:lnTo>
                    <a:pt x="60" y="9"/>
                  </a:lnTo>
                  <a:lnTo>
                    <a:pt x="60" y="9"/>
                  </a:lnTo>
                  <a:lnTo>
                    <a:pt x="58" y="9"/>
                  </a:lnTo>
                  <a:lnTo>
                    <a:pt x="54" y="10"/>
                  </a:lnTo>
                  <a:lnTo>
                    <a:pt x="52" y="11"/>
                  </a:lnTo>
                  <a:lnTo>
                    <a:pt x="49" y="11"/>
                  </a:lnTo>
                  <a:lnTo>
                    <a:pt x="49" y="11"/>
                  </a:lnTo>
                  <a:lnTo>
                    <a:pt x="42" y="9"/>
                  </a:lnTo>
                  <a:lnTo>
                    <a:pt x="35" y="7"/>
                  </a:lnTo>
                  <a:lnTo>
                    <a:pt x="35" y="7"/>
                  </a:lnTo>
                  <a:lnTo>
                    <a:pt x="34" y="6"/>
                  </a:lnTo>
                  <a:lnTo>
                    <a:pt x="34" y="4"/>
                  </a:lnTo>
                  <a:lnTo>
                    <a:pt x="34" y="2"/>
                  </a:lnTo>
                  <a:lnTo>
                    <a:pt x="33" y="0"/>
                  </a:lnTo>
                  <a:lnTo>
                    <a:pt x="33" y="0"/>
                  </a:lnTo>
                  <a:lnTo>
                    <a:pt x="30" y="0"/>
                  </a:lnTo>
                  <a:lnTo>
                    <a:pt x="25" y="1"/>
                  </a:lnTo>
                  <a:lnTo>
                    <a:pt x="25" y="1"/>
                  </a:lnTo>
                  <a:lnTo>
                    <a:pt x="22" y="2"/>
                  </a:lnTo>
                  <a:lnTo>
                    <a:pt x="19" y="2"/>
                  </a:lnTo>
                  <a:lnTo>
                    <a:pt x="19" y="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7" name="Freeform 656"/>
            <p:cNvSpPr>
              <a:spLocks/>
            </p:cNvSpPr>
            <p:nvPr/>
          </p:nvSpPr>
          <p:spPr bwMode="gray">
            <a:xfrm>
              <a:off x="7102018" y="2196597"/>
              <a:ext cx="55177" cy="48001"/>
            </a:xfrm>
            <a:custGeom>
              <a:avLst/>
              <a:gdLst/>
              <a:ahLst/>
              <a:cxnLst>
                <a:cxn ang="0">
                  <a:pos x="35" y="10"/>
                </a:cxn>
                <a:cxn ang="0">
                  <a:pos x="35" y="10"/>
                </a:cxn>
                <a:cxn ang="0">
                  <a:pos x="32" y="10"/>
                </a:cxn>
                <a:cxn ang="0">
                  <a:pos x="29" y="8"/>
                </a:cxn>
                <a:cxn ang="0">
                  <a:pos x="25" y="7"/>
                </a:cxn>
                <a:cxn ang="0">
                  <a:pos x="22" y="8"/>
                </a:cxn>
                <a:cxn ang="0">
                  <a:pos x="22" y="8"/>
                </a:cxn>
                <a:cxn ang="0">
                  <a:pos x="19" y="8"/>
                </a:cxn>
                <a:cxn ang="0">
                  <a:pos x="16" y="8"/>
                </a:cxn>
                <a:cxn ang="0">
                  <a:pos x="11" y="6"/>
                </a:cxn>
                <a:cxn ang="0">
                  <a:pos x="5" y="2"/>
                </a:cxn>
                <a:cxn ang="0">
                  <a:pos x="0" y="0"/>
                </a:cxn>
                <a:cxn ang="0">
                  <a:pos x="0" y="0"/>
                </a:cxn>
                <a:cxn ang="0">
                  <a:pos x="0" y="0"/>
                </a:cxn>
                <a:cxn ang="0">
                  <a:pos x="0" y="2"/>
                </a:cxn>
                <a:cxn ang="0">
                  <a:pos x="1" y="5"/>
                </a:cxn>
                <a:cxn ang="0">
                  <a:pos x="1" y="5"/>
                </a:cxn>
                <a:cxn ang="0">
                  <a:pos x="7" y="9"/>
                </a:cxn>
                <a:cxn ang="0">
                  <a:pos x="12" y="14"/>
                </a:cxn>
                <a:cxn ang="0">
                  <a:pos x="12" y="14"/>
                </a:cxn>
                <a:cxn ang="0">
                  <a:pos x="14" y="16"/>
                </a:cxn>
                <a:cxn ang="0">
                  <a:pos x="14" y="19"/>
                </a:cxn>
                <a:cxn ang="0">
                  <a:pos x="14" y="21"/>
                </a:cxn>
                <a:cxn ang="0">
                  <a:pos x="15" y="23"/>
                </a:cxn>
                <a:cxn ang="0">
                  <a:pos x="15" y="23"/>
                </a:cxn>
                <a:cxn ang="0">
                  <a:pos x="19" y="28"/>
                </a:cxn>
                <a:cxn ang="0">
                  <a:pos x="23" y="32"/>
                </a:cxn>
                <a:cxn ang="0">
                  <a:pos x="25" y="33"/>
                </a:cxn>
                <a:cxn ang="0">
                  <a:pos x="28" y="33"/>
                </a:cxn>
                <a:cxn ang="0">
                  <a:pos x="30" y="33"/>
                </a:cxn>
                <a:cxn ang="0">
                  <a:pos x="33" y="32"/>
                </a:cxn>
                <a:cxn ang="0">
                  <a:pos x="33" y="32"/>
                </a:cxn>
                <a:cxn ang="0">
                  <a:pos x="34" y="30"/>
                </a:cxn>
                <a:cxn ang="0">
                  <a:pos x="34" y="28"/>
                </a:cxn>
                <a:cxn ang="0">
                  <a:pos x="34" y="25"/>
                </a:cxn>
                <a:cxn ang="0">
                  <a:pos x="34" y="22"/>
                </a:cxn>
                <a:cxn ang="0">
                  <a:pos x="34" y="22"/>
                </a:cxn>
                <a:cxn ang="0">
                  <a:pos x="36" y="21"/>
                </a:cxn>
                <a:cxn ang="0">
                  <a:pos x="39" y="19"/>
                </a:cxn>
                <a:cxn ang="0">
                  <a:pos x="41" y="18"/>
                </a:cxn>
                <a:cxn ang="0">
                  <a:pos x="41" y="15"/>
                </a:cxn>
                <a:cxn ang="0">
                  <a:pos x="41" y="15"/>
                </a:cxn>
                <a:cxn ang="0">
                  <a:pos x="39" y="11"/>
                </a:cxn>
                <a:cxn ang="0">
                  <a:pos x="37" y="10"/>
                </a:cxn>
                <a:cxn ang="0">
                  <a:pos x="35" y="10"/>
                </a:cxn>
                <a:cxn ang="0">
                  <a:pos x="35" y="10"/>
                </a:cxn>
              </a:cxnLst>
              <a:rect l="0" t="0" r="r" b="b"/>
              <a:pathLst>
                <a:path w="41" h="33">
                  <a:moveTo>
                    <a:pt x="35" y="10"/>
                  </a:moveTo>
                  <a:lnTo>
                    <a:pt x="35" y="10"/>
                  </a:lnTo>
                  <a:lnTo>
                    <a:pt x="32" y="10"/>
                  </a:lnTo>
                  <a:lnTo>
                    <a:pt x="29" y="8"/>
                  </a:lnTo>
                  <a:lnTo>
                    <a:pt x="25" y="7"/>
                  </a:lnTo>
                  <a:lnTo>
                    <a:pt x="22" y="8"/>
                  </a:lnTo>
                  <a:lnTo>
                    <a:pt x="22" y="8"/>
                  </a:lnTo>
                  <a:lnTo>
                    <a:pt x="19" y="8"/>
                  </a:lnTo>
                  <a:lnTo>
                    <a:pt x="16" y="8"/>
                  </a:lnTo>
                  <a:lnTo>
                    <a:pt x="11" y="6"/>
                  </a:lnTo>
                  <a:lnTo>
                    <a:pt x="5" y="2"/>
                  </a:lnTo>
                  <a:lnTo>
                    <a:pt x="0" y="0"/>
                  </a:lnTo>
                  <a:lnTo>
                    <a:pt x="0" y="0"/>
                  </a:lnTo>
                  <a:lnTo>
                    <a:pt x="0" y="0"/>
                  </a:lnTo>
                  <a:lnTo>
                    <a:pt x="0" y="2"/>
                  </a:lnTo>
                  <a:lnTo>
                    <a:pt x="1" y="5"/>
                  </a:lnTo>
                  <a:lnTo>
                    <a:pt x="1" y="5"/>
                  </a:lnTo>
                  <a:lnTo>
                    <a:pt x="7" y="9"/>
                  </a:lnTo>
                  <a:lnTo>
                    <a:pt x="12" y="14"/>
                  </a:lnTo>
                  <a:lnTo>
                    <a:pt x="12" y="14"/>
                  </a:lnTo>
                  <a:lnTo>
                    <a:pt x="14" y="16"/>
                  </a:lnTo>
                  <a:lnTo>
                    <a:pt x="14" y="19"/>
                  </a:lnTo>
                  <a:lnTo>
                    <a:pt x="14" y="21"/>
                  </a:lnTo>
                  <a:lnTo>
                    <a:pt x="15" y="23"/>
                  </a:lnTo>
                  <a:lnTo>
                    <a:pt x="15" y="23"/>
                  </a:lnTo>
                  <a:lnTo>
                    <a:pt x="19" y="28"/>
                  </a:lnTo>
                  <a:lnTo>
                    <a:pt x="23" y="32"/>
                  </a:lnTo>
                  <a:lnTo>
                    <a:pt x="25" y="33"/>
                  </a:lnTo>
                  <a:lnTo>
                    <a:pt x="28" y="33"/>
                  </a:lnTo>
                  <a:lnTo>
                    <a:pt x="30" y="33"/>
                  </a:lnTo>
                  <a:lnTo>
                    <a:pt x="33" y="32"/>
                  </a:lnTo>
                  <a:lnTo>
                    <a:pt x="33" y="32"/>
                  </a:lnTo>
                  <a:lnTo>
                    <a:pt x="34" y="30"/>
                  </a:lnTo>
                  <a:lnTo>
                    <a:pt x="34" y="28"/>
                  </a:lnTo>
                  <a:lnTo>
                    <a:pt x="34" y="25"/>
                  </a:lnTo>
                  <a:lnTo>
                    <a:pt x="34" y="22"/>
                  </a:lnTo>
                  <a:lnTo>
                    <a:pt x="34" y="22"/>
                  </a:lnTo>
                  <a:lnTo>
                    <a:pt x="36" y="21"/>
                  </a:lnTo>
                  <a:lnTo>
                    <a:pt x="39" y="19"/>
                  </a:lnTo>
                  <a:lnTo>
                    <a:pt x="41" y="18"/>
                  </a:lnTo>
                  <a:lnTo>
                    <a:pt x="41" y="15"/>
                  </a:lnTo>
                  <a:lnTo>
                    <a:pt x="41" y="15"/>
                  </a:lnTo>
                  <a:lnTo>
                    <a:pt x="39" y="11"/>
                  </a:lnTo>
                  <a:lnTo>
                    <a:pt x="37" y="10"/>
                  </a:lnTo>
                  <a:lnTo>
                    <a:pt x="35" y="10"/>
                  </a:lnTo>
                  <a:lnTo>
                    <a:pt x="35" y="1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8" name="Freeform 657"/>
            <p:cNvSpPr>
              <a:spLocks/>
            </p:cNvSpPr>
            <p:nvPr/>
          </p:nvSpPr>
          <p:spPr bwMode="gray">
            <a:xfrm>
              <a:off x="7006056" y="2191797"/>
              <a:ext cx="112755" cy="69601"/>
            </a:xfrm>
            <a:custGeom>
              <a:avLst/>
              <a:gdLst/>
              <a:ahLst/>
              <a:cxnLst>
                <a:cxn ang="0">
                  <a:pos x="38" y="11"/>
                </a:cxn>
                <a:cxn ang="0">
                  <a:pos x="25" y="3"/>
                </a:cxn>
                <a:cxn ang="0">
                  <a:pos x="21" y="2"/>
                </a:cxn>
                <a:cxn ang="0">
                  <a:pos x="13" y="6"/>
                </a:cxn>
                <a:cxn ang="0">
                  <a:pos x="7" y="13"/>
                </a:cxn>
                <a:cxn ang="0">
                  <a:pos x="3" y="15"/>
                </a:cxn>
                <a:cxn ang="0">
                  <a:pos x="1" y="19"/>
                </a:cxn>
                <a:cxn ang="0">
                  <a:pos x="0" y="26"/>
                </a:cxn>
                <a:cxn ang="0">
                  <a:pos x="1" y="33"/>
                </a:cxn>
                <a:cxn ang="0">
                  <a:pos x="2" y="35"/>
                </a:cxn>
                <a:cxn ang="0">
                  <a:pos x="9" y="42"/>
                </a:cxn>
                <a:cxn ang="0">
                  <a:pos x="23" y="47"/>
                </a:cxn>
                <a:cxn ang="0">
                  <a:pos x="29" y="47"/>
                </a:cxn>
                <a:cxn ang="0">
                  <a:pos x="35" y="44"/>
                </a:cxn>
                <a:cxn ang="0">
                  <a:pos x="37" y="44"/>
                </a:cxn>
                <a:cxn ang="0">
                  <a:pos x="40" y="46"/>
                </a:cxn>
                <a:cxn ang="0">
                  <a:pos x="47" y="50"/>
                </a:cxn>
                <a:cxn ang="0">
                  <a:pos x="51" y="48"/>
                </a:cxn>
                <a:cxn ang="0">
                  <a:pos x="59" y="43"/>
                </a:cxn>
                <a:cxn ang="0">
                  <a:pos x="65" y="40"/>
                </a:cxn>
                <a:cxn ang="0">
                  <a:pos x="67" y="41"/>
                </a:cxn>
                <a:cxn ang="0">
                  <a:pos x="72" y="44"/>
                </a:cxn>
                <a:cxn ang="0">
                  <a:pos x="79" y="45"/>
                </a:cxn>
                <a:cxn ang="0">
                  <a:pos x="80" y="44"/>
                </a:cxn>
                <a:cxn ang="0">
                  <a:pos x="81" y="43"/>
                </a:cxn>
                <a:cxn ang="0">
                  <a:pos x="78" y="33"/>
                </a:cxn>
                <a:cxn ang="0">
                  <a:pos x="72" y="23"/>
                </a:cxn>
                <a:cxn ang="0">
                  <a:pos x="65" y="12"/>
                </a:cxn>
                <a:cxn ang="0">
                  <a:pos x="55" y="0"/>
                </a:cxn>
                <a:cxn ang="0">
                  <a:pos x="53" y="1"/>
                </a:cxn>
                <a:cxn ang="0">
                  <a:pos x="53" y="5"/>
                </a:cxn>
                <a:cxn ang="0">
                  <a:pos x="54" y="14"/>
                </a:cxn>
                <a:cxn ang="0">
                  <a:pos x="51" y="18"/>
                </a:cxn>
                <a:cxn ang="0">
                  <a:pos x="50" y="18"/>
                </a:cxn>
                <a:cxn ang="0">
                  <a:pos x="45" y="15"/>
                </a:cxn>
                <a:cxn ang="0">
                  <a:pos x="38" y="11"/>
                </a:cxn>
              </a:cxnLst>
              <a:rect l="0" t="0" r="r" b="b"/>
              <a:pathLst>
                <a:path w="81" h="50">
                  <a:moveTo>
                    <a:pt x="38" y="11"/>
                  </a:moveTo>
                  <a:lnTo>
                    <a:pt x="38" y="11"/>
                  </a:lnTo>
                  <a:lnTo>
                    <a:pt x="29" y="5"/>
                  </a:lnTo>
                  <a:lnTo>
                    <a:pt x="25" y="3"/>
                  </a:lnTo>
                  <a:lnTo>
                    <a:pt x="21" y="2"/>
                  </a:lnTo>
                  <a:lnTo>
                    <a:pt x="21" y="2"/>
                  </a:lnTo>
                  <a:lnTo>
                    <a:pt x="16" y="4"/>
                  </a:lnTo>
                  <a:lnTo>
                    <a:pt x="13" y="6"/>
                  </a:lnTo>
                  <a:lnTo>
                    <a:pt x="7" y="13"/>
                  </a:lnTo>
                  <a:lnTo>
                    <a:pt x="7" y="13"/>
                  </a:lnTo>
                  <a:lnTo>
                    <a:pt x="6" y="14"/>
                  </a:lnTo>
                  <a:lnTo>
                    <a:pt x="3" y="15"/>
                  </a:lnTo>
                  <a:lnTo>
                    <a:pt x="2" y="18"/>
                  </a:lnTo>
                  <a:lnTo>
                    <a:pt x="1" y="19"/>
                  </a:lnTo>
                  <a:lnTo>
                    <a:pt x="1" y="19"/>
                  </a:lnTo>
                  <a:lnTo>
                    <a:pt x="0" y="26"/>
                  </a:lnTo>
                  <a:lnTo>
                    <a:pt x="0" y="30"/>
                  </a:lnTo>
                  <a:lnTo>
                    <a:pt x="1" y="33"/>
                  </a:lnTo>
                  <a:lnTo>
                    <a:pt x="1" y="33"/>
                  </a:lnTo>
                  <a:lnTo>
                    <a:pt x="2" y="35"/>
                  </a:lnTo>
                  <a:lnTo>
                    <a:pt x="4" y="37"/>
                  </a:lnTo>
                  <a:lnTo>
                    <a:pt x="9" y="42"/>
                  </a:lnTo>
                  <a:lnTo>
                    <a:pt x="23" y="47"/>
                  </a:lnTo>
                  <a:lnTo>
                    <a:pt x="23" y="47"/>
                  </a:lnTo>
                  <a:lnTo>
                    <a:pt x="26" y="48"/>
                  </a:lnTo>
                  <a:lnTo>
                    <a:pt x="29" y="47"/>
                  </a:lnTo>
                  <a:lnTo>
                    <a:pt x="35" y="44"/>
                  </a:lnTo>
                  <a:lnTo>
                    <a:pt x="35" y="44"/>
                  </a:lnTo>
                  <a:lnTo>
                    <a:pt x="36" y="43"/>
                  </a:lnTo>
                  <a:lnTo>
                    <a:pt x="37" y="44"/>
                  </a:lnTo>
                  <a:lnTo>
                    <a:pt x="37" y="44"/>
                  </a:lnTo>
                  <a:lnTo>
                    <a:pt x="40" y="46"/>
                  </a:lnTo>
                  <a:lnTo>
                    <a:pt x="44" y="48"/>
                  </a:lnTo>
                  <a:lnTo>
                    <a:pt x="47" y="50"/>
                  </a:lnTo>
                  <a:lnTo>
                    <a:pt x="51" y="48"/>
                  </a:lnTo>
                  <a:lnTo>
                    <a:pt x="51" y="48"/>
                  </a:lnTo>
                  <a:lnTo>
                    <a:pt x="55" y="46"/>
                  </a:lnTo>
                  <a:lnTo>
                    <a:pt x="59" y="43"/>
                  </a:lnTo>
                  <a:lnTo>
                    <a:pt x="62" y="41"/>
                  </a:lnTo>
                  <a:lnTo>
                    <a:pt x="65" y="40"/>
                  </a:lnTo>
                  <a:lnTo>
                    <a:pt x="67" y="41"/>
                  </a:lnTo>
                  <a:lnTo>
                    <a:pt x="67" y="41"/>
                  </a:lnTo>
                  <a:lnTo>
                    <a:pt x="70" y="42"/>
                  </a:lnTo>
                  <a:lnTo>
                    <a:pt x="72" y="44"/>
                  </a:lnTo>
                  <a:lnTo>
                    <a:pt x="76" y="45"/>
                  </a:lnTo>
                  <a:lnTo>
                    <a:pt x="79" y="45"/>
                  </a:lnTo>
                  <a:lnTo>
                    <a:pt x="79" y="45"/>
                  </a:lnTo>
                  <a:lnTo>
                    <a:pt x="80" y="44"/>
                  </a:lnTo>
                  <a:lnTo>
                    <a:pt x="81" y="43"/>
                  </a:lnTo>
                  <a:lnTo>
                    <a:pt x="81" y="43"/>
                  </a:lnTo>
                  <a:lnTo>
                    <a:pt x="80" y="37"/>
                  </a:lnTo>
                  <a:lnTo>
                    <a:pt x="78" y="33"/>
                  </a:lnTo>
                  <a:lnTo>
                    <a:pt x="72" y="23"/>
                  </a:lnTo>
                  <a:lnTo>
                    <a:pt x="72" y="23"/>
                  </a:lnTo>
                  <a:lnTo>
                    <a:pt x="69" y="18"/>
                  </a:lnTo>
                  <a:lnTo>
                    <a:pt x="65" y="12"/>
                  </a:lnTo>
                  <a:lnTo>
                    <a:pt x="55" y="0"/>
                  </a:lnTo>
                  <a:lnTo>
                    <a:pt x="55" y="0"/>
                  </a:lnTo>
                  <a:lnTo>
                    <a:pt x="54" y="0"/>
                  </a:lnTo>
                  <a:lnTo>
                    <a:pt x="53" y="1"/>
                  </a:lnTo>
                  <a:lnTo>
                    <a:pt x="53" y="1"/>
                  </a:lnTo>
                  <a:lnTo>
                    <a:pt x="53" y="5"/>
                  </a:lnTo>
                  <a:lnTo>
                    <a:pt x="54" y="10"/>
                  </a:lnTo>
                  <a:lnTo>
                    <a:pt x="54" y="14"/>
                  </a:lnTo>
                  <a:lnTo>
                    <a:pt x="54" y="15"/>
                  </a:lnTo>
                  <a:lnTo>
                    <a:pt x="51" y="18"/>
                  </a:lnTo>
                  <a:lnTo>
                    <a:pt x="51" y="18"/>
                  </a:lnTo>
                  <a:lnTo>
                    <a:pt x="50" y="18"/>
                  </a:lnTo>
                  <a:lnTo>
                    <a:pt x="49" y="18"/>
                  </a:lnTo>
                  <a:lnTo>
                    <a:pt x="45" y="15"/>
                  </a:lnTo>
                  <a:lnTo>
                    <a:pt x="38" y="11"/>
                  </a:lnTo>
                  <a:lnTo>
                    <a:pt x="38"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59" name="Freeform 658"/>
            <p:cNvSpPr>
              <a:spLocks/>
            </p:cNvSpPr>
            <p:nvPr/>
          </p:nvSpPr>
          <p:spPr bwMode="gray">
            <a:xfrm>
              <a:off x="7068431" y="2273399"/>
              <a:ext cx="9596" cy="16800"/>
            </a:xfrm>
            <a:custGeom>
              <a:avLst/>
              <a:gdLst/>
              <a:ahLst/>
              <a:cxnLst>
                <a:cxn ang="0">
                  <a:pos x="6" y="9"/>
                </a:cxn>
                <a:cxn ang="0">
                  <a:pos x="6" y="9"/>
                </a:cxn>
                <a:cxn ang="0">
                  <a:pos x="7" y="6"/>
                </a:cxn>
                <a:cxn ang="0">
                  <a:pos x="7" y="4"/>
                </a:cxn>
                <a:cxn ang="0">
                  <a:pos x="7" y="4"/>
                </a:cxn>
                <a:cxn ang="0">
                  <a:pos x="5" y="1"/>
                </a:cxn>
                <a:cxn ang="0">
                  <a:pos x="1" y="0"/>
                </a:cxn>
                <a:cxn ang="0">
                  <a:pos x="1" y="0"/>
                </a:cxn>
                <a:cxn ang="0">
                  <a:pos x="1" y="1"/>
                </a:cxn>
                <a:cxn ang="0">
                  <a:pos x="0" y="3"/>
                </a:cxn>
                <a:cxn ang="0">
                  <a:pos x="0" y="3"/>
                </a:cxn>
                <a:cxn ang="0">
                  <a:pos x="0" y="7"/>
                </a:cxn>
                <a:cxn ang="0">
                  <a:pos x="0" y="10"/>
                </a:cxn>
                <a:cxn ang="0">
                  <a:pos x="0" y="10"/>
                </a:cxn>
                <a:cxn ang="0">
                  <a:pos x="0" y="11"/>
                </a:cxn>
                <a:cxn ang="0">
                  <a:pos x="1" y="12"/>
                </a:cxn>
                <a:cxn ang="0">
                  <a:pos x="4" y="11"/>
                </a:cxn>
                <a:cxn ang="0">
                  <a:pos x="4" y="11"/>
                </a:cxn>
                <a:cxn ang="0">
                  <a:pos x="5" y="11"/>
                </a:cxn>
                <a:cxn ang="0">
                  <a:pos x="6" y="9"/>
                </a:cxn>
                <a:cxn ang="0">
                  <a:pos x="6" y="9"/>
                </a:cxn>
              </a:cxnLst>
              <a:rect l="0" t="0" r="r" b="b"/>
              <a:pathLst>
                <a:path w="7" h="12">
                  <a:moveTo>
                    <a:pt x="6" y="9"/>
                  </a:moveTo>
                  <a:lnTo>
                    <a:pt x="6" y="9"/>
                  </a:lnTo>
                  <a:lnTo>
                    <a:pt x="7" y="6"/>
                  </a:lnTo>
                  <a:lnTo>
                    <a:pt x="7" y="4"/>
                  </a:lnTo>
                  <a:lnTo>
                    <a:pt x="7" y="4"/>
                  </a:lnTo>
                  <a:lnTo>
                    <a:pt x="5" y="1"/>
                  </a:lnTo>
                  <a:lnTo>
                    <a:pt x="1" y="0"/>
                  </a:lnTo>
                  <a:lnTo>
                    <a:pt x="1" y="0"/>
                  </a:lnTo>
                  <a:lnTo>
                    <a:pt x="1" y="1"/>
                  </a:lnTo>
                  <a:lnTo>
                    <a:pt x="0" y="3"/>
                  </a:lnTo>
                  <a:lnTo>
                    <a:pt x="0" y="3"/>
                  </a:lnTo>
                  <a:lnTo>
                    <a:pt x="0" y="7"/>
                  </a:lnTo>
                  <a:lnTo>
                    <a:pt x="0" y="10"/>
                  </a:lnTo>
                  <a:lnTo>
                    <a:pt x="0" y="10"/>
                  </a:lnTo>
                  <a:lnTo>
                    <a:pt x="0" y="11"/>
                  </a:lnTo>
                  <a:lnTo>
                    <a:pt x="1" y="12"/>
                  </a:lnTo>
                  <a:lnTo>
                    <a:pt x="4" y="11"/>
                  </a:lnTo>
                  <a:lnTo>
                    <a:pt x="4" y="11"/>
                  </a:lnTo>
                  <a:lnTo>
                    <a:pt x="5" y="11"/>
                  </a:lnTo>
                  <a:lnTo>
                    <a:pt x="6" y="9"/>
                  </a:lnTo>
                  <a:lnTo>
                    <a:pt x="6"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0" name="Freeform 659"/>
            <p:cNvSpPr>
              <a:spLocks/>
            </p:cNvSpPr>
            <p:nvPr/>
          </p:nvSpPr>
          <p:spPr bwMode="gray">
            <a:xfrm>
              <a:off x="7066031" y="2287799"/>
              <a:ext cx="62375" cy="33601"/>
            </a:xfrm>
            <a:custGeom>
              <a:avLst/>
              <a:gdLst/>
              <a:ahLst/>
              <a:cxnLst>
                <a:cxn ang="0">
                  <a:pos x="45" y="19"/>
                </a:cxn>
                <a:cxn ang="0">
                  <a:pos x="45" y="19"/>
                </a:cxn>
                <a:cxn ang="0">
                  <a:pos x="45" y="16"/>
                </a:cxn>
                <a:cxn ang="0">
                  <a:pos x="45" y="15"/>
                </a:cxn>
                <a:cxn ang="0">
                  <a:pos x="44" y="14"/>
                </a:cxn>
                <a:cxn ang="0">
                  <a:pos x="44" y="14"/>
                </a:cxn>
                <a:cxn ang="0">
                  <a:pos x="28" y="0"/>
                </a:cxn>
                <a:cxn ang="0">
                  <a:pos x="28" y="0"/>
                </a:cxn>
                <a:cxn ang="0">
                  <a:pos x="27" y="0"/>
                </a:cxn>
                <a:cxn ang="0">
                  <a:pos x="26" y="0"/>
                </a:cxn>
                <a:cxn ang="0">
                  <a:pos x="24" y="2"/>
                </a:cxn>
                <a:cxn ang="0">
                  <a:pos x="24" y="2"/>
                </a:cxn>
                <a:cxn ang="0">
                  <a:pos x="20" y="4"/>
                </a:cxn>
                <a:cxn ang="0">
                  <a:pos x="17" y="4"/>
                </a:cxn>
                <a:cxn ang="0">
                  <a:pos x="15" y="4"/>
                </a:cxn>
                <a:cxn ang="0">
                  <a:pos x="12" y="5"/>
                </a:cxn>
                <a:cxn ang="0">
                  <a:pos x="12" y="5"/>
                </a:cxn>
                <a:cxn ang="0">
                  <a:pos x="13" y="7"/>
                </a:cxn>
                <a:cxn ang="0">
                  <a:pos x="13" y="9"/>
                </a:cxn>
                <a:cxn ang="0">
                  <a:pos x="12" y="11"/>
                </a:cxn>
                <a:cxn ang="0">
                  <a:pos x="9" y="12"/>
                </a:cxn>
                <a:cxn ang="0">
                  <a:pos x="0" y="18"/>
                </a:cxn>
                <a:cxn ang="0">
                  <a:pos x="0" y="18"/>
                </a:cxn>
                <a:cxn ang="0">
                  <a:pos x="0" y="19"/>
                </a:cxn>
                <a:cxn ang="0">
                  <a:pos x="0" y="19"/>
                </a:cxn>
                <a:cxn ang="0">
                  <a:pos x="4" y="21"/>
                </a:cxn>
                <a:cxn ang="0">
                  <a:pos x="9" y="23"/>
                </a:cxn>
                <a:cxn ang="0">
                  <a:pos x="15" y="25"/>
                </a:cxn>
                <a:cxn ang="0">
                  <a:pos x="19" y="25"/>
                </a:cxn>
                <a:cxn ang="0">
                  <a:pos x="19" y="25"/>
                </a:cxn>
                <a:cxn ang="0">
                  <a:pos x="22" y="23"/>
                </a:cxn>
                <a:cxn ang="0">
                  <a:pos x="23" y="22"/>
                </a:cxn>
                <a:cxn ang="0">
                  <a:pos x="24" y="20"/>
                </a:cxn>
                <a:cxn ang="0">
                  <a:pos x="25" y="20"/>
                </a:cxn>
                <a:cxn ang="0">
                  <a:pos x="25" y="20"/>
                </a:cxn>
                <a:cxn ang="0">
                  <a:pos x="30" y="21"/>
                </a:cxn>
                <a:cxn ang="0">
                  <a:pos x="36" y="22"/>
                </a:cxn>
                <a:cxn ang="0">
                  <a:pos x="38" y="22"/>
                </a:cxn>
                <a:cxn ang="0">
                  <a:pos x="40" y="22"/>
                </a:cxn>
                <a:cxn ang="0">
                  <a:pos x="43" y="21"/>
                </a:cxn>
                <a:cxn ang="0">
                  <a:pos x="45" y="19"/>
                </a:cxn>
                <a:cxn ang="0">
                  <a:pos x="45" y="19"/>
                </a:cxn>
              </a:cxnLst>
              <a:rect l="0" t="0" r="r" b="b"/>
              <a:pathLst>
                <a:path w="45" h="25">
                  <a:moveTo>
                    <a:pt x="45" y="19"/>
                  </a:moveTo>
                  <a:lnTo>
                    <a:pt x="45" y="19"/>
                  </a:lnTo>
                  <a:lnTo>
                    <a:pt x="45" y="16"/>
                  </a:lnTo>
                  <a:lnTo>
                    <a:pt x="45" y="15"/>
                  </a:lnTo>
                  <a:lnTo>
                    <a:pt x="44" y="14"/>
                  </a:lnTo>
                  <a:lnTo>
                    <a:pt x="44" y="14"/>
                  </a:lnTo>
                  <a:lnTo>
                    <a:pt x="28" y="0"/>
                  </a:lnTo>
                  <a:lnTo>
                    <a:pt x="28" y="0"/>
                  </a:lnTo>
                  <a:lnTo>
                    <a:pt x="27" y="0"/>
                  </a:lnTo>
                  <a:lnTo>
                    <a:pt x="26" y="0"/>
                  </a:lnTo>
                  <a:lnTo>
                    <a:pt x="24" y="2"/>
                  </a:lnTo>
                  <a:lnTo>
                    <a:pt x="24" y="2"/>
                  </a:lnTo>
                  <a:lnTo>
                    <a:pt x="20" y="4"/>
                  </a:lnTo>
                  <a:lnTo>
                    <a:pt x="17" y="4"/>
                  </a:lnTo>
                  <a:lnTo>
                    <a:pt x="15" y="4"/>
                  </a:lnTo>
                  <a:lnTo>
                    <a:pt x="12" y="5"/>
                  </a:lnTo>
                  <a:lnTo>
                    <a:pt x="12" y="5"/>
                  </a:lnTo>
                  <a:lnTo>
                    <a:pt x="13" y="7"/>
                  </a:lnTo>
                  <a:lnTo>
                    <a:pt x="13" y="9"/>
                  </a:lnTo>
                  <a:lnTo>
                    <a:pt x="12" y="11"/>
                  </a:lnTo>
                  <a:lnTo>
                    <a:pt x="9" y="12"/>
                  </a:lnTo>
                  <a:lnTo>
                    <a:pt x="0" y="18"/>
                  </a:lnTo>
                  <a:lnTo>
                    <a:pt x="0" y="18"/>
                  </a:lnTo>
                  <a:lnTo>
                    <a:pt x="0" y="19"/>
                  </a:lnTo>
                  <a:lnTo>
                    <a:pt x="0" y="19"/>
                  </a:lnTo>
                  <a:lnTo>
                    <a:pt x="4" y="21"/>
                  </a:lnTo>
                  <a:lnTo>
                    <a:pt x="9" y="23"/>
                  </a:lnTo>
                  <a:lnTo>
                    <a:pt x="15" y="25"/>
                  </a:lnTo>
                  <a:lnTo>
                    <a:pt x="19" y="25"/>
                  </a:lnTo>
                  <a:lnTo>
                    <a:pt x="19" y="25"/>
                  </a:lnTo>
                  <a:lnTo>
                    <a:pt x="22" y="23"/>
                  </a:lnTo>
                  <a:lnTo>
                    <a:pt x="23" y="22"/>
                  </a:lnTo>
                  <a:lnTo>
                    <a:pt x="24" y="20"/>
                  </a:lnTo>
                  <a:lnTo>
                    <a:pt x="25" y="20"/>
                  </a:lnTo>
                  <a:lnTo>
                    <a:pt x="25" y="20"/>
                  </a:lnTo>
                  <a:lnTo>
                    <a:pt x="30" y="21"/>
                  </a:lnTo>
                  <a:lnTo>
                    <a:pt x="36" y="22"/>
                  </a:lnTo>
                  <a:lnTo>
                    <a:pt x="38" y="22"/>
                  </a:lnTo>
                  <a:lnTo>
                    <a:pt x="40" y="22"/>
                  </a:lnTo>
                  <a:lnTo>
                    <a:pt x="43" y="21"/>
                  </a:lnTo>
                  <a:lnTo>
                    <a:pt x="45" y="19"/>
                  </a:lnTo>
                  <a:lnTo>
                    <a:pt x="45" y="1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1" name="Freeform 660"/>
            <p:cNvSpPr>
              <a:spLocks/>
            </p:cNvSpPr>
            <p:nvPr/>
          </p:nvSpPr>
          <p:spPr bwMode="gray">
            <a:xfrm>
              <a:off x="7663396" y="2439003"/>
              <a:ext cx="19192" cy="16801"/>
            </a:xfrm>
            <a:custGeom>
              <a:avLst/>
              <a:gdLst/>
              <a:ahLst/>
              <a:cxnLst>
                <a:cxn ang="0">
                  <a:pos x="13" y="7"/>
                </a:cxn>
                <a:cxn ang="0">
                  <a:pos x="13" y="7"/>
                </a:cxn>
                <a:cxn ang="0">
                  <a:pos x="13" y="5"/>
                </a:cxn>
                <a:cxn ang="0">
                  <a:pos x="12" y="4"/>
                </a:cxn>
                <a:cxn ang="0">
                  <a:pos x="9" y="2"/>
                </a:cxn>
                <a:cxn ang="0">
                  <a:pos x="9" y="2"/>
                </a:cxn>
                <a:cxn ang="0">
                  <a:pos x="4" y="0"/>
                </a:cxn>
                <a:cxn ang="0">
                  <a:pos x="1" y="2"/>
                </a:cxn>
                <a:cxn ang="0">
                  <a:pos x="1" y="2"/>
                </a:cxn>
                <a:cxn ang="0">
                  <a:pos x="0" y="3"/>
                </a:cxn>
                <a:cxn ang="0">
                  <a:pos x="0" y="4"/>
                </a:cxn>
                <a:cxn ang="0">
                  <a:pos x="0" y="4"/>
                </a:cxn>
                <a:cxn ang="0">
                  <a:pos x="3" y="8"/>
                </a:cxn>
                <a:cxn ang="0">
                  <a:pos x="7" y="10"/>
                </a:cxn>
                <a:cxn ang="0">
                  <a:pos x="7" y="10"/>
                </a:cxn>
                <a:cxn ang="0">
                  <a:pos x="10" y="12"/>
                </a:cxn>
                <a:cxn ang="0">
                  <a:pos x="12" y="10"/>
                </a:cxn>
                <a:cxn ang="0">
                  <a:pos x="13" y="9"/>
                </a:cxn>
                <a:cxn ang="0">
                  <a:pos x="13" y="7"/>
                </a:cxn>
                <a:cxn ang="0">
                  <a:pos x="13" y="7"/>
                </a:cxn>
              </a:cxnLst>
              <a:rect l="0" t="0" r="r" b="b"/>
              <a:pathLst>
                <a:path w="13" h="12">
                  <a:moveTo>
                    <a:pt x="13" y="7"/>
                  </a:moveTo>
                  <a:lnTo>
                    <a:pt x="13" y="7"/>
                  </a:lnTo>
                  <a:lnTo>
                    <a:pt x="13" y="5"/>
                  </a:lnTo>
                  <a:lnTo>
                    <a:pt x="12" y="4"/>
                  </a:lnTo>
                  <a:lnTo>
                    <a:pt x="9" y="2"/>
                  </a:lnTo>
                  <a:lnTo>
                    <a:pt x="9" y="2"/>
                  </a:lnTo>
                  <a:lnTo>
                    <a:pt x="4" y="0"/>
                  </a:lnTo>
                  <a:lnTo>
                    <a:pt x="1" y="2"/>
                  </a:lnTo>
                  <a:lnTo>
                    <a:pt x="1" y="2"/>
                  </a:lnTo>
                  <a:lnTo>
                    <a:pt x="0" y="3"/>
                  </a:lnTo>
                  <a:lnTo>
                    <a:pt x="0" y="4"/>
                  </a:lnTo>
                  <a:lnTo>
                    <a:pt x="0" y="4"/>
                  </a:lnTo>
                  <a:lnTo>
                    <a:pt x="3" y="8"/>
                  </a:lnTo>
                  <a:lnTo>
                    <a:pt x="7" y="10"/>
                  </a:lnTo>
                  <a:lnTo>
                    <a:pt x="7" y="10"/>
                  </a:lnTo>
                  <a:lnTo>
                    <a:pt x="10" y="12"/>
                  </a:lnTo>
                  <a:lnTo>
                    <a:pt x="12" y="10"/>
                  </a:lnTo>
                  <a:lnTo>
                    <a:pt x="13" y="9"/>
                  </a:lnTo>
                  <a:lnTo>
                    <a:pt x="13" y="7"/>
                  </a:lnTo>
                  <a:lnTo>
                    <a:pt x="13"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2" name="Freeform 661"/>
            <p:cNvSpPr>
              <a:spLocks/>
            </p:cNvSpPr>
            <p:nvPr/>
          </p:nvSpPr>
          <p:spPr bwMode="gray">
            <a:xfrm>
              <a:off x="7893706" y="2383802"/>
              <a:ext cx="74370" cy="28801"/>
            </a:xfrm>
            <a:custGeom>
              <a:avLst/>
              <a:gdLst/>
              <a:ahLst/>
              <a:cxnLst>
                <a:cxn ang="0">
                  <a:pos x="47" y="3"/>
                </a:cxn>
                <a:cxn ang="0">
                  <a:pos x="47" y="3"/>
                </a:cxn>
                <a:cxn ang="0">
                  <a:pos x="37" y="3"/>
                </a:cxn>
                <a:cxn ang="0">
                  <a:pos x="29" y="2"/>
                </a:cxn>
                <a:cxn ang="0">
                  <a:pos x="23" y="0"/>
                </a:cxn>
                <a:cxn ang="0">
                  <a:pos x="18" y="0"/>
                </a:cxn>
                <a:cxn ang="0">
                  <a:pos x="18" y="0"/>
                </a:cxn>
                <a:cxn ang="0">
                  <a:pos x="13" y="1"/>
                </a:cxn>
                <a:cxn ang="0">
                  <a:pos x="9" y="4"/>
                </a:cxn>
                <a:cxn ang="0">
                  <a:pos x="5" y="7"/>
                </a:cxn>
                <a:cxn ang="0">
                  <a:pos x="1" y="12"/>
                </a:cxn>
                <a:cxn ang="0">
                  <a:pos x="1" y="12"/>
                </a:cxn>
                <a:cxn ang="0">
                  <a:pos x="0" y="15"/>
                </a:cxn>
                <a:cxn ang="0">
                  <a:pos x="0" y="18"/>
                </a:cxn>
                <a:cxn ang="0">
                  <a:pos x="0" y="18"/>
                </a:cxn>
                <a:cxn ang="0">
                  <a:pos x="1" y="20"/>
                </a:cxn>
                <a:cxn ang="0">
                  <a:pos x="2" y="21"/>
                </a:cxn>
                <a:cxn ang="0">
                  <a:pos x="6" y="21"/>
                </a:cxn>
                <a:cxn ang="0">
                  <a:pos x="6" y="21"/>
                </a:cxn>
                <a:cxn ang="0">
                  <a:pos x="10" y="18"/>
                </a:cxn>
                <a:cxn ang="0">
                  <a:pos x="16" y="18"/>
                </a:cxn>
                <a:cxn ang="0">
                  <a:pos x="26" y="20"/>
                </a:cxn>
                <a:cxn ang="0">
                  <a:pos x="26" y="20"/>
                </a:cxn>
                <a:cxn ang="0">
                  <a:pos x="34" y="20"/>
                </a:cxn>
                <a:cxn ang="0">
                  <a:pos x="43" y="21"/>
                </a:cxn>
                <a:cxn ang="0">
                  <a:pos x="43" y="21"/>
                </a:cxn>
                <a:cxn ang="0">
                  <a:pos x="47" y="21"/>
                </a:cxn>
                <a:cxn ang="0">
                  <a:pos x="49" y="20"/>
                </a:cxn>
                <a:cxn ang="0">
                  <a:pos x="50" y="18"/>
                </a:cxn>
                <a:cxn ang="0">
                  <a:pos x="51" y="16"/>
                </a:cxn>
                <a:cxn ang="0">
                  <a:pos x="52" y="11"/>
                </a:cxn>
                <a:cxn ang="0">
                  <a:pos x="51" y="5"/>
                </a:cxn>
                <a:cxn ang="0">
                  <a:pos x="51" y="5"/>
                </a:cxn>
                <a:cxn ang="0">
                  <a:pos x="51" y="4"/>
                </a:cxn>
                <a:cxn ang="0">
                  <a:pos x="50" y="4"/>
                </a:cxn>
                <a:cxn ang="0">
                  <a:pos x="47" y="3"/>
                </a:cxn>
                <a:cxn ang="0">
                  <a:pos x="47" y="3"/>
                </a:cxn>
              </a:cxnLst>
              <a:rect l="0" t="0" r="r" b="b"/>
              <a:pathLst>
                <a:path w="52" h="21">
                  <a:moveTo>
                    <a:pt x="47" y="3"/>
                  </a:moveTo>
                  <a:lnTo>
                    <a:pt x="47" y="3"/>
                  </a:lnTo>
                  <a:lnTo>
                    <a:pt x="37" y="3"/>
                  </a:lnTo>
                  <a:lnTo>
                    <a:pt x="29" y="2"/>
                  </a:lnTo>
                  <a:lnTo>
                    <a:pt x="23" y="0"/>
                  </a:lnTo>
                  <a:lnTo>
                    <a:pt x="18" y="0"/>
                  </a:lnTo>
                  <a:lnTo>
                    <a:pt x="18" y="0"/>
                  </a:lnTo>
                  <a:lnTo>
                    <a:pt x="13" y="1"/>
                  </a:lnTo>
                  <a:lnTo>
                    <a:pt x="9" y="4"/>
                  </a:lnTo>
                  <a:lnTo>
                    <a:pt x="5" y="7"/>
                  </a:lnTo>
                  <a:lnTo>
                    <a:pt x="1" y="12"/>
                  </a:lnTo>
                  <a:lnTo>
                    <a:pt x="1" y="12"/>
                  </a:lnTo>
                  <a:lnTo>
                    <a:pt x="0" y="15"/>
                  </a:lnTo>
                  <a:lnTo>
                    <a:pt x="0" y="18"/>
                  </a:lnTo>
                  <a:lnTo>
                    <a:pt x="0" y="18"/>
                  </a:lnTo>
                  <a:lnTo>
                    <a:pt x="1" y="20"/>
                  </a:lnTo>
                  <a:lnTo>
                    <a:pt x="2" y="21"/>
                  </a:lnTo>
                  <a:lnTo>
                    <a:pt x="6" y="21"/>
                  </a:lnTo>
                  <a:lnTo>
                    <a:pt x="6" y="21"/>
                  </a:lnTo>
                  <a:lnTo>
                    <a:pt x="10" y="18"/>
                  </a:lnTo>
                  <a:lnTo>
                    <a:pt x="16" y="18"/>
                  </a:lnTo>
                  <a:lnTo>
                    <a:pt x="26" y="20"/>
                  </a:lnTo>
                  <a:lnTo>
                    <a:pt x="26" y="20"/>
                  </a:lnTo>
                  <a:lnTo>
                    <a:pt x="34" y="20"/>
                  </a:lnTo>
                  <a:lnTo>
                    <a:pt x="43" y="21"/>
                  </a:lnTo>
                  <a:lnTo>
                    <a:pt x="43" y="21"/>
                  </a:lnTo>
                  <a:lnTo>
                    <a:pt x="47" y="21"/>
                  </a:lnTo>
                  <a:lnTo>
                    <a:pt x="49" y="20"/>
                  </a:lnTo>
                  <a:lnTo>
                    <a:pt x="50" y="18"/>
                  </a:lnTo>
                  <a:lnTo>
                    <a:pt x="51" y="16"/>
                  </a:lnTo>
                  <a:lnTo>
                    <a:pt x="52" y="11"/>
                  </a:lnTo>
                  <a:lnTo>
                    <a:pt x="51" y="5"/>
                  </a:lnTo>
                  <a:lnTo>
                    <a:pt x="51" y="5"/>
                  </a:lnTo>
                  <a:lnTo>
                    <a:pt x="51" y="4"/>
                  </a:lnTo>
                  <a:lnTo>
                    <a:pt x="50" y="4"/>
                  </a:lnTo>
                  <a:lnTo>
                    <a:pt x="47" y="3"/>
                  </a:lnTo>
                  <a:lnTo>
                    <a:pt x="47" y="3"/>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3" name="Freeform 662"/>
            <p:cNvSpPr>
              <a:spLocks/>
            </p:cNvSpPr>
            <p:nvPr/>
          </p:nvSpPr>
          <p:spPr bwMode="gray">
            <a:xfrm>
              <a:off x="5768144" y="1949390"/>
              <a:ext cx="23991" cy="16801"/>
            </a:xfrm>
            <a:custGeom>
              <a:avLst/>
              <a:gdLst/>
              <a:ahLst/>
              <a:cxnLst>
                <a:cxn ang="0">
                  <a:pos x="13" y="6"/>
                </a:cxn>
                <a:cxn ang="0">
                  <a:pos x="13" y="6"/>
                </a:cxn>
                <a:cxn ang="0">
                  <a:pos x="14" y="5"/>
                </a:cxn>
                <a:cxn ang="0">
                  <a:pos x="16" y="3"/>
                </a:cxn>
                <a:cxn ang="0">
                  <a:pos x="16" y="2"/>
                </a:cxn>
                <a:cxn ang="0">
                  <a:pos x="16" y="0"/>
                </a:cxn>
                <a:cxn ang="0">
                  <a:pos x="16" y="0"/>
                </a:cxn>
                <a:cxn ang="0">
                  <a:pos x="15" y="0"/>
                </a:cxn>
                <a:cxn ang="0">
                  <a:pos x="13" y="0"/>
                </a:cxn>
                <a:cxn ang="0">
                  <a:pos x="9" y="2"/>
                </a:cxn>
                <a:cxn ang="0">
                  <a:pos x="9" y="2"/>
                </a:cxn>
                <a:cxn ang="0">
                  <a:pos x="7" y="3"/>
                </a:cxn>
                <a:cxn ang="0">
                  <a:pos x="5" y="2"/>
                </a:cxn>
                <a:cxn ang="0">
                  <a:pos x="4" y="1"/>
                </a:cxn>
                <a:cxn ang="0">
                  <a:pos x="2" y="1"/>
                </a:cxn>
                <a:cxn ang="0">
                  <a:pos x="2" y="1"/>
                </a:cxn>
                <a:cxn ang="0">
                  <a:pos x="1" y="3"/>
                </a:cxn>
                <a:cxn ang="0">
                  <a:pos x="0" y="6"/>
                </a:cxn>
                <a:cxn ang="0">
                  <a:pos x="1" y="8"/>
                </a:cxn>
                <a:cxn ang="0">
                  <a:pos x="3" y="11"/>
                </a:cxn>
                <a:cxn ang="0">
                  <a:pos x="3" y="11"/>
                </a:cxn>
                <a:cxn ang="0">
                  <a:pos x="5" y="11"/>
                </a:cxn>
                <a:cxn ang="0">
                  <a:pos x="7" y="9"/>
                </a:cxn>
                <a:cxn ang="0">
                  <a:pos x="13" y="6"/>
                </a:cxn>
                <a:cxn ang="0">
                  <a:pos x="13" y="6"/>
                </a:cxn>
              </a:cxnLst>
              <a:rect l="0" t="0" r="r" b="b"/>
              <a:pathLst>
                <a:path w="16" h="11">
                  <a:moveTo>
                    <a:pt x="13" y="6"/>
                  </a:moveTo>
                  <a:lnTo>
                    <a:pt x="13" y="6"/>
                  </a:lnTo>
                  <a:lnTo>
                    <a:pt x="14" y="5"/>
                  </a:lnTo>
                  <a:lnTo>
                    <a:pt x="16" y="3"/>
                  </a:lnTo>
                  <a:lnTo>
                    <a:pt x="16" y="2"/>
                  </a:lnTo>
                  <a:lnTo>
                    <a:pt x="16" y="0"/>
                  </a:lnTo>
                  <a:lnTo>
                    <a:pt x="16" y="0"/>
                  </a:lnTo>
                  <a:lnTo>
                    <a:pt x="15" y="0"/>
                  </a:lnTo>
                  <a:lnTo>
                    <a:pt x="13" y="0"/>
                  </a:lnTo>
                  <a:lnTo>
                    <a:pt x="9" y="2"/>
                  </a:lnTo>
                  <a:lnTo>
                    <a:pt x="9" y="2"/>
                  </a:lnTo>
                  <a:lnTo>
                    <a:pt x="7" y="3"/>
                  </a:lnTo>
                  <a:lnTo>
                    <a:pt x="5" y="2"/>
                  </a:lnTo>
                  <a:lnTo>
                    <a:pt x="4" y="1"/>
                  </a:lnTo>
                  <a:lnTo>
                    <a:pt x="2" y="1"/>
                  </a:lnTo>
                  <a:lnTo>
                    <a:pt x="2" y="1"/>
                  </a:lnTo>
                  <a:lnTo>
                    <a:pt x="1" y="3"/>
                  </a:lnTo>
                  <a:lnTo>
                    <a:pt x="0" y="6"/>
                  </a:lnTo>
                  <a:lnTo>
                    <a:pt x="1" y="8"/>
                  </a:lnTo>
                  <a:lnTo>
                    <a:pt x="3" y="11"/>
                  </a:lnTo>
                  <a:lnTo>
                    <a:pt x="3" y="11"/>
                  </a:lnTo>
                  <a:lnTo>
                    <a:pt x="5" y="11"/>
                  </a:lnTo>
                  <a:lnTo>
                    <a:pt x="7" y="9"/>
                  </a:lnTo>
                  <a:lnTo>
                    <a:pt x="13" y="6"/>
                  </a:lnTo>
                  <a:lnTo>
                    <a:pt x="13" y="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4" name="Freeform 663"/>
            <p:cNvSpPr>
              <a:spLocks/>
            </p:cNvSpPr>
            <p:nvPr/>
          </p:nvSpPr>
          <p:spPr bwMode="gray">
            <a:xfrm>
              <a:off x="6008049" y="1918190"/>
              <a:ext cx="21591" cy="16800"/>
            </a:xfrm>
            <a:custGeom>
              <a:avLst/>
              <a:gdLst/>
              <a:ahLst/>
              <a:cxnLst>
                <a:cxn ang="0">
                  <a:pos x="15" y="5"/>
                </a:cxn>
                <a:cxn ang="0">
                  <a:pos x="15" y="5"/>
                </a:cxn>
                <a:cxn ang="0">
                  <a:pos x="15" y="7"/>
                </a:cxn>
                <a:cxn ang="0">
                  <a:pos x="14" y="8"/>
                </a:cxn>
                <a:cxn ang="0">
                  <a:pos x="12" y="9"/>
                </a:cxn>
                <a:cxn ang="0">
                  <a:pos x="8" y="9"/>
                </a:cxn>
                <a:cxn ang="0">
                  <a:pos x="8" y="9"/>
                </a:cxn>
                <a:cxn ang="0">
                  <a:pos x="4" y="11"/>
                </a:cxn>
                <a:cxn ang="0">
                  <a:pos x="2" y="11"/>
                </a:cxn>
                <a:cxn ang="0">
                  <a:pos x="1" y="11"/>
                </a:cxn>
                <a:cxn ang="0">
                  <a:pos x="1" y="11"/>
                </a:cxn>
                <a:cxn ang="0">
                  <a:pos x="0" y="8"/>
                </a:cxn>
                <a:cxn ang="0">
                  <a:pos x="1" y="6"/>
                </a:cxn>
                <a:cxn ang="0">
                  <a:pos x="3" y="3"/>
                </a:cxn>
                <a:cxn ang="0">
                  <a:pos x="5" y="1"/>
                </a:cxn>
                <a:cxn ang="0">
                  <a:pos x="5" y="1"/>
                </a:cxn>
                <a:cxn ang="0">
                  <a:pos x="8" y="0"/>
                </a:cxn>
                <a:cxn ang="0">
                  <a:pos x="12" y="0"/>
                </a:cxn>
                <a:cxn ang="0">
                  <a:pos x="14" y="2"/>
                </a:cxn>
                <a:cxn ang="0">
                  <a:pos x="15" y="5"/>
                </a:cxn>
                <a:cxn ang="0">
                  <a:pos x="15" y="5"/>
                </a:cxn>
              </a:cxnLst>
              <a:rect l="0" t="0" r="r" b="b"/>
              <a:pathLst>
                <a:path w="15" h="11">
                  <a:moveTo>
                    <a:pt x="15" y="5"/>
                  </a:moveTo>
                  <a:lnTo>
                    <a:pt x="15" y="5"/>
                  </a:lnTo>
                  <a:lnTo>
                    <a:pt x="15" y="7"/>
                  </a:lnTo>
                  <a:lnTo>
                    <a:pt x="14" y="8"/>
                  </a:lnTo>
                  <a:lnTo>
                    <a:pt x="12" y="9"/>
                  </a:lnTo>
                  <a:lnTo>
                    <a:pt x="8" y="9"/>
                  </a:lnTo>
                  <a:lnTo>
                    <a:pt x="8" y="9"/>
                  </a:lnTo>
                  <a:lnTo>
                    <a:pt x="4" y="11"/>
                  </a:lnTo>
                  <a:lnTo>
                    <a:pt x="2" y="11"/>
                  </a:lnTo>
                  <a:lnTo>
                    <a:pt x="1" y="11"/>
                  </a:lnTo>
                  <a:lnTo>
                    <a:pt x="1" y="11"/>
                  </a:lnTo>
                  <a:lnTo>
                    <a:pt x="0" y="8"/>
                  </a:lnTo>
                  <a:lnTo>
                    <a:pt x="1" y="6"/>
                  </a:lnTo>
                  <a:lnTo>
                    <a:pt x="3" y="3"/>
                  </a:lnTo>
                  <a:lnTo>
                    <a:pt x="5" y="1"/>
                  </a:lnTo>
                  <a:lnTo>
                    <a:pt x="5" y="1"/>
                  </a:lnTo>
                  <a:lnTo>
                    <a:pt x="8" y="0"/>
                  </a:lnTo>
                  <a:lnTo>
                    <a:pt x="12" y="0"/>
                  </a:lnTo>
                  <a:lnTo>
                    <a:pt x="14" y="2"/>
                  </a:lnTo>
                  <a:lnTo>
                    <a:pt x="15" y="5"/>
                  </a:lnTo>
                  <a:lnTo>
                    <a:pt x="15"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5" name="Freeform 664"/>
            <p:cNvSpPr>
              <a:spLocks/>
            </p:cNvSpPr>
            <p:nvPr/>
          </p:nvSpPr>
          <p:spPr bwMode="gray">
            <a:xfrm>
              <a:off x="6024842" y="2009392"/>
              <a:ext cx="40785" cy="50401"/>
            </a:xfrm>
            <a:custGeom>
              <a:avLst/>
              <a:gdLst/>
              <a:ahLst/>
              <a:cxnLst>
                <a:cxn ang="0">
                  <a:pos x="21" y="11"/>
                </a:cxn>
                <a:cxn ang="0">
                  <a:pos x="21" y="11"/>
                </a:cxn>
                <a:cxn ang="0">
                  <a:pos x="12" y="5"/>
                </a:cxn>
                <a:cxn ang="0">
                  <a:pos x="3" y="0"/>
                </a:cxn>
                <a:cxn ang="0">
                  <a:pos x="3" y="0"/>
                </a:cxn>
                <a:cxn ang="0">
                  <a:pos x="1" y="5"/>
                </a:cxn>
                <a:cxn ang="0">
                  <a:pos x="0" y="11"/>
                </a:cxn>
                <a:cxn ang="0">
                  <a:pos x="0" y="15"/>
                </a:cxn>
                <a:cxn ang="0">
                  <a:pos x="2" y="17"/>
                </a:cxn>
                <a:cxn ang="0">
                  <a:pos x="3" y="19"/>
                </a:cxn>
                <a:cxn ang="0">
                  <a:pos x="3" y="19"/>
                </a:cxn>
                <a:cxn ang="0">
                  <a:pos x="6" y="21"/>
                </a:cxn>
                <a:cxn ang="0">
                  <a:pos x="11" y="21"/>
                </a:cxn>
                <a:cxn ang="0">
                  <a:pos x="13" y="21"/>
                </a:cxn>
                <a:cxn ang="0">
                  <a:pos x="14" y="22"/>
                </a:cxn>
                <a:cxn ang="0">
                  <a:pos x="13" y="23"/>
                </a:cxn>
                <a:cxn ang="0">
                  <a:pos x="13" y="23"/>
                </a:cxn>
                <a:cxn ang="0">
                  <a:pos x="12" y="27"/>
                </a:cxn>
                <a:cxn ang="0">
                  <a:pos x="12" y="30"/>
                </a:cxn>
                <a:cxn ang="0">
                  <a:pos x="12" y="34"/>
                </a:cxn>
                <a:cxn ang="0">
                  <a:pos x="13" y="34"/>
                </a:cxn>
                <a:cxn ang="0">
                  <a:pos x="15" y="35"/>
                </a:cxn>
                <a:cxn ang="0">
                  <a:pos x="15" y="35"/>
                </a:cxn>
                <a:cxn ang="0">
                  <a:pos x="16" y="34"/>
                </a:cxn>
                <a:cxn ang="0">
                  <a:pos x="17" y="33"/>
                </a:cxn>
                <a:cxn ang="0">
                  <a:pos x="17" y="30"/>
                </a:cxn>
                <a:cxn ang="0">
                  <a:pos x="18" y="29"/>
                </a:cxn>
                <a:cxn ang="0">
                  <a:pos x="18" y="29"/>
                </a:cxn>
                <a:cxn ang="0">
                  <a:pos x="23" y="26"/>
                </a:cxn>
                <a:cxn ang="0">
                  <a:pos x="27" y="23"/>
                </a:cxn>
                <a:cxn ang="0">
                  <a:pos x="30" y="19"/>
                </a:cxn>
                <a:cxn ang="0">
                  <a:pos x="30" y="17"/>
                </a:cxn>
                <a:cxn ang="0">
                  <a:pos x="30" y="14"/>
                </a:cxn>
                <a:cxn ang="0">
                  <a:pos x="30" y="14"/>
                </a:cxn>
                <a:cxn ang="0">
                  <a:pos x="28" y="13"/>
                </a:cxn>
                <a:cxn ang="0">
                  <a:pos x="26" y="12"/>
                </a:cxn>
                <a:cxn ang="0">
                  <a:pos x="23" y="12"/>
                </a:cxn>
                <a:cxn ang="0">
                  <a:pos x="21" y="11"/>
                </a:cxn>
                <a:cxn ang="0">
                  <a:pos x="21" y="11"/>
                </a:cxn>
              </a:cxnLst>
              <a:rect l="0" t="0" r="r" b="b"/>
              <a:pathLst>
                <a:path w="30" h="35">
                  <a:moveTo>
                    <a:pt x="21" y="11"/>
                  </a:moveTo>
                  <a:lnTo>
                    <a:pt x="21" y="11"/>
                  </a:lnTo>
                  <a:lnTo>
                    <a:pt x="12" y="5"/>
                  </a:lnTo>
                  <a:lnTo>
                    <a:pt x="3" y="0"/>
                  </a:lnTo>
                  <a:lnTo>
                    <a:pt x="3" y="0"/>
                  </a:lnTo>
                  <a:lnTo>
                    <a:pt x="1" y="5"/>
                  </a:lnTo>
                  <a:lnTo>
                    <a:pt x="0" y="11"/>
                  </a:lnTo>
                  <a:lnTo>
                    <a:pt x="0" y="15"/>
                  </a:lnTo>
                  <a:lnTo>
                    <a:pt x="2" y="17"/>
                  </a:lnTo>
                  <a:lnTo>
                    <a:pt x="3" y="19"/>
                  </a:lnTo>
                  <a:lnTo>
                    <a:pt x="3" y="19"/>
                  </a:lnTo>
                  <a:lnTo>
                    <a:pt x="6" y="21"/>
                  </a:lnTo>
                  <a:lnTo>
                    <a:pt x="11" y="21"/>
                  </a:lnTo>
                  <a:lnTo>
                    <a:pt x="13" y="21"/>
                  </a:lnTo>
                  <a:lnTo>
                    <a:pt x="14" y="22"/>
                  </a:lnTo>
                  <a:lnTo>
                    <a:pt x="13" y="23"/>
                  </a:lnTo>
                  <a:lnTo>
                    <a:pt x="13" y="23"/>
                  </a:lnTo>
                  <a:lnTo>
                    <a:pt x="12" y="27"/>
                  </a:lnTo>
                  <a:lnTo>
                    <a:pt x="12" y="30"/>
                  </a:lnTo>
                  <a:lnTo>
                    <a:pt x="12" y="34"/>
                  </a:lnTo>
                  <a:lnTo>
                    <a:pt x="13" y="34"/>
                  </a:lnTo>
                  <a:lnTo>
                    <a:pt x="15" y="35"/>
                  </a:lnTo>
                  <a:lnTo>
                    <a:pt x="15" y="35"/>
                  </a:lnTo>
                  <a:lnTo>
                    <a:pt x="16" y="34"/>
                  </a:lnTo>
                  <a:lnTo>
                    <a:pt x="17" y="33"/>
                  </a:lnTo>
                  <a:lnTo>
                    <a:pt x="17" y="30"/>
                  </a:lnTo>
                  <a:lnTo>
                    <a:pt x="18" y="29"/>
                  </a:lnTo>
                  <a:lnTo>
                    <a:pt x="18" y="29"/>
                  </a:lnTo>
                  <a:lnTo>
                    <a:pt x="23" y="26"/>
                  </a:lnTo>
                  <a:lnTo>
                    <a:pt x="27" y="23"/>
                  </a:lnTo>
                  <a:lnTo>
                    <a:pt x="30" y="19"/>
                  </a:lnTo>
                  <a:lnTo>
                    <a:pt x="30" y="17"/>
                  </a:lnTo>
                  <a:lnTo>
                    <a:pt x="30" y="14"/>
                  </a:lnTo>
                  <a:lnTo>
                    <a:pt x="30" y="14"/>
                  </a:lnTo>
                  <a:lnTo>
                    <a:pt x="28" y="13"/>
                  </a:lnTo>
                  <a:lnTo>
                    <a:pt x="26" y="12"/>
                  </a:lnTo>
                  <a:lnTo>
                    <a:pt x="23" y="12"/>
                  </a:lnTo>
                  <a:lnTo>
                    <a:pt x="21" y="11"/>
                  </a:lnTo>
                  <a:lnTo>
                    <a:pt x="21" y="11"/>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6" name="Freeform 665"/>
            <p:cNvSpPr>
              <a:spLocks/>
            </p:cNvSpPr>
            <p:nvPr/>
          </p:nvSpPr>
          <p:spPr bwMode="gray">
            <a:xfrm>
              <a:off x="6034438" y="1927790"/>
              <a:ext cx="110356" cy="98402"/>
            </a:xfrm>
            <a:custGeom>
              <a:avLst/>
              <a:gdLst/>
              <a:ahLst/>
              <a:cxnLst>
                <a:cxn ang="0">
                  <a:pos x="5" y="35"/>
                </a:cxn>
                <a:cxn ang="0">
                  <a:pos x="3" y="42"/>
                </a:cxn>
                <a:cxn ang="0">
                  <a:pos x="3" y="46"/>
                </a:cxn>
                <a:cxn ang="0">
                  <a:pos x="4" y="48"/>
                </a:cxn>
                <a:cxn ang="0">
                  <a:pos x="21" y="60"/>
                </a:cxn>
                <a:cxn ang="0">
                  <a:pos x="26" y="64"/>
                </a:cxn>
                <a:cxn ang="0">
                  <a:pos x="26" y="64"/>
                </a:cxn>
                <a:cxn ang="0">
                  <a:pos x="34" y="70"/>
                </a:cxn>
                <a:cxn ang="0">
                  <a:pos x="36" y="67"/>
                </a:cxn>
                <a:cxn ang="0">
                  <a:pos x="39" y="64"/>
                </a:cxn>
                <a:cxn ang="0">
                  <a:pos x="48" y="61"/>
                </a:cxn>
                <a:cxn ang="0">
                  <a:pos x="52" y="61"/>
                </a:cxn>
                <a:cxn ang="0">
                  <a:pos x="53" y="59"/>
                </a:cxn>
                <a:cxn ang="0">
                  <a:pos x="58" y="58"/>
                </a:cxn>
                <a:cxn ang="0">
                  <a:pos x="61" y="55"/>
                </a:cxn>
                <a:cxn ang="0">
                  <a:pos x="69" y="53"/>
                </a:cxn>
                <a:cxn ang="0">
                  <a:pos x="72" y="52"/>
                </a:cxn>
                <a:cxn ang="0">
                  <a:pos x="72" y="49"/>
                </a:cxn>
                <a:cxn ang="0">
                  <a:pos x="70" y="42"/>
                </a:cxn>
                <a:cxn ang="0">
                  <a:pos x="70" y="37"/>
                </a:cxn>
                <a:cxn ang="0">
                  <a:pos x="71" y="35"/>
                </a:cxn>
                <a:cxn ang="0">
                  <a:pos x="76" y="35"/>
                </a:cxn>
                <a:cxn ang="0">
                  <a:pos x="78" y="35"/>
                </a:cxn>
                <a:cxn ang="0">
                  <a:pos x="78" y="33"/>
                </a:cxn>
                <a:cxn ang="0">
                  <a:pos x="74" y="31"/>
                </a:cxn>
                <a:cxn ang="0">
                  <a:pos x="69" y="29"/>
                </a:cxn>
                <a:cxn ang="0">
                  <a:pos x="68" y="28"/>
                </a:cxn>
                <a:cxn ang="0">
                  <a:pos x="67" y="25"/>
                </a:cxn>
                <a:cxn ang="0">
                  <a:pos x="65" y="16"/>
                </a:cxn>
                <a:cxn ang="0">
                  <a:pos x="62" y="12"/>
                </a:cxn>
                <a:cxn ang="0">
                  <a:pos x="57" y="0"/>
                </a:cxn>
                <a:cxn ang="0">
                  <a:pos x="52" y="0"/>
                </a:cxn>
                <a:cxn ang="0">
                  <a:pos x="50" y="1"/>
                </a:cxn>
                <a:cxn ang="0">
                  <a:pos x="47" y="4"/>
                </a:cxn>
                <a:cxn ang="0">
                  <a:pos x="46" y="4"/>
                </a:cxn>
                <a:cxn ang="0">
                  <a:pos x="35" y="6"/>
                </a:cxn>
                <a:cxn ang="0">
                  <a:pos x="31" y="8"/>
                </a:cxn>
                <a:cxn ang="0">
                  <a:pos x="27" y="8"/>
                </a:cxn>
                <a:cxn ang="0">
                  <a:pos x="26" y="9"/>
                </a:cxn>
                <a:cxn ang="0">
                  <a:pos x="20" y="10"/>
                </a:cxn>
                <a:cxn ang="0">
                  <a:pos x="11" y="11"/>
                </a:cxn>
                <a:cxn ang="0">
                  <a:pos x="10" y="14"/>
                </a:cxn>
                <a:cxn ang="0">
                  <a:pos x="9" y="18"/>
                </a:cxn>
                <a:cxn ang="0">
                  <a:pos x="6" y="25"/>
                </a:cxn>
                <a:cxn ang="0">
                  <a:pos x="2" y="29"/>
                </a:cxn>
                <a:cxn ang="0">
                  <a:pos x="0" y="31"/>
                </a:cxn>
                <a:cxn ang="0">
                  <a:pos x="5" y="35"/>
                </a:cxn>
              </a:cxnLst>
              <a:rect l="0" t="0" r="r" b="b"/>
              <a:pathLst>
                <a:path w="78" h="70">
                  <a:moveTo>
                    <a:pt x="5" y="35"/>
                  </a:moveTo>
                  <a:lnTo>
                    <a:pt x="5" y="35"/>
                  </a:lnTo>
                  <a:lnTo>
                    <a:pt x="4" y="39"/>
                  </a:lnTo>
                  <a:lnTo>
                    <a:pt x="3" y="42"/>
                  </a:lnTo>
                  <a:lnTo>
                    <a:pt x="2" y="45"/>
                  </a:lnTo>
                  <a:lnTo>
                    <a:pt x="3" y="46"/>
                  </a:lnTo>
                  <a:lnTo>
                    <a:pt x="4" y="48"/>
                  </a:lnTo>
                  <a:lnTo>
                    <a:pt x="4" y="48"/>
                  </a:lnTo>
                  <a:lnTo>
                    <a:pt x="16" y="55"/>
                  </a:lnTo>
                  <a:lnTo>
                    <a:pt x="21" y="60"/>
                  </a:lnTo>
                  <a:lnTo>
                    <a:pt x="26" y="64"/>
                  </a:lnTo>
                  <a:lnTo>
                    <a:pt x="26" y="64"/>
                  </a:lnTo>
                  <a:lnTo>
                    <a:pt x="26" y="64"/>
                  </a:lnTo>
                  <a:lnTo>
                    <a:pt x="26" y="64"/>
                  </a:lnTo>
                  <a:lnTo>
                    <a:pt x="31" y="69"/>
                  </a:lnTo>
                  <a:lnTo>
                    <a:pt x="34" y="70"/>
                  </a:lnTo>
                  <a:lnTo>
                    <a:pt x="35" y="70"/>
                  </a:lnTo>
                  <a:lnTo>
                    <a:pt x="36" y="67"/>
                  </a:lnTo>
                  <a:lnTo>
                    <a:pt x="36" y="67"/>
                  </a:lnTo>
                  <a:lnTo>
                    <a:pt x="39" y="64"/>
                  </a:lnTo>
                  <a:lnTo>
                    <a:pt x="44" y="62"/>
                  </a:lnTo>
                  <a:lnTo>
                    <a:pt x="48" y="61"/>
                  </a:lnTo>
                  <a:lnTo>
                    <a:pt x="52" y="61"/>
                  </a:lnTo>
                  <a:lnTo>
                    <a:pt x="52" y="61"/>
                  </a:lnTo>
                  <a:lnTo>
                    <a:pt x="53" y="59"/>
                  </a:lnTo>
                  <a:lnTo>
                    <a:pt x="53" y="59"/>
                  </a:lnTo>
                  <a:lnTo>
                    <a:pt x="56" y="59"/>
                  </a:lnTo>
                  <a:lnTo>
                    <a:pt x="58" y="58"/>
                  </a:lnTo>
                  <a:lnTo>
                    <a:pt x="58" y="58"/>
                  </a:lnTo>
                  <a:lnTo>
                    <a:pt x="61" y="55"/>
                  </a:lnTo>
                  <a:lnTo>
                    <a:pt x="65" y="54"/>
                  </a:lnTo>
                  <a:lnTo>
                    <a:pt x="69" y="53"/>
                  </a:lnTo>
                  <a:lnTo>
                    <a:pt x="72" y="52"/>
                  </a:lnTo>
                  <a:lnTo>
                    <a:pt x="72" y="52"/>
                  </a:lnTo>
                  <a:lnTo>
                    <a:pt x="73" y="50"/>
                  </a:lnTo>
                  <a:lnTo>
                    <a:pt x="72" y="49"/>
                  </a:lnTo>
                  <a:lnTo>
                    <a:pt x="72" y="49"/>
                  </a:lnTo>
                  <a:lnTo>
                    <a:pt x="70" y="42"/>
                  </a:lnTo>
                  <a:lnTo>
                    <a:pt x="69" y="39"/>
                  </a:lnTo>
                  <a:lnTo>
                    <a:pt x="70" y="37"/>
                  </a:lnTo>
                  <a:lnTo>
                    <a:pt x="71" y="35"/>
                  </a:lnTo>
                  <a:lnTo>
                    <a:pt x="71" y="35"/>
                  </a:lnTo>
                  <a:lnTo>
                    <a:pt x="73" y="35"/>
                  </a:lnTo>
                  <a:lnTo>
                    <a:pt x="76" y="35"/>
                  </a:lnTo>
                  <a:lnTo>
                    <a:pt x="78" y="35"/>
                  </a:lnTo>
                  <a:lnTo>
                    <a:pt x="78" y="35"/>
                  </a:lnTo>
                  <a:lnTo>
                    <a:pt x="78" y="33"/>
                  </a:lnTo>
                  <a:lnTo>
                    <a:pt x="78" y="33"/>
                  </a:lnTo>
                  <a:lnTo>
                    <a:pt x="77" y="32"/>
                  </a:lnTo>
                  <a:lnTo>
                    <a:pt x="74" y="31"/>
                  </a:lnTo>
                  <a:lnTo>
                    <a:pt x="71" y="30"/>
                  </a:lnTo>
                  <a:lnTo>
                    <a:pt x="69" y="29"/>
                  </a:lnTo>
                  <a:lnTo>
                    <a:pt x="69" y="29"/>
                  </a:lnTo>
                  <a:lnTo>
                    <a:pt x="68" y="28"/>
                  </a:lnTo>
                  <a:lnTo>
                    <a:pt x="67" y="25"/>
                  </a:lnTo>
                  <a:lnTo>
                    <a:pt x="67" y="25"/>
                  </a:lnTo>
                  <a:lnTo>
                    <a:pt x="66" y="19"/>
                  </a:lnTo>
                  <a:lnTo>
                    <a:pt x="65" y="16"/>
                  </a:lnTo>
                  <a:lnTo>
                    <a:pt x="62" y="12"/>
                  </a:lnTo>
                  <a:lnTo>
                    <a:pt x="62" y="12"/>
                  </a:lnTo>
                  <a:lnTo>
                    <a:pt x="59" y="3"/>
                  </a:lnTo>
                  <a:lnTo>
                    <a:pt x="57" y="0"/>
                  </a:lnTo>
                  <a:lnTo>
                    <a:pt x="55" y="0"/>
                  </a:lnTo>
                  <a:lnTo>
                    <a:pt x="52" y="0"/>
                  </a:lnTo>
                  <a:lnTo>
                    <a:pt x="52" y="0"/>
                  </a:lnTo>
                  <a:lnTo>
                    <a:pt x="50" y="1"/>
                  </a:lnTo>
                  <a:lnTo>
                    <a:pt x="49" y="2"/>
                  </a:lnTo>
                  <a:lnTo>
                    <a:pt x="47" y="4"/>
                  </a:lnTo>
                  <a:lnTo>
                    <a:pt x="46" y="4"/>
                  </a:lnTo>
                  <a:lnTo>
                    <a:pt x="46" y="4"/>
                  </a:lnTo>
                  <a:lnTo>
                    <a:pt x="38" y="4"/>
                  </a:lnTo>
                  <a:lnTo>
                    <a:pt x="35" y="6"/>
                  </a:lnTo>
                  <a:lnTo>
                    <a:pt x="31" y="8"/>
                  </a:lnTo>
                  <a:lnTo>
                    <a:pt x="31" y="8"/>
                  </a:lnTo>
                  <a:lnTo>
                    <a:pt x="29" y="8"/>
                  </a:lnTo>
                  <a:lnTo>
                    <a:pt x="27" y="8"/>
                  </a:lnTo>
                  <a:lnTo>
                    <a:pt x="27" y="8"/>
                  </a:lnTo>
                  <a:lnTo>
                    <a:pt x="26" y="9"/>
                  </a:lnTo>
                  <a:lnTo>
                    <a:pt x="26" y="9"/>
                  </a:lnTo>
                  <a:lnTo>
                    <a:pt x="20" y="10"/>
                  </a:lnTo>
                  <a:lnTo>
                    <a:pt x="16" y="10"/>
                  </a:lnTo>
                  <a:lnTo>
                    <a:pt x="11" y="11"/>
                  </a:lnTo>
                  <a:lnTo>
                    <a:pt x="10" y="12"/>
                  </a:lnTo>
                  <a:lnTo>
                    <a:pt x="10" y="14"/>
                  </a:lnTo>
                  <a:lnTo>
                    <a:pt x="10" y="14"/>
                  </a:lnTo>
                  <a:lnTo>
                    <a:pt x="9" y="18"/>
                  </a:lnTo>
                  <a:lnTo>
                    <a:pt x="8" y="21"/>
                  </a:lnTo>
                  <a:lnTo>
                    <a:pt x="6" y="25"/>
                  </a:lnTo>
                  <a:lnTo>
                    <a:pt x="3" y="28"/>
                  </a:lnTo>
                  <a:lnTo>
                    <a:pt x="2" y="29"/>
                  </a:lnTo>
                  <a:lnTo>
                    <a:pt x="2" y="29"/>
                  </a:lnTo>
                  <a:lnTo>
                    <a:pt x="0" y="31"/>
                  </a:lnTo>
                  <a:lnTo>
                    <a:pt x="2" y="33"/>
                  </a:lnTo>
                  <a:lnTo>
                    <a:pt x="5" y="35"/>
                  </a:lnTo>
                  <a:lnTo>
                    <a:pt x="5" y="3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7" name="Freeform 666"/>
            <p:cNvSpPr>
              <a:spLocks/>
            </p:cNvSpPr>
            <p:nvPr/>
          </p:nvSpPr>
          <p:spPr bwMode="gray">
            <a:xfrm>
              <a:off x="6075223" y="2009392"/>
              <a:ext cx="143943" cy="98402"/>
            </a:xfrm>
            <a:custGeom>
              <a:avLst/>
              <a:gdLst/>
              <a:ahLst/>
              <a:cxnLst>
                <a:cxn ang="0">
                  <a:pos x="102" y="16"/>
                </a:cxn>
                <a:cxn ang="0">
                  <a:pos x="96" y="8"/>
                </a:cxn>
                <a:cxn ang="0">
                  <a:pos x="87" y="2"/>
                </a:cxn>
                <a:cxn ang="0">
                  <a:pos x="83" y="1"/>
                </a:cxn>
                <a:cxn ang="0">
                  <a:pos x="79" y="3"/>
                </a:cxn>
                <a:cxn ang="0">
                  <a:pos x="78" y="7"/>
                </a:cxn>
                <a:cxn ang="0">
                  <a:pos x="74" y="15"/>
                </a:cxn>
                <a:cxn ang="0">
                  <a:pos x="71" y="18"/>
                </a:cxn>
                <a:cxn ang="0">
                  <a:pos x="70" y="17"/>
                </a:cxn>
                <a:cxn ang="0">
                  <a:pos x="70" y="16"/>
                </a:cxn>
                <a:cxn ang="0">
                  <a:pos x="72" y="12"/>
                </a:cxn>
                <a:cxn ang="0">
                  <a:pos x="72" y="7"/>
                </a:cxn>
                <a:cxn ang="0">
                  <a:pos x="71" y="5"/>
                </a:cxn>
                <a:cxn ang="0">
                  <a:pos x="72" y="0"/>
                </a:cxn>
                <a:cxn ang="0">
                  <a:pos x="53" y="2"/>
                </a:cxn>
                <a:cxn ang="0">
                  <a:pos x="26" y="11"/>
                </a:cxn>
                <a:cxn ang="0">
                  <a:pos x="8" y="20"/>
                </a:cxn>
                <a:cxn ang="0">
                  <a:pos x="0" y="25"/>
                </a:cxn>
                <a:cxn ang="0">
                  <a:pos x="0" y="27"/>
                </a:cxn>
                <a:cxn ang="0">
                  <a:pos x="2" y="35"/>
                </a:cxn>
                <a:cxn ang="0">
                  <a:pos x="6" y="38"/>
                </a:cxn>
                <a:cxn ang="0">
                  <a:pos x="18" y="47"/>
                </a:cxn>
                <a:cxn ang="0">
                  <a:pos x="30" y="57"/>
                </a:cxn>
                <a:cxn ang="0">
                  <a:pos x="31" y="58"/>
                </a:cxn>
                <a:cxn ang="0">
                  <a:pos x="37" y="54"/>
                </a:cxn>
                <a:cxn ang="0">
                  <a:pos x="38" y="54"/>
                </a:cxn>
                <a:cxn ang="0">
                  <a:pos x="40" y="54"/>
                </a:cxn>
                <a:cxn ang="0">
                  <a:pos x="50" y="58"/>
                </a:cxn>
                <a:cxn ang="0">
                  <a:pos x="51" y="59"/>
                </a:cxn>
                <a:cxn ang="0">
                  <a:pos x="53" y="60"/>
                </a:cxn>
                <a:cxn ang="0">
                  <a:pos x="57" y="65"/>
                </a:cxn>
                <a:cxn ang="0">
                  <a:pos x="60" y="67"/>
                </a:cxn>
                <a:cxn ang="0">
                  <a:pos x="69" y="68"/>
                </a:cxn>
                <a:cxn ang="0">
                  <a:pos x="78" y="68"/>
                </a:cxn>
                <a:cxn ang="0">
                  <a:pos x="81" y="65"/>
                </a:cxn>
                <a:cxn ang="0">
                  <a:pos x="86" y="62"/>
                </a:cxn>
                <a:cxn ang="0">
                  <a:pos x="95" y="57"/>
                </a:cxn>
                <a:cxn ang="0">
                  <a:pos x="97" y="52"/>
                </a:cxn>
                <a:cxn ang="0">
                  <a:pos x="97" y="49"/>
                </a:cxn>
                <a:cxn ang="0">
                  <a:pos x="93" y="43"/>
                </a:cxn>
                <a:cxn ang="0">
                  <a:pos x="91" y="37"/>
                </a:cxn>
                <a:cxn ang="0">
                  <a:pos x="92" y="36"/>
                </a:cxn>
                <a:cxn ang="0">
                  <a:pos x="99" y="27"/>
                </a:cxn>
                <a:cxn ang="0">
                  <a:pos x="102" y="16"/>
                </a:cxn>
              </a:cxnLst>
              <a:rect l="0" t="0" r="r" b="b"/>
              <a:pathLst>
                <a:path w="102" h="68">
                  <a:moveTo>
                    <a:pt x="102" y="16"/>
                  </a:moveTo>
                  <a:lnTo>
                    <a:pt x="102" y="16"/>
                  </a:lnTo>
                  <a:lnTo>
                    <a:pt x="100" y="12"/>
                  </a:lnTo>
                  <a:lnTo>
                    <a:pt x="96" y="8"/>
                  </a:lnTo>
                  <a:lnTo>
                    <a:pt x="87" y="2"/>
                  </a:lnTo>
                  <a:lnTo>
                    <a:pt x="87" y="2"/>
                  </a:lnTo>
                  <a:lnTo>
                    <a:pt x="85" y="2"/>
                  </a:lnTo>
                  <a:lnTo>
                    <a:pt x="83" y="1"/>
                  </a:lnTo>
                  <a:lnTo>
                    <a:pt x="81" y="2"/>
                  </a:lnTo>
                  <a:lnTo>
                    <a:pt x="79" y="3"/>
                  </a:lnTo>
                  <a:lnTo>
                    <a:pt x="79" y="3"/>
                  </a:lnTo>
                  <a:lnTo>
                    <a:pt x="78" y="7"/>
                  </a:lnTo>
                  <a:lnTo>
                    <a:pt x="76" y="12"/>
                  </a:lnTo>
                  <a:lnTo>
                    <a:pt x="74" y="15"/>
                  </a:lnTo>
                  <a:lnTo>
                    <a:pt x="73" y="17"/>
                  </a:lnTo>
                  <a:lnTo>
                    <a:pt x="71" y="18"/>
                  </a:lnTo>
                  <a:lnTo>
                    <a:pt x="71" y="18"/>
                  </a:lnTo>
                  <a:lnTo>
                    <a:pt x="70" y="17"/>
                  </a:lnTo>
                  <a:lnTo>
                    <a:pt x="70" y="16"/>
                  </a:lnTo>
                  <a:lnTo>
                    <a:pt x="70" y="16"/>
                  </a:lnTo>
                  <a:lnTo>
                    <a:pt x="70" y="14"/>
                  </a:lnTo>
                  <a:lnTo>
                    <a:pt x="72" y="12"/>
                  </a:lnTo>
                  <a:lnTo>
                    <a:pt x="72" y="10"/>
                  </a:lnTo>
                  <a:lnTo>
                    <a:pt x="72" y="7"/>
                  </a:lnTo>
                  <a:lnTo>
                    <a:pt x="72" y="7"/>
                  </a:lnTo>
                  <a:lnTo>
                    <a:pt x="71" y="5"/>
                  </a:lnTo>
                  <a:lnTo>
                    <a:pt x="71" y="3"/>
                  </a:lnTo>
                  <a:lnTo>
                    <a:pt x="72" y="0"/>
                  </a:lnTo>
                  <a:lnTo>
                    <a:pt x="72" y="0"/>
                  </a:lnTo>
                  <a:lnTo>
                    <a:pt x="53" y="2"/>
                  </a:lnTo>
                  <a:lnTo>
                    <a:pt x="34" y="7"/>
                  </a:lnTo>
                  <a:lnTo>
                    <a:pt x="26" y="11"/>
                  </a:lnTo>
                  <a:lnTo>
                    <a:pt x="17" y="15"/>
                  </a:lnTo>
                  <a:lnTo>
                    <a:pt x="8" y="20"/>
                  </a:lnTo>
                  <a:lnTo>
                    <a:pt x="0" y="25"/>
                  </a:lnTo>
                  <a:lnTo>
                    <a:pt x="0" y="25"/>
                  </a:lnTo>
                  <a:lnTo>
                    <a:pt x="0" y="26"/>
                  </a:lnTo>
                  <a:lnTo>
                    <a:pt x="0" y="27"/>
                  </a:lnTo>
                  <a:lnTo>
                    <a:pt x="0" y="32"/>
                  </a:lnTo>
                  <a:lnTo>
                    <a:pt x="2" y="35"/>
                  </a:lnTo>
                  <a:lnTo>
                    <a:pt x="6" y="38"/>
                  </a:lnTo>
                  <a:lnTo>
                    <a:pt x="6" y="38"/>
                  </a:lnTo>
                  <a:lnTo>
                    <a:pt x="12" y="42"/>
                  </a:lnTo>
                  <a:lnTo>
                    <a:pt x="18" y="47"/>
                  </a:lnTo>
                  <a:lnTo>
                    <a:pt x="23" y="53"/>
                  </a:lnTo>
                  <a:lnTo>
                    <a:pt x="30" y="57"/>
                  </a:lnTo>
                  <a:lnTo>
                    <a:pt x="30" y="57"/>
                  </a:lnTo>
                  <a:lnTo>
                    <a:pt x="31" y="58"/>
                  </a:lnTo>
                  <a:lnTo>
                    <a:pt x="33" y="57"/>
                  </a:lnTo>
                  <a:lnTo>
                    <a:pt x="37" y="54"/>
                  </a:lnTo>
                  <a:lnTo>
                    <a:pt x="37" y="54"/>
                  </a:lnTo>
                  <a:lnTo>
                    <a:pt x="38" y="54"/>
                  </a:lnTo>
                  <a:lnTo>
                    <a:pt x="40" y="54"/>
                  </a:lnTo>
                  <a:lnTo>
                    <a:pt x="40" y="54"/>
                  </a:lnTo>
                  <a:lnTo>
                    <a:pt x="45" y="56"/>
                  </a:lnTo>
                  <a:lnTo>
                    <a:pt x="50" y="58"/>
                  </a:lnTo>
                  <a:lnTo>
                    <a:pt x="50" y="58"/>
                  </a:lnTo>
                  <a:lnTo>
                    <a:pt x="51" y="59"/>
                  </a:lnTo>
                  <a:lnTo>
                    <a:pt x="53" y="60"/>
                  </a:lnTo>
                  <a:lnTo>
                    <a:pt x="53" y="60"/>
                  </a:lnTo>
                  <a:lnTo>
                    <a:pt x="55" y="63"/>
                  </a:lnTo>
                  <a:lnTo>
                    <a:pt x="57" y="65"/>
                  </a:lnTo>
                  <a:lnTo>
                    <a:pt x="59" y="66"/>
                  </a:lnTo>
                  <a:lnTo>
                    <a:pt x="60" y="67"/>
                  </a:lnTo>
                  <a:lnTo>
                    <a:pt x="60" y="67"/>
                  </a:lnTo>
                  <a:lnTo>
                    <a:pt x="69" y="68"/>
                  </a:lnTo>
                  <a:lnTo>
                    <a:pt x="78" y="68"/>
                  </a:lnTo>
                  <a:lnTo>
                    <a:pt x="78" y="68"/>
                  </a:lnTo>
                  <a:lnTo>
                    <a:pt x="80" y="67"/>
                  </a:lnTo>
                  <a:lnTo>
                    <a:pt x="81" y="65"/>
                  </a:lnTo>
                  <a:lnTo>
                    <a:pt x="81" y="65"/>
                  </a:lnTo>
                  <a:lnTo>
                    <a:pt x="86" y="62"/>
                  </a:lnTo>
                  <a:lnTo>
                    <a:pt x="92" y="58"/>
                  </a:lnTo>
                  <a:lnTo>
                    <a:pt x="95" y="57"/>
                  </a:lnTo>
                  <a:lnTo>
                    <a:pt x="96" y="55"/>
                  </a:lnTo>
                  <a:lnTo>
                    <a:pt x="97" y="52"/>
                  </a:lnTo>
                  <a:lnTo>
                    <a:pt x="97" y="49"/>
                  </a:lnTo>
                  <a:lnTo>
                    <a:pt x="97" y="49"/>
                  </a:lnTo>
                  <a:lnTo>
                    <a:pt x="95" y="46"/>
                  </a:lnTo>
                  <a:lnTo>
                    <a:pt x="93" y="43"/>
                  </a:lnTo>
                  <a:lnTo>
                    <a:pt x="91" y="39"/>
                  </a:lnTo>
                  <a:lnTo>
                    <a:pt x="91" y="37"/>
                  </a:lnTo>
                  <a:lnTo>
                    <a:pt x="92" y="36"/>
                  </a:lnTo>
                  <a:lnTo>
                    <a:pt x="92" y="36"/>
                  </a:lnTo>
                  <a:lnTo>
                    <a:pt x="96" y="32"/>
                  </a:lnTo>
                  <a:lnTo>
                    <a:pt x="99" y="27"/>
                  </a:lnTo>
                  <a:lnTo>
                    <a:pt x="101" y="22"/>
                  </a:lnTo>
                  <a:lnTo>
                    <a:pt x="102" y="16"/>
                  </a:lnTo>
                  <a:lnTo>
                    <a:pt x="102" y="1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8" name="Freeform 667"/>
            <p:cNvSpPr>
              <a:spLocks/>
            </p:cNvSpPr>
            <p:nvPr/>
          </p:nvSpPr>
          <p:spPr bwMode="gray">
            <a:xfrm>
              <a:off x="6346315" y="2105395"/>
              <a:ext cx="26390" cy="14400"/>
            </a:xfrm>
            <a:custGeom>
              <a:avLst/>
              <a:gdLst/>
              <a:ahLst/>
              <a:cxnLst>
                <a:cxn ang="0">
                  <a:pos x="12" y="0"/>
                </a:cxn>
                <a:cxn ang="0">
                  <a:pos x="12" y="0"/>
                </a:cxn>
                <a:cxn ang="0">
                  <a:pos x="15" y="0"/>
                </a:cxn>
                <a:cxn ang="0">
                  <a:pos x="17" y="2"/>
                </a:cxn>
                <a:cxn ang="0">
                  <a:pos x="18" y="3"/>
                </a:cxn>
                <a:cxn ang="0">
                  <a:pos x="19" y="6"/>
                </a:cxn>
                <a:cxn ang="0">
                  <a:pos x="19" y="6"/>
                </a:cxn>
                <a:cxn ang="0">
                  <a:pos x="19" y="9"/>
                </a:cxn>
                <a:cxn ang="0">
                  <a:pos x="18" y="10"/>
                </a:cxn>
                <a:cxn ang="0">
                  <a:pos x="16" y="11"/>
                </a:cxn>
                <a:cxn ang="0">
                  <a:pos x="16" y="11"/>
                </a:cxn>
                <a:cxn ang="0">
                  <a:pos x="10" y="11"/>
                </a:cxn>
                <a:cxn ang="0">
                  <a:pos x="4" y="10"/>
                </a:cxn>
                <a:cxn ang="0">
                  <a:pos x="4" y="10"/>
                </a:cxn>
                <a:cxn ang="0">
                  <a:pos x="2" y="10"/>
                </a:cxn>
                <a:cxn ang="0">
                  <a:pos x="2" y="9"/>
                </a:cxn>
                <a:cxn ang="0">
                  <a:pos x="0" y="6"/>
                </a:cxn>
                <a:cxn ang="0">
                  <a:pos x="0" y="6"/>
                </a:cxn>
                <a:cxn ang="0">
                  <a:pos x="3" y="2"/>
                </a:cxn>
                <a:cxn ang="0">
                  <a:pos x="5" y="1"/>
                </a:cxn>
                <a:cxn ang="0">
                  <a:pos x="8" y="0"/>
                </a:cxn>
                <a:cxn ang="0">
                  <a:pos x="12" y="0"/>
                </a:cxn>
                <a:cxn ang="0">
                  <a:pos x="12" y="0"/>
                </a:cxn>
              </a:cxnLst>
              <a:rect l="0" t="0" r="r" b="b"/>
              <a:pathLst>
                <a:path w="19" h="11">
                  <a:moveTo>
                    <a:pt x="12" y="0"/>
                  </a:moveTo>
                  <a:lnTo>
                    <a:pt x="12" y="0"/>
                  </a:lnTo>
                  <a:lnTo>
                    <a:pt x="15" y="0"/>
                  </a:lnTo>
                  <a:lnTo>
                    <a:pt x="17" y="2"/>
                  </a:lnTo>
                  <a:lnTo>
                    <a:pt x="18" y="3"/>
                  </a:lnTo>
                  <a:lnTo>
                    <a:pt x="19" y="6"/>
                  </a:lnTo>
                  <a:lnTo>
                    <a:pt x="19" y="6"/>
                  </a:lnTo>
                  <a:lnTo>
                    <a:pt x="19" y="9"/>
                  </a:lnTo>
                  <a:lnTo>
                    <a:pt x="18" y="10"/>
                  </a:lnTo>
                  <a:lnTo>
                    <a:pt x="16" y="11"/>
                  </a:lnTo>
                  <a:lnTo>
                    <a:pt x="16" y="11"/>
                  </a:lnTo>
                  <a:lnTo>
                    <a:pt x="10" y="11"/>
                  </a:lnTo>
                  <a:lnTo>
                    <a:pt x="4" y="10"/>
                  </a:lnTo>
                  <a:lnTo>
                    <a:pt x="4" y="10"/>
                  </a:lnTo>
                  <a:lnTo>
                    <a:pt x="2" y="10"/>
                  </a:lnTo>
                  <a:lnTo>
                    <a:pt x="2" y="9"/>
                  </a:lnTo>
                  <a:lnTo>
                    <a:pt x="0" y="6"/>
                  </a:lnTo>
                  <a:lnTo>
                    <a:pt x="0" y="6"/>
                  </a:lnTo>
                  <a:lnTo>
                    <a:pt x="3" y="2"/>
                  </a:lnTo>
                  <a:lnTo>
                    <a:pt x="5" y="1"/>
                  </a:lnTo>
                  <a:lnTo>
                    <a:pt x="8" y="0"/>
                  </a:lnTo>
                  <a:lnTo>
                    <a:pt x="12" y="0"/>
                  </a:lnTo>
                  <a:lnTo>
                    <a:pt x="12"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69" name="Freeform 668"/>
            <p:cNvSpPr>
              <a:spLocks/>
            </p:cNvSpPr>
            <p:nvPr/>
          </p:nvSpPr>
          <p:spPr bwMode="gray">
            <a:xfrm>
              <a:off x="6106410" y="2170196"/>
              <a:ext cx="33587" cy="14400"/>
            </a:xfrm>
            <a:custGeom>
              <a:avLst/>
              <a:gdLst/>
              <a:ahLst/>
              <a:cxnLst>
                <a:cxn ang="0">
                  <a:pos x="23" y="4"/>
                </a:cxn>
                <a:cxn ang="0">
                  <a:pos x="23" y="4"/>
                </a:cxn>
                <a:cxn ang="0">
                  <a:pos x="23" y="6"/>
                </a:cxn>
                <a:cxn ang="0">
                  <a:pos x="22" y="8"/>
                </a:cxn>
                <a:cxn ang="0">
                  <a:pos x="19" y="9"/>
                </a:cxn>
                <a:cxn ang="0">
                  <a:pos x="17" y="10"/>
                </a:cxn>
                <a:cxn ang="0">
                  <a:pos x="9" y="10"/>
                </a:cxn>
                <a:cxn ang="0">
                  <a:pos x="2" y="10"/>
                </a:cxn>
                <a:cxn ang="0">
                  <a:pos x="2" y="10"/>
                </a:cxn>
                <a:cxn ang="0">
                  <a:pos x="1" y="9"/>
                </a:cxn>
                <a:cxn ang="0">
                  <a:pos x="0" y="9"/>
                </a:cxn>
                <a:cxn ang="0">
                  <a:pos x="0" y="8"/>
                </a:cxn>
                <a:cxn ang="0">
                  <a:pos x="0" y="8"/>
                </a:cxn>
                <a:cxn ang="0">
                  <a:pos x="7" y="5"/>
                </a:cxn>
                <a:cxn ang="0">
                  <a:pos x="15" y="2"/>
                </a:cxn>
                <a:cxn ang="0">
                  <a:pos x="18" y="0"/>
                </a:cxn>
                <a:cxn ang="0">
                  <a:pos x="21" y="0"/>
                </a:cxn>
                <a:cxn ang="0">
                  <a:pos x="22" y="2"/>
                </a:cxn>
                <a:cxn ang="0">
                  <a:pos x="23" y="4"/>
                </a:cxn>
                <a:cxn ang="0">
                  <a:pos x="23" y="4"/>
                </a:cxn>
              </a:cxnLst>
              <a:rect l="0" t="0" r="r" b="b"/>
              <a:pathLst>
                <a:path w="23" h="10">
                  <a:moveTo>
                    <a:pt x="23" y="4"/>
                  </a:moveTo>
                  <a:lnTo>
                    <a:pt x="23" y="4"/>
                  </a:lnTo>
                  <a:lnTo>
                    <a:pt x="23" y="6"/>
                  </a:lnTo>
                  <a:lnTo>
                    <a:pt x="22" y="8"/>
                  </a:lnTo>
                  <a:lnTo>
                    <a:pt x="19" y="9"/>
                  </a:lnTo>
                  <a:lnTo>
                    <a:pt x="17" y="10"/>
                  </a:lnTo>
                  <a:lnTo>
                    <a:pt x="9" y="10"/>
                  </a:lnTo>
                  <a:lnTo>
                    <a:pt x="2" y="10"/>
                  </a:lnTo>
                  <a:lnTo>
                    <a:pt x="2" y="10"/>
                  </a:lnTo>
                  <a:lnTo>
                    <a:pt x="1" y="9"/>
                  </a:lnTo>
                  <a:lnTo>
                    <a:pt x="0" y="9"/>
                  </a:lnTo>
                  <a:lnTo>
                    <a:pt x="0" y="8"/>
                  </a:lnTo>
                  <a:lnTo>
                    <a:pt x="0" y="8"/>
                  </a:lnTo>
                  <a:lnTo>
                    <a:pt x="7" y="5"/>
                  </a:lnTo>
                  <a:lnTo>
                    <a:pt x="15" y="2"/>
                  </a:lnTo>
                  <a:lnTo>
                    <a:pt x="18" y="0"/>
                  </a:lnTo>
                  <a:lnTo>
                    <a:pt x="21" y="0"/>
                  </a:lnTo>
                  <a:lnTo>
                    <a:pt x="22" y="2"/>
                  </a:lnTo>
                  <a:lnTo>
                    <a:pt x="23" y="4"/>
                  </a:lnTo>
                  <a:lnTo>
                    <a:pt x="23"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0" name="Freeform 669"/>
            <p:cNvSpPr>
              <a:spLocks/>
            </p:cNvSpPr>
            <p:nvPr/>
          </p:nvSpPr>
          <p:spPr bwMode="gray">
            <a:xfrm>
              <a:off x="6214368" y="2040592"/>
              <a:ext cx="98360" cy="93603"/>
            </a:xfrm>
            <a:custGeom>
              <a:avLst/>
              <a:gdLst/>
              <a:ahLst/>
              <a:cxnLst>
                <a:cxn ang="0">
                  <a:pos x="67" y="26"/>
                </a:cxn>
                <a:cxn ang="0">
                  <a:pos x="66" y="22"/>
                </a:cxn>
                <a:cxn ang="0">
                  <a:pos x="60" y="20"/>
                </a:cxn>
                <a:cxn ang="0">
                  <a:pos x="59" y="18"/>
                </a:cxn>
                <a:cxn ang="0">
                  <a:pos x="57" y="14"/>
                </a:cxn>
                <a:cxn ang="0">
                  <a:pos x="56" y="12"/>
                </a:cxn>
                <a:cxn ang="0">
                  <a:pos x="51" y="10"/>
                </a:cxn>
                <a:cxn ang="0">
                  <a:pos x="48" y="10"/>
                </a:cxn>
                <a:cxn ang="0">
                  <a:pos x="43" y="14"/>
                </a:cxn>
                <a:cxn ang="0">
                  <a:pos x="38" y="16"/>
                </a:cxn>
                <a:cxn ang="0">
                  <a:pos x="36" y="16"/>
                </a:cxn>
                <a:cxn ang="0">
                  <a:pos x="34" y="12"/>
                </a:cxn>
                <a:cxn ang="0">
                  <a:pos x="33" y="5"/>
                </a:cxn>
                <a:cxn ang="0">
                  <a:pos x="28" y="1"/>
                </a:cxn>
                <a:cxn ang="0">
                  <a:pos x="24" y="1"/>
                </a:cxn>
                <a:cxn ang="0">
                  <a:pos x="22" y="3"/>
                </a:cxn>
                <a:cxn ang="0">
                  <a:pos x="19" y="11"/>
                </a:cxn>
                <a:cxn ang="0">
                  <a:pos x="17" y="13"/>
                </a:cxn>
                <a:cxn ang="0">
                  <a:pos x="17" y="15"/>
                </a:cxn>
                <a:cxn ang="0">
                  <a:pos x="18" y="21"/>
                </a:cxn>
                <a:cxn ang="0">
                  <a:pos x="17" y="23"/>
                </a:cxn>
                <a:cxn ang="0">
                  <a:pos x="12" y="36"/>
                </a:cxn>
                <a:cxn ang="0">
                  <a:pos x="1" y="57"/>
                </a:cxn>
                <a:cxn ang="0">
                  <a:pos x="0" y="60"/>
                </a:cxn>
                <a:cxn ang="0">
                  <a:pos x="0" y="64"/>
                </a:cxn>
                <a:cxn ang="0">
                  <a:pos x="2" y="66"/>
                </a:cxn>
                <a:cxn ang="0">
                  <a:pos x="4" y="64"/>
                </a:cxn>
                <a:cxn ang="0">
                  <a:pos x="5" y="62"/>
                </a:cxn>
                <a:cxn ang="0">
                  <a:pos x="12" y="57"/>
                </a:cxn>
                <a:cxn ang="0">
                  <a:pos x="21" y="55"/>
                </a:cxn>
                <a:cxn ang="0">
                  <a:pos x="33" y="49"/>
                </a:cxn>
                <a:cxn ang="0">
                  <a:pos x="45" y="52"/>
                </a:cxn>
                <a:cxn ang="0">
                  <a:pos x="47" y="53"/>
                </a:cxn>
                <a:cxn ang="0">
                  <a:pos x="49" y="53"/>
                </a:cxn>
                <a:cxn ang="0">
                  <a:pos x="54" y="50"/>
                </a:cxn>
                <a:cxn ang="0">
                  <a:pos x="61" y="48"/>
                </a:cxn>
                <a:cxn ang="0">
                  <a:pos x="66" y="47"/>
                </a:cxn>
                <a:cxn ang="0">
                  <a:pos x="68" y="43"/>
                </a:cxn>
                <a:cxn ang="0">
                  <a:pos x="67" y="32"/>
                </a:cxn>
                <a:cxn ang="0">
                  <a:pos x="67" y="26"/>
                </a:cxn>
              </a:cxnLst>
              <a:rect l="0" t="0" r="r" b="b"/>
              <a:pathLst>
                <a:path w="68" h="66">
                  <a:moveTo>
                    <a:pt x="67" y="26"/>
                  </a:moveTo>
                  <a:lnTo>
                    <a:pt x="67" y="26"/>
                  </a:lnTo>
                  <a:lnTo>
                    <a:pt x="67" y="23"/>
                  </a:lnTo>
                  <a:lnTo>
                    <a:pt x="66" y="22"/>
                  </a:lnTo>
                  <a:lnTo>
                    <a:pt x="64" y="20"/>
                  </a:lnTo>
                  <a:lnTo>
                    <a:pt x="60" y="20"/>
                  </a:lnTo>
                  <a:lnTo>
                    <a:pt x="60" y="20"/>
                  </a:lnTo>
                  <a:lnTo>
                    <a:pt x="59" y="18"/>
                  </a:lnTo>
                  <a:lnTo>
                    <a:pt x="58" y="17"/>
                  </a:lnTo>
                  <a:lnTo>
                    <a:pt x="57" y="14"/>
                  </a:lnTo>
                  <a:lnTo>
                    <a:pt x="57" y="14"/>
                  </a:lnTo>
                  <a:lnTo>
                    <a:pt x="56" y="12"/>
                  </a:lnTo>
                  <a:lnTo>
                    <a:pt x="54" y="11"/>
                  </a:lnTo>
                  <a:lnTo>
                    <a:pt x="51" y="10"/>
                  </a:lnTo>
                  <a:lnTo>
                    <a:pt x="48" y="10"/>
                  </a:lnTo>
                  <a:lnTo>
                    <a:pt x="48" y="10"/>
                  </a:lnTo>
                  <a:lnTo>
                    <a:pt x="46" y="12"/>
                  </a:lnTo>
                  <a:lnTo>
                    <a:pt x="43" y="14"/>
                  </a:lnTo>
                  <a:lnTo>
                    <a:pt x="39" y="16"/>
                  </a:lnTo>
                  <a:lnTo>
                    <a:pt x="38" y="16"/>
                  </a:lnTo>
                  <a:lnTo>
                    <a:pt x="36" y="16"/>
                  </a:lnTo>
                  <a:lnTo>
                    <a:pt x="36" y="16"/>
                  </a:lnTo>
                  <a:lnTo>
                    <a:pt x="35" y="14"/>
                  </a:lnTo>
                  <a:lnTo>
                    <a:pt x="34" y="12"/>
                  </a:lnTo>
                  <a:lnTo>
                    <a:pt x="33" y="5"/>
                  </a:lnTo>
                  <a:lnTo>
                    <a:pt x="33" y="5"/>
                  </a:lnTo>
                  <a:lnTo>
                    <a:pt x="30" y="3"/>
                  </a:lnTo>
                  <a:lnTo>
                    <a:pt x="28" y="1"/>
                  </a:lnTo>
                  <a:lnTo>
                    <a:pt x="26" y="0"/>
                  </a:lnTo>
                  <a:lnTo>
                    <a:pt x="24" y="1"/>
                  </a:lnTo>
                  <a:lnTo>
                    <a:pt x="24" y="1"/>
                  </a:lnTo>
                  <a:lnTo>
                    <a:pt x="22" y="3"/>
                  </a:lnTo>
                  <a:lnTo>
                    <a:pt x="21" y="5"/>
                  </a:lnTo>
                  <a:lnTo>
                    <a:pt x="19" y="11"/>
                  </a:lnTo>
                  <a:lnTo>
                    <a:pt x="19" y="11"/>
                  </a:lnTo>
                  <a:lnTo>
                    <a:pt x="17" y="13"/>
                  </a:lnTo>
                  <a:lnTo>
                    <a:pt x="17" y="13"/>
                  </a:lnTo>
                  <a:lnTo>
                    <a:pt x="17" y="15"/>
                  </a:lnTo>
                  <a:lnTo>
                    <a:pt x="17" y="17"/>
                  </a:lnTo>
                  <a:lnTo>
                    <a:pt x="18" y="21"/>
                  </a:lnTo>
                  <a:lnTo>
                    <a:pt x="17" y="23"/>
                  </a:lnTo>
                  <a:lnTo>
                    <a:pt x="17" y="23"/>
                  </a:lnTo>
                  <a:lnTo>
                    <a:pt x="12" y="36"/>
                  </a:lnTo>
                  <a:lnTo>
                    <a:pt x="12" y="36"/>
                  </a:lnTo>
                  <a:lnTo>
                    <a:pt x="6" y="47"/>
                  </a:lnTo>
                  <a:lnTo>
                    <a:pt x="1" y="57"/>
                  </a:lnTo>
                  <a:lnTo>
                    <a:pt x="1" y="57"/>
                  </a:lnTo>
                  <a:lnTo>
                    <a:pt x="0" y="60"/>
                  </a:lnTo>
                  <a:lnTo>
                    <a:pt x="0" y="64"/>
                  </a:lnTo>
                  <a:lnTo>
                    <a:pt x="0" y="64"/>
                  </a:lnTo>
                  <a:lnTo>
                    <a:pt x="0" y="65"/>
                  </a:lnTo>
                  <a:lnTo>
                    <a:pt x="2" y="66"/>
                  </a:lnTo>
                  <a:lnTo>
                    <a:pt x="3" y="65"/>
                  </a:lnTo>
                  <a:lnTo>
                    <a:pt x="4" y="64"/>
                  </a:lnTo>
                  <a:lnTo>
                    <a:pt x="4" y="64"/>
                  </a:lnTo>
                  <a:lnTo>
                    <a:pt x="5" y="62"/>
                  </a:lnTo>
                  <a:lnTo>
                    <a:pt x="7" y="59"/>
                  </a:lnTo>
                  <a:lnTo>
                    <a:pt x="12" y="57"/>
                  </a:lnTo>
                  <a:lnTo>
                    <a:pt x="21" y="55"/>
                  </a:lnTo>
                  <a:lnTo>
                    <a:pt x="21" y="55"/>
                  </a:lnTo>
                  <a:lnTo>
                    <a:pt x="26" y="52"/>
                  </a:lnTo>
                  <a:lnTo>
                    <a:pt x="33" y="49"/>
                  </a:lnTo>
                  <a:lnTo>
                    <a:pt x="38" y="49"/>
                  </a:lnTo>
                  <a:lnTo>
                    <a:pt x="45" y="52"/>
                  </a:lnTo>
                  <a:lnTo>
                    <a:pt x="45" y="52"/>
                  </a:lnTo>
                  <a:lnTo>
                    <a:pt x="47" y="53"/>
                  </a:lnTo>
                  <a:lnTo>
                    <a:pt x="48" y="53"/>
                  </a:lnTo>
                  <a:lnTo>
                    <a:pt x="49" y="53"/>
                  </a:lnTo>
                  <a:lnTo>
                    <a:pt x="49" y="53"/>
                  </a:lnTo>
                  <a:lnTo>
                    <a:pt x="54" y="50"/>
                  </a:lnTo>
                  <a:lnTo>
                    <a:pt x="57" y="49"/>
                  </a:lnTo>
                  <a:lnTo>
                    <a:pt x="61" y="48"/>
                  </a:lnTo>
                  <a:lnTo>
                    <a:pt x="66" y="47"/>
                  </a:lnTo>
                  <a:lnTo>
                    <a:pt x="66" y="47"/>
                  </a:lnTo>
                  <a:lnTo>
                    <a:pt x="67" y="45"/>
                  </a:lnTo>
                  <a:lnTo>
                    <a:pt x="68" y="43"/>
                  </a:lnTo>
                  <a:lnTo>
                    <a:pt x="68" y="37"/>
                  </a:lnTo>
                  <a:lnTo>
                    <a:pt x="67" y="32"/>
                  </a:lnTo>
                  <a:lnTo>
                    <a:pt x="67" y="26"/>
                  </a:lnTo>
                  <a:lnTo>
                    <a:pt x="67" y="26"/>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1" name="Freeform 670"/>
            <p:cNvSpPr>
              <a:spLocks/>
            </p:cNvSpPr>
            <p:nvPr/>
          </p:nvSpPr>
          <p:spPr bwMode="gray">
            <a:xfrm>
              <a:off x="5770542" y="2307000"/>
              <a:ext cx="14394" cy="21600"/>
            </a:xfrm>
            <a:custGeom>
              <a:avLst/>
              <a:gdLst/>
              <a:ahLst/>
              <a:cxnLst>
                <a:cxn ang="0">
                  <a:pos x="10" y="4"/>
                </a:cxn>
                <a:cxn ang="0">
                  <a:pos x="10" y="4"/>
                </a:cxn>
                <a:cxn ang="0">
                  <a:pos x="10" y="3"/>
                </a:cxn>
                <a:cxn ang="0">
                  <a:pos x="10" y="1"/>
                </a:cxn>
                <a:cxn ang="0">
                  <a:pos x="10" y="0"/>
                </a:cxn>
                <a:cxn ang="0">
                  <a:pos x="7" y="0"/>
                </a:cxn>
                <a:cxn ang="0">
                  <a:pos x="7" y="0"/>
                </a:cxn>
                <a:cxn ang="0">
                  <a:pos x="4" y="2"/>
                </a:cxn>
                <a:cxn ang="0">
                  <a:pos x="2" y="5"/>
                </a:cxn>
                <a:cxn ang="0">
                  <a:pos x="0" y="8"/>
                </a:cxn>
                <a:cxn ang="0">
                  <a:pos x="0" y="12"/>
                </a:cxn>
                <a:cxn ang="0">
                  <a:pos x="0" y="12"/>
                </a:cxn>
                <a:cxn ang="0">
                  <a:pos x="1" y="13"/>
                </a:cxn>
                <a:cxn ang="0">
                  <a:pos x="4" y="15"/>
                </a:cxn>
                <a:cxn ang="0">
                  <a:pos x="6" y="16"/>
                </a:cxn>
                <a:cxn ang="0">
                  <a:pos x="8" y="15"/>
                </a:cxn>
                <a:cxn ang="0">
                  <a:pos x="8" y="15"/>
                </a:cxn>
                <a:cxn ang="0">
                  <a:pos x="10" y="13"/>
                </a:cxn>
                <a:cxn ang="0">
                  <a:pos x="8" y="9"/>
                </a:cxn>
                <a:cxn ang="0">
                  <a:pos x="8" y="7"/>
                </a:cxn>
                <a:cxn ang="0">
                  <a:pos x="10" y="4"/>
                </a:cxn>
                <a:cxn ang="0">
                  <a:pos x="10" y="4"/>
                </a:cxn>
              </a:cxnLst>
              <a:rect l="0" t="0" r="r" b="b"/>
              <a:pathLst>
                <a:path w="10" h="16">
                  <a:moveTo>
                    <a:pt x="10" y="4"/>
                  </a:moveTo>
                  <a:lnTo>
                    <a:pt x="10" y="4"/>
                  </a:lnTo>
                  <a:lnTo>
                    <a:pt x="10" y="3"/>
                  </a:lnTo>
                  <a:lnTo>
                    <a:pt x="10" y="1"/>
                  </a:lnTo>
                  <a:lnTo>
                    <a:pt x="10" y="0"/>
                  </a:lnTo>
                  <a:lnTo>
                    <a:pt x="7" y="0"/>
                  </a:lnTo>
                  <a:lnTo>
                    <a:pt x="7" y="0"/>
                  </a:lnTo>
                  <a:lnTo>
                    <a:pt x="4" y="2"/>
                  </a:lnTo>
                  <a:lnTo>
                    <a:pt x="2" y="5"/>
                  </a:lnTo>
                  <a:lnTo>
                    <a:pt x="0" y="8"/>
                  </a:lnTo>
                  <a:lnTo>
                    <a:pt x="0" y="12"/>
                  </a:lnTo>
                  <a:lnTo>
                    <a:pt x="0" y="12"/>
                  </a:lnTo>
                  <a:lnTo>
                    <a:pt x="1" y="13"/>
                  </a:lnTo>
                  <a:lnTo>
                    <a:pt x="4" y="15"/>
                  </a:lnTo>
                  <a:lnTo>
                    <a:pt x="6" y="16"/>
                  </a:lnTo>
                  <a:lnTo>
                    <a:pt x="8" y="15"/>
                  </a:lnTo>
                  <a:lnTo>
                    <a:pt x="8" y="15"/>
                  </a:lnTo>
                  <a:lnTo>
                    <a:pt x="10" y="13"/>
                  </a:lnTo>
                  <a:lnTo>
                    <a:pt x="8" y="9"/>
                  </a:lnTo>
                  <a:lnTo>
                    <a:pt x="8" y="7"/>
                  </a:lnTo>
                  <a:lnTo>
                    <a:pt x="10" y="4"/>
                  </a:lnTo>
                  <a:lnTo>
                    <a:pt x="10" y="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2" name="Freeform 671"/>
            <p:cNvSpPr>
              <a:spLocks/>
            </p:cNvSpPr>
            <p:nvPr/>
          </p:nvSpPr>
          <p:spPr bwMode="gray">
            <a:xfrm>
              <a:off x="5720163" y="2316600"/>
              <a:ext cx="35985" cy="26400"/>
            </a:xfrm>
            <a:custGeom>
              <a:avLst/>
              <a:gdLst/>
              <a:ahLst/>
              <a:cxnLst>
                <a:cxn ang="0">
                  <a:pos x="22" y="8"/>
                </a:cxn>
                <a:cxn ang="0">
                  <a:pos x="22" y="8"/>
                </a:cxn>
                <a:cxn ang="0">
                  <a:pos x="25" y="7"/>
                </a:cxn>
                <a:cxn ang="0">
                  <a:pos x="25" y="6"/>
                </a:cxn>
                <a:cxn ang="0">
                  <a:pos x="25" y="5"/>
                </a:cxn>
                <a:cxn ang="0">
                  <a:pos x="25" y="5"/>
                </a:cxn>
                <a:cxn ang="0">
                  <a:pos x="20" y="1"/>
                </a:cxn>
                <a:cxn ang="0">
                  <a:pos x="18" y="0"/>
                </a:cxn>
                <a:cxn ang="0">
                  <a:pos x="15" y="1"/>
                </a:cxn>
                <a:cxn ang="0">
                  <a:pos x="15" y="1"/>
                </a:cxn>
                <a:cxn ang="0">
                  <a:pos x="9" y="5"/>
                </a:cxn>
                <a:cxn ang="0">
                  <a:pos x="6" y="6"/>
                </a:cxn>
                <a:cxn ang="0">
                  <a:pos x="3" y="7"/>
                </a:cxn>
                <a:cxn ang="0">
                  <a:pos x="3" y="7"/>
                </a:cxn>
                <a:cxn ang="0">
                  <a:pos x="1" y="8"/>
                </a:cxn>
                <a:cxn ang="0">
                  <a:pos x="0" y="9"/>
                </a:cxn>
                <a:cxn ang="0">
                  <a:pos x="0" y="13"/>
                </a:cxn>
                <a:cxn ang="0">
                  <a:pos x="0" y="13"/>
                </a:cxn>
                <a:cxn ang="0">
                  <a:pos x="1" y="14"/>
                </a:cxn>
                <a:cxn ang="0">
                  <a:pos x="3" y="15"/>
                </a:cxn>
                <a:cxn ang="0">
                  <a:pos x="5" y="15"/>
                </a:cxn>
                <a:cxn ang="0">
                  <a:pos x="7" y="15"/>
                </a:cxn>
                <a:cxn ang="0">
                  <a:pos x="7" y="15"/>
                </a:cxn>
                <a:cxn ang="0">
                  <a:pos x="8" y="17"/>
                </a:cxn>
                <a:cxn ang="0">
                  <a:pos x="9" y="17"/>
                </a:cxn>
                <a:cxn ang="0">
                  <a:pos x="10" y="17"/>
                </a:cxn>
                <a:cxn ang="0">
                  <a:pos x="10" y="17"/>
                </a:cxn>
                <a:cxn ang="0">
                  <a:pos x="16" y="11"/>
                </a:cxn>
                <a:cxn ang="0">
                  <a:pos x="22" y="8"/>
                </a:cxn>
                <a:cxn ang="0">
                  <a:pos x="22" y="8"/>
                </a:cxn>
              </a:cxnLst>
              <a:rect l="0" t="0" r="r" b="b"/>
              <a:pathLst>
                <a:path w="25" h="17">
                  <a:moveTo>
                    <a:pt x="22" y="8"/>
                  </a:moveTo>
                  <a:lnTo>
                    <a:pt x="22" y="8"/>
                  </a:lnTo>
                  <a:lnTo>
                    <a:pt x="25" y="7"/>
                  </a:lnTo>
                  <a:lnTo>
                    <a:pt x="25" y="6"/>
                  </a:lnTo>
                  <a:lnTo>
                    <a:pt x="25" y="5"/>
                  </a:lnTo>
                  <a:lnTo>
                    <a:pt x="25" y="5"/>
                  </a:lnTo>
                  <a:lnTo>
                    <a:pt x="20" y="1"/>
                  </a:lnTo>
                  <a:lnTo>
                    <a:pt x="18" y="0"/>
                  </a:lnTo>
                  <a:lnTo>
                    <a:pt x="15" y="1"/>
                  </a:lnTo>
                  <a:lnTo>
                    <a:pt x="15" y="1"/>
                  </a:lnTo>
                  <a:lnTo>
                    <a:pt x="9" y="5"/>
                  </a:lnTo>
                  <a:lnTo>
                    <a:pt x="6" y="6"/>
                  </a:lnTo>
                  <a:lnTo>
                    <a:pt x="3" y="7"/>
                  </a:lnTo>
                  <a:lnTo>
                    <a:pt x="3" y="7"/>
                  </a:lnTo>
                  <a:lnTo>
                    <a:pt x="1" y="8"/>
                  </a:lnTo>
                  <a:lnTo>
                    <a:pt x="0" y="9"/>
                  </a:lnTo>
                  <a:lnTo>
                    <a:pt x="0" y="13"/>
                  </a:lnTo>
                  <a:lnTo>
                    <a:pt x="0" y="13"/>
                  </a:lnTo>
                  <a:lnTo>
                    <a:pt x="1" y="14"/>
                  </a:lnTo>
                  <a:lnTo>
                    <a:pt x="3" y="15"/>
                  </a:lnTo>
                  <a:lnTo>
                    <a:pt x="5" y="15"/>
                  </a:lnTo>
                  <a:lnTo>
                    <a:pt x="7" y="15"/>
                  </a:lnTo>
                  <a:lnTo>
                    <a:pt x="7" y="15"/>
                  </a:lnTo>
                  <a:lnTo>
                    <a:pt x="8" y="17"/>
                  </a:lnTo>
                  <a:lnTo>
                    <a:pt x="9" y="17"/>
                  </a:lnTo>
                  <a:lnTo>
                    <a:pt x="10" y="17"/>
                  </a:lnTo>
                  <a:lnTo>
                    <a:pt x="10" y="17"/>
                  </a:lnTo>
                  <a:lnTo>
                    <a:pt x="16" y="11"/>
                  </a:lnTo>
                  <a:lnTo>
                    <a:pt x="22" y="8"/>
                  </a:lnTo>
                  <a:lnTo>
                    <a:pt x="22" y="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3" name="Freeform 672"/>
            <p:cNvSpPr>
              <a:spLocks/>
            </p:cNvSpPr>
            <p:nvPr/>
          </p:nvSpPr>
          <p:spPr bwMode="gray">
            <a:xfrm>
              <a:off x="5652989" y="3240624"/>
              <a:ext cx="119953" cy="67202"/>
            </a:xfrm>
            <a:custGeom>
              <a:avLst/>
              <a:gdLst/>
              <a:ahLst/>
              <a:cxnLst>
                <a:cxn ang="0">
                  <a:pos x="84" y="7"/>
                </a:cxn>
                <a:cxn ang="0">
                  <a:pos x="84" y="1"/>
                </a:cxn>
                <a:cxn ang="0">
                  <a:pos x="82" y="0"/>
                </a:cxn>
                <a:cxn ang="0">
                  <a:pos x="78" y="1"/>
                </a:cxn>
                <a:cxn ang="0">
                  <a:pos x="76" y="4"/>
                </a:cxn>
                <a:cxn ang="0">
                  <a:pos x="74" y="6"/>
                </a:cxn>
                <a:cxn ang="0">
                  <a:pos x="68" y="5"/>
                </a:cxn>
                <a:cxn ang="0">
                  <a:pos x="64" y="5"/>
                </a:cxn>
                <a:cxn ang="0">
                  <a:pos x="55" y="6"/>
                </a:cxn>
                <a:cxn ang="0">
                  <a:pos x="47" y="6"/>
                </a:cxn>
                <a:cxn ang="0">
                  <a:pos x="47" y="4"/>
                </a:cxn>
                <a:cxn ang="0">
                  <a:pos x="41" y="4"/>
                </a:cxn>
                <a:cxn ang="0">
                  <a:pos x="30" y="5"/>
                </a:cxn>
                <a:cxn ang="0">
                  <a:pos x="24" y="5"/>
                </a:cxn>
                <a:cxn ang="0">
                  <a:pos x="12" y="6"/>
                </a:cxn>
                <a:cxn ang="0">
                  <a:pos x="10" y="8"/>
                </a:cxn>
                <a:cxn ang="0">
                  <a:pos x="7" y="15"/>
                </a:cxn>
                <a:cxn ang="0">
                  <a:pos x="5" y="18"/>
                </a:cxn>
                <a:cxn ang="0">
                  <a:pos x="4" y="21"/>
                </a:cxn>
                <a:cxn ang="0">
                  <a:pos x="0" y="26"/>
                </a:cxn>
                <a:cxn ang="0">
                  <a:pos x="0" y="29"/>
                </a:cxn>
                <a:cxn ang="0">
                  <a:pos x="3" y="38"/>
                </a:cxn>
                <a:cxn ang="0">
                  <a:pos x="10" y="46"/>
                </a:cxn>
                <a:cxn ang="0">
                  <a:pos x="11" y="47"/>
                </a:cxn>
                <a:cxn ang="0">
                  <a:pos x="13" y="47"/>
                </a:cxn>
                <a:cxn ang="0">
                  <a:pos x="18" y="43"/>
                </a:cxn>
                <a:cxn ang="0">
                  <a:pos x="18" y="39"/>
                </a:cxn>
                <a:cxn ang="0">
                  <a:pos x="15" y="36"/>
                </a:cxn>
                <a:cxn ang="0">
                  <a:pos x="15" y="27"/>
                </a:cxn>
                <a:cxn ang="0">
                  <a:pos x="18" y="22"/>
                </a:cxn>
                <a:cxn ang="0">
                  <a:pos x="19" y="22"/>
                </a:cxn>
                <a:cxn ang="0">
                  <a:pos x="21" y="23"/>
                </a:cxn>
                <a:cxn ang="0">
                  <a:pos x="21" y="20"/>
                </a:cxn>
                <a:cxn ang="0">
                  <a:pos x="22" y="16"/>
                </a:cxn>
                <a:cxn ang="0">
                  <a:pos x="23" y="16"/>
                </a:cxn>
                <a:cxn ang="0">
                  <a:pos x="26" y="16"/>
                </a:cxn>
                <a:cxn ang="0">
                  <a:pos x="27" y="16"/>
                </a:cxn>
                <a:cxn ang="0">
                  <a:pos x="34" y="16"/>
                </a:cxn>
                <a:cxn ang="0">
                  <a:pos x="41" y="17"/>
                </a:cxn>
                <a:cxn ang="0">
                  <a:pos x="48" y="15"/>
                </a:cxn>
                <a:cxn ang="0">
                  <a:pos x="53" y="15"/>
                </a:cxn>
                <a:cxn ang="0">
                  <a:pos x="68" y="16"/>
                </a:cxn>
                <a:cxn ang="0">
                  <a:pos x="77" y="13"/>
                </a:cxn>
                <a:cxn ang="0">
                  <a:pos x="84" y="7"/>
                </a:cxn>
              </a:cxnLst>
              <a:rect l="0" t="0" r="r" b="b"/>
              <a:pathLst>
                <a:path w="84" h="47">
                  <a:moveTo>
                    <a:pt x="84" y="7"/>
                  </a:moveTo>
                  <a:lnTo>
                    <a:pt x="84" y="7"/>
                  </a:lnTo>
                  <a:lnTo>
                    <a:pt x="84" y="4"/>
                  </a:lnTo>
                  <a:lnTo>
                    <a:pt x="84" y="1"/>
                  </a:lnTo>
                  <a:lnTo>
                    <a:pt x="84" y="1"/>
                  </a:lnTo>
                  <a:lnTo>
                    <a:pt x="82" y="0"/>
                  </a:lnTo>
                  <a:lnTo>
                    <a:pt x="79" y="0"/>
                  </a:lnTo>
                  <a:lnTo>
                    <a:pt x="78" y="1"/>
                  </a:lnTo>
                  <a:lnTo>
                    <a:pt x="78" y="1"/>
                  </a:lnTo>
                  <a:lnTo>
                    <a:pt x="76" y="4"/>
                  </a:lnTo>
                  <a:lnTo>
                    <a:pt x="74" y="6"/>
                  </a:lnTo>
                  <a:lnTo>
                    <a:pt x="74" y="6"/>
                  </a:lnTo>
                  <a:lnTo>
                    <a:pt x="72" y="6"/>
                  </a:lnTo>
                  <a:lnTo>
                    <a:pt x="68" y="5"/>
                  </a:lnTo>
                  <a:lnTo>
                    <a:pt x="66" y="5"/>
                  </a:lnTo>
                  <a:lnTo>
                    <a:pt x="64" y="5"/>
                  </a:lnTo>
                  <a:lnTo>
                    <a:pt x="64" y="5"/>
                  </a:lnTo>
                  <a:lnTo>
                    <a:pt x="55" y="6"/>
                  </a:lnTo>
                  <a:lnTo>
                    <a:pt x="52" y="6"/>
                  </a:lnTo>
                  <a:lnTo>
                    <a:pt x="47" y="6"/>
                  </a:lnTo>
                  <a:lnTo>
                    <a:pt x="47" y="6"/>
                  </a:lnTo>
                  <a:lnTo>
                    <a:pt x="47" y="4"/>
                  </a:lnTo>
                  <a:lnTo>
                    <a:pt x="47" y="4"/>
                  </a:lnTo>
                  <a:lnTo>
                    <a:pt x="41" y="4"/>
                  </a:lnTo>
                  <a:lnTo>
                    <a:pt x="35" y="4"/>
                  </a:lnTo>
                  <a:lnTo>
                    <a:pt x="30" y="5"/>
                  </a:lnTo>
                  <a:lnTo>
                    <a:pt x="24" y="5"/>
                  </a:lnTo>
                  <a:lnTo>
                    <a:pt x="24" y="5"/>
                  </a:lnTo>
                  <a:lnTo>
                    <a:pt x="16" y="5"/>
                  </a:lnTo>
                  <a:lnTo>
                    <a:pt x="12" y="6"/>
                  </a:lnTo>
                  <a:lnTo>
                    <a:pt x="10" y="8"/>
                  </a:lnTo>
                  <a:lnTo>
                    <a:pt x="10" y="8"/>
                  </a:lnTo>
                  <a:lnTo>
                    <a:pt x="8" y="11"/>
                  </a:lnTo>
                  <a:lnTo>
                    <a:pt x="7" y="15"/>
                  </a:lnTo>
                  <a:lnTo>
                    <a:pt x="7" y="15"/>
                  </a:lnTo>
                  <a:lnTo>
                    <a:pt x="5" y="18"/>
                  </a:lnTo>
                  <a:lnTo>
                    <a:pt x="5" y="18"/>
                  </a:lnTo>
                  <a:lnTo>
                    <a:pt x="4" y="21"/>
                  </a:lnTo>
                  <a:lnTo>
                    <a:pt x="2" y="23"/>
                  </a:lnTo>
                  <a:lnTo>
                    <a:pt x="0" y="26"/>
                  </a:lnTo>
                  <a:lnTo>
                    <a:pt x="0" y="29"/>
                  </a:lnTo>
                  <a:lnTo>
                    <a:pt x="0" y="29"/>
                  </a:lnTo>
                  <a:lnTo>
                    <a:pt x="1" y="33"/>
                  </a:lnTo>
                  <a:lnTo>
                    <a:pt x="3" y="38"/>
                  </a:lnTo>
                  <a:lnTo>
                    <a:pt x="7" y="42"/>
                  </a:lnTo>
                  <a:lnTo>
                    <a:pt x="10" y="46"/>
                  </a:lnTo>
                  <a:lnTo>
                    <a:pt x="10" y="46"/>
                  </a:lnTo>
                  <a:lnTo>
                    <a:pt x="11" y="47"/>
                  </a:lnTo>
                  <a:lnTo>
                    <a:pt x="13" y="47"/>
                  </a:lnTo>
                  <a:lnTo>
                    <a:pt x="13" y="47"/>
                  </a:lnTo>
                  <a:lnTo>
                    <a:pt x="16" y="46"/>
                  </a:lnTo>
                  <a:lnTo>
                    <a:pt x="18" y="43"/>
                  </a:lnTo>
                  <a:lnTo>
                    <a:pt x="19" y="41"/>
                  </a:lnTo>
                  <a:lnTo>
                    <a:pt x="18" y="39"/>
                  </a:lnTo>
                  <a:lnTo>
                    <a:pt x="18" y="39"/>
                  </a:lnTo>
                  <a:lnTo>
                    <a:pt x="15" y="36"/>
                  </a:lnTo>
                  <a:lnTo>
                    <a:pt x="14" y="31"/>
                  </a:lnTo>
                  <a:lnTo>
                    <a:pt x="15" y="27"/>
                  </a:lnTo>
                  <a:lnTo>
                    <a:pt x="18" y="22"/>
                  </a:lnTo>
                  <a:lnTo>
                    <a:pt x="18" y="22"/>
                  </a:lnTo>
                  <a:lnTo>
                    <a:pt x="18" y="22"/>
                  </a:lnTo>
                  <a:lnTo>
                    <a:pt x="19" y="22"/>
                  </a:lnTo>
                  <a:lnTo>
                    <a:pt x="21" y="23"/>
                  </a:lnTo>
                  <a:lnTo>
                    <a:pt x="21" y="23"/>
                  </a:lnTo>
                  <a:lnTo>
                    <a:pt x="21" y="21"/>
                  </a:lnTo>
                  <a:lnTo>
                    <a:pt x="21" y="20"/>
                  </a:lnTo>
                  <a:lnTo>
                    <a:pt x="21" y="18"/>
                  </a:lnTo>
                  <a:lnTo>
                    <a:pt x="22" y="16"/>
                  </a:lnTo>
                  <a:lnTo>
                    <a:pt x="22" y="16"/>
                  </a:lnTo>
                  <a:lnTo>
                    <a:pt x="23" y="16"/>
                  </a:lnTo>
                  <a:lnTo>
                    <a:pt x="24" y="16"/>
                  </a:lnTo>
                  <a:lnTo>
                    <a:pt x="26" y="16"/>
                  </a:lnTo>
                  <a:lnTo>
                    <a:pt x="27" y="16"/>
                  </a:lnTo>
                  <a:lnTo>
                    <a:pt x="27" y="16"/>
                  </a:lnTo>
                  <a:lnTo>
                    <a:pt x="31" y="16"/>
                  </a:lnTo>
                  <a:lnTo>
                    <a:pt x="34" y="16"/>
                  </a:lnTo>
                  <a:lnTo>
                    <a:pt x="41" y="17"/>
                  </a:lnTo>
                  <a:lnTo>
                    <a:pt x="41" y="17"/>
                  </a:lnTo>
                  <a:lnTo>
                    <a:pt x="45" y="16"/>
                  </a:lnTo>
                  <a:lnTo>
                    <a:pt x="48" y="15"/>
                  </a:lnTo>
                  <a:lnTo>
                    <a:pt x="48" y="15"/>
                  </a:lnTo>
                  <a:lnTo>
                    <a:pt x="53" y="15"/>
                  </a:lnTo>
                  <a:lnTo>
                    <a:pt x="58" y="15"/>
                  </a:lnTo>
                  <a:lnTo>
                    <a:pt x="68" y="16"/>
                  </a:lnTo>
                  <a:lnTo>
                    <a:pt x="74" y="15"/>
                  </a:lnTo>
                  <a:lnTo>
                    <a:pt x="77" y="13"/>
                  </a:lnTo>
                  <a:lnTo>
                    <a:pt x="82" y="11"/>
                  </a:lnTo>
                  <a:lnTo>
                    <a:pt x="84" y="7"/>
                  </a:lnTo>
                  <a:lnTo>
                    <a:pt x="84" y="7"/>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4" name="Freeform 673"/>
            <p:cNvSpPr>
              <a:spLocks/>
            </p:cNvSpPr>
            <p:nvPr/>
          </p:nvSpPr>
          <p:spPr bwMode="gray">
            <a:xfrm>
              <a:off x="5237952" y="2158196"/>
              <a:ext cx="314277" cy="158404"/>
            </a:xfrm>
            <a:custGeom>
              <a:avLst/>
              <a:gdLst/>
              <a:ahLst/>
              <a:cxnLst>
                <a:cxn ang="0">
                  <a:pos x="218" y="1"/>
                </a:cxn>
                <a:cxn ang="0">
                  <a:pos x="204" y="2"/>
                </a:cxn>
                <a:cxn ang="0">
                  <a:pos x="198" y="0"/>
                </a:cxn>
                <a:cxn ang="0">
                  <a:pos x="195" y="0"/>
                </a:cxn>
                <a:cxn ang="0">
                  <a:pos x="182" y="11"/>
                </a:cxn>
                <a:cxn ang="0">
                  <a:pos x="165" y="17"/>
                </a:cxn>
                <a:cxn ang="0">
                  <a:pos x="147" y="23"/>
                </a:cxn>
                <a:cxn ang="0">
                  <a:pos x="138" y="23"/>
                </a:cxn>
                <a:cxn ang="0">
                  <a:pos x="137" y="15"/>
                </a:cxn>
                <a:cxn ang="0">
                  <a:pos x="132" y="14"/>
                </a:cxn>
                <a:cxn ang="0">
                  <a:pos x="113" y="18"/>
                </a:cxn>
                <a:cxn ang="0">
                  <a:pos x="111" y="23"/>
                </a:cxn>
                <a:cxn ang="0">
                  <a:pos x="106" y="27"/>
                </a:cxn>
                <a:cxn ang="0">
                  <a:pos x="92" y="29"/>
                </a:cxn>
                <a:cxn ang="0">
                  <a:pos x="84" y="35"/>
                </a:cxn>
                <a:cxn ang="0">
                  <a:pos x="72" y="39"/>
                </a:cxn>
                <a:cxn ang="0">
                  <a:pos x="57" y="45"/>
                </a:cxn>
                <a:cxn ang="0">
                  <a:pos x="55" y="49"/>
                </a:cxn>
                <a:cxn ang="0">
                  <a:pos x="48" y="55"/>
                </a:cxn>
                <a:cxn ang="0">
                  <a:pos x="38" y="56"/>
                </a:cxn>
                <a:cxn ang="0">
                  <a:pos x="33" y="58"/>
                </a:cxn>
                <a:cxn ang="0">
                  <a:pos x="23" y="80"/>
                </a:cxn>
                <a:cxn ang="0">
                  <a:pos x="19" y="82"/>
                </a:cxn>
                <a:cxn ang="0">
                  <a:pos x="19" y="87"/>
                </a:cxn>
                <a:cxn ang="0">
                  <a:pos x="6" y="95"/>
                </a:cxn>
                <a:cxn ang="0">
                  <a:pos x="1" y="96"/>
                </a:cxn>
                <a:cxn ang="0">
                  <a:pos x="0" y="100"/>
                </a:cxn>
                <a:cxn ang="0">
                  <a:pos x="1" y="105"/>
                </a:cxn>
                <a:cxn ang="0">
                  <a:pos x="7" y="103"/>
                </a:cxn>
                <a:cxn ang="0">
                  <a:pos x="22" y="107"/>
                </a:cxn>
                <a:cxn ang="0">
                  <a:pos x="44" y="111"/>
                </a:cxn>
                <a:cxn ang="0">
                  <a:pos x="48" y="109"/>
                </a:cxn>
                <a:cxn ang="0">
                  <a:pos x="49" y="103"/>
                </a:cxn>
                <a:cxn ang="0">
                  <a:pos x="50" y="96"/>
                </a:cxn>
                <a:cxn ang="0">
                  <a:pos x="50" y="86"/>
                </a:cxn>
                <a:cxn ang="0">
                  <a:pos x="59" y="77"/>
                </a:cxn>
                <a:cxn ang="0">
                  <a:pos x="72" y="74"/>
                </a:cxn>
                <a:cxn ang="0">
                  <a:pos x="76" y="71"/>
                </a:cxn>
                <a:cxn ang="0">
                  <a:pos x="81" y="67"/>
                </a:cxn>
                <a:cxn ang="0">
                  <a:pos x="86" y="67"/>
                </a:cxn>
                <a:cxn ang="0">
                  <a:pos x="91" y="68"/>
                </a:cxn>
                <a:cxn ang="0">
                  <a:pos x="92" y="61"/>
                </a:cxn>
                <a:cxn ang="0">
                  <a:pos x="102" y="59"/>
                </a:cxn>
                <a:cxn ang="0">
                  <a:pos x="125" y="48"/>
                </a:cxn>
                <a:cxn ang="0">
                  <a:pos x="136" y="46"/>
                </a:cxn>
                <a:cxn ang="0">
                  <a:pos x="141" y="46"/>
                </a:cxn>
                <a:cxn ang="0">
                  <a:pos x="154" y="38"/>
                </a:cxn>
                <a:cxn ang="0">
                  <a:pos x="166" y="38"/>
                </a:cxn>
                <a:cxn ang="0">
                  <a:pos x="186" y="33"/>
                </a:cxn>
                <a:cxn ang="0">
                  <a:pos x="199" y="29"/>
                </a:cxn>
                <a:cxn ang="0">
                  <a:pos x="212" y="28"/>
                </a:cxn>
                <a:cxn ang="0">
                  <a:pos x="212" y="25"/>
                </a:cxn>
                <a:cxn ang="0">
                  <a:pos x="212" y="21"/>
                </a:cxn>
                <a:cxn ang="0">
                  <a:pos x="220" y="12"/>
                </a:cxn>
                <a:cxn ang="0">
                  <a:pos x="221" y="4"/>
                </a:cxn>
                <a:cxn ang="0">
                  <a:pos x="222" y="1"/>
                </a:cxn>
                <a:cxn ang="0">
                  <a:pos x="220" y="0"/>
                </a:cxn>
              </a:cxnLst>
              <a:rect l="0" t="0" r="r" b="b"/>
              <a:pathLst>
                <a:path w="222" h="111">
                  <a:moveTo>
                    <a:pt x="220" y="0"/>
                  </a:moveTo>
                  <a:lnTo>
                    <a:pt x="220" y="0"/>
                  </a:lnTo>
                  <a:lnTo>
                    <a:pt x="218" y="1"/>
                  </a:lnTo>
                  <a:lnTo>
                    <a:pt x="214" y="2"/>
                  </a:lnTo>
                  <a:lnTo>
                    <a:pt x="209" y="2"/>
                  </a:lnTo>
                  <a:lnTo>
                    <a:pt x="204" y="2"/>
                  </a:lnTo>
                  <a:lnTo>
                    <a:pt x="200" y="0"/>
                  </a:lnTo>
                  <a:lnTo>
                    <a:pt x="200" y="0"/>
                  </a:lnTo>
                  <a:lnTo>
                    <a:pt x="198" y="0"/>
                  </a:lnTo>
                  <a:lnTo>
                    <a:pt x="196" y="0"/>
                  </a:lnTo>
                  <a:lnTo>
                    <a:pt x="195" y="0"/>
                  </a:lnTo>
                  <a:lnTo>
                    <a:pt x="195" y="0"/>
                  </a:lnTo>
                  <a:lnTo>
                    <a:pt x="189" y="6"/>
                  </a:lnTo>
                  <a:lnTo>
                    <a:pt x="186" y="8"/>
                  </a:lnTo>
                  <a:lnTo>
                    <a:pt x="182" y="11"/>
                  </a:lnTo>
                  <a:lnTo>
                    <a:pt x="182" y="11"/>
                  </a:lnTo>
                  <a:lnTo>
                    <a:pt x="174" y="14"/>
                  </a:lnTo>
                  <a:lnTo>
                    <a:pt x="165" y="17"/>
                  </a:lnTo>
                  <a:lnTo>
                    <a:pt x="156" y="19"/>
                  </a:lnTo>
                  <a:lnTo>
                    <a:pt x="147" y="23"/>
                  </a:lnTo>
                  <a:lnTo>
                    <a:pt x="147" y="23"/>
                  </a:lnTo>
                  <a:lnTo>
                    <a:pt x="143" y="24"/>
                  </a:lnTo>
                  <a:lnTo>
                    <a:pt x="140" y="24"/>
                  </a:lnTo>
                  <a:lnTo>
                    <a:pt x="138" y="23"/>
                  </a:lnTo>
                  <a:lnTo>
                    <a:pt x="138" y="22"/>
                  </a:lnTo>
                  <a:lnTo>
                    <a:pt x="137" y="16"/>
                  </a:lnTo>
                  <a:lnTo>
                    <a:pt x="137" y="15"/>
                  </a:lnTo>
                  <a:lnTo>
                    <a:pt x="137" y="14"/>
                  </a:lnTo>
                  <a:lnTo>
                    <a:pt x="137" y="14"/>
                  </a:lnTo>
                  <a:lnTo>
                    <a:pt x="132" y="14"/>
                  </a:lnTo>
                  <a:lnTo>
                    <a:pt x="125" y="14"/>
                  </a:lnTo>
                  <a:lnTo>
                    <a:pt x="119" y="16"/>
                  </a:lnTo>
                  <a:lnTo>
                    <a:pt x="113" y="18"/>
                  </a:lnTo>
                  <a:lnTo>
                    <a:pt x="113" y="18"/>
                  </a:lnTo>
                  <a:lnTo>
                    <a:pt x="112" y="21"/>
                  </a:lnTo>
                  <a:lnTo>
                    <a:pt x="111" y="23"/>
                  </a:lnTo>
                  <a:lnTo>
                    <a:pt x="108" y="25"/>
                  </a:lnTo>
                  <a:lnTo>
                    <a:pt x="106" y="27"/>
                  </a:lnTo>
                  <a:lnTo>
                    <a:pt x="106" y="27"/>
                  </a:lnTo>
                  <a:lnTo>
                    <a:pt x="98" y="27"/>
                  </a:lnTo>
                  <a:lnTo>
                    <a:pt x="92" y="29"/>
                  </a:lnTo>
                  <a:lnTo>
                    <a:pt x="92" y="29"/>
                  </a:lnTo>
                  <a:lnTo>
                    <a:pt x="87" y="32"/>
                  </a:lnTo>
                  <a:lnTo>
                    <a:pt x="84" y="35"/>
                  </a:lnTo>
                  <a:lnTo>
                    <a:pt x="84" y="35"/>
                  </a:lnTo>
                  <a:lnTo>
                    <a:pt x="77" y="37"/>
                  </a:lnTo>
                  <a:lnTo>
                    <a:pt x="77" y="37"/>
                  </a:lnTo>
                  <a:lnTo>
                    <a:pt x="72" y="39"/>
                  </a:lnTo>
                  <a:lnTo>
                    <a:pt x="67" y="42"/>
                  </a:lnTo>
                  <a:lnTo>
                    <a:pt x="63" y="43"/>
                  </a:lnTo>
                  <a:lnTo>
                    <a:pt x="57" y="45"/>
                  </a:lnTo>
                  <a:lnTo>
                    <a:pt x="57" y="45"/>
                  </a:lnTo>
                  <a:lnTo>
                    <a:pt x="56" y="47"/>
                  </a:lnTo>
                  <a:lnTo>
                    <a:pt x="55" y="49"/>
                  </a:lnTo>
                  <a:lnTo>
                    <a:pt x="55" y="49"/>
                  </a:lnTo>
                  <a:lnTo>
                    <a:pt x="52" y="53"/>
                  </a:lnTo>
                  <a:lnTo>
                    <a:pt x="48" y="55"/>
                  </a:lnTo>
                  <a:lnTo>
                    <a:pt x="43" y="56"/>
                  </a:lnTo>
                  <a:lnTo>
                    <a:pt x="38" y="56"/>
                  </a:lnTo>
                  <a:lnTo>
                    <a:pt x="38" y="56"/>
                  </a:lnTo>
                  <a:lnTo>
                    <a:pt x="35" y="56"/>
                  </a:lnTo>
                  <a:lnTo>
                    <a:pt x="33" y="58"/>
                  </a:lnTo>
                  <a:lnTo>
                    <a:pt x="33" y="58"/>
                  </a:lnTo>
                  <a:lnTo>
                    <a:pt x="29" y="71"/>
                  </a:lnTo>
                  <a:lnTo>
                    <a:pt x="25" y="77"/>
                  </a:lnTo>
                  <a:lnTo>
                    <a:pt x="23" y="80"/>
                  </a:lnTo>
                  <a:lnTo>
                    <a:pt x="20" y="82"/>
                  </a:lnTo>
                  <a:lnTo>
                    <a:pt x="20" y="82"/>
                  </a:lnTo>
                  <a:lnTo>
                    <a:pt x="19" y="82"/>
                  </a:lnTo>
                  <a:lnTo>
                    <a:pt x="20" y="85"/>
                  </a:lnTo>
                  <a:lnTo>
                    <a:pt x="19" y="87"/>
                  </a:lnTo>
                  <a:lnTo>
                    <a:pt x="19" y="87"/>
                  </a:lnTo>
                  <a:lnTo>
                    <a:pt x="17" y="89"/>
                  </a:lnTo>
                  <a:lnTo>
                    <a:pt x="12" y="91"/>
                  </a:lnTo>
                  <a:lnTo>
                    <a:pt x="6" y="95"/>
                  </a:lnTo>
                  <a:lnTo>
                    <a:pt x="6" y="95"/>
                  </a:lnTo>
                  <a:lnTo>
                    <a:pt x="3" y="96"/>
                  </a:lnTo>
                  <a:lnTo>
                    <a:pt x="1" y="96"/>
                  </a:lnTo>
                  <a:lnTo>
                    <a:pt x="1" y="96"/>
                  </a:lnTo>
                  <a:lnTo>
                    <a:pt x="0" y="98"/>
                  </a:lnTo>
                  <a:lnTo>
                    <a:pt x="0" y="100"/>
                  </a:lnTo>
                  <a:lnTo>
                    <a:pt x="0" y="105"/>
                  </a:lnTo>
                  <a:lnTo>
                    <a:pt x="0" y="105"/>
                  </a:lnTo>
                  <a:lnTo>
                    <a:pt x="1" y="105"/>
                  </a:lnTo>
                  <a:lnTo>
                    <a:pt x="2" y="105"/>
                  </a:lnTo>
                  <a:lnTo>
                    <a:pt x="2" y="105"/>
                  </a:lnTo>
                  <a:lnTo>
                    <a:pt x="7" y="103"/>
                  </a:lnTo>
                  <a:lnTo>
                    <a:pt x="12" y="103"/>
                  </a:lnTo>
                  <a:lnTo>
                    <a:pt x="18" y="105"/>
                  </a:lnTo>
                  <a:lnTo>
                    <a:pt x="22" y="107"/>
                  </a:lnTo>
                  <a:lnTo>
                    <a:pt x="33" y="110"/>
                  </a:lnTo>
                  <a:lnTo>
                    <a:pt x="39" y="111"/>
                  </a:lnTo>
                  <a:lnTo>
                    <a:pt x="44" y="111"/>
                  </a:lnTo>
                  <a:lnTo>
                    <a:pt x="44" y="111"/>
                  </a:lnTo>
                  <a:lnTo>
                    <a:pt x="46" y="110"/>
                  </a:lnTo>
                  <a:lnTo>
                    <a:pt x="48" y="109"/>
                  </a:lnTo>
                  <a:lnTo>
                    <a:pt x="48" y="108"/>
                  </a:lnTo>
                  <a:lnTo>
                    <a:pt x="48" y="108"/>
                  </a:lnTo>
                  <a:lnTo>
                    <a:pt x="49" y="103"/>
                  </a:lnTo>
                  <a:lnTo>
                    <a:pt x="50" y="100"/>
                  </a:lnTo>
                  <a:lnTo>
                    <a:pt x="50" y="100"/>
                  </a:lnTo>
                  <a:lnTo>
                    <a:pt x="50" y="96"/>
                  </a:lnTo>
                  <a:lnTo>
                    <a:pt x="50" y="92"/>
                  </a:lnTo>
                  <a:lnTo>
                    <a:pt x="49" y="89"/>
                  </a:lnTo>
                  <a:lnTo>
                    <a:pt x="50" y="86"/>
                  </a:lnTo>
                  <a:lnTo>
                    <a:pt x="50" y="86"/>
                  </a:lnTo>
                  <a:lnTo>
                    <a:pt x="54" y="81"/>
                  </a:lnTo>
                  <a:lnTo>
                    <a:pt x="59" y="77"/>
                  </a:lnTo>
                  <a:lnTo>
                    <a:pt x="65" y="74"/>
                  </a:lnTo>
                  <a:lnTo>
                    <a:pt x="69" y="74"/>
                  </a:lnTo>
                  <a:lnTo>
                    <a:pt x="72" y="74"/>
                  </a:lnTo>
                  <a:lnTo>
                    <a:pt x="72" y="74"/>
                  </a:lnTo>
                  <a:lnTo>
                    <a:pt x="74" y="72"/>
                  </a:lnTo>
                  <a:lnTo>
                    <a:pt x="76" y="71"/>
                  </a:lnTo>
                  <a:lnTo>
                    <a:pt x="76" y="71"/>
                  </a:lnTo>
                  <a:lnTo>
                    <a:pt x="77" y="68"/>
                  </a:lnTo>
                  <a:lnTo>
                    <a:pt x="81" y="67"/>
                  </a:lnTo>
                  <a:lnTo>
                    <a:pt x="81" y="67"/>
                  </a:lnTo>
                  <a:lnTo>
                    <a:pt x="83" y="67"/>
                  </a:lnTo>
                  <a:lnTo>
                    <a:pt x="86" y="67"/>
                  </a:lnTo>
                  <a:lnTo>
                    <a:pt x="88" y="68"/>
                  </a:lnTo>
                  <a:lnTo>
                    <a:pt x="91" y="68"/>
                  </a:lnTo>
                  <a:lnTo>
                    <a:pt x="91" y="68"/>
                  </a:lnTo>
                  <a:lnTo>
                    <a:pt x="92" y="66"/>
                  </a:lnTo>
                  <a:lnTo>
                    <a:pt x="92" y="64"/>
                  </a:lnTo>
                  <a:lnTo>
                    <a:pt x="92" y="61"/>
                  </a:lnTo>
                  <a:lnTo>
                    <a:pt x="93" y="61"/>
                  </a:lnTo>
                  <a:lnTo>
                    <a:pt x="93" y="61"/>
                  </a:lnTo>
                  <a:lnTo>
                    <a:pt x="102" y="59"/>
                  </a:lnTo>
                  <a:lnTo>
                    <a:pt x="109" y="56"/>
                  </a:lnTo>
                  <a:lnTo>
                    <a:pt x="125" y="48"/>
                  </a:lnTo>
                  <a:lnTo>
                    <a:pt x="125" y="48"/>
                  </a:lnTo>
                  <a:lnTo>
                    <a:pt x="130" y="46"/>
                  </a:lnTo>
                  <a:lnTo>
                    <a:pt x="133" y="46"/>
                  </a:lnTo>
                  <a:lnTo>
                    <a:pt x="136" y="46"/>
                  </a:lnTo>
                  <a:lnTo>
                    <a:pt x="136" y="46"/>
                  </a:lnTo>
                  <a:lnTo>
                    <a:pt x="138" y="46"/>
                  </a:lnTo>
                  <a:lnTo>
                    <a:pt x="141" y="46"/>
                  </a:lnTo>
                  <a:lnTo>
                    <a:pt x="146" y="43"/>
                  </a:lnTo>
                  <a:lnTo>
                    <a:pt x="151" y="39"/>
                  </a:lnTo>
                  <a:lnTo>
                    <a:pt x="154" y="38"/>
                  </a:lnTo>
                  <a:lnTo>
                    <a:pt x="157" y="38"/>
                  </a:lnTo>
                  <a:lnTo>
                    <a:pt x="157" y="38"/>
                  </a:lnTo>
                  <a:lnTo>
                    <a:pt x="166" y="38"/>
                  </a:lnTo>
                  <a:lnTo>
                    <a:pt x="172" y="37"/>
                  </a:lnTo>
                  <a:lnTo>
                    <a:pt x="179" y="36"/>
                  </a:lnTo>
                  <a:lnTo>
                    <a:pt x="186" y="33"/>
                  </a:lnTo>
                  <a:lnTo>
                    <a:pt x="186" y="33"/>
                  </a:lnTo>
                  <a:lnTo>
                    <a:pt x="192" y="30"/>
                  </a:lnTo>
                  <a:lnTo>
                    <a:pt x="199" y="29"/>
                  </a:lnTo>
                  <a:lnTo>
                    <a:pt x="211" y="29"/>
                  </a:lnTo>
                  <a:lnTo>
                    <a:pt x="211" y="29"/>
                  </a:lnTo>
                  <a:lnTo>
                    <a:pt x="212" y="28"/>
                  </a:lnTo>
                  <a:lnTo>
                    <a:pt x="212" y="27"/>
                  </a:lnTo>
                  <a:lnTo>
                    <a:pt x="212" y="25"/>
                  </a:lnTo>
                  <a:lnTo>
                    <a:pt x="212" y="25"/>
                  </a:lnTo>
                  <a:lnTo>
                    <a:pt x="212" y="25"/>
                  </a:lnTo>
                  <a:lnTo>
                    <a:pt x="212" y="25"/>
                  </a:lnTo>
                  <a:lnTo>
                    <a:pt x="212" y="21"/>
                  </a:lnTo>
                  <a:lnTo>
                    <a:pt x="214" y="18"/>
                  </a:lnTo>
                  <a:lnTo>
                    <a:pt x="218" y="15"/>
                  </a:lnTo>
                  <a:lnTo>
                    <a:pt x="220" y="12"/>
                  </a:lnTo>
                  <a:lnTo>
                    <a:pt x="220" y="12"/>
                  </a:lnTo>
                  <a:lnTo>
                    <a:pt x="221" y="7"/>
                  </a:lnTo>
                  <a:lnTo>
                    <a:pt x="221" y="4"/>
                  </a:lnTo>
                  <a:lnTo>
                    <a:pt x="222" y="2"/>
                  </a:lnTo>
                  <a:lnTo>
                    <a:pt x="222" y="2"/>
                  </a:lnTo>
                  <a:lnTo>
                    <a:pt x="222" y="1"/>
                  </a:lnTo>
                  <a:lnTo>
                    <a:pt x="221" y="1"/>
                  </a:lnTo>
                  <a:lnTo>
                    <a:pt x="220" y="0"/>
                  </a:lnTo>
                  <a:lnTo>
                    <a:pt x="220" y="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5" name="Freeform 674"/>
            <p:cNvSpPr>
              <a:spLocks/>
            </p:cNvSpPr>
            <p:nvPr/>
          </p:nvSpPr>
          <p:spPr bwMode="gray">
            <a:xfrm>
              <a:off x="4549424" y="2861414"/>
              <a:ext cx="26389" cy="16801"/>
            </a:xfrm>
            <a:custGeom>
              <a:avLst/>
              <a:gdLst/>
              <a:ahLst/>
              <a:cxnLst>
                <a:cxn ang="0">
                  <a:pos x="18" y="5"/>
                </a:cxn>
                <a:cxn ang="0">
                  <a:pos x="18" y="5"/>
                </a:cxn>
                <a:cxn ang="0">
                  <a:pos x="16" y="3"/>
                </a:cxn>
                <a:cxn ang="0">
                  <a:pos x="16" y="3"/>
                </a:cxn>
                <a:cxn ang="0">
                  <a:pos x="15" y="2"/>
                </a:cxn>
                <a:cxn ang="0">
                  <a:pos x="13" y="2"/>
                </a:cxn>
                <a:cxn ang="0">
                  <a:pos x="11" y="2"/>
                </a:cxn>
                <a:cxn ang="0">
                  <a:pos x="9" y="1"/>
                </a:cxn>
                <a:cxn ang="0">
                  <a:pos x="9" y="1"/>
                </a:cxn>
                <a:cxn ang="0">
                  <a:pos x="6" y="0"/>
                </a:cxn>
                <a:cxn ang="0">
                  <a:pos x="5" y="1"/>
                </a:cxn>
                <a:cxn ang="0">
                  <a:pos x="5" y="1"/>
                </a:cxn>
                <a:cxn ang="0">
                  <a:pos x="1" y="6"/>
                </a:cxn>
                <a:cxn ang="0">
                  <a:pos x="0" y="9"/>
                </a:cxn>
                <a:cxn ang="0">
                  <a:pos x="1" y="12"/>
                </a:cxn>
                <a:cxn ang="0">
                  <a:pos x="1" y="12"/>
                </a:cxn>
                <a:cxn ang="0">
                  <a:pos x="2" y="13"/>
                </a:cxn>
                <a:cxn ang="0">
                  <a:pos x="3" y="13"/>
                </a:cxn>
                <a:cxn ang="0">
                  <a:pos x="5" y="12"/>
                </a:cxn>
                <a:cxn ang="0">
                  <a:pos x="5" y="12"/>
                </a:cxn>
                <a:cxn ang="0">
                  <a:pos x="8" y="11"/>
                </a:cxn>
                <a:cxn ang="0">
                  <a:pos x="10" y="10"/>
                </a:cxn>
                <a:cxn ang="0">
                  <a:pos x="15" y="9"/>
                </a:cxn>
                <a:cxn ang="0">
                  <a:pos x="15" y="9"/>
                </a:cxn>
                <a:cxn ang="0">
                  <a:pos x="16" y="7"/>
                </a:cxn>
                <a:cxn ang="0">
                  <a:pos x="18" y="6"/>
                </a:cxn>
                <a:cxn ang="0">
                  <a:pos x="18" y="5"/>
                </a:cxn>
                <a:cxn ang="0">
                  <a:pos x="18" y="5"/>
                </a:cxn>
              </a:cxnLst>
              <a:rect l="0" t="0" r="r" b="b"/>
              <a:pathLst>
                <a:path w="18" h="13">
                  <a:moveTo>
                    <a:pt x="18" y="5"/>
                  </a:moveTo>
                  <a:lnTo>
                    <a:pt x="18" y="5"/>
                  </a:lnTo>
                  <a:lnTo>
                    <a:pt x="16" y="3"/>
                  </a:lnTo>
                  <a:lnTo>
                    <a:pt x="16" y="3"/>
                  </a:lnTo>
                  <a:lnTo>
                    <a:pt x="15" y="2"/>
                  </a:lnTo>
                  <a:lnTo>
                    <a:pt x="13" y="2"/>
                  </a:lnTo>
                  <a:lnTo>
                    <a:pt x="11" y="2"/>
                  </a:lnTo>
                  <a:lnTo>
                    <a:pt x="9" y="1"/>
                  </a:lnTo>
                  <a:lnTo>
                    <a:pt x="9" y="1"/>
                  </a:lnTo>
                  <a:lnTo>
                    <a:pt x="6" y="0"/>
                  </a:lnTo>
                  <a:lnTo>
                    <a:pt x="5" y="1"/>
                  </a:lnTo>
                  <a:lnTo>
                    <a:pt x="5" y="1"/>
                  </a:lnTo>
                  <a:lnTo>
                    <a:pt x="1" y="6"/>
                  </a:lnTo>
                  <a:lnTo>
                    <a:pt x="0" y="9"/>
                  </a:lnTo>
                  <a:lnTo>
                    <a:pt x="1" y="12"/>
                  </a:lnTo>
                  <a:lnTo>
                    <a:pt x="1" y="12"/>
                  </a:lnTo>
                  <a:lnTo>
                    <a:pt x="2" y="13"/>
                  </a:lnTo>
                  <a:lnTo>
                    <a:pt x="3" y="13"/>
                  </a:lnTo>
                  <a:lnTo>
                    <a:pt x="5" y="12"/>
                  </a:lnTo>
                  <a:lnTo>
                    <a:pt x="5" y="12"/>
                  </a:lnTo>
                  <a:lnTo>
                    <a:pt x="8" y="11"/>
                  </a:lnTo>
                  <a:lnTo>
                    <a:pt x="10" y="10"/>
                  </a:lnTo>
                  <a:lnTo>
                    <a:pt x="15" y="9"/>
                  </a:lnTo>
                  <a:lnTo>
                    <a:pt x="15" y="9"/>
                  </a:lnTo>
                  <a:lnTo>
                    <a:pt x="16" y="7"/>
                  </a:lnTo>
                  <a:lnTo>
                    <a:pt x="18" y="6"/>
                  </a:lnTo>
                  <a:lnTo>
                    <a:pt x="18" y="5"/>
                  </a:lnTo>
                  <a:lnTo>
                    <a:pt x="18" y="5"/>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6" name="Freeform 675"/>
            <p:cNvSpPr>
              <a:spLocks/>
            </p:cNvSpPr>
            <p:nvPr/>
          </p:nvSpPr>
          <p:spPr bwMode="gray">
            <a:xfrm>
              <a:off x="4556621" y="2837413"/>
              <a:ext cx="21592" cy="14400"/>
            </a:xfrm>
            <a:custGeom>
              <a:avLst/>
              <a:gdLst/>
              <a:ahLst/>
              <a:cxnLst>
                <a:cxn ang="0">
                  <a:pos x="10" y="9"/>
                </a:cxn>
                <a:cxn ang="0">
                  <a:pos x="10" y="9"/>
                </a:cxn>
                <a:cxn ang="0">
                  <a:pos x="13" y="9"/>
                </a:cxn>
                <a:cxn ang="0">
                  <a:pos x="13" y="9"/>
                </a:cxn>
                <a:cxn ang="0">
                  <a:pos x="14" y="8"/>
                </a:cxn>
                <a:cxn ang="0">
                  <a:pos x="14" y="8"/>
                </a:cxn>
                <a:cxn ang="0">
                  <a:pos x="12" y="5"/>
                </a:cxn>
                <a:cxn ang="0">
                  <a:pos x="9" y="1"/>
                </a:cxn>
                <a:cxn ang="0">
                  <a:pos x="7" y="0"/>
                </a:cxn>
                <a:cxn ang="0">
                  <a:pos x="5" y="0"/>
                </a:cxn>
                <a:cxn ang="0">
                  <a:pos x="4" y="0"/>
                </a:cxn>
                <a:cxn ang="0">
                  <a:pos x="2" y="3"/>
                </a:cxn>
                <a:cxn ang="0">
                  <a:pos x="2" y="3"/>
                </a:cxn>
                <a:cxn ang="0">
                  <a:pos x="0" y="6"/>
                </a:cxn>
                <a:cxn ang="0">
                  <a:pos x="2" y="8"/>
                </a:cxn>
                <a:cxn ang="0">
                  <a:pos x="4" y="9"/>
                </a:cxn>
                <a:cxn ang="0">
                  <a:pos x="4" y="9"/>
                </a:cxn>
                <a:cxn ang="0">
                  <a:pos x="5" y="9"/>
                </a:cxn>
                <a:cxn ang="0">
                  <a:pos x="6" y="8"/>
                </a:cxn>
                <a:cxn ang="0">
                  <a:pos x="7" y="7"/>
                </a:cxn>
                <a:cxn ang="0">
                  <a:pos x="8" y="7"/>
                </a:cxn>
                <a:cxn ang="0">
                  <a:pos x="8" y="7"/>
                </a:cxn>
                <a:cxn ang="0">
                  <a:pos x="9" y="8"/>
                </a:cxn>
                <a:cxn ang="0">
                  <a:pos x="9" y="9"/>
                </a:cxn>
                <a:cxn ang="0">
                  <a:pos x="9" y="9"/>
                </a:cxn>
                <a:cxn ang="0">
                  <a:pos x="9" y="9"/>
                </a:cxn>
                <a:cxn ang="0">
                  <a:pos x="10" y="9"/>
                </a:cxn>
                <a:cxn ang="0">
                  <a:pos x="10" y="9"/>
                </a:cxn>
              </a:cxnLst>
              <a:rect l="0" t="0" r="r" b="b"/>
              <a:pathLst>
                <a:path w="14" h="9">
                  <a:moveTo>
                    <a:pt x="10" y="9"/>
                  </a:moveTo>
                  <a:lnTo>
                    <a:pt x="10" y="9"/>
                  </a:lnTo>
                  <a:lnTo>
                    <a:pt x="13" y="9"/>
                  </a:lnTo>
                  <a:lnTo>
                    <a:pt x="13" y="9"/>
                  </a:lnTo>
                  <a:lnTo>
                    <a:pt x="14" y="8"/>
                  </a:lnTo>
                  <a:lnTo>
                    <a:pt x="14" y="8"/>
                  </a:lnTo>
                  <a:lnTo>
                    <a:pt x="12" y="5"/>
                  </a:lnTo>
                  <a:lnTo>
                    <a:pt x="9" y="1"/>
                  </a:lnTo>
                  <a:lnTo>
                    <a:pt x="7" y="0"/>
                  </a:lnTo>
                  <a:lnTo>
                    <a:pt x="5" y="0"/>
                  </a:lnTo>
                  <a:lnTo>
                    <a:pt x="4" y="0"/>
                  </a:lnTo>
                  <a:lnTo>
                    <a:pt x="2" y="3"/>
                  </a:lnTo>
                  <a:lnTo>
                    <a:pt x="2" y="3"/>
                  </a:lnTo>
                  <a:lnTo>
                    <a:pt x="0" y="6"/>
                  </a:lnTo>
                  <a:lnTo>
                    <a:pt x="2" y="8"/>
                  </a:lnTo>
                  <a:lnTo>
                    <a:pt x="4" y="9"/>
                  </a:lnTo>
                  <a:lnTo>
                    <a:pt x="4" y="9"/>
                  </a:lnTo>
                  <a:lnTo>
                    <a:pt x="5" y="9"/>
                  </a:lnTo>
                  <a:lnTo>
                    <a:pt x="6" y="8"/>
                  </a:lnTo>
                  <a:lnTo>
                    <a:pt x="7" y="7"/>
                  </a:lnTo>
                  <a:lnTo>
                    <a:pt x="8" y="7"/>
                  </a:lnTo>
                  <a:lnTo>
                    <a:pt x="8" y="7"/>
                  </a:lnTo>
                  <a:lnTo>
                    <a:pt x="9" y="8"/>
                  </a:lnTo>
                  <a:lnTo>
                    <a:pt x="9" y="9"/>
                  </a:lnTo>
                  <a:lnTo>
                    <a:pt x="9" y="9"/>
                  </a:lnTo>
                  <a:lnTo>
                    <a:pt x="9" y="9"/>
                  </a:lnTo>
                  <a:lnTo>
                    <a:pt x="10" y="9"/>
                  </a:lnTo>
                  <a:lnTo>
                    <a:pt x="10" y="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7" name="Freeform 676"/>
            <p:cNvSpPr>
              <a:spLocks/>
            </p:cNvSpPr>
            <p:nvPr/>
          </p:nvSpPr>
          <p:spPr bwMode="gray">
            <a:xfrm>
              <a:off x="4729353" y="2758212"/>
              <a:ext cx="52779" cy="55201"/>
            </a:xfrm>
            <a:custGeom>
              <a:avLst/>
              <a:gdLst/>
              <a:ahLst/>
              <a:cxnLst>
                <a:cxn ang="0">
                  <a:pos x="39" y="24"/>
                </a:cxn>
                <a:cxn ang="0">
                  <a:pos x="39" y="24"/>
                </a:cxn>
                <a:cxn ang="0">
                  <a:pos x="39" y="21"/>
                </a:cxn>
                <a:cxn ang="0">
                  <a:pos x="37" y="19"/>
                </a:cxn>
                <a:cxn ang="0">
                  <a:pos x="34" y="13"/>
                </a:cxn>
                <a:cxn ang="0">
                  <a:pos x="30" y="10"/>
                </a:cxn>
                <a:cxn ang="0">
                  <a:pos x="23" y="6"/>
                </a:cxn>
                <a:cxn ang="0">
                  <a:pos x="23" y="6"/>
                </a:cxn>
                <a:cxn ang="0">
                  <a:pos x="22" y="4"/>
                </a:cxn>
                <a:cxn ang="0">
                  <a:pos x="21" y="2"/>
                </a:cxn>
                <a:cxn ang="0">
                  <a:pos x="20" y="0"/>
                </a:cxn>
                <a:cxn ang="0">
                  <a:pos x="19" y="0"/>
                </a:cxn>
                <a:cxn ang="0">
                  <a:pos x="18" y="0"/>
                </a:cxn>
                <a:cxn ang="0">
                  <a:pos x="18" y="0"/>
                </a:cxn>
                <a:cxn ang="0">
                  <a:pos x="14" y="1"/>
                </a:cxn>
                <a:cxn ang="0">
                  <a:pos x="12" y="2"/>
                </a:cxn>
                <a:cxn ang="0">
                  <a:pos x="12" y="2"/>
                </a:cxn>
                <a:cxn ang="0">
                  <a:pos x="9" y="0"/>
                </a:cxn>
                <a:cxn ang="0">
                  <a:pos x="6" y="0"/>
                </a:cxn>
                <a:cxn ang="0">
                  <a:pos x="5" y="1"/>
                </a:cxn>
                <a:cxn ang="0">
                  <a:pos x="5" y="1"/>
                </a:cxn>
                <a:cxn ang="0">
                  <a:pos x="3" y="5"/>
                </a:cxn>
                <a:cxn ang="0">
                  <a:pos x="2" y="6"/>
                </a:cxn>
                <a:cxn ang="0">
                  <a:pos x="0" y="8"/>
                </a:cxn>
                <a:cxn ang="0">
                  <a:pos x="0" y="8"/>
                </a:cxn>
                <a:cxn ang="0">
                  <a:pos x="0" y="9"/>
                </a:cxn>
                <a:cxn ang="0">
                  <a:pos x="0" y="9"/>
                </a:cxn>
                <a:cxn ang="0">
                  <a:pos x="0" y="10"/>
                </a:cxn>
                <a:cxn ang="0">
                  <a:pos x="0" y="10"/>
                </a:cxn>
                <a:cxn ang="0">
                  <a:pos x="2" y="11"/>
                </a:cxn>
                <a:cxn ang="0">
                  <a:pos x="3" y="13"/>
                </a:cxn>
                <a:cxn ang="0">
                  <a:pos x="6" y="18"/>
                </a:cxn>
                <a:cxn ang="0">
                  <a:pos x="8" y="22"/>
                </a:cxn>
                <a:cxn ang="0">
                  <a:pos x="9" y="26"/>
                </a:cxn>
                <a:cxn ang="0">
                  <a:pos x="9" y="26"/>
                </a:cxn>
                <a:cxn ang="0">
                  <a:pos x="12" y="34"/>
                </a:cxn>
                <a:cxn ang="0">
                  <a:pos x="14" y="36"/>
                </a:cxn>
                <a:cxn ang="0">
                  <a:pos x="16" y="39"/>
                </a:cxn>
                <a:cxn ang="0">
                  <a:pos x="16" y="39"/>
                </a:cxn>
                <a:cxn ang="0">
                  <a:pos x="21" y="39"/>
                </a:cxn>
                <a:cxn ang="0">
                  <a:pos x="25" y="39"/>
                </a:cxn>
                <a:cxn ang="0">
                  <a:pos x="35" y="35"/>
                </a:cxn>
                <a:cxn ang="0">
                  <a:pos x="35" y="35"/>
                </a:cxn>
                <a:cxn ang="0">
                  <a:pos x="36" y="35"/>
                </a:cxn>
                <a:cxn ang="0">
                  <a:pos x="37" y="34"/>
                </a:cxn>
                <a:cxn ang="0">
                  <a:pos x="39" y="31"/>
                </a:cxn>
                <a:cxn ang="0">
                  <a:pos x="37" y="27"/>
                </a:cxn>
                <a:cxn ang="0">
                  <a:pos x="39" y="24"/>
                </a:cxn>
                <a:cxn ang="0">
                  <a:pos x="39" y="24"/>
                </a:cxn>
              </a:cxnLst>
              <a:rect l="0" t="0" r="r" b="b"/>
              <a:pathLst>
                <a:path w="39" h="39">
                  <a:moveTo>
                    <a:pt x="39" y="24"/>
                  </a:moveTo>
                  <a:lnTo>
                    <a:pt x="39" y="24"/>
                  </a:lnTo>
                  <a:lnTo>
                    <a:pt x="39" y="21"/>
                  </a:lnTo>
                  <a:lnTo>
                    <a:pt x="37" y="19"/>
                  </a:lnTo>
                  <a:lnTo>
                    <a:pt x="34" y="13"/>
                  </a:lnTo>
                  <a:lnTo>
                    <a:pt x="30" y="10"/>
                  </a:lnTo>
                  <a:lnTo>
                    <a:pt x="23" y="6"/>
                  </a:lnTo>
                  <a:lnTo>
                    <a:pt x="23" y="6"/>
                  </a:lnTo>
                  <a:lnTo>
                    <a:pt x="22" y="4"/>
                  </a:lnTo>
                  <a:lnTo>
                    <a:pt x="21" y="2"/>
                  </a:lnTo>
                  <a:lnTo>
                    <a:pt x="20" y="0"/>
                  </a:lnTo>
                  <a:lnTo>
                    <a:pt x="19" y="0"/>
                  </a:lnTo>
                  <a:lnTo>
                    <a:pt x="18" y="0"/>
                  </a:lnTo>
                  <a:lnTo>
                    <a:pt x="18" y="0"/>
                  </a:lnTo>
                  <a:lnTo>
                    <a:pt x="14" y="1"/>
                  </a:lnTo>
                  <a:lnTo>
                    <a:pt x="12" y="2"/>
                  </a:lnTo>
                  <a:lnTo>
                    <a:pt x="12" y="2"/>
                  </a:lnTo>
                  <a:lnTo>
                    <a:pt x="9" y="0"/>
                  </a:lnTo>
                  <a:lnTo>
                    <a:pt x="6" y="0"/>
                  </a:lnTo>
                  <a:lnTo>
                    <a:pt x="5" y="1"/>
                  </a:lnTo>
                  <a:lnTo>
                    <a:pt x="5" y="1"/>
                  </a:lnTo>
                  <a:lnTo>
                    <a:pt x="3" y="5"/>
                  </a:lnTo>
                  <a:lnTo>
                    <a:pt x="2" y="6"/>
                  </a:lnTo>
                  <a:lnTo>
                    <a:pt x="0" y="8"/>
                  </a:lnTo>
                  <a:lnTo>
                    <a:pt x="0" y="8"/>
                  </a:lnTo>
                  <a:lnTo>
                    <a:pt x="0" y="9"/>
                  </a:lnTo>
                  <a:lnTo>
                    <a:pt x="0" y="9"/>
                  </a:lnTo>
                  <a:lnTo>
                    <a:pt x="0" y="10"/>
                  </a:lnTo>
                  <a:lnTo>
                    <a:pt x="0" y="10"/>
                  </a:lnTo>
                  <a:lnTo>
                    <a:pt x="2" y="11"/>
                  </a:lnTo>
                  <a:lnTo>
                    <a:pt x="3" y="13"/>
                  </a:lnTo>
                  <a:lnTo>
                    <a:pt x="6" y="18"/>
                  </a:lnTo>
                  <a:lnTo>
                    <a:pt x="8" y="22"/>
                  </a:lnTo>
                  <a:lnTo>
                    <a:pt x="9" y="26"/>
                  </a:lnTo>
                  <a:lnTo>
                    <a:pt x="9" y="26"/>
                  </a:lnTo>
                  <a:lnTo>
                    <a:pt x="12" y="34"/>
                  </a:lnTo>
                  <a:lnTo>
                    <a:pt x="14" y="36"/>
                  </a:lnTo>
                  <a:lnTo>
                    <a:pt x="16" y="39"/>
                  </a:lnTo>
                  <a:lnTo>
                    <a:pt x="16" y="39"/>
                  </a:lnTo>
                  <a:lnTo>
                    <a:pt x="21" y="39"/>
                  </a:lnTo>
                  <a:lnTo>
                    <a:pt x="25" y="39"/>
                  </a:lnTo>
                  <a:lnTo>
                    <a:pt x="35" y="35"/>
                  </a:lnTo>
                  <a:lnTo>
                    <a:pt x="35" y="35"/>
                  </a:lnTo>
                  <a:lnTo>
                    <a:pt x="36" y="35"/>
                  </a:lnTo>
                  <a:lnTo>
                    <a:pt x="37" y="34"/>
                  </a:lnTo>
                  <a:lnTo>
                    <a:pt x="39" y="31"/>
                  </a:lnTo>
                  <a:lnTo>
                    <a:pt x="37" y="27"/>
                  </a:lnTo>
                  <a:lnTo>
                    <a:pt x="39" y="24"/>
                  </a:lnTo>
                  <a:lnTo>
                    <a:pt x="39" y="2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8" name="Freeform 677"/>
            <p:cNvSpPr>
              <a:spLocks/>
            </p:cNvSpPr>
            <p:nvPr/>
          </p:nvSpPr>
          <p:spPr bwMode="gray">
            <a:xfrm>
              <a:off x="4820517" y="2712610"/>
              <a:ext cx="43183" cy="69603"/>
            </a:xfrm>
            <a:custGeom>
              <a:avLst/>
              <a:gdLst/>
              <a:ahLst/>
              <a:cxnLst>
                <a:cxn ang="0">
                  <a:pos x="30" y="42"/>
                </a:cxn>
                <a:cxn ang="0">
                  <a:pos x="30" y="42"/>
                </a:cxn>
                <a:cxn ang="0">
                  <a:pos x="26" y="33"/>
                </a:cxn>
                <a:cxn ang="0">
                  <a:pos x="23" y="24"/>
                </a:cxn>
                <a:cxn ang="0">
                  <a:pos x="21" y="15"/>
                </a:cxn>
                <a:cxn ang="0">
                  <a:pos x="20" y="5"/>
                </a:cxn>
                <a:cxn ang="0">
                  <a:pos x="20" y="5"/>
                </a:cxn>
                <a:cxn ang="0">
                  <a:pos x="19" y="5"/>
                </a:cxn>
                <a:cxn ang="0">
                  <a:pos x="18" y="5"/>
                </a:cxn>
                <a:cxn ang="0">
                  <a:pos x="17" y="5"/>
                </a:cxn>
                <a:cxn ang="0">
                  <a:pos x="14" y="5"/>
                </a:cxn>
                <a:cxn ang="0">
                  <a:pos x="14" y="5"/>
                </a:cxn>
                <a:cxn ang="0">
                  <a:pos x="10" y="1"/>
                </a:cxn>
                <a:cxn ang="0">
                  <a:pos x="7" y="0"/>
                </a:cxn>
                <a:cxn ang="0">
                  <a:pos x="4" y="0"/>
                </a:cxn>
                <a:cxn ang="0">
                  <a:pos x="4" y="0"/>
                </a:cxn>
                <a:cxn ang="0">
                  <a:pos x="2" y="2"/>
                </a:cxn>
                <a:cxn ang="0">
                  <a:pos x="2" y="4"/>
                </a:cxn>
                <a:cxn ang="0">
                  <a:pos x="3" y="5"/>
                </a:cxn>
                <a:cxn ang="0">
                  <a:pos x="3" y="5"/>
                </a:cxn>
                <a:cxn ang="0">
                  <a:pos x="5" y="6"/>
                </a:cxn>
                <a:cxn ang="0">
                  <a:pos x="8" y="9"/>
                </a:cxn>
                <a:cxn ang="0">
                  <a:pos x="11" y="12"/>
                </a:cxn>
                <a:cxn ang="0">
                  <a:pos x="11" y="12"/>
                </a:cxn>
                <a:cxn ang="0">
                  <a:pos x="12" y="13"/>
                </a:cxn>
                <a:cxn ang="0">
                  <a:pos x="13" y="14"/>
                </a:cxn>
                <a:cxn ang="0">
                  <a:pos x="12" y="18"/>
                </a:cxn>
                <a:cxn ang="0">
                  <a:pos x="12" y="18"/>
                </a:cxn>
                <a:cxn ang="0">
                  <a:pos x="11" y="20"/>
                </a:cxn>
                <a:cxn ang="0">
                  <a:pos x="10" y="20"/>
                </a:cxn>
                <a:cxn ang="0">
                  <a:pos x="10" y="20"/>
                </a:cxn>
                <a:cxn ang="0">
                  <a:pos x="5" y="17"/>
                </a:cxn>
                <a:cxn ang="0">
                  <a:pos x="3" y="16"/>
                </a:cxn>
                <a:cxn ang="0">
                  <a:pos x="1" y="18"/>
                </a:cxn>
                <a:cxn ang="0">
                  <a:pos x="1" y="18"/>
                </a:cxn>
                <a:cxn ang="0">
                  <a:pos x="0" y="22"/>
                </a:cxn>
                <a:cxn ang="0">
                  <a:pos x="1" y="25"/>
                </a:cxn>
                <a:cxn ang="0">
                  <a:pos x="3" y="32"/>
                </a:cxn>
                <a:cxn ang="0">
                  <a:pos x="3" y="32"/>
                </a:cxn>
                <a:cxn ang="0">
                  <a:pos x="4" y="33"/>
                </a:cxn>
                <a:cxn ang="0">
                  <a:pos x="5" y="33"/>
                </a:cxn>
                <a:cxn ang="0">
                  <a:pos x="9" y="33"/>
                </a:cxn>
                <a:cxn ang="0">
                  <a:pos x="9" y="33"/>
                </a:cxn>
                <a:cxn ang="0">
                  <a:pos x="12" y="34"/>
                </a:cxn>
                <a:cxn ang="0">
                  <a:pos x="13" y="35"/>
                </a:cxn>
                <a:cxn ang="0">
                  <a:pos x="17" y="41"/>
                </a:cxn>
                <a:cxn ang="0">
                  <a:pos x="19" y="47"/>
                </a:cxn>
                <a:cxn ang="0">
                  <a:pos x="21" y="49"/>
                </a:cxn>
                <a:cxn ang="0">
                  <a:pos x="23" y="51"/>
                </a:cxn>
                <a:cxn ang="0">
                  <a:pos x="23" y="51"/>
                </a:cxn>
                <a:cxn ang="0">
                  <a:pos x="25" y="51"/>
                </a:cxn>
                <a:cxn ang="0">
                  <a:pos x="29" y="48"/>
                </a:cxn>
                <a:cxn ang="0">
                  <a:pos x="31" y="45"/>
                </a:cxn>
                <a:cxn ang="0">
                  <a:pos x="31" y="44"/>
                </a:cxn>
                <a:cxn ang="0">
                  <a:pos x="30" y="42"/>
                </a:cxn>
              </a:cxnLst>
              <a:rect l="0" t="0" r="r" b="b"/>
              <a:pathLst>
                <a:path w="31" h="51">
                  <a:moveTo>
                    <a:pt x="30" y="42"/>
                  </a:moveTo>
                  <a:lnTo>
                    <a:pt x="30" y="42"/>
                  </a:lnTo>
                  <a:lnTo>
                    <a:pt x="26" y="33"/>
                  </a:lnTo>
                  <a:lnTo>
                    <a:pt x="23" y="24"/>
                  </a:lnTo>
                  <a:lnTo>
                    <a:pt x="21" y="15"/>
                  </a:lnTo>
                  <a:lnTo>
                    <a:pt x="20" y="5"/>
                  </a:lnTo>
                  <a:lnTo>
                    <a:pt x="20" y="5"/>
                  </a:lnTo>
                  <a:lnTo>
                    <a:pt x="19" y="5"/>
                  </a:lnTo>
                  <a:lnTo>
                    <a:pt x="18" y="5"/>
                  </a:lnTo>
                  <a:lnTo>
                    <a:pt x="17" y="5"/>
                  </a:lnTo>
                  <a:lnTo>
                    <a:pt x="14" y="5"/>
                  </a:lnTo>
                  <a:lnTo>
                    <a:pt x="14" y="5"/>
                  </a:lnTo>
                  <a:lnTo>
                    <a:pt x="10" y="1"/>
                  </a:lnTo>
                  <a:lnTo>
                    <a:pt x="7" y="0"/>
                  </a:lnTo>
                  <a:lnTo>
                    <a:pt x="4" y="0"/>
                  </a:lnTo>
                  <a:lnTo>
                    <a:pt x="4" y="0"/>
                  </a:lnTo>
                  <a:lnTo>
                    <a:pt x="2" y="2"/>
                  </a:lnTo>
                  <a:lnTo>
                    <a:pt x="2" y="4"/>
                  </a:lnTo>
                  <a:lnTo>
                    <a:pt x="3" y="5"/>
                  </a:lnTo>
                  <a:lnTo>
                    <a:pt x="3" y="5"/>
                  </a:lnTo>
                  <a:lnTo>
                    <a:pt x="5" y="6"/>
                  </a:lnTo>
                  <a:lnTo>
                    <a:pt x="8" y="9"/>
                  </a:lnTo>
                  <a:lnTo>
                    <a:pt x="11" y="12"/>
                  </a:lnTo>
                  <a:lnTo>
                    <a:pt x="11" y="12"/>
                  </a:lnTo>
                  <a:lnTo>
                    <a:pt x="12" y="13"/>
                  </a:lnTo>
                  <a:lnTo>
                    <a:pt x="13" y="14"/>
                  </a:lnTo>
                  <a:lnTo>
                    <a:pt x="12" y="18"/>
                  </a:lnTo>
                  <a:lnTo>
                    <a:pt x="12" y="18"/>
                  </a:lnTo>
                  <a:lnTo>
                    <a:pt x="11" y="20"/>
                  </a:lnTo>
                  <a:lnTo>
                    <a:pt x="10" y="20"/>
                  </a:lnTo>
                  <a:lnTo>
                    <a:pt x="10" y="20"/>
                  </a:lnTo>
                  <a:lnTo>
                    <a:pt x="5" y="17"/>
                  </a:lnTo>
                  <a:lnTo>
                    <a:pt x="3" y="16"/>
                  </a:lnTo>
                  <a:lnTo>
                    <a:pt x="1" y="18"/>
                  </a:lnTo>
                  <a:lnTo>
                    <a:pt x="1" y="18"/>
                  </a:lnTo>
                  <a:lnTo>
                    <a:pt x="0" y="22"/>
                  </a:lnTo>
                  <a:lnTo>
                    <a:pt x="1" y="25"/>
                  </a:lnTo>
                  <a:lnTo>
                    <a:pt x="3" y="32"/>
                  </a:lnTo>
                  <a:lnTo>
                    <a:pt x="3" y="32"/>
                  </a:lnTo>
                  <a:lnTo>
                    <a:pt x="4" y="33"/>
                  </a:lnTo>
                  <a:lnTo>
                    <a:pt x="5" y="33"/>
                  </a:lnTo>
                  <a:lnTo>
                    <a:pt x="9" y="33"/>
                  </a:lnTo>
                  <a:lnTo>
                    <a:pt x="9" y="33"/>
                  </a:lnTo>
                  <a:lnTo>
                    <a:pt x="12" y="34"/>
                  </a:lnTo>
                  <a:lnTo>
                    <a:pt x="13" y="35"/>
                  </a:lnTo>
                  <a:lnTo>
                    <a:pt x="17" y="41"/>
                  </a:lnTo>
                  <a:lnTo>
                    <a:pt x="19" y="47"/>
                  </a:lnTo>
                  <a:lnTo>
                    <a:pt x="21" y="49"/>
                  </a:lnTo>
                  <a:lnTo>
                    <a:pt x="23" y="51"/>
                  </a:lnTo>
                  <a:lnTo>
                    <a:pt x="23" y="51"/>
                  </a:lnTo>
                  <a:lnTo>
                    <a:pt x="25" y="51"/>
                  </a:lnTo>
                  <a:lnTo>
                    <a:pt x="29" y="48"/>
                  </a:lnTo>
                  <a:lnTo>
                    <a:pt x="31" y="45"/>
                  </a:lnTo>
                  <a:lnTo>
                    <a:pt x="31" y="44"/>
                  </a:lnTo>
                  <a:lnTo>
                    <a:pt x="30" y="42"/>
                  </a:lnTo>
                  <a:close/>
                </a:path>
              </a:pathLst>
            </a:custGeom>
            <a:solidFill>
              <a:srgbClr val="BF0509"/>
            </a:solidFill>
            <a:ln w="6350" cmpd="sng">
              <a:solidFill>
                <a:srgbClr val="BF0509"/>
              </a:solidFill>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79" name="Freeform 678"/>
            <p:cNvSpPr>
              <a:spLocks/>
            </p:cNvSpPr>
            <p:nvPr/>
          </p:nvSpPr>
          <p:spPr bwMode="gray">
            <a:xfrm>
              <a:off x="4820517" y="2712610"/>
              <a:ext cx="43183" cy="69603"/>
            </a:xfrm>
            <a:custGeom>
              <a:avLst/>
              <a:gdLst/>
              <a:ahLst/>
              <a:cxnLst>
                <a:cxn ang="0">
                  <a:pos x="30" y="42"/>
                </a:cxn>
                <a:cxn ang="0">
                  <a:pos x="30" y="42"/>
                </a:cxn>
                <a:cxn ang="0">
                  <a:pos x="26" y="33"/>
                </a:cxn>
                <a:cxn ang="0">
                  <a:pos x="23" y="24"/>
                </a:cxn>
                <a:cxn ang="0">
                  <a:pos x="21" y="15"/>
                </a:cxn>
                <a:cxn ang="0">
                  <a:pos x="20" y="5"/>
                </a:cxn>
                <a:cxn ang="0">
                  <a:pos x="20" y="5"/>
                </a:cxn>
                <a:cxn ang="0">
                  <a:pos x="19" y="5"/>
                </a:cxn>
                <a:cxn ang="0">
                  <a:pos x="18" y="5"/>
                </a:cxn>
                <a:cxn ang="0">
                  <a:pos x="17" y="5"/>
                </a:cxn>
                <a:cxn ang="0">
                  <a:pos x="14" y="5"/>
                </a:cxn>
                <a:cxn ang="0">
                  <a:pos x="14" y="5"/>
                </a:cxn>
                <a:cxn ang="0">
                  <a:pos x="10" y="1"/>
                </a:cxn>
                <a:cxn ang="0">
                  <a:pos x="7" y="0"/>
                </a:cxn>
                <a:cxn ang="0">
                  <a:pos x="4" y="0"/>
                </a:cxn>
                <a:cxn ang="0">
                  <a:pos x="4" y="0"/>
                </a:cxn>
                <a:cxn ang="0">
                  <a:pos x="2" y="2"/>
                </a:cxn>
                <a:cxn ang="0">
                  <a:pos x="2" y="4"/>
                </a:cxn>
                <a:cxn ang="0">
                  <a:pos x="3" y="5"/>
                </a:cxn>
                <a:cxn ang="0">
                  <a:pos x="3" y="5"/>
                </a:cxn>
                <a:cxn ang="0">
                  <a:pos x="5" y="6"/>
                </a:cxn>
                <a:cxn ang="0">
                  <a:pos x="8" y="9"/>
                </a:cxn>
                <a:cxn ang="0">
                  <a:pos x="11" y="12"/>
                </a:cxn>
                <a:cxn ang="0">
                  <a:pos x="11" y="12"/>
                </a:cxn>
                <a:cxn ang="0">
                  <a:pos x="12" y="13"/>
                </a:cxn>
                <a:cxn ang="0">
                  <a:pos x="13" y="14"/>
                </a:cxn>
                <a:cxn ang="0">
                  <a:pos x="12" y="18"/>
                </a:cxn>
                <a:cxn ang="0">
                  <a:pos x="12" y="18"/>
                </a:cxn>
                <a:cxn ang="0">
                  <a:pos x="11" y="20"/>
                </a:cxn>
                <a:cxn ang="0">
                  <a:pos x="10" y="20"/>
                </a:cxn>
                <a:cxn ang="0">
                  <a:pos x="10" y="20"/>
                </a:cxn>
                <a:cxn ang="0">
                  <a:pos x="5" y="17"/>
                </a:cxn>
                <a:cxn ang="0">
                  <a:pos x="3" y="16"/>
                </a:cxn>
                <a:cxn ang="0">
                  <a:pos x="1" y="18"/>
                </a:cxn>
                <a:cxn ang="0">
                  <a:pos x="1" y="18"/>
                </a:cxn>
                <a:cxn ang="0">
                  <a:pos x="0" y="22"/>
                </a:cxn>
                <a:cxn ang="0">
                  <a:pos x="1" y="25"/>
                </a:cxn>
                <a:cxn ang="0">
                  <a:pos x="3" y="32"/>
                </a:cxn>
                <a:cxn ang="0">
                  <a:pos x="3" y="32"/>
                </a:cxn>
                <a:cxn ang="0">
                  <a:pos x="4" y="33"/>
                </a:cxn>
                <a:cxn ang="0">
                  <a:pos x="5" y="33"/>
                </a:cxn>
                <a:cxn ang="0">
                  <a:pos x="9" y="33"/>
                </a:cxn>
                <a:cxn ang="0">
                  <a:pos x="9" y="33"/>
                </a:cxn>
                <a:cxn ang="0">
                  <a:pos x="12" y="34"/>
                </a:cxn>
                <a:cxn ang="0">
                  <a:pos x="13" y="35"/>
                </a:cxn>
                <a:cxn ang="0">
                  <a:pos x="17" y="41"/>
                </a:cxn>
                <a:cxn ang="0">
                  <a:pos x="19" y="47"/>
                </a:cxn>
                <a:cxn ang="0">
                  <a:pos x="21" y="49"/>
                </a:cxn>
                <a:cxn ang="0">
                  <a:pos x="23" y="51"/>
                </a:cxn>
                <a:cxn ang="0">
                  <a:pos x="23" y="51"/>
                </a:cxn>
                <a:cxn ang="0">
                  <a:pos x="25" y="51"/>
                </a:cxn>
                <a:cxn ang="0">
                  <a:pos x="29" y="48"/>
                </a:cxn>
                <a:cxn ang="0">
                  <a:pos x="31" y="45"/>
                </a:cxn>
                <a:cxn ang="0">
                  <a:pos x="31" y="44"/>
                </a:cxn>
                <a:cxn ang="0">
                  <a:pos x="30" y="42"/>
                </a:cxn>
              </a:cxnLst>
              <a:rect l="0" t="0" r="r" b="b"/>
              <a:pathLst>
                <a:path w="31" h="51">
                  <a:moveTo>
                    <a:pt x="30" y="42"/>
                  </a:moveTo>
                  <a:lnTo>
                    <a:pt x="30" y="42"/>
                  </a:lnTo>
                  <a:lnTo>
                    <a:pt x="26" y="33"/>
                  </a:lnTo>
                  <a:lnTo>
                    <a:pt x="23" y="24"/>
                  </a:lnTo>
                  <a:lnTo>
                    <a:pt x="21" y="15"/>
                  </a:lnTo>
                  <a:lnTo>
                    <a:pt x="20" y="5"/>
                  </a:lnTo>
                  <a:lnTo>
                    <a:pt x="20" y="5"/>
                  </a:lnTo>
                  <a:lnTo>
                    <a:pt x="19" y="5"/>
                  </a:lnTo>
                  <a:lnTo>
                    <a:pt x="18" y="5"/>
                  </a:lnTo>
                  <a:lnTo>
                    <a:pt x="17" y="5"/>
                  </a:lnTo>
                  <a:lnTo>
                    <a:pt x="14" y="5"/>
                  </a:lnTo>
                  <a:lnTo>
                    <a:pt x="14" y="5"/>
                  </a:lnTo>
                  <a:lnTo>
                    <a:pt x="10" y="1"/>
                  </a:lnTo>
                  <a:lnTo>
                    <a:pt x="7" y="0"/>
                  </a:lnTo>
                  <a:lnTo>
                    <a:pt x="4" y="0"/>
                  </a:lnTo>
                  <a:lnTo>
                    <a:pt x="4" y="0"/>
                  </a:lnTo>
                  <a:lnTo>
                    <a:pt x="2" y="2"/>
                  </a:lnTo>
                  <a:lnTo>
                    <a:pt x="2" y="4"/>
                  </a:lnTo>
                  <a:lnTo>
                    <a:pt x="3" y="5"/>
                  </a:lnTo>
                  <a:lnTo>
                    <a:pt x="3" y="5"/>
                  </a:lnTo>
                  <a:lnTo>
                    <a:pt x="5" y="6"/>
                  </a:lnTo>
                  <a:lnTo>
                    <a:pt x="8" y="9"/>
                  </a:lnTo>
                  <a:lnTo>
                    <a:pt x="11" y="12"/>
                  </a:lnTo>
                  <a:lnTo>
                    <a:pt x="11" y="12"/>
                  </a:lnTo>
                  <a:lnTo>
                    <a:pt x="12" y="13"/>
                  </a:lnTo>
                  <a:lnTo>
                    <a:pt x="13" y="14"/>
                  </a:lnTo>
                  <a:lnTo>
                    <a:pt x="12" y="18"/>
                  </a:lnTo>
                  <a:lnTo>
                    <a:pt x="12" y="18"/>
                  </a:lnTo>
                  <a:lnTo>
                    <a:pt x="11" y="20"/>
                  </a:lnTo>
                  <a:lnTo>
                    <a:pt x="10" y="20"/>
                  </a:lnTo>
                  <a:lnTo>
                    <a:pt x="10" y="20"/>
                  </a:lnTo>
                  <a:lnTo>
                    <a:pt x="5" y="17"/>
                  </a:lnTo>
                  <a:lnTo>
                    <a:pt x="3" y="16"/>
                  </a:lnTo>
                  <a:lnTo>
                    <a:pt x="1" y="18"/>
                  </a:lnTo>
                  <a:lnTo>
                    <a:pt x="1" y="18"/>
                  </a:lnTo>
                  <a:lnTo>
                    <a:pt x="0" y="22"/>
                  </a:lnTo>
                  <a:lnTo>
                    <a:pt x="1" y="25"/>
                  </a:lnTo>
                  <a:lnTo>
                    <a:pt x="3" y="32"/>
                  </a:lnTo>
                  <a:lnTo>
                    <a:pt x="3" y="32"/>
                  </a:lnTo>
                  <a:lnTo>
                    <a:pt x="4" y="33"/>
                  </a:lnTo>
                  <a:lnTo>
                    <a:pt x="5" y="33"/>
                  </a:lnTo>
                  <a:lnTo>
                    <a:pt x="9" y="33"/>
                  </a:lnTo>
                  <a:lnTo>
                    <a:pt x="9" y="33"/>
                  </a:lnTo>
                  <a:lnTo>
                    <a:pt x="12" y="34"/>
                  </a:lnTo>
                  <a:lnTo>
                    <a:pt x="13" y="35"/>
                  </a:lnTo>
                  <a:lnTo>
                    <a:pt x="17" y="41"/>
                  </a:lnTo>
                  <a:lnTo>
                    <a:pt x="19" y="47"/>
                  </a:lnTo>
                  <a:lnTo>
                    <a:pt x="21" y="49"/>
                  </a:lnTo>
                  <a:lnTo>
                    <a:pt x="23" y="51"/>
                  </a:lnTo>
                  <a:lnTo>
                    <a:pt x="23" y="51"/>
                  </a:lnTo>
                  <a:lnTo>
                    <a:pt x="25" y="51"/>
                  </a:lnTo>
                  <a:lnTo>
                    <a:pt x="29" y="48"/>
                  </a:lnTo>
                  <a:lnTo>
                    <a:pt x="31" y="45"/>
                  </a:lnTo>
                  <a:lnTo>
                    <a:pt x="31" y="44"/>
                  </a:lnTo>
                  <a:lnTo>
                    <a:pt x="30" y="42"/>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0" name="Freeform 679"/>
            <p:cNvSpPr>
              <a:spLocks/>
            </p:cNvSpPr>
            <p:nvPr/>
          </p:nvSpPr>
          <p:spPr bwMode="gray">
            <a:xfrm>
              <a:off x="5331516" y="3235824"/>
              <a:ext cx="79168" cy="112804"/>
            </a:xfrm>
            <a:custGeom>
              <a:avLst/>
              <a:gdLst/>
              <a:ahLst/>
              <a:cxnLst>
                <a:cxn ang="0">
                  <a:pos x="17" y="14"/>
                </a:cxn>
                <a:cxn ang="0">
                  <a:pos x="18" y="20"/>
                </a:cxn>
                <a:cxn ang="0">
                  <a:pos x="15" y="24"/>
                </a:cxn>
                <a:cxn ang="0">
                  <a:pos x="11" y="24"/>
                </a:cxn>
                <a:cxn ang="0">
                  <a:pos x="8" y="25"/>
                </a:cxn>
                <a:cxn ang="0">
                  <a:pos x="5" y="28"/>
                </a:cxn>
                <a:cxn ang="0">
                  <a:pos x="5" y="35"/>
                </a:cxn>
                <a:cxn ang="0">
                  <a:pos x="4" y="39"/>
                </a:cxn>
                <a:cxn ang="0">
                  <a:pos x="0" y="42"/>
                </a:cxn>
                <a:cxn ang="0">
                  <a:pos x="0" y="43"/>
                </a:cxn>
                <a:cxn ang="0">
                  <a:pos x="2" y="67"/>
                </a:cxn>
                <a:cxn ang="0">
                  <a:pos x="3" y="74"/>
                </a:cxn>
                <a:cxn ang="0">
                  <a:pos x="8" y="76"/>
                </a:cxn>
                <a:cxn ang="0">
                  <a:pos x="15" y="73"/>
                </a:cxn>
                <a:cxn ang="0">
                  <a:pos x="17" y="73"/>
                </a:cxn>
                <a:cxn ang="0">
                  <a:pos x="18" y="74"/>
                </a:cxn>
                <a:cxn ang="0">
                  <a:pos x="25" y="78"/>
                </a:cxn>
                <a:cxn ang="0">
                  <a:pos x="31" y="76"/>
                </a:cxn>
                <a:cxn ang="0">
                  <a:pos x="36" y="73"/>
                </a:cxn>
                <a:cxn ang="0">
                  <a:pos x="40" y="67"/>
                </a:cxn>
                <a:cxn ang="0">
                  <a:pos x="40" y="66"/>
                </a:cxn>
                <a:cxn ang="0">
                  <a:pos x="40" y="63"/>
                </a:cxn>
                <a:cxn ang="0">
                  <a:pos x="40" y="62"/>
                </a:cxn>
                <a:cxn ang="0">
                  <a:pos x="47" y="61"/>
                </a:cxn>
                <a:cxn ang="0">
                  <a:pos x="49" y="60"/>
                </a:cxn>
                <a:cxn ang="0">
                  <a:pos x="51" y="55"/>
                </a:cxn>
                <a:cxn ang="0">
                  <a:pos x="51" y="51"/>
                </a:cxn>
                <a:cxn ang="0">
                  <a:pos x="56" y="40"/>
                </a:cxn>
                <a:cxn ang="0">
                  <a:pos x="53" y="42"/>
                </a:cxn>
                <a:cxn ang="0">
                  <a:pos x="48" y="42"/>
                </a:cxn>
                <a:cxn ang="0">
                  <a:pos x="44" y="38"/>
                </a:cxn>
                <a:cxn ang="0">
                  <a:pos x="41" y="32"/>
                </a:cxn>
                <a:cxn ang="0">
                  <a:pos x="41" y="30"/>
                </a:cxn>
                <a:cxn ang="0">
                  <a:pos x="46" y="23"/>
                </a:cxn>
                <a:cxn ang="0">
                  <a:pos x="47" y="18"/>
                </a:cxn>
                <a:cxn ang="0">
                  <a:pos x="45" y="15"/>
                </a:cxn>
                <a:cxn ang="0">
                  <a:pos x="46" y="11"/>
                </a:cxn>
                <a:cxn ang="0">
                  <a:pos x="48" y="9"/>
                </a:cxn>
                <a:cxn ang="0">
                  <a:pos x="49" y="4"/>
                </a:cxn>
                <a:cxn ang="0">
                  <a:pos x="47" y="2"/>
                </a:cxn>
                <a:cxn ang="0">
                  <a:pos x="45" y="4"/>
                </a:cxn>
                <a:cxn ang="0">
                  <a:pos x="41" y="4"/>
                </a:cxn>
                <a:cxn ang="0">
                  <a:pos x="39" y="1"/>
                </a:cxn>
                <a:cxn ang="0">
                  <a:pos x="37" y="0"/>
                </a:cxn>
                <a:cxn ang="0">
                  <a:pos x="32" y="1"/>
                </a:cxn>
                <a:cxn ang="0">
                  <a:pos x="27" y="8"/>
                </a:cxn>
                <a:cxn ang="0">
                  <a:pos x="27" y="12"/>
                </a:cxn>
                <a:cxn ang="0">
                  <a:pos x="21" y="11"/>
                </a:cxn>
                <a:cxn ang="0">
                  <a:pos x="17" y="14"/>
                </a:cxn>
              </a:cxnLst>
              <a:rect l="0" t="0" r="r" b="b"/>
              <a:pathLst>
                <a:path w="56" h="78">
                  <a:moveTo>
                    <a:pt x="17" y="14"/>
                  </a:moveTo>
                  <a:lnTo>
                    <a:pt x="17" y="14"/>
                  </a:lnTo>
                  <a:lnTo>
                    <a:pt x="18" y="18"/>
                  </a:lnTo>
                  <a:lnTo>
                    <a:pt x="18" y="20"/>
                  </a:lnTo>
                  <a:lnTo>
                    <a:pt x="17" y="22"/>
                  </a:lnTo>
                  <a:lnTo>
                    <a:pt x="15" y="24"/>
                  </a:lnTo>
                  <a:lnTo>
                    <a:pt x="15" y="24"/>
                  </a:lnTo>
                  <a:lnTo>
                    <a:pt x="11" y="24"/>
                  </a:lnTo>
                  <a:lnTo>
                    <a:pt x="8" y="25"/>
                  </a:lnTo>
                  <a:lnTo>
                    <a:pt x="8" y="25"/>
                  </a:lnTo>
                  <a:lnTo>
                    <a:pt x="6" y="27"/>
                  </a:lnTo>
                  <a:lnTo>
                    <a:pt x="5" y="28"/>
                  </a:lnTo>
                  <a:lnTo>
                    <a:pt x="5" y="31"/>
                  </a:lnTo>
                  <a:lnTo>
                    <a:pt x="5" y="35"/>
                  </a:lnTo>
                  <a:lnTo>
                    <a:pt x="4" y="39"/>
                  </a:lnTo>
                  <a:lnTo>
                    <a:pt x="4" y="39"/>
                  </a:lnTo>
                  <a:lnTo>
                    <a:pt x="2" y="41"/>
                  </a:lnTo>
                  <a:lnTo>
                    <a:pt x="0" y="42"/>
                  </a:lnTo>
                  <a:lnTo>
                    <a:pt x="0" y="43"/>
                  </a:lnTo>
                  <a:lnTo>
                    <a:pt x="0" y="43"/>
                  </a:lnTo>
                  <a:lnTo>
                    <a:pt x="0" y="59"/>
                  </a:lnTo>
                  <a:lnTo>
                    <a:pt x="2" y="67"/>
                  </a:lnTo>
                  <a:lnTo>
                    <a:pt x="3" y="74"/>
                  </a:lnTo>
                  <a:lnTo>
                    <a:pt x="3" y="74"/>
                  </a:lnTo>
                  <a:lnTo>
                    <a:pt x="5" y="76"/>
                  </a:lnTo>
                  <a:lnTo>
                    <a:pt x="8" y="76"/>
                  </a:lnTo>
                  <a:lnTo>
                    <a:pt x="11" y="75"/>
                  </a:lnTo>
                  <a:lnTo>
                    <a:pt x="15" y="73"/>
                  </a:lnTo>
                  <a:lnTo>
                    <a:pt x="15" y="73"/>
                  </a:lnTo>
                  <a:lnTo>
                    <a:pt x="17" y="73"/>
                  </a:lnTo>
                  <a:lnTo>
                    <a:pt x="18" y="74"/>
                  </a:lnTo>
                  <a:lnTo>
                    <a:pt x="18" y="74"/>
                  </a:lnTo>
                  <a:lnTo>
                    <a:pt x="20" y="76"/>
                  </a:lnTo>
                  <a:lnTo>
                    <a:pt x="25" y="78"/>
                  </a:lnTo>
                  <a:lnTo>
                    <a:pt x="28" y="78"/>
                  </a:lnTo>
                  <a:lnTo>
                    <a:pt x="31" y="76"/>
                  </a:lnTo>
                  <a:lnTo>
                    <a:pt x="31" y="76"/>
                  </a:lnTo>
                  <a:lnTo>
                    <a:pt x="36" y="73"/>
                  </a:lnTo>
                  <a:lnTo>
                    <a:pt x="38" y="71"/>
                  </a:lnTo>
                  <a:lnTo>
                    <a:pt x="40" y="67"/>
                  </a:lnTo>
                  <a:lnTo>
                    <a:pt x="40" y="67"/>
                  </a:lnTo>
                  <a:lnTo>
                    <a:pt x="40" y="66"/>
                  </a:lnTo>
                  <a:lnTo>
                    <a:pt x="40" y="64"/>
                  </a:lnTo>
                  <a:lnTo>
                    <a:pt x="40" y="63"/>
                  </a:lnTo>
                  <a:lnTo>
                    <a:pt x="40" y="62"/>
                  </a:lnTo>
                  <a:lnTo>
                    <a:pt x="40" y="62"/>
                  </a:lnTo>
                  <a:lnTo>
                    <a:pt x="44" y="61"/>
                  </a:lnTo>
                  <a:lnTo>
                    <a:pt x="47" y="61"/>
                  </a:lnTo>
                  <a:lnTo>
                    <a:pt x="47" y="61"/>
                  </a:lnTo>
                  <a:lnTo>
                    <a:pt x="49" y="60"/>
                  </a:lnTo>
                  <a:lnTo>
                    <a:pt x="50" y="59"/>
                  </a:lnTo>
                  <a:lnTo>
                    <a:pt x="51" y="55"/>
                  </a:lnTo>
                  <a:lnTo>
                    <a:pt x="51" y="55"/>
                  </a:lnTo>
                  <a:lnTo>
                    <a:pt x="51" y="51"/>
                  </a:lnTo>
                  <a:lnTo>
                    <a:pt x="52" y="46"/>
                  </a:lnTo>
                  <a:lnTo>
                    <a:pt x="56" y="40"/>
                  </a:lnTo>
                  <a:lnTo>
                    <a:pt x="56" y="40"/>
                  </a:lnTo>
                  <a:lnTo>
                    <a:pt x="53" y="42"/>
                  </a:lnTo>
                  <a:lnTo>
                    <a:pt x="50" y="42"/>
                  </a:lnTo>
                  <a:lnTo>
                    <a:pt x="48" y="42"/>
                  </a:lnTo>
                  <a:lnTo>
                    <a:pt x="45" y="40"/>
                  </a:lnTo>
                  <a:lnTo>
                    <a:pt x="44" y="38"/>
                  </a:lnTo>
                  <a:lnTo>
                    <a:pt x="41" y="35"/>
                  </a:lnTo>
                  <a:lnTo>
                    <a:pt x="41" y="32"/>
                  </a:lnTo>
                  <a:lnTo>
                    <a:pt x="41" y="30"/>
                  </a:lnTo>
                  <a:lnTo>
                    <a:pt x="41" y="30"/>
                  </a:lnTo>
                  <a:lnTo>
                    <a:pt x="42" y="27"/>
                  </a:lnTo>
                  <a:lnTo>
                    <a:pt x="46" y="23"/>
                  </a:lnTo>
                  <a:lnTo>
                    <a:pt x="47" y="19"/>
                  </a:lnTo>
                  <a:lnTo>
                    <a:pt x="47" y="18"/>
                  </a:lnTo>
                  <a:lnTo>
                    <a:pt x="45" y="15"/>
                  </a:lnTo>
                  <a:lnTo>
                    <a:pt x="45" y="15"/>
                  </a:lnTo>
                  <a:lnTo>
                    <a:pt x="45" y="13"/>
                  </a:lnTo>
                  <a:lnTo>
                    <a:pt x="46" y="11"/>
                  </a:lnTo>
                  <a:lnTo>
                    <a:pt x="48" y="9"/>
                  </a:lnTo>
                  <a:lnTo>
                    <a:pt x="48" y="9"/>
                  </a:lnTo>
                  <a:lnTo>
                    <a:pt x="49" y="7"/>
                  </a:lnTo>
                  <a:lnTo>
                    <a:pt x="49" y="4"/>
                  </a:lnTo>
                  <a:lnTo>
                    <a:pt x="49" y="2"/>
                  </a:lnTo>
                  <a:lnTo>
                    <a:pt x="47" y="2"/>
                  </a:lnTo>
                  <a:lnTo>
                    <a:pt x="47" y="2"/>
                  </a:lnTo>
                  <a:lnTo>
                    <a:pt x="45" y="4"/>
                  </a:lnTo>
                  <a:lnTo>
                    <a:pt x="42" y="4"/>
                  </a:lnTo>
                  <a:lnTo>
                    <a:pt x="41" y="4"/>
                  </a:lnTo>
                  <a:lnTo>
                    <a:pt x="41" y="4"/>
                  </a:lnTo>
                  <a:lnTo>
                    <a:pt x="39" y="1"/>
                  </a:lnTo>
                  <a:lnTo>
                    <a:pt x="39" y="0"/>
                  </a:lnTo>
                  <a:lnTo>
                    <a:pt x="37" y="0"/>
                  </a:lnTo>
                  <a:lnTo>
                    <a:pt x="37" y="0"/>
                  </a:lnTo>
                  <a:lnTo>
                    <a:pt x="32" y="1"/>
                  </a:lnTo>
                  <a:lnTo>
                    <a:pt x="29" y="3"/>
                  </a:lnTo>
                  <a:lnTo>
                    <a:pt x="27" y="8"/>
                  </a:lnTo>
                  <a:lnTo>
                    <a:pt x="27" y="12"/>
                  </a:lnTo>
                  <a:lnTo>
                    <a:pt x="27" y="12"/>
                  </a:lnTo>
                  <a:lnTo>
                    <a:pt x="24" y="11"/>
                  </a:lnTo>
                  <a:lnTo>
                    <a:pt x="21" y="11"/>
                  </a:lnTo>
                  <a:lnTo>
                    <a:pt x="17" y="14"/>
                  </a:lnTo>
                  <a:lnTo>
                    <a:pt x="17" y="14"/>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1" name="Freeform 680"/>
            <p:cNvSpPr>
              <a:spLocks/>
            </p:cNvSpPr>
            <p:nvPr/>
          </p:nvSpPr>
          <p:spPr bwMode="gray">
            <a:xfrm>
              <a:off x="5209163" y="3351027"/>
              <a:ext cx="297483" cy="225606"/>
            </a:xfrm>
            <a:custGeom>
              <a:avLst/>
              <a:gdLst/>
              <a:ahLst/>
              <a:cxnLst>
                <a:cxn ang="0">
                  <a:pos x="208" y="108"/>
                </a:cxn>
                <a:cxn ang="0">
                  <a:pos x="205" y="101"/>
                </a:cxn>
                <a:cxn ang="0">
                  <a:pos x="191" y="99"/>
                </a:cxn>
                <a:cxn ang="0">
                  <a:pos x="181" y="87"/>
                </a:cxn>
                <a:cxn ang="0">
                  <a:pos x="170" y="81"/>
                </a:cxn>
                <a:cxn ang="0">
                  <a:pos x="162" y="71"/>
                </a:cxn>
                <a:cxn ang="0">
                  <a:pos x="148" y="58"/>
                </a:cxn>
                <a:cxn ang="0">
                  <a:pos x="141" y="40"/>
                </a:cxn>
                <a:cxn ang="0">
                  <a:pos x="136" y="33"/>
                </a:cxn>
                <a:cxn ang="0">
                  <a:pos x="115" y="32"/>
                </a:cxn>
                <a:cxn ang="0">
                  <a:pos x="113" y="16"/>
                </a:cxn>
                <a:cxn ang="0">
                  <a:pos x="106" y="11"/>
                </a:cxn>
                <a:cxn ang="0">
                  <a:pos x="97" y="4"/>
                </a:cxn>
                <a:cxn ang="0">
                  <a:pos x="91" y="1"/>
                </a:cxn>
                <a:cxn ang="0">
                  <a:pos x="88" y="3"/>
                </a:cxn>
                <a:cxn ang="0">
                  <a:pos x="86" y="8"/>
                </a:cxn>
                <a:cxn ang="0">
                  <a:pos x="82" y="8"/>
                </a:cxn>
                <a:cxn ang="0">
                  <a:pos x="70" y="14"/>
                </a:cxn>
                <a:cxn ang="0">
                  <a:pos x="68" y="27"/>
                </a:cxn>
                <a:cxn ang="0">
                  <a:pos x="57" y="31"/>
                </a:cxn>
                <a:cxn ang="0">
                  <a:pos x="44" y="29"/>
                </a:cxn>
                <a:cxn ang="0">
                  <a:pos x="31" y="21"/>
                </a:cxn>
                <a:cxn ang="0">
                  <a:pos x="2" y="26"/>
                </a:cxn>
                <a:cxn ang="0">
                  <a:pos x="0" y="40"/>
                </a:cxn>
                <a:cxn ang="0">
                  <a:pos x="6" y="46"/>
                </a:cxn>
                <a:cxn ang="0">
                  <a:pos x="9" y="31"/>
                </a:cxn>
                <a:cxn ang="0">
                  <a:pos x="15" y="33"/>
                </a:cxn>
                <a:cxn ang="0">
                  <a:pos x="20" y="28"/>
                </a:cxn>
                <a:cxn ang="0">
                  <a:pos x="25" y="40"/>
                </a:cxn>
                <a:cxn ang="0">
                  <a:pos x="29" y="54"/>
                </a:cxn>
                <a:cxn ang="0">
                  <a:pos x="22" y="61"/>
                </a:cxn>
                <a:cxn ang="0">
                  <a:pos x="9" y="57"/>
                </a:cxn>
                <a:cxn ang="0">
                  <a:pos x="5" y="64"/>
                </a:cxn>
                <a:cxn ang="0">
                  <a:pos x="9" y="70"/>
                </a:cxn>
                <a:cxn ang="0">
                  <a:pos x="23" y="75"/>
                </a:cxn>
                <a:cxn ang="0">
                  <a:pos x="18" y="79"/>
                </a:cxn>
                <a:cxn ang="0">
                  <a:pos x="18" y="84"/>
                </a:cxn>
                <a:cxn ang="0">
                  <a:pos x="19" y="89"/>
                </a:cxn>
                <a:cxn ang="0">
                  <a:pos x="22" y="97"/>
                </a:cxn>
                <a:cxn ang="0">
                  <a:pos x="21" y="116"/>
                </a:cxn>
                <a:cxn ang="0">
                  <a:pos x="37" y="119"/>
                </a:cxn>
                <a:cxn ang="0">
                  <a:pos x="58" y="108"/>
                </a:cxn>
                <a:cxn ang="0">
                  <a:pos x="69" y="110"/>
                </a:cxn>
                <a:cxn ang="0">
                  <a:pos x="84" y="116"/>
                </a:cxn>
                <a:cxn ang="0">
                  <a:pos x="104" y="123"/>
                </a:cxn>
                <a:cxn ang="0">
                  <a:pos x="125" y="134"/>
                </a:cxn>
                <a:cxn ang="0">
                  <a:pos x="132" y="148"/>
                </a:cxn>
                <a:cxn ang="0">
                  <a:pos x="155" y="159"/>
                </a:cxn>
                <a:cxn ang="0">
                  <a:pos x="160" y="151"/>
                </a:cxn>
                <a:cxn ang="0">
                  <a:pos x="168" y="147"/>
                </a:cxn>
                <a:cxn ang="0">
                  <a:pos x="178" y="130"/>
                </a:cxn>
                <a:cxn ang="0">
                  <a:pos x="187" y="126"/>
                </a:cxn>
                <a:cxn ang="0">
                  <a:pos x="199" y="119"/>
                </a:cxn>
              </a:cxnLst>
              <a:rect l="0" t="0" r="r" b="b"/>
              <a:pathLst>
                <a:path w="208" h="159">
                  <a:moveTo>
                    <a:pt x="205" y="122"/>
                  </a:moveTo>
                  <a:lnTo>
                    <a:pt x="205" y="122"/>
                  </a:lnTo>
                  <a:lnTo>
                    <a:pt x="206" y="118"/>
                  </a:lnTo>
                  <a:lnTo>
                    <a:pt x="207" y="112"/>
                  </a:lnTo>
                  <a:lnTo>
                    <a:pt x="208" y="108"/>
                  </a:lnTo>
                  <a:lnTo>
                    <a:pt x="208" y="103"/>
                  </a:lnTo>
                  <a:lnTo>
                    <a:pt x="208" y="103"/>
                  </a:lnTo>
                  <a:lnTo>
                    <a:pt x="207" y="102"/>
                  </a:lnTo>
                  <a:lnTo>
                    <a:pt x="205" y="101"/>
                  </a:lnTo>
                  <a:lnTo>
                    <a:pt x="205" y="101"/>
                  </a:lnTo>
                  <a:lnTo>
                    <a:pt x="201" y="100"/>
                  </a:lnTo>
                  <a:lnTo>
                    <a:pt x="198" y="99"/>
                  </a:lnTo>
                  <a:lnTo>
                    <a:pt x="193" y="99"/>
                  </a:lnTo>
                  <a:lnTo>
                    <a:pt x="193" y="99"/>
                  </a:lnTo>
                  <a:lnTo>
                    <a:pt x="191" y="99"/>
                  </a:lnTo>
                  <a:lnTo>
                    <a:pt x="190" y="98"/>
                  </a:lnTo>
                  <a:lnTo>
                    <a:pt x="190" y="98"/>
                  </a:lnTo>
                  <a:lnTo>
                    <a:pt x="187" y="91"/>
                  </a:lnTo>
                  <a:lnTo>
                    <a:pt x="184" y="89"/>
                  </a:lnTo>
                  <a:lnTo>
                    <a:pt x="181" y="87"/>
                  </a:lnTo>
                  <a:lnTo>
                    <a:pt x="181" y="87"/>
                  </a:lnTo>
                  <a:lnTo>
                    <a:pt x="177" y="85"/>
                  </a:lnTo>
                  <a:lnTo>
                    <a:pt x="173" y="84"/>
                  </a:lnTo>
                  <a:lnTo>
                    <a:pt x="173" y="84"/>
                  </a:lnTo>
                  <a:lnTo>
                    <a:pt x="170" y="81"/>
                  </a:lnTo>
                  <a:lnTo>
                    <a:pt x="170" y="81"/>
                  </a:lnTo>
                  <a:lnTo>
                    <a:pt x="168" y="77"/>
                  </a:lnTo>
                  <a:lnTo>
                    <a:pt x="168" y="77"/>
                  </a:lnTo>
                  <a:lnTo>
                    <a:pt x="165" y="74"/>
                  </a:lnTo>
                  <a:lnTo>
                    <a:pt x="162" y="71"/>
                  </a:lnTo>
                  <a:lnTo>
                    <a:pt x="155" y="67"/>
                  </a:lnTo>
                  <a:lnTo>
                    <a:pt x="155" y="67"/>
                  </a:lnTo>
                  <a:lnTo>
                    <a:pt x="152" y="65"/>
                  </a:lnTo>
                  <a:lnTo>
                    <a:pt x="151" y="61"/>
                  </a:lnTo>
                  <a:lnTo>
                    <a:pt x="148" y="58"/>
                  </a:lnTo>
                  <a:lnTo>
                    <a:pt x="147" y="56"/>
                  </a:lnTo>
                  <a:lnTo>
                    <a:pt x="147" y="56"/>
                  </a:lnTo>
                  <a:lnTo>
                    <a:pt x="144" y="52"/>
                  </a:lnTo>
                  <a:lnTo>
                    <a:pt x="142" y="46"/>
                  </a:lnTo>
                  <a:lnTo>
                    <a:pt x="141" y="40"/>
                  </a:lnTo>
                  <a:lnTo>
                    <a:pt x="138" y="34"/>
                  </a:lnTo>
                  <a:lnTo>
                    <a:pt x="138" y="34"/>
                  </a:lnTo>
                  <a:lnTo>
                    <a:pt x="137" y="34"/>
                  </a:lnTo>
                  <a:lnTo>
                    <a:pt x="136" y="33"/>
                  </a:lnTo>
                  <a:lnTo>
                    <a:pt x="136" y="33"/>
                  </a:lnTo>
                  <a:lnTo>
                    <a:pt x="126" y="34"/>
                  </a:lnTo>
                  <a:lnTo>
                    <a:pt x="122" y="34"/>
                  </a:lnTo>
                  <a:lnTo>
                    <a:pt x="117" y="33"/>
                  </a:lnTo>
                  <a:lnTo>
                    <a:pt x="117" y="33"/>
                  </a:lnTo>
                  <a:lnTo>
                    <a:pt x="115" y="32"/>
                  </a:lnTo>
                  <a:lnTo>
                    <a:pt x="113" y="31"/>
                  </a:lnTo>
                  <a:lnTo>
                    <a:pt x="113" y="31"/>
                  </a:lnTo>
                  <a:lnTo>
                    <a:pt x="113" y="25"/>
                  </a:lnTo>
                  <a:lnTo>
                    <a:pt x="113" y="21"/>
                  </a:lnTo>
                  <a:lnTo>
                    <a:pt x="113" y="16"/>
                  </a:lnTo>
                  <a:lnTo>
                    <a:pt x="112" y="14"/>
                  </a:lnTo>
                  <a:lnTo>
                    <a:pt x="111" y="12"/>
                  </a:lnTo>
                  <a:lnTo>
                    <a:pt x="111" y="12"/>
                  </a:lnTo>
                  <a:lnTo>
                    <a:pt x="109" y="11"/>
                  </a:lnTo>
                  <a:lnTo>
                    <a:pt x="106" y="11"/>
                  </a:lnTo>
                  <a:lnTo>
                    <a:pt x="103" y="11"/>
                  </a:lnTo>
                  <a:lnTo>
                    <a:pt x="101" y="8"/>
                  </a:lnTo>
                  <a:lnTo>
                    <a:pt x="101" y="8"/>
                  </a:lnTo>
                  <a:lnTo>
                    <a:pt x="99" y="7"/>
                  </a:lnTo>
                  <a:lnTo>
                    <a:pt x="97" y="4"/>
                  </a:lnTo>
                  <a:lnTo>
                    <a:pt x="96" y="2"/>
                  </a:lnTo>
                  <a:lnTo>
                    <a:pt x="94" y="0"/>
                  </a:lnTo>
                  <a:lnTo>
                    <a:pt x="94" y="0"/>
                  </a:lnTo>
                  <a:lnTo>
                    <a:pt x="92" y="0"/>
                  </a:lnTo>
                  <a:lnTo>
                    <a:pt x="91" y="1"/>
                  </a:lnTo>
                  <a:lnTo>
                    <a:pt x="91" y="1"/>
                  </a:lnTo>
                  <a:lnTo>
                    <a:pt x="89" y="1"/>
                  </a:lnTo>
                  <a:lnTo>
                    <a:pt x="88" y="1"/>
                  </a:lnTo>
                  <a:lnTo>
                    <a:pt x="88" y="1"/>
                  </a:lnTo>
                  <a:lnTo>
                    <a:pt x="88" y="3"/>
                  </a:lnTo>
                  <a:lnTo>
                    <a:pt x="88" y="5"/>
                  </a:lnTo>
                  <a:lnTo>
                    <a:pt x="88" y="6"/>
                  </a:lnTo>
                  <a:lnTo>
                    <a:pt x="88" y="7"/>
                  </a:lnTo>
                  <a:lnTo>
                    <a:pt x="88" y="7"/>
                  </a:lnTo>
                  <a:lnTo>
                    <a:pt x="86" y="8"/>
                  </a:lnTo>
                  <a:lnTo>
                    <a:pt x="85" y="7"/>
                  </a:lnTo>
                  <a:lnTo>
                    <a:pt x="84" y="6"/>
                  </a:lnTo>
                  <a:lnTo>
                    <a:pt x="83" y="6"/>
                  </a:lnTo>
                  <a:lnTo>
                    <a:pt x="83" y="6"/>
                  </a:lnTo>
                  <a:lnTo>
                    <a:pt x="82" y="8"/>
                  </a:lnTo>
                  <a:lnTo>
                    <a:pt x="82" y="10"/>
                  </a:lnTo>
                  <a:lnTo>
                    <a:pt x="82" y="10"/>
                  </a:lnTo>
                  <a:lnTo>
                    <a:pt x="78" y="11"/>
                  </a:lnTo>
                  <a:lnTo>
                    <a:pt x="73" y="12"/>
                  </a:lnTo>
                  <a:lnTo>
                    <a:pt x="70" y="14"/>
                  </a:lnTo>
                  <a:lnTo>
                    <a:pt x="69" y="16"/>
                  </a:lnTo>
                  <a:lnTo>
                    <a:pt x="69" y="16"/>
                  </a:lnTo>
                  <a:lnTo>
                    <a:pt x="68" y="21"/>
                  </a:lnTo>
                  <a:lnTo>
                    <a:pt x="68" y="24"/>
                  </a:lnTo>
                  <a:lnTo>
                    <a:pt x="68" y="27"/>
                  </a:lnTo>
                  <a:lnTo>
                    <a:pt x="68" y="31"/>
                  </a:lnTo>
                  <a:lnTo>
                    <a:pt x="68" y="31"/>
                  </a:lnTo>
                  <a:lnTo>
                    <a:pt x="65" y="33"/>
                  </a:lnTo>
                  <a:lnTo>
                    <a:pt x="63" y="33"/>
                  </a:lnTo>
                  <a:lnTo>
                    <a:pt x="57" y="31"/>
                  </a:lnTo>
                  <a:lnTo>
                    <a:pt x="57" y="31"/>
                  </a:lnTo>
                  <a:lnTo>
                    <a:pt x="53" y="31"/>
                  </a:lnTo>
                  <a:lnTo>
                    <a:pt x="50" y="31"/>
                  </a:lnTo>
                  <a:lnTo>
                    <a:pt x="47" y="31"/>
                  </a:lnTo>
                  <a:lnTo>
                    <a:pt x="44" y="29"/>
                  </a:lnTo>
                  <a:lnTo>
                    <a:pt x="44" y="29"/>
                  </a:lnTo>
                  <a:lnTo>
                    <a:pt x="38" y="25"/>
                  </a:lnTo>
                  <a:lnTo>
                    <a:pt x="34" y="23"/>
                  </a:lnTo>
                  <a:lnTo>
                    <a:pt x="31" y="21"/>
                  </a:lnTo>
                  <a:lnTo>
                    <a:pt x="31" y="21"/>
                  </a:lnTo>
                  <a:lnTo>
                    <a:pt x="23" y="21"/>
                  </a:lnTo>
                  <a:lnTo>
                    <a:pt x="16" y="22"/>
                  </a:lnTo>
                  <a:lnTo>
                    <a:pt x="16" y="22"/>
                  </a:lnTo>
                  <a:lnTo>
                    <a:pt x="9" y="24"/>
                  </a:lnTo>
                  <a:lnTo>
                    <a:pt x="2" y="26"/>
                  </a:lnTo>
                  <a:lnTo>
                    <a:pt x="2" y="26"/>
                  </a:lnTo>
                  <a:lnTo>
                    <a:pt x="0" y="32"/>
                  </a:lnTo>
                  <a:lnTo>
                    <a:pt x="0" y="37"/>
                  </a:lnTo>
                  <a:lnTo>
                    <a:pt x="0" y="37"/>
                  </a:lnTo>
                  <a:lnTo>
                    <a:pt x="0" y="40"/>
                  </a:lnTo>
                  <a:lnTo>
                    <a:pt x="0" y="44"/>
                  </a:lnTo>
                  <a:lnTo>
                    <a:pt x="4" y="50"/>
                  </a:lnTo>
                  <a:lnTo>
                    <a:pt x="4" y="50"/>
                  </a:lnTo>
                  <a:lnTo>
                    <a:pt x="5" y="48"/>
                  </a:lnTo>
                  <a:lnTo>
                    <a:pt x="6" y="46"/>
                  </a:lnTo>
                  <a:lnTo>
                    <a:pt x="7" y="40"/>
                  </a:lnTo>
                  <a:lnTo>
                    <a:pt x="7" y="35"/>
                  </a:lnTo>
                  <a:lnTo>
                    <a:pt x="7" y="33"/>
                  </a:lnTo>
                  <a:lnTo>
                    <a:pt x="9" y="31"/>
                  </a:lnTo>
                  <a:lnTo>
                    <a:pt x="9" y="31"/>
                  </a:lnTo>
                  <a:lnTo>
                    <a:pt x="10" y="29"/>
                  </a:lnTo>
                  <a:lnTo>
                    <a:pt x="11" y="31"/>
                  </a:lnTo>
                  <a:lnTo>
                    <a:pt x="13" y="33"/>
                  </a:lnTo>
                  <a:lnTo>
                    <a:pt x="13" y="33"/>
                  </a:lnTo>
                  <a:lnTo>
                    <a:pt x="15" y="33"/>
                  </a:lnTo>
                  <a:lnTo>
                    <a:pt x="16" y="32"/>
                  </a:lnTo>
                  <a:lnTo>
                    <a:pt x="16" y="32"/>
                  </a:lnTo>
                  <a:lnTo>
                    <a:pt x="18" y="29"/>
                  </a:lnTo>
                  <a:lnTo>
                    <a:pt x="19" y="28"/>
                  </a:lnTo>
                  <a:lnTo>
                    <a:pt x="20" y="28"/>
                  </a:lnTo>
                  <a:lnTo>
                    <a:pt x="20" y="28"/>
                  </a:lnTo>
                  <a:lnTo>
                    <a:pt x="22" y="29"/>
                  </a:lnTo>
                  <a:lnTo>
                    <a:pt x="23" y="31"/>
                  </a:lnTo>
                  <a:lnTo>
                    <a:pt x="23" y="31"/>
                  </a:lnTo>
                  <a:lnTo>
                    <a:pt x="25" y="40"/>
                  </a:lnTo>
                  <a:lnTo>
                    <a:pt x="26" y="45"/>
                  </a:lnTo>
                  <a:lnTo>
                    <a:pt x="29" y="48"/>
                  </a:lnTo>
                  <a:lnTo>
                    <a:pt x="29" y="48"/>
                  </a:lnTo>
                  <a:lnTo>
                    <a:pt x="30" y="52"/>
                  </a:lnTo>
                  <a:lnTo>
                    <a:pt x="29" y="54"/>
                  </a:lnTo>
                  <a:lnTo>
                    <a:pt x="29" y="54"/>
                  </a:lnTo>
                  <a:lnTo>
                    <a:pt x="26" y="58"/>
                  </a:lnTo>
                  <a:lnTo>
                    <a:pt x="25" y="60"/>
                  </a:lnTo>
                  <a:lnTo>
                    <a:pt x="22" y="61"/>
                  </a:lnTo>
                  <a:lnTo>
                    <a:pt x="22" y="61"/>
                  </a:lnTo>
                  <a:lnTo>
                    <a:pt x="19" y="61"/>
                  </a:lnTo>
                  <a:lnTo>
                    <a:pt x="16" y="61"/>
                  </a:lnTo>
                  <a:lnTo>
                    <a:pt x="12" y="59"/>
                  </a:lnTo>
                  <a:lnTo>
                    <a:pt x="9" y="57"/>
                  </a:lnTo>
                  <a:lnTo>
                    <a:pt x="9" y="57"/>
                  </a:lnTo>
                  <a:lnTo>
                    <a:pt x="7" y="57"/>
                  </a:lnTo>
                  <a:lnTo>
                    <a:pt x="7" y="58"/>
                  </a:lnTo>
                  <a:lnTo>
                    <a:pt x="7" y="58"/>
                  </a:lnTo>
                  <a:lnTo>
                    <a:pt x="6" y="61"/>
                  </a:lnTo>
                  <a:lnTo>
                    <a:pt x="5" y="64"/>
                  </a:lnTo>
                  <a:lnTo>
                    <a:pt x="4" y="67"/>
                  </a:lnTo>
                  <a:lnTo>
                    <a:pt x="5" y="68"/>
                  </a:lnTo>
                  <a:lnTo>
                    <a:pt x="6" y="69"/>
                  </a:lnTo>
                  <a:lnTo>
                    <a:pt x="6" y="69"/>
                  </a:lnTo>
                  <a:lnTo>
                    <a:pt x="9" y="70"/>
                  </a:lnTo>
                  <a:lnTo>
                    <a:pt x="13" y="70"/>
                  </a:lnTo>
                  <a:lnTo>
                    <a:pt x="17" y="71"/>
                  </a:lnTo>
                  <a:lnTo>
                    <a:pt x="21" y="73"/>
                  </a:lnTo>
                  <a:lnTo>
                    <a:pt x="21" y="73"/>
                  </a:lnTo>
                  <a:lnTo>
                    <a:pt x="23" y="75"/>
                  </a:lnTo>
                  <a:lnTo>
                    <a:pt x="23" y="77"/>
                  </a:lnTo>
                  <a:lnTo>
                    <a:pt x="23" y="78"/>
                  </a:lnTo>
                  <a:lnTo>
                    <a:pt x="23" y="78"/>
                  </a:lnTo>
                  <a:lnTo>
                    <a:pt x="20" y="79"/>
                  </a:lnTo>
                  <a:lnTo>
                    <a:pt x="18" y="79"/>
                  </a:lnTo>
                  <a:lnTo>
                    <a:pt x="17" y="80"/>
                  </a:lnTo>
                  <a:lnTo>
                    <a:pt x="17" y="80"/>
                  </a:lnTo>
                  <a:lnTo>
                    <a:pt x="16" y="81"/>
                  </a:lnTo>
                  <a:lnTo>
                    <a:pt x="17" y="82"/>
                  </a:lnTo>
                  <a:lnTo>
                    <a:pt x="18" y="84"/>
                  </a:lnTo>
                  <a:lnTo>
                    <a:pt x="18" y="84"/>
                  </a:lnTo>
                  <a:lnTo>
                    <a:pt x="18" y="85"/>
                  </a:lnTo>
                  <a:lnTo>
                    <a:pt x="18" y="87"/>
                  </a:lnTo>
                  <a:lnTo>
                    <a:pt x="18" y="88"/>
                  </a:lnTo>
                  <a:lnTo>
                    <a:pt x="19" y="89"/>
                  </a:lnTo>
                  <a:lnTo>
                    <a:pt x="19" y="89"/>
                  </a:lnTo>
                  <a:lnTo>
                    <a:pt x="22" y="92"/>
                  </a:lnTo>
                  <a:lnTo>
                    <a:pt x="22" y="95"/>
                  </a:lnTo>
                  <a:lnTo>
                    <a:pt x="22" y="97"/>
                  </a:lnTo>
                  <a:lnTo>
                    <a:pt x="22" y="97"/>
                  </a:lnTo>
                  <a:lnTo>
                    <a:pt x="21" y="101"/>
                  </a:lnTo>
                  <a:lnTo>
                    <a:pt x="20" y="106"/>
                  </a:lnTo>
                  <a:lnTo>
                    <a:pt x="20" y="111"/>
                  </a:lnTo>
                  <a:lnTo>
                    <a:pt x="21" y="116"/>
                  </a:lnTo>
                  <a:lnTo>
                    <a:pt x="21" y="116"/>
                  </a:lnTo>
                  <a:lnTo>
                    <a:pt x="22" y="119"/>
                  </a:lnTo>
                  <a:lnTo>
                    <a:pt x="22" y="123"/>
                  </a:lnTo>
                  <a:lnTo>
                    <a:pt x="22" y="123"/>
                  </a:lnTo>
                  <a:lnTo>
                    <a:pt x="30" y="122"/>
                  </a:lnTo>
                  <a:lnTo>
                    <a:pt x="37" y="119"/>
                  </a:lnTo>
                  <a:lnTo>
                    <a:pt x="49" y="111"/>
                  </a:lnTo>
                  <a:lnTo>
                    <a:pt x="49" y="111"/>
                  </a:lnTo>
                  <a:lnTo>
                    <a:pt x="53" y="109"/>
                  </a:lnTo>
                  <a:lnTo>
                    <a:pt x="58" y="108"/>
                  </a:lnTo>
                  <a:lnTo>
                    <a:pt x="58" y="108"/>
                  </a:lnTo>
                  <a:lnTo>
                    <a:pt x="63" y="103"/>
                  </a:lnTo>
                  <a:lnTo>
                    <a:pt x="63" y="103"/>
                  </a:lnTo>
                  <a:lnTo>
                    <a:pt x="65" y="108"/>
                  </a:lnTo>
                  <a:lnTo>
                    <a:pt x="69" y="110"/>
                  </a:lnTo>
                  <a:lnTo>
                    <a:pt x="69" y="110"/>
                  </a:lnTo>
                  <a:lnTo>
                    <a:pt x="72" y="110"/>
                  </a:lnTo>
                  <a:lnTo>
                    <a:pt x="74" y="111"/>
                  </a:lnTo>
                  <a:lnTo>
                    <a:pt x="74" y="111"/>
                  </a:lnTo>
                  <a:lnTo>
                    <a:pt x="79" y="113"/>
                  </a:lnTo>
                  <a:lnTo>
                    <a:pt x="84" y="116"/>
                  </a:lnTo>
                  <a:lnTo>
                    <a:pt x="94" y="117"/>
                  </a:lnTo>
                  <a:lnTo>
                    <a:pt x="94" y="117"/>
                  </a:lnTo>
                  <a:lnTo>
                    <a:pt x="100" y="119"/>
                  </a:lnTo>
                  <a:lnTo>
                    <a:pt x="102" y="121"/>
                  </a:lnTo>
                  <a:lnTo>
                    <a:pt x="104" y="123"/>
                  </a:lnTo>
                  <a:lnTo>
                    <a:pt x="104" y="123"/>
                  </a:lnTo>
                  <a:lnTo>
                    <a:pt x="109" y="128"/>
                  </a:lnTo>
                  <a:lnTo>
                    <a:pt x="114" y="131"/>
                  </a:lnTo>
                  <a:lnTo>
                    <a:pt x="125" y="134"/>
                  </a:lnTo>
                  <a:lnTo>
                    <a:pt x="125" y="134"/>
                  </a:lnTo>
                  <a:lnTo>
                    <a:pt x="128" y="137"/>
                  </a:lnTo>
                  <a:lnTo>
                    <a:pt x="131" y="140"/>
                  </a:lnTo>
                  <a:lnTo>
                    <a:pt x="131" y="140"/>
                  </a:lnTo>
                  <a:lnTo>
                    <a:pt x="132" y="143"/>
                  </a:lnTo>
                  <a:lnTo>
                    <a:pt x="132" y="148"/>
                  </a:lnTo>
                  <a:lnTo>
                    <a:pt x="132" y="155"/>
                  </a:lnTo>
                  <a:lnTo>
                    <a:pt x="132" y="155"/>
                  </a:lnTo>
                  <a:lnTo>
                    <a:pt x="143" y="158"/>
                  </a:lnTo>
                  <a:lnTo>
                    <a:pt x="148" y="159"/>
                  </a:lnTo>
                  <a:lnTo>
                    <a:pt x="155" y="159"/>
                  </a:lnTo>
                  <a:lnTo>
                    <a:pt x="155" y="159"/>
                  </a:lnTo>
                  <a:lnTo>
                    <a:pt x="156" y="159"/>
                  </a:lnTo>
                  <a:lnTo>
                    <a:pt x="157" y="158"/>
                  </a:lnTo>
                  <a:lnTo>
                    <a:pt x="159" y="154"/>
                  </a:lnTo>
                  <a:lnTo>
                    <a:pt x="160" y="151"/>
                  </a:lnTo>
                  <a:lnTo>
                    <a:pt x="163" y="148"/>
                  </a:lnTo>
                  <a:lnTo>
                    <a:pt x="163" y="148"/>
                  </a:lnTo>
                  <a:lnTo>
                    <a:pt x="165" y="147"/>
                  </a:lnTo>
                  <a:lnTo>
                    <a:pt x="166" y="147"/>
                  </a:lnTo>
                  <a:lnTo>
                    <a:pt x="168" y="147"/>
                  </a:lnTo>
                  <a:lnTo>
                    <a:pt x="170" y="147"/>
                  </a:lnTo>
                  <a:lnTo>
                    <a:pt x="170" y="147"/>
                  </a:lnTo>
                  <a:lnTo>
                    <a:pt x="173" y="142"/>
                  </a:lnTo>
                  <a:lnTo>
                    <a:pt x="175" y="139"/>
                  </a:lnTo>
                  <a:lnTo>
                    <a:pt x="178" y="130"/>
                  </a:lnTo>
                  <a:lnTo>
                    <a:pt x="178" y="130"/>
                  </a:lnTo>
                  <a:lnTo>
                    <a:pt x="179" y="128"/>
                  </a:lnTo>
                  <a:lnTo>
                    <a:pt x="183" y="127"/>
                  </a:lnTo>
                  <a:lnTo>
                    <a:pt x="183" y="127"/>
                  </a:lnTo>
                  <a:lnTo>
                    <a:pt x="187" y="126"/>
                  </a:lnTo>
                  <a:lnTo>
                    <a:pt x="190" y="124"/>
                  </a:lnTo>
                  <a:lnTo>
                    <a:pt x="194" y="122"/>
                  </a:lnTo>
                  <a:lnTo>
                    <a:pt x="197" y="120"/>
                  </a:lnTo>
                  <a:lnTo>
                    <a:pt x="197" y="120"/>
                  </a:lnTo>
                  <a:lnTo>
                    <a:pt x="199" y="119"/>
                  </a:lnTo>
                  <a:lnTo>
                    <a:pt x="201" y="120"/>
                  </a:lnTo>
                  <a:lnTo>
                    <a:pt x="202" y="121"/>
                  </a:lnTo>
                  <a:lnTo>
                    <a:pt x="205" y="122"/>
                  </a:lnTo>
                  <a:lnTo>
                    <a:pt x="205" y="122"/>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2" name="Freeform 681"/>
            <p:cNvSpPr>
              <a:spLocks/>
            </p:cNvSpPr>
            <p:nvPr/>
          </p:nvSpPr>
          <p:spPr bwMode="gray">
            <a:xfrm>
              <a:off x="5564223" y="3343827"/>
              <a:ext cx="227911" cy="117602"/>
            </a:xfrm>
            <a:custGeom>
              <a:avLst/>
              <a:gdLst/>
              <a:ahLst/>
              <a:cxnLst>
                <a:cxn ang="0">
                  <a:pos x="29" y="19"/>
                </a:cxn>
                <a:cxn ang="0">
                  <a:pos x="30" y="22"/>
                </a:cxn>
                <a:cxn ang="0">
                  <a:pos x="18" y="29"/>
                </a:cxn>
                <a:cxn ang="0">
                  <a:pos x="16" y="32"/>
                </a:cxn>
                <a:cxn ang="0">
                  <a:pos x="19" y="34"/>
                </a:cxn>
                <a:cxn ang="0">
                  <a:pos x="21" y="34"/>
                </a:cxn>
                <a:cxn ang="0">
                  <a:pos x="24" y="39"/>
                </a:cxn>
                <a:cxn ang="0">
                  <a:pos x="31" y="43"/>
                </a:cxn>
                <a:cxn ang="0">
                  <a:pos x="34" y="41"/>
                </a:cxn>
                <a:cxn ang="0">
                  <a:pos x="39" y="37"/>
                </a:cxn>
                <a:cxn ang="0">
                  <a:pos x="41" y="42"/>
                </a:cxn>
                <a:cxn ang="0">
                  <a:pos x="58" y="49"/>
                </a:cxn>
                <a:cxn ang="0">
                  <a:pos x="58" y="52"/>
                </a:cxn>
                <a:cxn ang="0">
                  <a:pos x="43" y="61"/>
                </a:cxn>
                <a:cxn ang="0">
                  <a:pos x="29" y="64"/>
                </a:cxn>
                <a:cxn ang="0">
                  <a:pos x="22" y="66"/>
                </a:cxn>
                <a:cxn ang="0">
                  <a:pos x="11" y="66"/>
                </a:cxn>
                <a:cxn ang="0">
                  <a:pos x="1" y="69"/>
                </a:cxn>
                <a:cxn ang="0">
                  <a:pos x="0" y="72"/>
                </a:cxn>
                <a:cxn ang="0">
                  <a:pos x="19" y="76"/>
                </a:cxn>
                <a:cxn ang="0">
                  <a:pos x="22" y="80"/>
                </a:cxn>
                <a:cxn ang="0">
                  <a:pos x="36" y="80"/>
                </a:cxn>
                <a:cxn ang="0">
                  <a:pos x="36" y="82"/>
                </a:cxn>
                <a:cxn ang="0">
                  <a:pos x="52" y="83"/>
                </a:cxn>
                <a:cxn ang="0">
                  <a:pos x="65" y="82"/>
                </a:cxn>
                <a:cxn ang="0">
                  <a:pos x="71" y="71"/>
                </a:cxn>
                <a:cxn ang="0">
                  <a:pos x="77" y="69"/>
                </a:cxn>
                <a:cxn ang="0">
                  <a:pos x="88" y="63"/>
                </a:cxn>
                <a:cxn ang="0">
                  <a:pos x="90" y="65"/>
                </a:cxn>
                <a:cxn ang="0">
                  <a:pos x="92" y="69"/>
                </a:cxn>
                <a:cxn ang="0">
                  <a:pos x="99" y="69"/>
                </a:cxn>
                <a:cxn ang="0">
                  <a:pos x="108" y="65"/>
                </a:cxn>
                <a:cxn ang="0">
                  <a:pos x="108" y="59"/>
                </a:cxn>
                <a:cxn ang="0">
                  <a:pos x="108" y="55"/>
                </a:cxn>
                <a:cxn ang="0">
                  <a:pos x="119" y="55"/>
                </a:cxn>
                <a:cxn ang="0">
                  <a:pos x="127" y="52"/>
                </a:cxn>
                <a:cxn ang="0">
                  <a:pos x="146" y="40"/>
                </a:cxn>
                <a:cxn ang="0">
                  <a:pos x="156" y="37"/>
                </a:cxn>
                <a:cxn ang="0">
                  <a:pos x="161" y="27"/>
                </a:cxn>
                <a:cxn ang="0">
                  <a:pos x="159" y="22"/>
                </a:cxn>
                <a:cxn ang="0">
                  <a:pos x="158" y="19"/>
                </a:cxn>
                <a:cxn ang="0">
                  <a:pos x="156" y="16"/>
                </a:cxn>
                <a:cxn ang="0">
                  <a:pos x="142" y="8"/>
                </a:cxn>
                <a:cxn ang="0">
                  <a:pos x="126" y="7"/>
                </a:cxn>
                <a:cxn ang="0">
                  <a:pos x="106" y="6"/>
                </a:cxn>
                <a:cxn ang="0">
                  <a:pos x="86" y="5"/>
                </a:cxn>
                <a:cxn ang="0">
                  <a:pos x="77" y="0"/>
                </a:cxn>
                <a:cxn ang="0">
                  <a:pos x="70" y="1"/>
                </a:cxn>
                <a:cxn ang="0">
                  <a:pos x="64" y="11"/>
                </a:cxn>
                <a:cxn ang="0">
                  <a:pos x="60" y="12"/>
                </a:cxn>
                <a:cxn ang="0">
                  <a:pos x="43" y="8"/>
                </a:cxn>
                <a:cxn ang="0">
                  <a:pos x="31" y="8"/>
                </a:cxn>
                <a:cxn ang="0">
                  <a:pos x="28" y="16"/>
                </a:cxn>
              </a:cxnLst>
              <a:rect l="0" t="0" r="r" b="b"/>
              <a:pathLst>
                <a:path w="161" h="83">
                  <a:moveTo>
                    <a:pt x="26" y="18"/>
                  </a:moveTo>
                  <a:lnTo>
                    <a:pt x="26" y="18"/>
                  </a:lnTo>
                  <a:lnTo>
                    <a:pt x="29" y="19"/>
                  </a:lnTo>
                  <a:lnTo>
                    <a:pt x="30" y="20"/>
                  </a:lnTo>
                  <a:lnTo>
                    <a:pt x="30" y="21"/>
                  </a:lnTo>
                  <a:lnTo>
                    <a:pt x="30" y="22"/>
                  </a:lnTo>
                  <a:lnTo>
                    <a:pt x="30" y="22"/>
                  </a:lnTo>
                  <a:lnTo>
                    <a:pt x="23" y="27"/>
                  </a:lnTo>
                  <a:lnTo>
                    <a:pt x="18" y="29"/>
                  </a:lnTo>
                  <a:lnTo>
                    <a:pt x="18" y="29"/>
                  </a:lnTo>
                  <a:lnTo>
                    <a:pt x="16" y="30"/>
                  </a:lnTo>
                  <a:lnTo>
                    <a:pt x="16" y="32"/>
                  </a:lnTo>
                  <a:lnTo>
                    <a:pt x="16" y="34"/>
                  </a:lnTo>
                  <a:lnTo>
                    <a:pt x="16" y="34"/>
                  </a:lnTo>
                  <a:lnTo>
                    <a:pt x="19" y="34"/>
                  </a:lnTo>
                  <a:lnTo>
                    <a:pt x="20" y="34"/>
                  </a:lnTo>
                  <a:lnTo>
                    <a:pt x="21" y="34"/>
                  </a:lnTo>
                  <a:lnTo>
                    <a:pt x="21" y="34"/>
                  </a:lnTo>
                  <a:lnTo>
                    <a:pt x="22" y="38"/>
                  </a:lnTo>
                  <a:lnTo>
                    <a:pt x="24" y="39"/>
                  </a:lnTo>
                  <a:lnTo>
                    <a:pt x="24" y="39"/>
                  </a:lnTo>
                  <a:lnTo>
                    <a:pt x="26" y="40"/>
                  </a:lnTo>
                  <a:lnTo>
                    <a:pt x="29" y="42"/>
                  </a:lnTo>
                  <a:lnTo>
                    <a:pt x="31" y="43"/>
                  </a:lnTo>
                  <a:lnTo>
                    <a:pt x="34" y="43"/>
                  </a:lnTo>
                  <a:lnTo>
                    <a:pt x="34" y="43"/>
                  </a:lnTo>
                  <a:lnTo>
                    <a:pt x="34" y="41"/>
                  </a:lnTo>
                  <a:lnTo>
                    <a:pt x="35" y="39"/>
                  </a:lnTo>
                  <a:lnTo>
                    <a:pt x="36" y="38"/>
                  </a:lnTo>
                  <a:lnTo>
                    <a:pt x="39" y="37"/>
                  </a:lnTo>
                  <a:lnTo>
                    <a:pt x="39" y="37"/>
                  </a:lnTo>
                  <a:lnTo>
                    <a:pt x="40" y="40"/>
                  </a:lnTo>
                  <a:lnTo>
                    <a:pt x="41" y="42"/>
                  </a:lnTo>
                  <a:lnTo>
                    <a:pt x="46" y="45"/>
                  </a:lnTo>
                  <a:lnTo>
                    <a:pt x="52" y="47"/>
                  </a:lnTo>
                  <a:lnTo>
                    <a:pt x="58" y="49"/>
                  </a:lnTo>
                  <a:lnTo>
                    <a:pt x="58" y="49"/>
                  </a:lnTo>
                  <a:lnTo>
                    <a:pt x="58" y="51"/>
                  </a:lnTo>
                  <a:lnTo>
                    <a:pt x="58" y="52"/>
                  </a:lnTo>
                  <a:lnTo>
                    <a:pt x="58" y="52"/>
                  </a:lnTo>
                  <a:lnTo>
                    <a:pt x="51" y="57"/>
                  </a:lnTo>
                  <a:lnTo>
                    <a:pt x="43" y="61"/>
                  </a:lnTo>
                  <a:lnTo>
                    <a:pt x="43" y="61"/>
                  </a:lnTo>
                  <a:lnTo>
                    <a:pt x="33" y="64"/>
                  </a:lnTo>
                  <a:lnTo>
                    <a:pt x="29" y="64"/>
                  </a:lnTo>
                  <a:lnTo>
                    <a:pt x="24" y="64"/>
                  </a:lnTo>
                  <a:lnTo>
                    <a:pt x="24" y="64"/>
                  </a:lnTo>
                  <a:lnTo>
                    <a:pt x="22" y="66"/>
                  </a:lnTo>
                  <a:lnTo>
                    <a:pt x="22" y="66"/>
                  </a:lnTo>
                  <a:lnTo>
                    <a:pt x="16" y="66"/>
                  </a:lnTo>
                  <a:lnTo>
                    <a:pt x="11" y="66"/>
                  </a:lnTo>
                  <a:lnTo>
                    <a:pt x="5" y="66"/>
                  </a:lnTo>
                  <a:lnTo>
                    <a:pt x="3" y="68"/>
                  </a:lnTo>
                  <a:lnTo>
                    <a:pt x="1" y="69"/>
                  </a:lnTo>
                  <a:lnTo>
                    <a:pt x="1" y="69"/>
                  </a:lnTo>
                  <a:lnTo>
                    <a:pt x="0" y="70"/>
                  </a:lnTo>
                  <a:lnTo>
                    <a:pt x="0" y="72"/>
                  </a:lnTo>
                  <a:lnTo>
                    <a:pt x="1" y="76"/>
                  </a:lnTo>
                  <a:lnTo>
                    <a:pt x="1" y="76"/>
                  </a:lnTo>
                  <a:lnTo>
                    <a:pt x="19" y="76"/>
                  </a:lnTo>
                  <a:lnTo>
                    <a:pt x="19" y="76"/>
                  </a:lnTo>
                  <a:lnTo>
                    <a:pt x="21" y="79"/>
                  </a:lnTo>
                  <a:lnTo>
                    <a:pt x="22" y="80"/>
                  </a:lnTo>
                  <a:lnTo>
                    <a:pt x="28" y="80"/>
                  </a:lnTo>
                  <a:lnTo>
                    <a:pt x="32" y="79"/>
                  </a:lnTo>
                  <a:lnTo>
                    <a:pt x="36" y="80"/>
                  </a:lnTo>
                  <a:lnTo>
                    <a:pt x="36" y="80"/>
                  </a:lnTo>
                  <a:lnTo>
                    <a:pt x="36" y="81"/>
                  </a:lnTo>
                  <a:lnTo>
                    <a:pt x="36" y="82"/>
                  </a:lnTo>
                  <a:lnTo>
                    <a:pt x="37" y="83"/>
                  </a:lnTo>
                  <a:lnTo>
                    <a:pt x="37" y="83"/>
                  </a:lnTo>
                  <a:lnTo>
                    <a:pt x="52" y="83"/>
                  </a:lnTo>
                  <a:lnTo>
                    <a:pt x="58" y="83"/>
                  </a:lnTo>
                  <a:lnTo>
                    <a:pt x="65" y="82"/>
                  </a:lnTo>
                  <a:lnTo>
                    <a:pt x="65" y="82"/>
                  </a:lnTo>
                  <a:lnTo>
                    <a:pt x="70" y="72"/>
                  </a:lnTo>
                  <a:lnTo>
                    <a:pt x="70" y="72"/>
                  </a:lnTo>
                  <a:lnTo>
                    <a:pt x="71" y="71"/>
                  </a:lnTo>
                  <a:lnTo>
                    <a:pt x="73" y="70"/>
                  </a:lnTo>
                  <a:lnTo>
                    <a:pt x="77" y="69"/>
                  </a:lnTo>
                  <a:lnTo>
                    <a:pt x="77" y="69"/>
                  </a:lnTo>
                  <a:lnTo>
                    <a:pt x="83" y="65"/>
                  </a:lnTo>
                  <a:lnTo>
                    <a:pt x="85" y="64"/>
                  </a:lnTo>
                  <a:lnTo>
                    <a:pt x="88" y="63"/>
                  </a:lnTo>
                  <a:lnTo>
                    <a:pt x="88" y="63"/>
                  </a:lnTo>
                  <a:lnTo>
                    <a:pt x="89" y="64"/>
                  </a:lnTo>
                  <a:lnTo>
                    <a:pt x="90" y="65"/>
                  </a:lnTo>
                  <a:lnTo>
                    <a:pt x="90" y="68"/>
                  </a:lnTo>
                  <a:lnTo>
                    <a:pt x="92" y="69"/>
                  </a:lnTo>
                  <a:lnTo>
                    <a:pt x="92" y="69"/>
                  </a:lnTo>
                  <a:lnTo>
                    <a:pt x="94" y="70"/>
                  </a:lnTo>
                  <a:lnTo>
                    <a:pt x="96" y="70"/>
                  </a:lnTo>
                  <a:lnTo>
                    <a:pt x="99" y="69"/>
                  </a:lnTo>
                  <a:lnTo>
                    <a:pt x="104" y="68"/>
                  </a:lnTo>
                  <a:lnTo>
                    <a:pt x="108" y="65"/>
                  </a:lnTo>
                  <a:lnTo>
                    <a:pt x="108" y="65"/>
                  </a:lnTo>
                  <a:lnTo>
                    <a:pt x="108" y="63"/>
                  </a:lnTo>
                  <a:lnTo>
                    <a:pt x="108" y="61"/>
                  </a:lnTo>
                  <a:lnTo>
                    <a:pt x="108" y="59"/>
                  </a:lnTo>
                  <a:lnTo>
                    <a:pt x="108" y="57"/>
                  </a:lnTo>
                  <a:lnTo>
                    <a:pt x="108" y="57"/>
                  </a:lnTo>
                  <a:lnTo>
                    <a:pt x="108" y="55"/>
                  </a:lnTo>
                  <a:lnTo>
                    <a:pt x="109" y="54"/>
                  </a:lnTo>
                  <a:lnTo>
                    <a:pt x="109" y="54"/>
                  </a:lnTo>
                  <a:lnTo>
                    <a:pt x="119" y="55"/>
                  </a:lnTo>
                  <a:lnTo>
                    <a:pt x="124" y="54"/>
                  </a:lnTo>
                  <a:lnTo>
                    <a:pt x="127" y="52"/>
                  </a:lnTo>
                  <a:lnTo>
                    <a:pt x="127" y="52"/>
                  </a:lnTo>
                  <a:lnTo>
                    <a:pt x="132" y="47"/>
                  </a:lnTo>
                  <a:lnTo>
                    <a:pt x="139" y="43"/>
                  </a:lnTo>
                  <a:lnTo>
                    <a:pt x="146" y="40"/>
                  </a:lnTo>
                  <a:lnTo>
                    <a:pt x="152" y="38"/>
                  </a:lnTo>
                  <a:lnTo>
                    <a:pt x="152" y="38"/>
                  </a:lnTo>
                  <a:lnTo>
                    <a:pt x="156" y="37"/>
                  </a:lnTo>
                  <a:lnTo>
                    <a:pt x="159" y="34"/>
                  </a:lnTo>
                  <a:lnTo>
                    <a:pt x="160" y="31"/>
                  </a:lnTo>
                  <a:lnTo>
                    <a:pt x="161" y="27"/>
                  </a:lnTo>
                  <a:lnTo>
                    <a:pt x="161" y="27"/>
                  </a:lnTo>
                  <a:lnTo>
                    <a:pt x="161" y="24"/>
                  </a:lnTo>
                  <a:lnTo>
                    <a:pt x="159" y="22"/>
                  </a:lnTo>
                  <a:lnTo>
                    <a:pt x="158" y="21"/>
                  </a:lnTo>
                  <a:lnTo>
                    <a:pt x="158" y="19"/>
                  </a:lnTo>
                  <a:lnTo>
                    <a:pt x="158" y="19"/>
                  </a:lnTo>
                  <a:lnTo>
                    <a:pt x="157" y="18"/>
                  </a:lnTo>
                  <a:lnTo>
                    <a:pt x="156" y="16"/>
                  </a:lnTo>
                  <a:lnTo>
                    <a:pt x="156" y="16"/>
                  </a:lnTo>
                  <a:lnTo>
                    <a:pt x="148" y="10"/>
                  </a:lnTo>
                  <a:lnTo>
                    <a:pt x="148" y="10"/>
                  </a:lnTo>
                  <a:lnTo>
                    <a:pt x="142" y="8"/>
                  </a:lnTo>
                  <a:lnTo>
                    <a:pt x="137" y="7"/>
                  </a:lnTo>
                  <a:lnTo>
                    <a:pt x="131" y="7"/>
                  </a:lnTo>
                  <a:lnTo>
                    <a:pt x="126" y="7"/>
                  </a:lnTo>
                  <a:lnTo>
                    <a:pt x="126" y="7"/>
                  </a:lnTo>
                  <a:lnTo>
                    <a:pt x="116" y="6"/>
                  </a:lnTo>
                  <a:lnTo>
                    <a:pt x="106" y="6"/>
                  </a:lnTo>
                  <a:lnTo>
                    <a:pt x="96" y="6"/>
                  </a:lnTo>
                  <a:lnTo>
                    <a:pt x="86" y="5"/>
                  </a:lnTo>
                  <a:lnTo>
                    <a:pt x="86" y="5"/>
                  </a:lnTo>
                  <a:lnTo>
                    <a:pt x="82" y="3"/>
                  </a:lnTo>
                  <a:lnTo>
                    <a:pt x="77" y="0"/>
                  </a:lnTo>
                  <a:lnTo>
                    <a:pt x="77" y="0"/>
                  </a:lnTo>
                  <a:lnTo>
                    <a:pt x="73" y="0"/>
                  </a:lnTo>
                  <a:lnTo>
                    <a:pt x="71" y="0"/>
                  </a:lnTo>
                  <a:lnTo>
                    <a:pt x="70" y="1"/>
                  </a:lnTo>
                  <a:lnTo>
                    <a:pt x="70" y="1"/>
                  </a:lnTo>
                  <a:lnTo>
                    <a:pt x="66" y="6"/>
                  </a:lnTo>
                  <a:lnTo>
                    <a:pt x="64" y="11"/>
                  </a:lnTo>
                  <a:lnTo>
                    <a:pt x="64" y="11"/>
                  </a:lnTo>
                  <a:lnTo>
                    <a:pt x="63" y="12"/>
                  </a:lnTo>
                  <a:lnTo>
                    <a:pt x="60" y="12"/>
                  </a:lnTo>
                  <a:lnTo>
                    <a:pt x="55" y="11"/>
                  </a:lnTo>
                  <a:lnTo>
                    <a:pt x="55" y="11"/>
                  </a:lnTo>
                  <a:lnTo>
                    <a:pt x="43" y="8"/>
                  </a:lnTo>
                  <a:lnTo>
                    <a:pt x="37" y="7"/>
                  </a:lnTo>
                  <a:lnTo>
                    <a:pt x="31" y="8"/>
                  </a:lnTo>
                  <a:lnTo>
                    <a:pt x="31" y="8"/>
                  </a:lnTo>
                  <a:lnTo>
                    <a:pt x="30" y="9"/>
                  </a:lnTo>
                  <a:lnTo>
                    <a:pt x="29" y="12"/>
                  </a:lnTo>
                  <a:lnTo>
                    <a:pt x="28" y="16"/>
                  </a:lnTo>
                  <a:lnTo>
                    <a:pt x="26" y="18"/>
                  </a:lnTo>
                  <a:lnTo>
                    <a:pt x="26" y="1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3" name="Freeform 682"/>
            <p:cNvSpPr>
              <a:spLocks/>
            </p:cNvSpPr>
            <p:nvPr/>
          </p:nvSpPr>
          <p:spPr bwMode="gray">
            <a:xfrm>
              <a:off x="5525839" y="3408628"/>
              <a:ext cx="155939" cy="127204"/>
            </a:xfrm>
            <a:custGeom>
              <a:avLst/>
              <a:gdLst/>
              <a:ahLst/>
              <a:cxnLst>
                <a:cxn ang="0">
                  <a:pos x="6" y="78"/>
                </a:cxn>
                <a:cxn ang="0">
                  <a:pos x="10" y="70"/>
                </a:cxn>
                <a:cxn ang="0">
                  <a:pos x="11" y="59"/>
                </a:cxn>
                <a:cxn ang="0">
                  <a:pos x="10" y="57"/>
                </a:cxn>
                <a:cxn ang="0">
                  <a:pos x="8" y="49"/>
                </a:cxn>
                <a:cxn ang="0">
                  <a:pos x="7" y="41"/>
                </a:cxn>
                <a:cxn ang="0">
                  <a:pos x="3" y="40"/>
                </a:cxn>
                <a:cxn ang="0">
                  <a:pos x="0" y="38"/>
                </a:cxn>
                <a:cxn ang="0">
                  <a:pos x="3" y="33"/>
                </a:cxn>
                <a:cxn ang="0">
                  <a:pos x="9" y="30"/>
                </a:cxn>
                <a:cxn ang="0">
                  <a:pos x="19" y="29"/>
                </a:cxn>
                <a:cxn ang="0">
                  <a:pos x="24" y="19"/>
                </a:cxn>
                <a:cxn ang="0">
                  <a:pos x="28" y="17"/>
                </a:cxn>
                <a:cxn ang="0">
                  <a:pos x="30" y="14"/>
                </a:cxn>
                <a:cxn ang="0">
                  <a:pos x="31" y="8"/>
                </a:cxn>
                <a:cxn ang="0">
                  <a:pos x="34" y="7"/>
                </a:cxn>
                <a:cxn ang="0">
                  <a:pos x="40" y="5"/>
                </a:cxn>
                <a:cxn ang="0">
                  <a:pos x="46" y="0"/>
                </a:cxn>
                <a:cxn ang="0">
                  <a:pos x="50" y="2"/>
                </a:cxn>
                <a:cxn ang="0">
                  <a:pos x="50" y="6"/>
                </a:cxn>
                <a:cxn ang="0">
                  <a:pos x="47" y="10"/>
                </a:cxn>
                <a:cxn ang="0">
                  <a:pos x="48" y="18"/>
                </a:cxn>
                <a:cxn ang="0">
                  <a:pos x="51" y="19"/>
                </a:cxn>
                <a:cxn ang="0">
                  <a:pos x="43" y="21"/>
                </a:cxn>
                <a:cxn ang="0">
                  <a:pos x="30" y="23"/>
                </a:cxn>
                <a:cxn ang="0">
                  <a:pos x="27" y="25"/>
                </a:cxn>
                <a:cxn ang="0">
                  <a:pos x="28" y="31"/>
                </a:cxn>
                <a:cxn ang="0">
                  <a:pos x="48" y="34"/>
                </a:cxn>
                <a:cxn ang="0">
                  <a:pos x="59" y="34"/>
                </a:cxn>
                <a:cxn ang="0">
                  <a:pos x="63" y="36"/>
                </a:cxn>
                <a:cxn ang="0">
                  <a:pos x="64" y="38"/>
                </a:cxn>
                <a:cxn ang="0">
                  <a:pos x="92" y="37"/>
                </a:cxn>
                <a:cxn ang="0">
                  <a:pos x="90" y="48"/>
                </a:cxn>
                <a:cxn ang="0">
                  <a:pos x="94" y="58"/>
                </a:cxn>
                <a:cxn ang="0">
                  <a:pos x="99" y="57"/>
                </a:cxn>
                <a:cxn ang="0">
                  <a:pos x="104" y="56"/>
                </a:cxn>
                <a:cxn ang="0">
                  <a:pos x="109" y="60"/>
                </a:cxn>
                <a:cxn ang="0">
                  <a:pos x="105" y="68"/>
                </a:cxn>
                <a:cxn ang="0">
                  <a:pos x="106" y="73"/>
                </a:cxn>
                <a:cxn ang="0">
                  <a:pos x="110" y="81"/>
                </a:cxn>
                <a:cxn ang="0">
                  <a:pos x="108" y="83"/>
                </a:cxn>
                <a:cxn ang="0">
                  <a:pos x="99" y="83"/>
                </a:cxn>
                <a:cxn ang="0">
                  <a:pos x="83" y="87"/>
                </a:cxn>
                <a:cxn ang="0">
                  <a:pos x="79" y="87"/>
                </a:cxn>
                <a:cxn ang="0">
                  <a:pos x="71" y="90"/>
                </a:cxn>
                <a:cxn ang="0">
                  <a:pos x="69" y="88"/>
                </a:cxn>
                <a:cxn ang="0">
                  <a:pos x="68" y="75"/>
                </a:cxn>
                <a:cxn ang="0">
                  <a:pos x="61" y="70"/>
                </a:cxn>
                <a:cxn ang="0">
                  <a:pos x="60" y="68"/>
                </a:cxn>
                <a:cxn ang="0">
                  <a:pos x="63" y="58"/>
                </a:cxn>
                <a:cxn ang="0">
                  <a:pos x="61" y="57"/>
                </a:cxn>
                <a:cxn ang="0">
                  <a:pos x="51" y="63"/>
                </a:cxn>
                <a:cxn ang="0">
                  <a:pos x="37" y="82"/>
                </a:cxn>
                <a:cxn ang="0">
                  <a:pos x="24" y="86"/>
                </a:cxn>
                <a:cxn ang="0">
                  <a:pos x="21" y="87"/>
                </a:cxn>
                <a:cxn ang="0">
                  <a:pos x="11" y="88"/>
                </a:cxn>
                <a:cxn ang="0">
                  <a:pos x="5" y="89"/>
                </a:cxn>
                <a:cxn ang="0">
                  <a:pos x="1" y="88"/>
                </a:cxn>
              </a:cxnLst>
              <a:rect l="0" t="0" r="r" b="b"/>
              <a:pathLst>
                <a:path w="110" h="90">
                  <a:moveTo>
                    <a:pt x="1" y="88"/>
                  </a:moveTo>
                  <a:lnTo>
                    <a:pt x="1" y="88"/>
                  </a:lnTo>
                  <a:lnTo>
                    <a:pt x="6" y="78"/>
                  </a:lnTo>
                  <a:lnTo>
                    <a:pt x="8" y="73"/>
                  </a:lnTo>
                  <a:lnTo>
                    <a:pt x="10" y="70"/>
                  </a:lnTo>
                  <a:lnTo>
                    <a:pt x="10" y="70"/>
                  </a:lnTo>
                  <a:lnTo>
                    <a:pt x="11" y="68"/>
                  </a:lnTo>
                  <a:lnTo>
                    <a:pt x="13" y="65"/>
                  </a:lnTo>
                  <a:lnTo>
                    <a:pt x="11" y="59"/>
                  </a:lnTo>
                  <a:lnTo>
                    <a:pt x="11" y="59"/>
                  </a:lnTo>
                  <a:lnTo>
                    <a:pt x="11" y="58"/>
                  </a:lnTo>
                  <a:lnTo>
                    <a:pt x="10" y="57"/>
                  </a:lnTo>
                  <a:lnTo>
                    <a:pt x="10" y="57"/>
                  </a:lnTo>
                  <a:lnTo>
                    <a:pt x="8" y="54"/>
                  </a:lnTo>
                  <a:lnTo>
                    <a:pt x="8" y="49"/>
                  </a:lnTo>
                  <a:lnTo>
                    <a:pt x="8" y="46"/>
                  </a:lnTo>
                  <a:lnTo>
                    <a:pt x="7" y="41"/>
                  </a:lnTo>
                  <a:lnTo>
                    <a:pt x="7" y="41"/>
                  </a:lnTo>
                  <a:lnTo>
                    <a:pt x="6" y="41"/>
                  </a:lnTo>
                  <a:lnTo>
                    <a:pt x="5" y="40"/>
                  </a:lnTo>
                  <a:lnTo>
                    <a:pt x="3" y="40"/>
                  </a:lnTo>
                  <a:lnTo>
                    <a:pt x="1" y="39"/>
                  </a:lnTo>
                  <a:lnTo>
                    <a:pt x="1" y="39"/>
                  </a:lnTo>
                  <a:lnTo>
                    <a:pt x="0" y="38"/>
                  </a:lnTo>
                  <a:lnTo>
                    <a:pt x="0" y="36"/>
                  </a:lnTo>
                  <a:lnTo>
                    <a:pt x="3" y="33"/>
                  </a:lnTo>
                  <a:lnTo>
                    <a:pt x="3" y="33"/>
                  </a:lnTo>
                  <a:lnTo>
                    <a:pt x="4" y="31"/>
                  </a:lnTo>
                  <a:lnTo>
                    <a:pt x="6" y="30"/>
                  </a:lnTo>
                  <a:lnTo>
                    <a:pt x="9" y="30"/>
                  </a:lnTo>
                  <a:lnTo>
                    <a:pt x="15" y="30"/>
                  </a:lnTo>
                  <a:lnTo>
                    <a:pt x="19" y="29"/>
                  </a:lnTo>
                  <a:lnTo>
                    <a:pt x="19" y="29"/>
                  </a:lnTo>
                  <a:lnTo>
                    <a:pt x="19" y="26"/>
                  </a:lnTo>
                  <a:lnTo>
                    <a:pt x="21" y="21"/>
                  </a:lnTo>
                  <a:lnTo>
                    <a:pt x="24" y="19"/>
                  </a:lnTo>
                  <a:lnTo>
                    <a:pt x="28" y="18"/>
                  </a:lnTo>
                  <a:lnTo>
                    <a:pt x="28" y="18"/>
                  </a:lnTo>
                  <a:lnTo>
                    <a:pt x="28" y="17"/>
                  </a:lnTo>
                  <a:lnTo>
                    <a:pt x="29" y="16"/>
                  </a:lnTo>
                  <a:lnTo>
                    <a:pt x="29" y="16"/>
                  </a:lnTo>
                  <a:lnTo>
                    <a:pt x="30" y="14"/>
                  </a:lnTo>
                  <a:lnTo>
                    <a:pt x="30" y="12"/>
                  </a:lnTo>
                  <a:lnTo>
                    <a:pt x="30" y="9"/>
                  </a:lnTo>
                  <a:lnTo>
                    <a:pt x="31" y="8"/>
                  </a:lnTo>
                  <a:lnTo>
                    <a:pt x="31" y="8"/>
                  </a:lnTo>
                  <a:lnTo>
                    <a:pt x="32" y="7"/>
                  </a:lnTo>
                  <a:lnTo>
                    <a:pt x="34" y="7"/>
                  </a:lnTo>
                  <a:lnTo>
                    <a:pt x="37" y="7"/>
                  </a:lnTo>
                  <a:lnTo>
                    <a:pt x="37" y="7"/>
                  </a:lnTo>
                  <a:lnTo>
                    <a:pt x="40" y="5"/>
                  </a:lnTo>
                  <a:lnTo>
                    <a:pt x="43" y="3"/>
                  </a:lnTo>
                  <a:lnTo>
                    <a:pt x="43" y="3"/>
                  </a:lnTo>
                  <a:lnTo>
                    <a:pt x="46" y="0"/>
                  </a:lnTo>
                  <a:lnTo>
                    <a:pt x="46" y="0"/>
                  </a:lnTo>
                  <a:lnTo>
                    <a:pt x="48" y="0"/>
                  </a:lnTo>
                  <a:lnTo>
                    <a:pt x="50" y="2"/>
                  </a:lnTo>
                  <a:lnTo>
                    <a:pt x="50" y="2"/>
                  </a:lnTo>
                  <a:lnTo>
                    <a:pt x="50" y="4"/>
                  </a:lnTo>
                  <a:lnTo>
                    <a:pt x="50" y="6"/>
                  </a:lnTo>
                  <a:lnTo>
                    <a:pt x="49" y="8"/>
                  </a:lnTo>
                  <a:lnTo>
                    <a:pt x="47" y="10"/>
                  </a:lnTo>
                  <a:lnTo>
                    <a:pt x="47" y="10"/>
                  </a:lnTo>
                  <a:lnTo>
                    <a:pt x="46" y="12"/>
                  </a:lnTo>
                  <a:lnTo>
                    <a:pt x="47" y="14"/>
                  </a:lnTo>
                  <a:lnTo>
                    <a:pt x="48" y="18"/>
                  </a:lnTo>
                  <a:lnTo>
                    <a:pt x="48" y="18"/>
                  </a:lnTo>
                  <a:lnTo>
                    <a:pt x="51" y="19"/>
                  </a:lnTo>
                  <a:lnTo>
                    <a:pt x="51" y="19"/>
                  </a:lnTo>
                  <a:lnTo>
                    <a:pt x="49" y="21"/>
                  </a:lnTo>
                  <a:lnTo>
                    <a:pt x="49" y="21"/>
                  </a:lnTo>
                  <a:lnTo>
                    <a:pt x="43" y="21"/>
                  </a:lnTo>
                  <a:lnTo>
                    <a:pt x="38" y="21"/>
                  </a:lnTo>
                  <a:lnTo>
                    <a:pt x="32" y="21"/>
                  </a:lnTo>
                  <a:lnTo>
                    <a:pt x="30" y="23"/>
                  </a:lnTo>
                  <a:lnTo>
                    <a:pt x="28" y="24"/>
                  </a:lnTo>
                  <a:lnTo>
                    <a:pt x="28" y="24"/>
                  </a:lnTo>
                  <a:lnTo>
                    <a:pt x="27" y="25"/>
                  </a:lnTo>
                  <a:lnTo>
                    <a:pt x="27" y="27"/>
                  </a:lnTo>
                  <a:lnTo>
                    <a:pt x="28" y="31"/>
                  </a:lnTo>
                  <a:lnTo>
                    <a:pt x="28" y="31"/>
                  </a:lnTo>
                  <a:lnTo>
                    <a:pt x="46" y="31"/>
                  </a:lnTo>
                  <a:lnTo>
                    <a:pt x="46" y="31"/>
                  </a:lnTo>
                  <a:lnTo>
                    <a:pt x="48" y="34"/>
                  </a:lnTo>
                  <a:lnTo>
                    <a:pt x="49" y="35"/>
                  </a:lnTo>
                  <a:lnTo>
                    <a:pt x="55" y="35"/>
                  </a:lnTo>
                  <a:lnTo>
                    <a:pt x="59" y="34"/>
                  </a:lnTo>
                  <a:lnTo>
                    <a:pt x="63" y="35"/>
                  </a:lnTo>
                  <a:lnTo>
                    <a:pt x="63" y="35"/>
                  </a:lnTo>
                  <a:lnTo>
                    <a:pt x="63" y="36"/>
                  </a:lnTo>
                  <a:lnTo>
                    <a:pt x="63" y="37"/>
                  </a:lnTo>
                  <a:lnTo>
                    <a:pt x="64" y="38"/>
                  </a:lnTo>
                  <a:lnTo>
                    <a:pt x="64" y="38"/>
                  </a:lnTo>
                  <a:lnTo>
                    <a:pt x="79" y="38"/>
                  </a:lnTo>
                  <a:lnTo>
                    <a:pt x="85" y="38"/>
                  </a:lnTo>
                  <a:lnTo>
                    <a:pt x="92" y="37"/>
                  </a:lnTo>
                  <a:lnTo>
                    <a:pt x="92" y="37"/>
                  </a:lnTo>
                  <a:lnTo>
                    <a:pt x="90" y="42"/>
                  </a:lnTo>
                  <a:lnTo>
                    <a:pt x="90" y="48"/>
                  </a:lnTo>
                  <a:lnTo>
                    <a:pt x="91" y="54"/>
                  </a:lnTo>
                  <a:lnTo>
                    <a:pt x="92" y="56"/>
                  </a:lnTo>
                  <a:lnTo>
                    <a:pt x="94" y="58"/>
                  </a:lnTo>
                  <a:lnTo>
                    <a:pt x="94" y="58"/>
                  </a:lnTo>
                  <a:lnTo>
                    <a:pt x="97" y="58"/>
                  </a:lnTo>
                  <a:lnTo>
                    <a:pt x="99" y="57"/>
                  </a:lnTo>
                  <a:lnTo>
                    <a:pt x="101" y="56"/>
                  </a:lnTo>
                  <a:lnTo>
                    <a:pt x="104" y="56"/>
                  </a:lnTo>
                  <a:lnTo>
                    <a:pt x="104" y="56"/>
                  </a:lnTo>
                  <a:lnTo>
                    <a:pt x="106" y="58"/>
                  </a:lnTo>
                  <a:lnTo>
                    <a:pt x="109" y="60"/>
                  </a:lnTo>
                  <a:lnTo>
                    <a:pt x="109" y="60"/>
                  </a:lnTo>
                  <a:lnTo>
                    <a:pt x="109" y="62"/>
                  </a:lnTo>
                  <a:lnTo>
                    <a:pt x="109" y="63"/>
                  </a:lnTo>
                  <a:lnTo>
                    <a:pt x="105" y="68"/>
                  </a:lnTo>
                  <a:lnTo>
                    <a:pt x="105" y="68"/>
                  </a:lnTo>
                  <a:lnTo>
                    <a:pt x="105" y="70"/>
                  </a:lnTo>
                  <a:lnTo>
                    <a:pt x="106" y="73"/>
                  </a:lnTo>
                  <a:lnTo>
                    <a:pt x="110" y="79"/>
                  </a:lnTo>
                  <a:lnTo>
                    <a:pt x="110" y="79"/>
                  </a:lnTo>
                  <a:lnTo>
                    <a:pt x="110" y="81"/>
                  </a:lnTo>
                  <a:lnTo>
                    <a:pt x="110" y="82"/>
                  </a:lnTo>
                  <a:lnTo>
                    <a:pt x="108" y="83"/>
                  </a:lnTo>
                  <a:lnTo>
                    <a:pt x="108" y="83"/>
                  </a:lnTo>
                  <a:lnTo>
                    <a:pt x="103" y="83"/>
                  </a:lnTo>
                  <a:lnTo>
                    <a:pt x="103" y="83"/>
                  </a:lnTo>
                  <a:lnTo>
                    <a:pt x="99" y="83"/>
                  </a:lnTo>
                  <a:lnTo>
                    <a:pt x="93" y="84"/>
                  </a:lnTo>
                  <a:lnTo>
                    <a:pt x="83" y="87"/>
                  </a:lnTo>
                  <a:lnTo>
                    <a:pt x="83" y="87"/>
                  </a:lnTo>
                  <a:lnTo>
                    <a:pt x="81" y="87"/>
                  </a:lnTo>
                  <a:lnTo>
                    <a:pt x="79" y="87"/>
                  </a:lnTo>
                  <a:lnTo>
                    <a:pt x="79" y="87"/>
                  </a:lnTo>
                  <a:lnTo>
                    <a:pt x="74" y="89"/>
                  </a:lnTo>
                  <a:lnTo>
                    <a:pt x="71" y="90"/>
                  </a:lnTo>
                  <a:lnTo>
                    <a:pt x="71" y="90"/>
                  </a:lnTo>
                  <a:lnTo>
                    <a:pt x="69" y="90"/>
                  </a:lnTo>
                  <a:lnTo>
                    <a:pt x="69" y="88"/>
                  </a:lnTo>
                  <a:lnTo>
                    <a:pt x="69" y="88"/>
                  </a:lnTo>
                  <a:lnTo>
                    <a:pt x="69" y="83"/>
                  </a:lnTo>
                  <a:lnTo>
                    <a:pt x="68" y="78"/>
                  </a:lnTo>
                  <a:lnTo>
                    <a:pt x="68" y="75"/>
                  </a:lnTo>
                  <a:lnTo>
                    <a:pt x="67" y="72"/>
                  </a:lnTo>
                  <a:lnTo>
                    <a:pt x="64" y="71"/>
                  </a:lnTo>
                  <a:lnTo>
                    <a:pt x="61" y="70"/>
                  </a:lnTo>
                  <a:lnTo>
                    <a:pt x="61" y="70"/>
                  </a:lnTo>
                  <a:lnTo>
                    <a:pt x="60" y="69"/>
                  </a:lnTo>
                  <a:lnTo>
                    <a:pt x="60" y="68"/>
                  </a:lnTo>
                  <a:lnTo>
                    <a:pt x="61" y="65"/>
                  </a:lnTo>
                  <a:lnTo>
                    <a:pt x="63" y="61"/>
                  </a:lnTo>
                  <a:lnTo>
                    <a:pt x="63" y="58"/>
                  </a:lnTo>
                  <a:lnTo>
                    <a:pt x="63" y="58"/>
                  </a:lnTo>
                  <a:lnTo>
                    <a:pt x="62" y="57"/>
                  </a:lnTo>
                  <a:lnTo>
                    <a:pt x="61" y="57"/>
                  </a:lnTo>
                  <a:lnTo>
                    <a:pt x="58" y="59"/>
                  </a:lnTo>
                  <a:lnTo>
                    <a:pt x="51" y="63"/>
                  </a:lnTo>
                  <a:lnTo>
                    <a:pt x="51" y="63"/>
                  </a:lnTo>
                  <a:lnTo>
                    <a:pt x="47" y="72"/>
                  </a:lnTo>
                  <a:lnTo>
                    <a:pt x="41" y="79"/>
                  </a:lnTo>
                  <a:lnTo>
                    <a:pt x="37" y="82"/>
                  </a:lnTo>
                  <a:lnTo>
                    <a:pt x="32" y="84"/>
                  </a:lnTo>
                  <a:lnTo>
                    <a:pt x="28" y="86"/>
                  </a:lnTo>
                  <a:lnTo>
                    <a:pt x="24" y="86"/>
                  </a:lnTo>
                  <a:lnTo>
                    <a:pt x="24" y="86"/>
                  </a:lnTo>
                  <a:lnTo>
                    <a:pt x="22" y="86"/>
                  </a:lnTo>
                  <a:lnTo>
                    <a:pt x="21" y="87"/>
                  </a:lnTo>
                  <a:lnTo>
                    <a:pt x="18" y="88"/>
                  </a:lnTo>
                  <a:lnTo>
                    <a:pt x="18" y="88"/>
                  </a:lnTo>
                  <a:lnTo>
                    <a:pt x="11" y="88"/>
                  </a:lnTo>
                  <a:lnTo>
                    <a:pt x="8" y="87"/>
                  </a:lnTo>
                  <a:lnTo>
                    <a:pt x="5" y="89"/>
                  </a:lnTo>
                  <a:lnTo>
                    <a:pt x="5" y="89"/>
                  </a:lnTo>
                  <a:lnTo>
                    <a:pt x="4" y="89"/>
                  </a:lnTo>
                  <a:lnTo>
                    <a:pt x="1" y="88"/>
                  </a:lnTo>
                  <a:lnTo>
                    <a:pt x="1" y="88"/>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4" name="Freeform 683"/>
            <p:cNvSpPr>
              <a:spLocks/>
            </p:cNvSpPr>
            <p:nvPr/>
          </p:nvSpPr>
          <p:spPr bwMode="gray">
            <a:xfrm>
              <a:off x="4331110" y="3113421"/>
              <a:ext cx="170334" cy="81602"/>
            </a:xfrm>
            <a:custGeom>
              <a:avLst/>
              <a:gdLst/>
              <a:ahLst/>
              <a:cxnLst>
                <a:cxn ang="0">
                  <a:pos x="83" y="59"/>
                </a:cxn>
                <a:cxn ang="0">
                  <a:pos x="88" y="56"/>
                </a:cxn>
                <a:cxn ang="0">
                  <a:pos x="93" y="56"/>
                </a:cxn>
                <a:cxn ang="0">
                  <a:pos x="100" y="55"/>
                </a:cxn>
                <a:cxn ang="0">
                  <a:pos x="102" y="54"/>
                </a:cxn>
                <a:cxn ang="0">
                  <a:pos x="109" y="46"/>
                </a:cxn>
                <a:cxn ang="0">
                  <a:pos x="113" y="43"/>
                </a:cxn>
                <a:cxn ang="0">
                  <a:pos x="119" y="40"/>
                </a:cxn>
                <a:cxn ang="0">
                  <a:pos x="116" y="38"/>
                </a:cxn>
                <a:cxn ang="0">
                  <a:pos x="112" y="38"/>
                </a:cxn>
                <a:cxn ang="0">
                  <a:pos x="110" y="40"/>
                </a:cxn>
                <a:cxn ang="0">
                  <a:pos x="105" y="42"/>
                </a:cxn>
                <a:cxn ang="0">
                  <a:pos x="103" y="40"/>
                </a:cxn>
                <a:cxn ang="0">
                  <a:pos x="101" y="36"/>
                </a:cxn>
                <a:cxn ang="0">
                  <a:pos x="99" y="35"/>
                </a:cxn>
                <a:cxn ang="0">
                  <a:pos x="89" y="27"/>
                </a:cxn>
                <a:cxn ang="0">
                  <a:pos x="80" y="21"/>
                </a:cxn>
                <a:cxn ang="0">
                  <a:pos x="59" y="11"/>
                </a:cxn>
                <a:cxn ang="0">
                  <a:pos x="49" y="7"/>
                </a:cxn>
                <a:cxn ang="0">
                  <a:pos x="42" y="2"/>
                </a:cxn>
                <a:cxn ang="0">
                  <a:pos x="41" y="0"/>
                </a:cxn>
                <a:cxn ang="0">
                  <a:pos x="41" y="0"/>
                </a:cxn>
                <a:cxn ang="0">
                  <a:pos x="30" y="7"/>
                </a:cxn>
                <a:cxn ang="0">
                  <a:pos x="28" y="10"/>
                </a:cxn>
                <a:cxn ang="0">
                  <a:pos x="18" y="14"/>
                </a:cxn>
                <a:cxn ang="0">
                  <a:pos x="14" y="17"/>
                </a:cxn>
                <a:cxn ang="0">
                  <a:pos x="10" y="18"/>
                </a:cxn>
                <a:cxn ang="0">
                  <a:pos x="4" y="17"/>
                </a:cxn>
                <a:cxn ang="0">
                  <a:pos x="0" y="17"/>
                </a:cxn>
                <a:cxn ang="0">
                  <a:pos x="3" y="25"/>
                </a:cxn>
                <a:cxn ang="0">
                  <a:pos x="7" y="32"/>
                </a:cxn>
                <a:cxn ang="0">
                  <a:pos x="9" y="37"/>
                </a:cxn>
                <a:cxn ang="0">
                  <a:pos x="19" y="47"/>
                </a:cxn>
                <a:cxn ang="0">
                  <a:pos x="28" y="58"/>
                </a:cxn>
                <a:cxn ang="0">
                  <a:pos x="43" y="55"/>
                </a:cxn>
                <a:cxn ang="0">
                  <a:pos x="46" y="54"/>
                </a:cxn>
                <a:cxn ang="0">
                  <a:pos x="48" y="53"/>
                </a:cxn>
                <a:cxn ang="0">
                  <a:pos x="75" y="56"/>
                </a:cxn>
                <a:cxn ang="0">
                  <a:pos x="80" y="57"/>
                </a:cxn>
                <a:cxn ang="0">
                  <a:pos x="83" y="59"/>
                </a:cxn>
              </a:cxnLst>
              <a:rect l="0" t="0" r="r" b="b"/>
              <a:pathLst>
                <a:path w="119" h="59">
                  <a:moveTo>
                    <a:pt x="83" y="59"/>
                  </a:moveTo>
                  <a:lnTo>
                    <a:pt x="83" y="59"/>
                  </a:lnTo>
                  <a:lnTo>
                    <a:pt x="84" y="57"/>
                  </a:lnTo>
                  <a:lnTo>
                    <a:pt x="88" y="56"/>
                  </a:lnTo>
                  <a:lnTo>
                    <a:pt x="88" y="56"/>
                  </a:lnTo>
                  <a:lnTo>
                    <a:pt x="93" y="56"/>
                  </a:lnTo>
                  <a:lnTo>
                    <a:pt x="96" y="56"/>
                  </a:lnTo>
                  <a:lnTo>
                    <a:pt x="100" y="55"/>
                  </a:lnTo>
                  <a:lnTo>
                    <a:pt x="100" y="55"/>
                  </a:lnTo>
                  <a:lnTo>
                    <a:pt x="102" y="54"/>
                  </a:lnTo>
                  <a:lnTo>
                    <a:pt x="104" y="52"/>
                  </a:lnTo>
                  <a:lnTo>
                    <a:pt x="109" y="46"/>
                  </a:lnTo>
                  <a:lnTo>
                    <a:pt x="109" y="46"/>
                  </a:lnTo>
                  <a:lnTo>
                    <a:pt x="113" y="43"/>
                  </a:lnTo>
                  <a:lnTo>
                    <a:pt x="116" y="42"/>
                  </a:lnTo>
                  <a:lnTo>
                    <a:pt x="119" y="40"/>
                  </a:lnTo>
                  <a:lnTo>
                    <a:pt x="119" y="40"/>
                  </a:lnTo>
                  <a:lnTo>
                    <a:pt x="116" y="38"/>
                  </a:lnTo>
                  <a:lnTo>
                    <a:pt x="114" y="37"/>
                  </a:lnTo>
                  <a:lnTo>
                    <a:pt x="112" y="38"/>
                  </a:lnTo>
                  <a:lnTo>
                    <a:pt x="112" y="38"/>
                  </a:lnTo>
                  <a:lnTo>
                    <a:pt x="110" y="40"/>
                  </a:lnTo>
                  <a:lnTo>
                    <a:pt x="108" y="42"/>
                  </a:lnTo>
                  <a:lnTo>
                    <a:pt x="105" y="42"/>
                  </a:lnTo>
                  <a:lnTo>
                    <a:pt x="105" y="42"/>
                  </a:lnTo>
                  <a:lnTo>
                    <a:pt x="103" y="40"/>
                  </a:lnTo>
                  <a:lnTo>
                    <a:pt x="102" y="38"/>
                  </a:lnTo>
                  <a:lnTo>
                    <a:pt x="101" y="36"/>
                  </a:lnTo>
                  <a:lnTo>
                    <a:pt x="99" y="35"/>
                  </a:lnTo>
                  <a:lnTo>
                    <a:pt x="99" y="35"/>
                  </a:lnTo>
                  <a:lnTo>
                    <a:pt x="93" y="32"/>
                  </a:lnTo>
                  <a:lnTo>
                    <a:pt x="89" y="27"/>
                  </a:lnTo>
                  <a:lnTo>
                    <a:pt x="85" y="24"/>
                  </a:lnTo>
                  <a:lnTo>
                    <a:pt x="80" y="21"/>
                  </a:lnTo>
                  <a:lnTo>
                    <a:pt x="80" y="21"/>
                  </a:lnTo>
                  <a:lnTo>
                    <a:pt x="59" y="11"/>
                  </a:lnTo>
                  <a:lnTo>
                    <a:pt x="59" y="11"/>
                  </a:lnTo>
                  <a:lnTo>
                    <a:pt x="49" y="7"/>
                  </a:lnTo>
                  <a:lnTo>
                    <a:pt x="45" y="4"/>
                  </a:lnTo>
                  <a:lnTo>
                    <a:pt x="42" y="2"/>
                  </a:lnTo>
                  <a:lnTo>
                    <a:pt x="41" y="0"/>
                  </a:lnTo>
                  <a:lnTo>
                    <a:pt x="41" y="0"/>
                  </a:lnTo>
                  <a:lnTo>
                    <a:pt x="41" y="0"/>
                  </a:lnTo>
                  <a:lnTo>
                    <a:pt x="41" y="0"/>
                  </a:lnTo>
                  <a:lnTo>
                    <a:pt x="36" y="3"/>
                  </a:lnTo>
                  <a:lnTo>
                    <a:pt x="30" y="7"/>
                  </a:lnTo>
                  <a:lnTo>
                    <a:pt x="30" y="7"/>
                  </a:lnTo>
                  <a:lnTo>
                    <a:pt x="28" y="10"/>
                  </a:lnTo>
                  <a:lnTo>
                    <a:pt x="25" y="11"/>
                  </a:lnTo>
                  <a:lnTo>
                    <a:pt x="18" y="14"/>
                  </a:lnTo>
                  <a:lnTo>
                    <a:pt x="18" y="14"/>
                  </a:lnTo>
                  <a:lnTo>
                    <a:pt x="14" y="17"/>
                  </a:lnTo>
                  <a:lnTo>
                    <a:pt x="14" y="17"/>
                  </a:lnTo>
                  <a:lnTo>
                    <a:pt x="10" y="18"/>
                  </a:lnTo>
                  <a:lnTo>
                    <a:pt x="7" y="17"/>
                  </a:lnTo>
                  <a:lnTo>
                    <a:pt x="4" y="17"/>
                  </a:lnTo>
                  <a:lnTo>
                    <a:pt x="0" y="17"/>
                  </a:lnTo>
                  <a:lnTo>
                    <a:pt x="0" y="17"/>
                  </a:lnTo>
                  <a:lnTo>
                    <a:pt x="1" y="22"/>
                  </a:lnTo>
                  <a:lnTo>
                    <a:pt x="3" y="25"/>
                  </a:lnTo>
                  <a:lnTo>
                    <a:pt x="7" y="32"/>
                  </a:lnTo>
                  <a:lnTo>
                    <a:pt x="7" y="32"/>
                  </a:lnTo>
                  <a:lnTo>
                    <a:pt x="8" y="35"/>
                  </a:lnTo>
                  <a:lnTo>
                    <a:pt x="9" y="37"/>
                  </a:lnTo>
                  <a:lnTo>
                    <a:pt x="9" y="37"/>
                  </a:lnTo>
                  <a:lnTo>
                    <a:pt x="19" y="47"/>
                  </a:lnTo>
                  <a:lnTo>
                    <a:pt x="28" y="58"/>
                  </a:lnTo>
                  <a:lnTo>
                    <a:pt x="28" y="58"/>
                  </a:lnTo>
                  <a:lnTo>
                    <a:pt x="35" y="56"/>
                  </a:lnTo>
                  <a:lnTo>
                    <a:pt x="43" y="55"/>
                  </a:lnTo>
                  <a:lnTo>
                    <a:pt x="43" y="55"/>
                  </a:lnTo>
                  <a:lnTo>
                    <a:pt x="46" y="54"/>
                  </a:lnTo>
                  <a:lnTo>
                    <a:pt x="48" y="53"/>
                  </a:lnTo>
                  <a:lnTo>
                    <a:pt x="48" y="53"/>
                  </a:lnTo>
                  <a:lnTo>
                    <a:pt x="61" y="55"/>
                  </a:lnTo>
                  <a:lnTo>
                    <a:pt x="75" y="56"/>
                  </a:lnTo>
                  <a:lnTo>
                    <a:pt x="75" y="56"/>
                  </a:lnTo>
                  <a:lnTo>
                    <a:pt x="80" y="57"/>
                  </a:lnTo>
                  <a:lnTo>
                    <a:pt x="83" y="59"/>
                  </a:lnTo>
                  <a:lnTo>
                    <a:pt x="83" y="59"/>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5" name="Freeform 684"/>
            <p:cNvSpPr>
              <a:spLocks/>
            </p:cNvSpPr>
            <p:nvPr/>
          </p:nvSpPr>
          <p:spPr bwMode="gray">
            <a:xfrm>
              <a:off x="4448664" y="3168622"/>
              <a:ext cx="143943" cy="50402"/>
            </a:xfrm>
            <a:custGeom>
              <a:avLst/>
              <a:gdLst/>
              <a:ahLst/>
              <a:cxnLst>
                <a:cxn ang="0">
                  <a:pos x="0" y="20"/>
                </a:cxn>
                <a:cxn ang="0">
                  <a:pos x="5" y="17"/>
                </a:cxn>
                <a:cxn ang="0">
                  <a:pos x="10" y="17"/>
                </a:cxn>
                <a:cxn ang="0">
                  <a:pos x="17" y="16"/>
                </a:cxn>
                <a:cxn ang="0">
                  <a:pos x="19" y="15"/>
                </a:cxn>
                <a:cxn ang="0">
                  <a:pos x="26" y="7"/>
                </a:cxn>
                <a:cxn ang="0">
                  <a:pos x="30" y="4"/>
                </a:cxn>
                <a:cxn ang="0">
                  <a:pos x="36" y="1"/>
                </a:cxn>
                <a:cxn ang="0">
                  <a:pos x="38" y="5"/>
                </a:cxn>
                <a:cxn ang="0">
                  <a:pos x="40" y="7"/>
                </a:cxn>
                <a:cxn ang="0">
                  <a:pos x="44" y="6"/>
                </a:cxn>
                <a:cxn ang="0">
                  <a:pos x="49" y="3"/>
                </a:cxn>
                <a:cxn ang="0">
                  <a:pos x="60" y="0"/>
                </a:cxn>
                <a:cxn ang="0">
                  <a:pos x="65" y="0"/>
                </a:cxn>
                <a:cxn ang="0">
                  <a:pos x="90" y="7"/>
                </a:cxn>
                <a:cxn ang="0">
                  <a:pos x="96" y="11"/>
                </a:cxn>
                <a:cxn ang="0">
                  <a:pos x="99" y="14"/>
                </a:cxn>
                <a:cxn ang="0">
                  <a:pos x="100" y="15"/>
                </a:cxn>
                <a:cxn ang="0">
                  <a:pos x="97" y="21"/>
                </a:cxn>
                <a:cxn ang="0">
                  <a:pos x="91" y="31"/>
                </a:cxn>
                <a:cxn ang="0">
                  <a:pos x="85" y="27"/>
                </a:cxn>
                <a:cxn ang="0">
                  <a:pos x="71" y="24"/>
                </a:cxn>
                <a:cxn ang="0">
                  <a:pos x="63" y="25"/>
                </a:cxn>
                <a:cxn ang="0">
                  <a:pos x="43" y="30"/>
                </a:cxn>
                <a:cxn ang="0">
                  <a:pos x="38" y="34"/>
                </a:cxn>
                <a:cxn ang="0">
                  <a:pos x="32" y="34"/>
                </a:cxn>
                <a:cxn ang="0">
                  <a:pos x="27" y="32"/>
                </a:cxn>
                <a:cxn ang="0">
                  <a:pos x="22" y="32"/>
                </a:cxn>
                <a:cxn ang="0">
                  <a:pos x="19" y="32"/>
                </a:cxn>
                <a:cxn ang="0">
                  <a:pos x="11" y="29"/>
                </a:cxn>
                <a:cxn ang="0">
                  <a:pos x="2" y="27"/>
                </a:cxn>
                <a:cxn ang="0">
                  <a:pos x="1" y="24"/>
                </a:cxn>
                <a:cxn ang="0">
                  <a:pos x="0" y="20"/>
                </a:cxn>
              </a:cxnLst>
              <a:rect l="0" t="0" r="r" b="b"/>
              <a:pathLst>
                <a:path w="100" h="35">
                  <a:moveTo>
                    <a:pt x="0" y="20"/>
                  </a:moveTo>
                  <a:lnTo>
                    <a:pt x="0" y="20"/>
                  </a:lnTo>
                  <a:lnTo>
                    <a:pt x="1" y="18"/>
                  </a:lnTo>
                  <a:lnTo>
                    <a:pt x="5" y="17"/>
                  </a:lnTo>
                  <a:lnTo>
                    <a:pt x="5" y="17"/>
                  </a:lnTo>
                  <a:lnTo>
                    <a:pt x="10" y="17"/>
                  </a:lnTo>
                  <a:lnTo>
                    <a:pt x="13" y="17"/>
                  </a:lnTo>
                  <a:lnTo>
                    <a:pt x="17" y="16"/>
                  </a:lnTo>
                  <a:lnTo>
                    <a:pt x="17" y="16"/>
                  </a:lnTo>
                  <a:lnTo>
                    <a:pt x="19" y="15"/>
                  </a:lnTo>
                  <a:lnTo>
                    <a:pt x="21" y="13"/>
                  </a:lnTo>
                  <a:lnTo>
                    <a:pt x="26" y="7"/>
                  </a:lnTo>
                  <a:lnTo>
                    <a:pt x="26" y="7"/>
                  </a:lnTo>
                  <a:lnTo>
                    <a:pt x="30" y="4"/>
                  </a:lnTo>
                  <a:lnTo>
                    <a:pt x="33" y="3"/>
                  </a:lnTo>
                  <a:lnTo>
                    <a:pt x="36" y="1"/>
                  </a:lnTo>
                  <a:lnTo>
                    <a:pt x="36" y="1"/>
                  </a:lnTo>
                  <a:lnTo>
                    <a:pt x="38" y="5"/>
                  </a:lnTo>
                  <a:lnTo>
                    <a:pt x="40" y="7"/>
                  </a:lnTo>
                  <a:lnTo>
                    <a:pt x="40" y="7"/>
                  </a:lnTo>
                  <a:lnTo>
                    <a:pt x="42" y="7"/>
                  </a:lnTo>
                  <a:lnTo>
                    <a:pt x="44" y="6"/>
                  </a:lnTo>
                  <a:lnTo>
                    <a:pt x="44" y="6"/>
                  </a:lnTo>
                  <a:lnTo>
                    <a:pt x="49" y="3"/>
                  </a:lnTo>
                  <a:lnTo>
                    <a:pt x="54" y="0"/>
                  </a:lnTo>
                  <a:lnTo>
                    <a:pt x="60" y="0"/>
                  </a:lnTo>
                  <a:lnTo>
                    <a:pt x="65" y="0"/>
                  </a:lnTo>
                  <a:lnTo>
                    <a:pt x="65" y="0"/>
                  </a:lnTo>
                  <a:lnTo>
                    <a:pt x="90" y="7"/>
                  </a:lnTo>
                  <a:lnTo>
                    <a:pt x="90" y="7"/>
                  </a:lnTo>
                  <a:lnTo>
                    <a:pt x="93" y="9"/>
                  </a:lnTo>
                  <a:lnTo>
                    <a:pt x="96" y="11"/>
                  </a:lnTo>
                  <a:lnTo>
                    <a:pt x="96" y="11"/>
                  </a:lnTo>
                  <a:lnTo>
                    <a:pt x="99" y="14"/>
                  </a:lnTo>
                  <a:lnTo>
                    <a:pt x="99" y="14"/>
                  </a:lnTo>
                  <a:lnTo>
                    <a:pt x="100" y="15"/>
                  </a:lnTo>
                  <a:lnTo>
                    <a:pt x="100" y="16"/>
                  </a:lnTo>
                  <a:lnTo>
                    <a:pt x="97" y="21"/>
                  </a:lnTo>
                  <a:lnTo>
                    <a:pt x="94" y="27"/>
                  </a:lnTo>
                  <a:lnTo>
                    <a:pt x="91" y="31"/>
                  </a:lnTo>
                  <a:lnTo>
                    <a:pt x="91" y="31"/>
                  </a:lnTo>
                  <a:lnTo>
                    <a:pt x="85" y="27"/>
                  </a:lnTo>
                  <a:lnTo>
                    <a:pt x="79" y="24"/>
                  </a:lnTo>
                  <a:lnTo>
                    <a:pt x="71" y="24"/>
                  </a:lnTo>
                  <a:lnTo>
                    <a:pt x="63" y="25"/>
                  </a:lnTo>
                  <a:lnTo>
                    <a:pt x="63" y="25"/>
                  </a:lnTo>
                  <a:lnTo>
                    <a:pt x="50" y="28"/>
                  </a:lnTo>
                  <a:lnTo>
                    <a:pt x="43" y="30"/>
                  </a:lnTo>
                  <a:lnTo>
                    <a:pt x="38" y="34"/>
                  </a:lnTo>
                  <a:lnTo>
                    <a:pt x="38" y="34"/>
                  </a:lnTo>
                  <a:lnTo>
                    <a:pt x="34" y="35"/>
                  </a:lnTo>
                  <a:lnTo>
                    <a:pt x="32" y="34"/>
                  </a:lnTo>
                  <a:lnTo>
                    <a:pt x="29" y="32"/>
                  </a:lnTo>
                  <a:lnTo>
                    <a:pt x="27" y="32"/>
                  </a:lnTo>
                  <a:lnTo>
                    <a:pt x="27" y="32"/>
                  </a:lnTo>
                  <a:lnTo>
                    <a:pt x="22" y="32"/>
                  </a:lnTo>
                  <a:lnTo>
                    <a:pt x="21" y="34"/>
                  </a:lnTo>
                  <a:lnTo>
                    <a:pt x="19" y="32"/>
                  </a:lnTo>
                  <a:lnTo>
                    <a:pt x="19" y="32"/>
                  </a:lnTo>
                  <a:lnTo>
                    <a:pt x="11" y="29"/>
                  </a:lnTo>
                  <a:lnTo>
                    <a:pt x="7" y="27"/>
                  </a:lnTo>
                  <a:lnTo>
                    <a:pt x="2" y="27"/>
                  </a:lnTo>
                  <a:lnTo>
                    <a:pt x="2" y="27"/>
                  </a:lnTo>
                  <a:lnTo>
                    <a:pt x="1" y="24"/>
                  </a:lnTo>
                  <a:lnTo>
                    <a:pt x="0" y="20"/>
                  </a:lnTo>
                  <a:lnTo>
                    <a:pt x="0" y="20"/>
                  </a:lnTo>
                  <a:close/>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grpSp>
          <p:nvGrpSpPr>
            <p:cNvPr id="486" name="Group 687"/>
            <p:cNvGrpSpPr>
              <a:grpSpLocks/>
            </p:cNvGrpSpPr>
            <p:nvPr/>
          </p:nvGrpSpPr>
          <p:grpSpPr bwMode="auto">
            <a:xfrm>
              <a:off x="5935663" y="2133600"/>
              <a:ext cx="2185987" cy="1228725"/>
              <a:chOff x="3739" y="1344"/>
              <a:chExt cx="1377" cy="774"/>
            </a:xfrm>
          </p:grpSpPr>
          <p:sp>
            <p:nvSpPr>
              <p:cNvPr id="487" name="Freeform 688"/>
              <p:cNvSpPr>
                <a:spLocks/>
              </p:cNvSpPr>
              <p:nvPr/>
            </p:nvSpPr>
            <p:spPr bwMode="gray">
              <a:xfrm>
                <a:off x="3739" y="1344"/>
                <a:ext cx="1377" cy="774"/>
              </a:xfrm>
              <a:custGeom>
                <a:avLst/>
                <a:gdLst/>
                <a:ahLst/>
                <a:cxnLst>
                  <a:cxn ang="0">
                    <a:pos x="137" y="42"/>
                  </a:cxn>
                  <a:cxn ang="0">
                    <a:pos x="198" y="44"/>
                  </a:cxn>
                  <a:cxn ang="0">
                    <a:pos x="216" y="22"/>
                  </a:cxn>
                  <a:cxn ang="0">
                    <a:pos x="294" y="23"/>
                  </a:cxn>
                  <a:cxn ang="0">
                    <a:pos x="368" y="32"/>
                  </a:cxn>
                  <a:cxn ang="0">
                    <a:pos x="364" y="83"/>
                  </a:cxn>
                  <a:cxn ang="0">
                    <a:pos x="277" y="130"/>
                  </a:cxn>
                  <a:cxn ang="0">
                    <a:pos x="320" y="128"/>
                  </a:cxn>
                  <a:cxn ang="0">
                    <a:pos x="395" y="131"/>
                  </a:cxn>
                  <a:cxn ang="0">
                    <a:pos x="454" y="131"/>
                  </a:cxn>
                  <a:cxn ang="0">
                    <a:pos x="507" y="141"/>
                  </a:cxn>
                  <a:cxn ang="0">
                    <a:pos x="546" y="116"/>
                  </a:cxn>
                  <a:cxn ang="0">
                    <a:pos x="613" y="161"/>
                  </a:cxn>
                  <a:cxn ang="0">
                    <a:pos x="672" y="182"/>
                  </a:cxn>
                  <a:cxn ang="0">
                    <a:pos x="749" y="186"/>
                  </a:cxn>
                  <a:cxn ang="0">
                    <a:pos x="789" y="162"/>
                  </a:cxn>
                  <a:cxn ang="0">
                    <a:pos x="830" y="137"/>
                  </a:cxn>
                  <a:cxn ang="0">
                    <a:pos x="868" y="171"/>
                  </a:cxn>
                  <a:cxn ang="0">
                    <a:pos x="945" y="180"/>
                  </a:cxn>
                  <a:cxn ang="0">
                    <a:pos x="1082" y="201"/>
                  </a:cxn>
                  <a:cxn ang="0">
                    <a:pos x="1144" y="228"/>
                  </a:cxn>
                  <a:cxn ang="0">
                    <a:pos x="1245" y="260"/>
                  </a:cxn>
                  <a:cxn ang="0">
                    <a:pos x="1327" y="221"/>
                  </a:cxn>
                  <a:cxn ang="0">
                    <a:pos x="1433" y="266"/>
                  </a:cxn>
                  <a:cxn ang="0">
                    <a:pos x="1487" y="291"/>
                  </a:cxn>
                  <a:cxn ang="0">
                    <a:pos x="1524" y="333"/>
                  </a:cxn>
                  <a:cxn ang="0">
                    <a:pos x="1461" y="350"/>
                  </a:cxn>
                  <a:cxn ang="0">
                    <a:pos x="1413" y="313"/>
                  </a:cxn>
                  <a:cxn ang="0">
                    <a:pos x="1336" y="353"/>
                  </a:cxn>
                  <a:cxn ang="0">
                    <a:pos x="1346" y="410"/>
                  </a:cxn>
                  <a:cxn ang="0">
                    <a:pos x="1243" y="470"/>
                  </a:cxn>
                  <a:cxn ang="0">
                    <a:pos x="1180" y="475"/>
                  </a:cxn>
                  <a:cxn ang="0">
                    <a:pos x="1136" y="490"/>
                  </a:cxn>
                  <a:cxn ang="0">
                    <a:pos x="1128" y="534"/>
                  </a:cxn>
                  <a:cxn ang="0">
                    <a:pos x="1115" y="572"/>
                  </a:cxn>
                  <a:cxn ang="0">
                    <a:pos x="1083" y="633"/>
                  </a:cxn>
                  <a:cxn ang="0">
                    <a:pos x="1033" y="659"/>
                  </a:cxn>
                  <a:cxn ang="0">
                    <a:pos x="1052" y="523"/>
                  </a:cxn>
                  <a:cxn ang="0">
                    <a:pos x="1133" y="450"/>
                  </a:cxn>
                  <a:cxn ang="0">
                    <a:pos x="1114" y="439"/>
                  </a:cxn>
                  <a:cxn ang="0">
                    <a:pos x="1097" y="433"/>
                  </a:cxn>
                  <a:cxn ang="0">
                    <a:pos x="1040" y="450"/>
                  </a:cxn>
                  <a:cxn ang="0">
                    <a:pos x="999" y="497"/>
                  </a:cxn>
                  <a:cxn ang="0">
                    <a:pos x="966" y="494"/>
                  </a:cxn>
                  <a:cxn ang="0">
                    <a:pos x="927" y="486"/>
                  </a:cxn>
                  <a:cxn ang="0">
                    <a:pos x="871" y="488"/>
                  </a:cxn>
                  <a:cxn ang="0">
                    <a:pos x="729" y="583"/>
                  </a:cxn>
                  <a:cxn ang="0">
                    <a:pos x="749" y="603"/>
                  </a:cxn>
                  <a:cxn ang="0">
                    <a:pos x="769" y="609"/>
                  </a:cxn>
                  <a:cxn ang="0">
                    <a:pos x="794" y="688"/>
                  </a:cxn>
                  <a:cxn ang="0">
                    <a:pos x="717" y="852"/>
                  </a:cxn>
                  <a:cxn ang="0">
                    <a:pos x="660" y="844"/>
                  </a:cxn>
                  <a:cxn ang="0">
                    <a:pos x="698" y="780"/>
                  </a:cxn>
                  <a:cxn ang="0">
                    <a:pos x="674" y="755"/>
                  </a:cxn>
                  <a:cxn ang="0">
                    <a:pos x="623" y="703"/>
                  </a:cxn>
                  <a:cxn ang="0">
                    <a:pos x="559" y="631"/>
                  </a:cxn>
                  <a:cxn ang="0">
                    <a:pos x="453" y="716"/>
                  </a:cxn>
                  <a:cxn ang="0">
                    <a:pos x="328" y="721"/>
                  </a:cxn>
                  <a:cxn ang="0">
                    <a:pos x="260" y="708"/>
                  </a:cxn>
                  <a:cxn ang="0">
                    <a:pos x="179" y="669"/>
                  </a:cxn>
                  <a:cxn ang="0">
                    <a:pos x="124" y="705"/>
                  </a:cxn>
                  <a:cxn ang="0">
                    <a:pos x="40" y="706"/>
                  </a:cxn>
                </a:cxnLst>
                <a:rect l="0" t="0" r="r" b="b"/>
                <a:pathLst>
                  <a:path w="1541" h="866">
                    <a:moveTo>
                      <a:pt x="50" y="61"/>
                    </a:moveTo>
                    <a:lnTo>
                      <a:pt x="50" y="61"/>
                    </a:lnTo>
                    <a:lnTo>
                      <a:pt x="57" y="60"/>
                    </a:lnTo>
                    <a:lnTo>
                      <a:pt x="65" y="59"/>
                    </a:lnTo>
                    <a:lnTo>
                      <a:pt x="69" y="57"/>
                    </a:lnTo>
                    <a:lnTo>
                      <a:pt x="73" y="55"/>
                    </a:lnTo>
                    <a:lnTo>
                      <a:pt x="75" y="53"/>
                    </a:lnTo>
                    <a:lnTo>
                      <a:pt x="77" y="49"/>
                    </a:lnTo>
                    <a:lnTo>
                      <a:pt x="77" y="49"/>
                    </a:lnTo>
                    <a:lnTo>
                      <a:pt x="78" y="47"/>
                    </a:lnTo>
                    <a:lnTo>
                      <a:pt x="80" y="46"/>
                    </a:lnTo>
                    <a:lnTo>
                      <a:pt x="86" y="45"/>
                    </a:lnTo>
                    <a:lnTo>
                      <a:pt x="86" y="45"/>
                    </a:lnTo>
                    <a:lnTo>
                      <a:pt x="97" y="44"/>
                    </a:lnTo>
                    <a:lnTo>
                      <a:pt x="103" y="44"/>
                    </a:lnTo>
                    <a:lnTo>
                      <a:pt x="107" y="45"/>
                    </a:lnTo>
                    <a:lnTo>
                      <a:pt x="107" y="45"/>
                    </a:lnTo>
                    <a:lnTo>
                      <a:pt x="113" y="46"/>
                    </a:lnTo>
                    <a:lnTo>
                      <a:pt x="119" y="46"/>
                    </a:lnTo>
                    <a:lnTo>
                      <a:pt x="125" y="44"/>
                    </a:lnTo>
                    <a:lnTo>
                      <a:pt x="130" y="42"/>
                    </a:lnTo>
                    <a:lnTo>
                      <a:pt x="130" y="42"/>
                    </a:lnTo>
                    <a:lnTo>
                      <a:pt x="132" y="43"/>
                    </a:lnTo>
                    <a:lnTo>
                      <a:pt x="134" y="43"/>
                    </a:lnTo>
                    <a:lnTo>
                      <a:pt x="136" y="43"/>
                    </a:lnTo>
                    <a:lnTo>
                      <a:pt x="136" y="43"/>
                    </a:lnTo>
                    <a:lnTo>
                      <a:pt x="137" y="42"/>
                    </a:lnTo>
                    <a:lnTo>
                      <a:pt x="138" y="42"/>
                    </a:lnTo>
                    <a:lnTo>
                      <a:pt x="138" y="42"/>
                    </a:lnTo>
                    <a:lnTo>
                      <a:pt x="141" y="44"/>
                    </a:lnTo>
                    <a:lnTo>
                      <a:pt x="143" y="45"/>
                    </a:lnTo>
                    <a:lnTo>
                      <a:pt x="145" y="45"/>
                    </a:lnTo>
                    <a:lnTo>
                      <a:pt x="145" y="45"/>
                    </a:lnTo>
                    <a:lnTo>
                      <a:pt x="151" y="45"/>
                    </a:lnTo>
                    <a:lnTo>
                      <a:pt x="158" y="46"/>
                    </a:lnTo>
                    <a:lnTo>
                      <a:pt x="163" y="49"/>
                    </a:lnTo>
                    <a:lnTo>
                      <a:pt x="169" y="53"/>
                    </a:lnTo>
                    <a:lnTo>
                      <a:pt x="169" y="53"/>
                    </a:lnTo>
                    <a:lnTo>
                      <a:pt x="171" y="54"/>
                    </a:lnTo>
                    <a:lnTo>
                      <a:pt x="173" y="53"/>
                    </a:lnTo>
                    <a:lnTo>
                      <a:pt x="173" y="53"/>
                    </a:lnTo>
                    <a:lnTo>
                      <a:pt x="177" y="50"/>
                    </a:lnTo>
                    <a:lnTo>
                      <a:pt x="181" y="49"/>
                    </a:lnTo>
                    <a:lnTo>
                      <a:pt x="187" y="47"/>
                    </a:lnTo>
                    <a:lnTo>
                      <a:pt x="192" y="49"/>
                    </a:lnTo>
                    <a:lnTo>
                      <a:pt x="192" y="49"/>
                    </a:lnTo>
                    <a:lnTo>
                      <a:pt x="195" y="50"/>
                    </a:lnTo>
                    <a:lnTo>
                      <a:pt x="198" y="51"/>
                    </a:lnTo>
                    <a:lnTo>
                      <a:pt x="199" y="50"/>
                    </a:lnTo>
                    <a:lnTo>
                      <a:pt x="199" y="50"/>
                    </a:lnTo>
                    <a:lnTo>
                      <a:pt x="200" y="49"/>
                    </a:lnTo>
                    <a:lnTo>
                      <a:pt x="200" y="46"/>
                    </a:lnTo>
                    <a:lnTo>
                      <a:pt x="199" y="45"/>
                    </a:lnTo>
                    <a:lnTo>
                      <a:pt x="198" y="44"/>
                    </a:lnTo>
                    <a:lnTo>
                      <a:pt x="198" y="44"/>
                    </a:lnTo>
                    <a:lnTo>
                      <a:pt x="193" y="42"/>
                    </a:lnTo>
                    <a:lnTo>
                      <a:pt x="189" y="40"/>
                    </a:lnTo>
                    <a:lnTo>
                      <a:pt x="187" y="35"/>
                    </a:lnTo>
                    <a:lnTo>
                      <a:pt x="184" y="31"/>
                    </a:lnTo>
                    <a:lnTo>
                      <a:pt x="184" y="31"/>
                    </a:lnTo>
                    <a:lnTo>
                      <a:pt x="184" y="30"/>
                    </a:lnTo>
                    <a:lnTo>
                      <a:pt x="185" y="28"/>
                    </a:lnTo>
                    <a:lnTo>
                      <a:pt x="187" y="26"/>
                    </a:lnTo>
                    <a:lnTo>
                      <a:pt x="188" y="28"/>
                    </a:lnTo>
                    <a:lnTo>
                      <a:pt x="188" y="28"/>
                    </a:lnTo>
                    <a:lnTo>
                      <a:pt x="194" y="31"/>
                    </a:lnTo>
                    <a:lnTo>
                      <a:pt x="198" y="32"/>
                    </a:lnTo>
                    <a:lnTo>
                      <a:pt x="201" y="32"/>
                    </a:lnTo>
                    <a:lnTo>
                      <a:pt x="201" y="32"/>
                    </a:lnTo>
                    <a:lnTo>
                      <a:pt x="201" y="33"/>
                    </a:lnTo>
                    <a:lnTo>
                      <a:pt x="202" y="33"/>
                    </a:lnTo>
                    <a:lnTo>
                      <a:pt x="202" y="33"/>
                    </a:lnTo>
                    <a:lnTo>
                      <a:pt x="204" y="33"/>
                    </a:lnTo>
                    <a:lnTo>
                      <a:pt x="205" y="33"/>
                    </a:lnTo>
                    <a:lnTo>
                      <a:pt x="205" y="33"/>
                    </a:lnTo>
                    <a:lnTo>
                      <a:pt x="206" y="29"/>
                    </a:lnTo>
                    <a:lnTo>
                      <a:pt x="209" y="25"/>
                    </a:lnTo>
                    <a:lnTo>
                      <a:pt x="211" y="24"/>
                    </a:lnTo>
                    <a:lnTo>
                      <a:pt x="215" y="23"/>
                    </a:lnTo>
                    <a:lnTo>
                      <a:pt x="215" y="23"/>
                    </a:lnTo>
                    <a:lnTo>
                      <a:pt x="216" y="22"/>
                    </a:lnTo>
                    <a:lnTo>
                      <a:pt x="216" y="20"/>
                    </a:lnTo>
                    <a:lnTo>
                      <a:pt x="218" y="17"/>
                    </a:lnTo>
                    <a:lnTo>
                      <a:pt x="218" y="17"/>
                    </a:lnTo>
                    <a:lnTo>
                      <a:pt x="220" y="14"/>
                    </a:lnTo>
                    <a:lnTo>
                      <a:pt x="223" y="12"/>
                    </a:lnTo>
                    <a:lnTo>
                      <a:pt x="223" y="12"/>
                    </a:lnTo>
                    <a:lnTo>
                      <a:pt x="229" y="10"/>
                    </a:lnTo>
                    <a:lnTo>
                      <a:pt x="229" y="10"/>
                    </a:lnTo>
                    <a:lnTo>
                      <a:pt x="239" y="4"/>
                    </a:lnTo>
                    <a:lnTo>
                      <a:pt x="244" y="2"/>
                    </a:lnTo>
                    <a:lnTo>
                      <a:pt x="251" y="0"/>
                    </a:lnTo>
                    <a:lnTo>
                      <a:pt x="251" y="0"/>
                    </a:lnTo>
                    <a:lnTo>
                      <a:pt x="253" y="0"/>
                    </a:lnTo>
                    <a:lnTo>
                      <a:pt x="255" y="1"/>
                    </a:lnTo>
                    <a:lnTo>
                      <a:pt x="260" y="2"/>
                    </a:lnTo>
                    <a:lnTo>
                      <a:pt x="260" y="2"/>
                    </a:lnTo>
                    <a:lnTo>
                      <a:pt x="272" y="4"/>
                    </a:lnTo>
                    <a:lnTo>
                      <a:pt x="272" y="4"/>
                    </a:lnTo>
                    <a:lnTo>
                      <a:pt x="277" y="4"/>
                    </a:lnTo>
                    <a:lnTo>
                      <a:pt x="285" y="5"/>
                    </a:lnTo>
                    <a:lnTo>
                      <a:pt x="289" y="7"/>
                    </a:lnTo>
                    <a:lnTo>
                      <a:pt x="293" y="9"/>
                    </a:lnTo>
                    <a:lnTo>
                      <a:pt x="294" y="13"/>
                    </a:lnTo>
                    <a:lnTo>
                      <a:pt x="295" y="20"/>
                    </a:lnTo>
                    <a:lnTo>
                      <a:pt x="295" y="20"/>
                    </a:lnTo>
                    <a:lnTo>
                      <a:pt x="295" y="22"/>
                    </a:lnTo>
                    <a:lnTo>
                      <a:pt x="294" y="23"/>
                    </a:lnTo>
                    <a:lnTo>
                      <a:pt x="290" y="25"/>
                    </a:lnTo>
                    <a:lnTo>
                      <a:pt x="287" y="28"/>
                    </a:lnTo>
                    <a:lnTo>
                      <a:pt x="284" y="30"/>
                    </a:lnTo>
                    <a:lnTo>
                      <a:pt x="284" y="30"/>
                    </a:lnTo>
                    <a:lnTo>
                      <a:pt x="283" y="32"/>
                    </a:lnTo>
                    <a:lnTo>
                      <a:pt x="284" y="33"/>
                    </a:lnTo>
                    <a:lnTo>
                      <a:pt x="286" y="36"/>
                    </a:lnTo>
                    <a:lnTo>
                      <a:pt x="286" y="36"/>
                    </a:lnTo>
                    <a:lnTo>
                      <a:pt x="287" y="36"/>
                    </a:lnTo>
                    <a:lnTo>
                      <a:pt x="289" y="36"/>
                    </a:lnTo>
                    <a:lnTo>
                      <a:pt x="293" y="34"/>
                    </a:lnTo>
                    <a:lnTo>
                      <a:pt x="293" y="34"/>
                    </a:lnTo>
                    <a:lnTo>
                      <a:pt x="297" y="33"/>
                    </a:lnTo>
                    <a:lnTo>
                      <a:pt x="302" y="32"/>
                    </a:lnTo>
                    <a:lnTo>
                      <a:pt x="311" y="32"/>
                    </a:lnTo>
                    <a:lnTo>
                      <a:pt x="311" y="32"/>
                    </a:lnTo>
                    <a:lnTo>
                      <a:pt x="320" y="31"/>
                    </a:lnTo>
                    <a:lnTo>
                      <a:pt x="325" y="31"/>
                    </a:lnTo>
                    <a:lnTo>
                      <a:pt x="329" y="32"/>
                    </a:lnTo>
                    <a:lnTo>
                      <a:pt x="329" y="32"/>
                    </a:lnTo>
                    <a:lnTo>
                      <a:pt x="336" y="34"/>
                    </a:lnTo>
                    <a:lnTo>
                      <a:pt x="340" y="33"/>
                    </a:lnTo>
                    <a:lnTo>
                      <a:pt x="342" y="32"/>
                    </a:lnTo>
                    <a:lnTo>
                      <a:pt x="347" y="31"/>
                    </a:lnTo>
                    <a:lnTo>
                      <a:pt x="347" y="31"/>
                    </a:lnTo>
                    <a:lnTo>
                      <a:pt x="359" y="31"/>
                    </a:lnTo>
                    <a:lnTo>
                      <a:pt x="368" y="32"/>
                    </a:lnTo>
                    <a:lnTo>
                      <a:pt x="372" y="33"/>
                    </a:lnTo>
                    <a:lnTo>
                      <a:pt x="372" y="33"/>
                    </a:lnTo>
                    <a:lnTo>
                      <a:pt x="374" y="36"/>
                    </a:lnTo>
                    <a:lnTo>
                      <a:pt x="378" y="39"/>
                    </a:lnTo>
                    <a:lnTo>
                      <a:pt x="378" y="39"/>
                    </a:lnTo>
                    <a:lnTo>
                      <a:pt x="382" y="39"/>
                    </a:lnTo>
                    <a:lnTo>
                      <a:pt x="384" y="39"/>
                    </a:lnTo>
                    <a:lnTo>
                      <a:pt x="387" y="41"/>
                    </a:lnTo>
                    <a:lnTo>
                      <a:pt x="387" y="41"/>
                    </a:lnTo>
                    <a:lnTo>
                      <a:pt x="389" y="44"/>
                    </a:lnTo>
                    <a:lnTo>
                      <a:pt x="390" y="46"/>
                    </a:lnTo>
                    <a:lnTo>
                      <a:pt x="390" y="46"/>
                    </a:lnTo>
                    <a:lnTo>
                      <a:pt x="388" y="52"/>
                    </a:lnTo>
                    <a:lnTo>
                      <a:pt x="385" y="57"/>
                    </a:lnTo>
                    <a:lnTo>
                      <a:pt x="385" y="57"/>
                    </a:lnTo>
                    <a:lnTo>
                      <a:pt x="385" y="62"/>
                    </a:lnTo>
                    <a:lnTo>
                      <a:pt x="387" y="64"/>
                    </a:lnTo>
                    <a:lnTo>
                      <a:pt x="387" y="65"/>
                    </a:lnTo>
                    <a:lnTo>
                      <a:pt x="384" y="70"/>
                    </a:lnTo>
                    <a:lnTo>
                      <a:pt x="384" y="70"/>
                    </a:lnTo>
                    <a:lnTo>
                      <a:pt x="383" y="73"/>
                    </a:lnTo>
                    <a:lnTo>
                      <a:pt x="382" y="74"/>
                    </a:lnTo>
                    <a:lnTo>
                      <a:pt x="381" y="75"/>
                    </a:lnTo>
                    <a:lnTo>
                      <a:pt x="381" y="75"/>
                    </a:lnTo>
                    <a:lnTo>
                      <a:pt x="373" y="78"/>
                    </a:lnTo>
                    <a:lnTo>
                      <a:pt x="364" y="83"/>
                    </a:lnTo>
                    <a:lnTo>
                      <a:pt x="364" y="83"/>
                    </a:lnTo>
                    <a:lnTo>
                      <a:pt x="357" y="88"/>
                    </a:lnTo>
                    <a:lnTo>
                      <a:pt x="353" y="91"/>
                    </a:lnTo>
                    <a:lnTo>
                      <a:pt x="350" y="93"/>
                    </a:lnTo>
                    <a:lnTo>
                      <a:pt x="350" y="93"/>
                    </a:lnTo>
                    <a:lnTo>
                      <a:pt x="343" y="94"/>
                    </a:lnTo>
                    <a:lnTo>
                      <a:pt x="341" y="94"/>
                    </a:lnTo>
                    <a:lnTo>
                      <a:pt x="338" y="95"/>
                    </a:lnTo>
                    <a:lnTo>
                      <a:pt x="338" y="95"/>
                    </a:lnTo>
                    <a:lnTo>
                      <a:pt x="335" y="97"/>
                    </a:lnTo>
                    <a:lnTo>
                      <a:pt x="330" y="101"/>
                    </a:lnTo>
                    <a:lnTo>
                      <a:pt x="327" y="104"/>
                    </a:lnTo>
                    <a:lnTo>
                      <a:pt x="322" y="107"/>
                    </a:lnTo>
                    <a:lnTo>
                      <a:pt x="322" y="107"/>
                    </a:lnTo>
                    <a:lnTo>
                      <a:pt x="319" y="108"/>
                    </a:lnTo>
                    <a:lnTo>
                      <a:pt x="317" y="108"/>
                    </a:lnTo>
                    <a:lnTo>
                      <a:pt x="311" y="109"/>
                    </a:lnTo>
                    <a:lnTo>
                      <a:pt x="311" y="109"/>
                    </a:lnTo>
                    <a:lnTo>
                      <a:pt x="307" y="112"/>
                    </a:lnTo>
                    <a:lnTo>
                      <a:pt x="304" y="116"/>
                    </a:lnTo>
                    <a:lnTo>
                      <a:pt x="300" y="119"/>
                    </a:lnTo>
                    <a:lnTo>
                      <a:pt x="297" y="122"/>
                    </a:lnTo>
                    <a:lnTo>
                      <a:pt x="297" y="122"/>
                    </a:lnTo>
                    <a:lnTo>
                      <a:pt x="293" y="123"/>
                    </a:lnTo>
                    <a:lnTo>
                      <a:pt x="293" y="123"/>
                    </a:lnTo>
                    <a:lnTo>
                      <a:pt x="287" y="125"/>
                    </a:lnTo>
                    <a:lnTo>
                      <a:pt x="282" y="127"/>
                    </a:lnTo>
                    <a:lnTo>
                      <a:pt x="277" y="130"/>
                    </a:lnTo>
                    <a:lnTo>
                      <a:pt x="272" y="133"/>
                    </a:lnTo>
                    <a:lnTo>
                      <a:pt x="272" y="133"/>
                    </a:lnTo>
                    <a:lnTo>
                      <a:pt x="266" y="135"/>
                    </a:lnTo>
                    <a:lnTo>
                      <a:pt x="261" y="137"/>
                    </a:lnTo>
                    <a:lnTo>
                      <a:pt x="261" y="137"/>
                    </a:lnTo>
                    <a:lnTo>
                      <a:pt x="261" y="138"/>
                    </a:lnTo>
                    <a:lnTo>
                      <a:pt x="261" y="138"/>
                    </a:lnTo>
                    <a:lnTo>
                      <a:pt x="262" y="139"/>
                    </a:lnTo>
                    <a:lnTo>
                      <a:pt x="262" y="139"/>
                    </a:lnTo>
                    <a:lnTo>
                      <a:pt x="263" y="139"/>
                    </a:lnTo>
                    <a:lnTo>
                      <a:pt x="264" y="139"/>
                    </a:lnTo>
                    <a:lnTo>
                      <a:pt x="264" y="139"/>
                    </a:lnTo>
                    <a:lnTo>
                      <a:pt x="268" y="139"/>
                    </a:lnTo>
                    <a:lnTo>
                      <a:pt x="273" y="141"/>
                    </a:lnTo>
                    <a:lnTo>
                      <a:pt x="277" y="141"/>
                    </a:lnTo>
                    <a:lnTo>
                      <a:pt x="278" y="141"/>
                    </a:lnTo>
                    <a:lnTo>
                      <a:pt x="281" y="140"/>
                    </a:lnTo>
                    <a:lnTo>
                      <a:pt x="281" y="140"/>
                    </a:lnTo>
                    <a:lnTo>
                      <a:pt x="288" y="135"/>
                    </a:lnTo>
                    <a:lnTo>
                      <a:pt x="296" y="129"/>
                    </a:lnTo>
                    <a:lnTo>
                      <a:pt x="300" y="128"/>
                    </a:lnTo>
                    <a:lnTo>
                      <a:pt x="305" y="127"/>
                    </a:lnTo>
                    <a:lnTo>
                      <a:pt x="309" y="127"/>
                    </a:lnTo>
                    <a:lnTo>
                      <a:pt x="314" y="128"/>
                    </a:lnTo>
                    <a:lnTo>
                      <a:pt x="314" y="128"/>
                    </a:lnTo>
                    <a:lnTo>
                      <a:pt x="317" y="129"/>
                    </a:lnTo>
                    <a:lnTo>
                      <a:pt x="320" y="128"/>
                    </a:lnTo>
                    <a:lnTo>
                      <a:pt x="327" y="126"/>
                    </a:lnTo>
                    <a:lnTo>
                      <a:pt x="336" y="123"/>
                    </a:lnTo>
                    <a:lnTo>
                      <a:pt x="339" y="120"/>
                    </a:lnTo>
                    <a:lnTo>
                      <a:pt x="343" y="120"/>
                    </a:lnTo>
                    <a:lnTo>
                      <a:pt x="343" y="120"/>
                    </a:lnTo>
                    <a:lnTo>
                      <a:pt x="342" y="114"/>
                    </a:lnTo>
                    <a:lnTo>
                      <a:pt x="343" y="112"/>
                    </a:lnTo>
                    <a:lnTo>
                      <a:pt x="346" y="110"/>
                    </a:lnTo>
                    <a:lnTo>
                      <a:pt x="346" y="110"/>
                    </a:lnTo>
                    <a:lnTo>
                      <a:pt x="351" y="107"/>
                    </a:lnTo>
                    <a:lnTo>
                      <a:pt x="355" y="106"/>
                    </a:lnTo>
                    <a:lnTo>
                      <a:pt x="357" y="106"/>
                    </a:lnTo>
                    <a:lnTo>
                      <a:pt x="357" y="106"/>
                    </a:lnTo>
                    <a:lnTo>
                      <a:pt x="362" y="106"/>
                    </a:lnTo>
                    <a:lnTo>
                      <a:pt x="367" y="108"/>
                    </a:lnTo>
                    <a:lnTo>
                      <a:pt x="370" y="110"/>
                    </a:lnTo>
                    <a:lnTo>
                      <a:pt x="374" y="114"/>
                    </a:lnTo>
                    <a:lnTo>
                      <a:pt x="380" y="122"/>
                    </a:lnTo>
                    <a:lnTo>
                      <a:pt x="385" y="129"/>
                    </a:lnTo>
                    <a:lnTo>
                      <a:pt x="385" y="129"/>
                    </a:lnTo>
                    <a:lnTo>
                      <a:pt x="389" y="135"/>
                    </a:lnTo>
                    <a:lnTo>
                      <a:pt x="390" y="137"/>
                    </a:lnTo>
                    <a:lnTo>
                      <a:pt x="392" y="138"/>
                    </a:lnTo>
                    <a:lnTo>
                      <a:pt x="392" y="138"/>
                    </a:lnTo>
                    <a:lnTo>
                      <a:pt x="393" y="137"/>
                    </a:lnTo>
                    <a:lnTo>
                      <a:pt x="394" y="135"/>
                    </a:lnTo>
                    <a:lnTo>
                      <a:pt x="395" y="131"/>
                    </a:lnTo>
                    <a:lnTo>
                      <a:pt x="394" y="128"/>
                    </a:lnTo>
                    <a:lnTo>
                      <a:pt x="394" y="128"/>
                    </a:lnTo>
                    <a:lnTo>
                      <a:pt x="393" y="126"/>
                    </a:lnTo>
                    <a:lnTo>
                      <a:pt x="392" y="124"/>
                    </a:lnTo>
                    <a:lnTo>
                      <a:pt x="391" y="122"/>
                    </a:lnTo>
                    <a:lnTo>
                      <a:pt x="391" y="118"/>
                    </a:lnTo>
                    <a:lnTo>
                      <a:pt x="391" y="118"/>
                    </a:lnTo>
                    <a:lnTo>
                      <a:pt x="392" y="116"/>
                    </a:lnTo>
                    <a:lnTo>
                      <a:pt x="394" y="116"/>
                    </a:lnTo>
                    <a:lnTo>
                      <a:pt x="397" y="116"/>
                    </a:lnTo>
                    <a:lnTo>
                      <a:pt x="399" y="118"/>
                    </a:lnTo>
                    <a:lnTo>
                      <a:pt x="399" y="118"/>
                    </a:lnTo>
                    <a:lnTo>
                      <a:pt x="404" y="123"/>
                    </a:lnTo>
                    <a:lnTo>
                      <a:pt x="408" y="125"/>
                    </a:lnTo>
                    <a:lnTo>
                      <a:pt x="411" y="126"/>
                    </a:lnTo>
                    <a:lnTo>
                      <a:pt x="411" y="126"/>
                    </a:lnTo>
                    <a:lnTo>
                      <a:pt x="413" y="126"/>
                    </a:lnTo>
                    <a:lnTo>
                      <a:pt x="415" y="126"/>
                    </a:lnTo>
                    <a:lnTo>
                      <a:pt x="421" y="125"/>
                    </a:lnTo>
                    <a:lnTo>
                      <a:pt x="421" y="125"/>
                    </a:lnTo>
                    <a:lnTo>
                      <a:pt x="429" y="125"/>
                    </a:lnTo>
                    <a:lnTo>
                      <a:pt x="435" y="126"/>
                    </a:lnTo>
                    <a:lnTo>
                      <a:pt x="442" y="127"/>
                    </a:lnTo>
                    <a:lnTo>
                      <a:pt x="448" y="128"/>
                    </a:lnTo>
                    <a:lnTo>
                      <a:pt x="448" y="128"/>
                    </a:lnTo>
                    <a:lnTo>
                      <a:pt x="452" y="129"/>
                    </a:lnTo>
                    <a:lnTo>
                      <a:pt x="454" y="131"/>
                    </a:lnTo>
                    <a:lnTo>
                      <a:pt x="454" y="131"/>
                    </a:lnTo>
                    <a:lnTo>
                      <a:pt x="456" y="131"/>
                    </a:lnTo>
                    <a:lnTo>
                      <a:pt x="457" y="131"/>
                    </a:lnTo>
                    <a:lnTo>
                      <a:pt x="457" y="131"/>
                    </a:lnTo>
                    <a:lnTo>
                      <a:pt x="461" y="130"/>
                    </a:lnTo>
                    <a:lnTo>
                      <a:pt x="462" y="129"/>
                    </a:lnTo>
                    <a:lnTo>
                      <a:pt x="464" y="129"/>
                    </a:lnTo>
                    <a:lnTo>
                      <a:pt x="464" y="129"/>
                    </a:lnTo>
                    <a:lnTo>
                      <a:pt x="471" y="131"/>
                    </a:lnTo>
                    <a:lnTo>
                      <a:pt x="477" y="131"/>
                    </a:lnTo>
                    <a:lnTo>
                      <a:pt x="477" y="131"/>
                    </a:lnTo>
                    <a:lnTo>
                      <a:pt x="479" y="133"/>
                    </a:lnTo>
                    <a:lnTo>
                      <a:pt x="479" y="133"/>
                    </a:lnTo>
                    <a:lnTo>
                      <a:pt x="481" y="137"/>
                    </a:lnTo>
                    <a:lnTo>
                      <a:pt x="482" y="138"/>
                    </a:lnTo>
                    <a:lnTo>
                      <a:pt x="484" y="139"/>
                    </a:lnTo>
                    <a:lnTo>
                      <a:pt x="484" y="139"/>
                    </a:lnTo>
                    <a:lnTo>
                      <a:pt x="486" y="139"/>
                    </a:lnTo>
                    <a:lnTo>
                      <a:pt x="488" y="139"/>
                    </a:lnTo>
                    <a:lnTo>
                      <a:pt x="488" y="139"/>
                    </a:lnTo>
                    <a:lnTo>
                      <a:pt x="492" y="141"/>
                    </a:lnTo>
                    <a:lnTo>
                      <a:pt x="496" y="144"/>
                    </a:lnTo>
                    <a:lnTo>
                      <a:pt x="500" y="144"/>
                    </a:lnTo>
                    <a:lnTo>
                      <a:pt x="503" y="144"/>
                    </a:lnTo>
                    <a:lnTo>
                      <a:pt x="505" y="141"/>
                    </a:lnTo>
                    <a:lnTo>
                      <a:pt x="505" y="141"/>
                    </a:lnTo>
                    <a:lnTo>
                      <a:pt x="507" y="141"/>
                    </a:lnTo>
                    <a:lnTo>
                      <a:pt x="508" y="141"/>
                    </a:lnTo>
                    <a:lnTo>
                      <a:pt x="508" y="141"/>
                    </a:lnTo>
                    <a:lnTo>
                      <a:pt x="510" y="141"/>
                    </a:lnTo>
                    <a:lnTo>
                      <a:pt x="511" y="143"/>
                    </a:lnTo>
                    <a:lnTo>
                      <a:pt x="514" y="144"/>
                    </a:lnTo>
                    <a:lnTo>
                      <a:pt x="516" y="144"/>
                    </a:lnTo>
                    <a:lnTo>
                      <a:pt x="516" y="144"/>
                    </a:lnTo>
                    <a:lnTo>
                      <a:pt x="519" y="143"/>
                    </a:lnTo>
                    <a:lnTo>
                      <a:pt x="523" y="144"/>
                    </a:lnTo>
                    <a:lnTo>
                      <a:pt x="526" y="144"/>
                    </a:lnTo>
                    <a:lnTo>
                      <a:pt x="528" y="144"/>
                    </a:lnTo>
                    <a:lnTo>
                      <a:pt x="528" y="144"/>
                    </a:lnTo>
                    <a:lnTo>
                      <a:pt x="532" y="139"/>
                    </a:lnTo>
                    <a:lnTo>
                      <a:pt x="534" y="137"/>
                    </a:lnTo>
                    <a:lnTo>
                      <a:pt x="534" y="135"/>
                    </a:lnTo>
                    <a:lnTo>
                      <a:pt x="534" y="127"/>
                    </a:lnTo>
                    <a:lnTo>
                      <a:pt x="534" y="116"/>
                    </a:lnTo>
                    <a:lnTo>
                      <a:pt x="534" y="116"/>
                    </a:lnTo>
                    <a:lnTo>
                      <a:pt x="535" y="114"/>
                    </a:lnTo>
                    <a:lnTo>
                      <a:pt x="536" y="115"/>
                    </a:lnTo>
                    <a:lnTo>
                      <a:pt x="539" y="117"/>
                    </a:lnTo>
                    <a:lnTo>
                      <a:pt x="539" y="117"/>
                    </a:lnTo>
                    <a:lnTo>
                      <a:pt x="540" y="117"/>
                    </a:lnTo>
                    <a:lnTo>
                      <a:pt x="542" y="116"/>
                    </a:lnTo>
                    <a:lnTo>
                      <a:pt x="544" y="116"/>
                    </a:lnTo>
                    <a:lnTo>
                      <a:pt x="546" y="116"/>
                    </a:lnTo>
                    <a:lnTo>
                      <a:pt x="546" y="116"/>
                    </a:lnTo>
                    <a:lnTo>
                      <a:pt x="552" y="119"/>
                    </a:lnTo>
                    <a:lnTo>
                      <a:pt x="559" y="123"/>
                    </a:lnTo>
                    <a:lnTo>
                      <a:pt x="567" y="124"/>
                    </a:lnTo>
                    <a:lnTo>
                      <a:pt x="574" y="125"/>
                    </a:lnTo>
                    <a:lnTo>
                      <a:pt x="574" y="125"/>
                    </a:lnTo>
                    <a:lnTo>
                      <a:pt x="574" y="125"/>
                    </a:lnTo>
                    <a:lnTo>
                      <a:pt x="574" y="125"/>
                    </a:lnTo>
                    <a:lnTo>
                      <a:pt x="579" y="120"/>
                    </a:lnTo>
                    <a:lnTo>
                      <a:pt x="580" y="118"/>
                    </a:lnTo>
                    <a:lnTo>
                      <a:pt x="583" y="118"/>
                    </a:lnTo>
                    <a:lnTo>
                      <a:pt x="583" y="118"/>
                    </a:lnTo>
                    <a:lnTo>
                      <a:pt x="584" y="120"/>
                    </a:lnTo>
                    <a:lnTo>
                      <a:pt x="587" y="123"/>
                    </a:lnTo>
                    <a:lnTo>
                      <a:pt x="587" y="123"/>
                    </a:lnTo>
                    <a:lnTo>
                      <a:pt x="600" y="126"/>
                    </a:lnTo>
                    <a:lnTo>
                      <a:pt x="605" y="129"/>
                    </a:lnTo>
                    <a:lnTo>
                      <a:pt x="612" y="133"/>
                    </a:lnTo>
                    <a:lnTo>
                      <a:pt x="616" y="137"/>
                    </a:lnTo>
                    <a:lnTo>
                      <a:pt x="620" y="141"/>
                    </a:lnTo>
                    <a:lnTo>
                      <a:pt x="622" y="148"/>
                    </a:lnTo>
                    <a:lnTo>
                      <a:pt x="622" y="155"/>
                    </a:lnTo>
                    <a:lnTo>
                      <a:pt x="622" y="155"/>
                    </a:lnTo>
                    <a:lnTo>
                      <a:pt x="620" y="157"/>
                    </a:lnTo>
                    <a:lnTo>
                      <a:pt x="618" y="158"/>
                    </a:lnTo>
                    <a:lnTo>
                      <a:pt x="611" y="158"/>
                    </a:lnTo>
                    <a:lnTo>
                      <a:pt x="611" y="158"/>
                    </a:lnTo>
                    <a:lnTo>
                      <a:pt x="613" y="161"/>
                    </a:lnTo>
                    <a:lnTo>
                      <a:pt x="616" y="165"/>
                    </a:lnTo>
                    <a:lnTo>
                      <a:pt x="620" y="167"/>
                    </a:lnTo>
                    <a:lnTo>
                      <a:pt x="623" y="168"/>
                    </a:lnTo>
                    <a:lnTo>
                      <a:pt x="623" y="168"/>
                    </a:lnTo>
                    <a:lnTo>
                      <a:pt x="624" y="171"/>
                    </a:lnTo>
                    <a:lnTo>
                      <a:pt x="626" y="175"/>
                    </a:lnTo>
                    <a:lnTo>
                      <a:pt x="629" y="178"/>
                    </a:lnTo>
                    <a:lnTo>
                      <a:pt x="632" y="180"/>
                    </a:lnTo>
                    <a:lnTo>
                      <a:pt x="640" y="183"/>
                    </a:lnTo>
                    <a:lnTo>
                      <a:pt x="647" y="186"/>
                    </a:lnTo>
                    <a:lnTo>
                      <a:pt x="647" y="186"/>
                    </a:lnTo>
                    <a:lnTo>
                      <a:pt x="651" y="188"/>
                    </a:lnTo>
                    <a:lnTo>
                      <a:pt x="651" y="188"/>
                    </a:lnTo>
                    <a:lnTo>
                      <a:pt x="658" y="196"/>
                    </a:lnTo>
                    <a:lnTo>
                      <a:pt x="662" y="199"/>
                    </a:lnTo>
                    <a:lnTo>
                      <a:pt x="666" y="200"/>
                    </a:lnTo>
                    <a:lnTo>
                      <a:pt x="666" y="200"/>
                    </a:lnTo>
                    <a:lnTo>
                      <a:pt x="667" y="200"/>
                    </a:lnTo>
                    <a:lnTo>
                      <a:pt x="667" y="199"/>
                    </a:lnTo>
                    <a:lnTo>
                      <a:pt x="668" y="194"/>
                    </a:lnTo>
                    <a:lnTo>
                      <a:pt x="668" y="189"/>
                    </a:lnTo>
                    <a:lnTo>
                      <a:pt x="668" y="187"/>
                    </a:lnTo>
                    <a:lnTo>
                      <a:pt x="670" y="185"/>
                    </a:lnTo>
                    <a:lnTo>
                      <a:pt x="670" y="185"/>
                    </a:lnTo>
                    <a:lnTo>
                      <a:pt x="671" y="183"/>
                    </a:lnTo>
                    <a:lnTo>
                      <a:pt x="672" y="182"/>
                    </a:lnTo>
                    <a:lnTo>
                      <a:pt x="672" y="182"/>
                    </a:lnTo>
                    <a:lnTo>
                      <a:pt x="675" y="182"/>
                    </a:lnTo>
                    <a:lnTo>
                      <a:pt x="677" y="181"/>
                    </a:lnTo>
                    <a:lnTo>
                      <a:pt x="681" y="178"/>
                    </a:lnTo>
                    <a:lnTo>
                      <a:pt x="684" y="175"/>
                    </a:lnTo>
                    <a:lnTo>
                      <a:pt x="687" y="170"/>
                    </a:lnTo>
                    <a:lnTo>
                      <a:pt x="687" y="170"/>
                    </a:lnTo>
                    <a:lnTo>
                      <a:pt x="689" y="170"/>
                    </a:lnTo>
                    <a:lnTo>
                      <a:pt x="689" y="170"/>
                    </a:lnTo>
                    <a:lnTo>
                      <a:pt x="689" y="173"/>
                    </a:lnTo>
                    <a:lnTo>
                      <a:pt x="692" y="177"/>
                    </a:lnTo>
                    <a:lnTo>
                      <a:pt x="694" y="179"/>
                    </a:lnTo>
                    <a:lnTo>
                      <a:pt x="697" y="181"/>
                    </a:lnTo>
                    <a:lnTo>
                      <a:pt x="700" y="183"/>
                    </a:lnTo>
                    <a:lnTo>
                      <a:pt x="705" y="183"/>
                    </a:lnTo>
                    <a:lnTo>
                      <a:pt x="708" y="183"/>
                    </a:lnTo>
                    <a:lnTo>
                      <a:pt x="712" y="182"/>
                    </a:lnTo>
                    <a:lnTo>
                      <a:pt x="712" y="182"/>
                    </a:lnTo>
                    <a:lnTo>
                      <a:pt x="718" y="179"/>
                    </a:lnTo>
                    <a:lnTo>
                      <a:pt x="725" y="178"/>
                    </a:lnTo>
                    <a:lnTo>
                      <a:pt x="730" y="179"/>
                    </a:lnTo>
                    <a:lnTo>
                      <a:pt x="737" y="180"/>
                    </a:lnTo>
                    <a:lnTo>
                      <a:pt x="737" y="180"/>
                    </a:lnTo>
                    <a:lnTo>
                      <a:pt x="737" y="180"/>
                    </a:lnTo>
                    <a:lnTo>
                      <a:pt x="737" y="180"/>
                    </a:lnTo>
                    <a:lnTo>
                      <a:pt x="737" y="180"/>
                    </a:lnTo>
                    <a:lnTo>
                      <a:pt x="742" y="183"/>
                    </a:lnTo>
                    <a:lnTo>
                      <a:pt x="749" y="186"/>
                    </a:lnTo>
                    <a:lnTo>
                      <a:pt x="752" y="186"/>
                    </a:lnTo>
                    <a:lnTo>
                      <a:pt x="755" y="186"/>
                    </a:lnTo>
                    <a:lnTo>
                      <a:pt x="758" y="185"/>
                    </a:lnTo>
                    <a:lnTo>
                      <a:pt x="760" y="182"/>
                    </a:lnTo>
                    <a:lnTo>
                      <a:pt x="760" y="182"/>
                    </a:lnTo>
                    <a:lnTo>
                      <a:pt x="762" y="182"/>
                    </a:lnTo>
                    <a:lnTo>
                      <a:pt x="763" y="182"/>
                    </a:lnTo>
                    <a:lnTo>
                      <a:pt x="763" y="182"/>
                    </a:lnTo>
                    <a:lnTo>
                      <a:pt x="765" y="181"/>
                    </a:lnTo>
                    <a:lnTo>
                      <a:pt x="763" y="180"/>
                    </a:lnTo>
                    <a:lnTo>
                      <a:pt x="763" y="178"/>
                    </a:lnTo>
                    <a:lnTo>
                      <a:pt x="765" y="178"/>
                    </a:lnTo>
                    <a:lnTo>
                      <a:pt x="765" y="178"/>
                    </a:lnTo>
                    <a:lnTo>
                      <a:pt x="767" y="176"/>
                    </a:lnTo>
                    <a:lnTo>
                      <a:pt x="769" y="176"/>
                    </a:lnTo>
                    <a:lnTo>
                      <a:pt x="775" y="176"/>
                    </a:lnTo>
                    <a:lnTo>
                      <a:pt x="780" y="177"/>
                    </a:lnTo>
                    <a:lnTo>
                      <a:pt x="786" y="178"/>
                    </a:lnTo>
                    <a:lnTo>
                      <a:pt x="786" y="178"/>
                    </a:lnTo>
                    <a:lnTo>
                      <a:pt x="786" y="178"/>
                    </a:lnTo>
                    <a:lnTo>
                      <a:pt x="787" y="177"/>
                    </a:lnTo>
                    <a:lnTo>
                      <a:pt x="787" y="177"/>
                    </a:lnTo>
                    <a:lnTo>
                      <a:pt x="784" y="172"/>
                    </a:lnTo>
                    <a:lnTo>
                      <a:pt x="784" y="168"/>
                    </a:lnTo>
                    <a:lnTo>
                      <a:pt x="786" y="166"/>
                    </a:lnTo>
                    <a:lnTo>
                      <a:pt x="787" y="164"/>
                    </a:lnTo>
                    <a:lnTo>
                      <a:pt x="789" y="162"/>
                    </a:lnTo>
                    <a:lnTo>
                      <a:pt x="791" y="160"/>
                    </a:lnTo>
                    <a:lnTo>
                      <a:pt x="791" y="160"/>
                    </a:lnTo>
                    <a:lnTo>
                      <a:pt x="791" y="159"/>
                    </a:lnTo>
                    <a:lnTo>
                      <a:pt x="791" y="159"/>
                    </a:lnTo>
                    <a:lnTo>
                      <a:pt x="789" y="158"/>
                    </a:lnTo>
                    <a:lnTo>
                      <a:pt x="787" y="157"/>
                    </a:lnTo>
                    <a:lnTo>
                      <a:pt x="784" y="155"/>
                    </a:lnTo>
                    <a:lnTo>
                      <a:pt x="783" y="152"/>
                    </a:lnTo>
                    <a:lnTo>
                      <a:pt x="783" y="152"/>
                    </a:lnTo>
                    <a:lnTo>
                      <a:pt x="783" y="150"/>
                    </a:lnTo>
                    <a:lnTo>
                      <a:pt x="784" y="149"/>
                    </a:lnTo>
                    <a:lnTo>
                      <a:pt x="788" y="148"/>
                    </a:lnTo>
                    <a:lnTo>
                      <a:pt x="793" y="148"/>
                    </a:lnTo>
                    <a:lnTo>
                      <a:pt x="798" y="147"/>
                    </a:lnTo>
                    <a:lnTo>
                      <a:pt x="798" y="147"/>
                    </a:lnTo>
                    <a:lnTo>
                      <a:pt x="799" y="146"/>
                    </a:lnTo>
                    <a:lnTo>
                      <a:pt x="799" y="144"/>
                    </a:lnTo>
                    <a:lnTo>
                      <a:pt x="800" y="140"/>
                    </a:lnTo>
                    <a:lnTo>
                      <a:pt x="802" y="139"/>
                    </a:lnTo>
                    <a:lnTo>
                      <a:pt x="802" y="139"/>
                    </a:lnTo>
                    <a:lnTo>
                      <a:pt x="804" y="139"/>
                    </a:lnTo>
                    <a:lnTo>
                      <a:pt x="807" y="139"/>
                    </a:lnTo>
                    <a:lnTo>
                      <a:pt x="810" y="140"/>
                    </a:lnTo>
                    <a:lnTo>
                      <a:pt x="812" y="140"/>
                    </a:lnTo>
                    <a:lnTo>
                      <a:pt x="812" y="140"/>
                    </a:lnTo>
                    <a:lnTo>
                      <a:pt x="824" y="138"/>
                    </a:lnTo>
                    <a:lnTo>
                      <a:pt x="830" y="137"/>
                    </a:lnTo>
                    <a:lnTo>
                      <a:pt x="836" y="137"/>
                    </a:lnTo>
                    <a:lnTo>
                      <a:pt x="836" y="137"/>
                    </a:lnTo>
                    <a:lnTo>
                      <a:pt x="860" y="143"/>
                    </a:lnTo>
                    <a:lnTo>
                      <a:pt x="883" y="147"/>
                    </a:lnTo>
                    <a:lnTo>
                      <a:pt x="883" y="147"/>
                    </a:lnTo>
                    <a:lnTo>
                      <a:pt x="879" y="148"/>
                    </a:lnTo>
                    <a:lnTo>
                      <a:pt x="875" y="148"/>
                    </a:lnTo>
                    <a:lnTo>
                      <a:pt x="866" y="147"/>
                    </a:lnTo>
                    <a:lnTo>
                      <a:pt x="862" y="147"/>
                    </a:lnTo>
                    <a:lnTo>
                      <a:pt x="858" y="147"/>
                    </a:lnTo>
                    <a:lnTo>
                      <a:pt x="856" y="149"/>
                    </a:lnTo>
                    <a:lnTo>
                      <a:pt x="856" y="152"/>
                    </a:lnTo>
                    <a:lnTo>
                      <a:pt x="856" y="152"/>
                    </a:lnTo>
                    <a:lnTo>
                      <a:pt x="856" y="156"/>
                    </a:lnTo>
                    <a:lnTo>
                      <a:pt x="858" y="157"/>
                    </a:lnTo>
                    <a:lnTo>
                      <a:pt x="862" y="158"/>
                    </a:lnTo>
                    <a:lnTo>
                      <a:pt x="865" y="159"/>
                    </a:lnTo>
                    <a:lnTo>
                      <a:pt x="874" y="158"/>
                    </a:lnTo>
                    <a:lnTo>
                      <a:pt x="881" y="156"/>
                    </a:lnTo>
                    <a:lnTo>
                      <a:pt x="881" y="156"/>
                    </a:lnTo>
                    <a:lnTo>
                      <a:pt x="881" y="158"/>
                    </a:lnTo>
                    <a:lnTo>
                      <a:pt x="879" y="160"/>
                    </a:lnTo>
                    <a:lnTo>
                      <a:pt x="877" y="162"/>
                    </a:lnTo>
                    <a:lnTo>
                      <a:pt x="873" y="164"/>
                    </a:lnTo>
                    <a:lnTo>
                      <a:pt x="871" y="167"/>
                    </a:lnTo>
                    <a:lnTo>
                      <a:pt x="871" y="167"/>
                    </a:lnTo>
                    <a:lnTo>
                      <a:pt x="868" y="171"/>
                    </a:lnTo>
                    <a:lnTo>
                      <a:pt x="868" y="173"/>
                    </a:lnTo>
                    <a:lnTo>
                      <a:pt x="870" y="176"/>
                    </a:lnTo>
                    <a:lnTo>
                      <a:pt x="870" y="176"/>
                    </a:lnTo>
                    <a:lnTo>
                      <a:pt x="871" y="177"/>
                    </a:lnTo>
                    <a:lnTo>
                      <a:pt x="872" y="178"/>
                    </a:lnTo>
                    <a:lnTo>
                      <a:pt x="875" y="178"/>
                    </a:lnTo>
                    <a:lnTo>
                      <a:pt x="875" y="178"/>
                    </a:lnTo>
                    <a:lnTo>
                      <a:pt x="879" y="173"/>
                    </a:lnTo>
                    <a:lnTo>
                      <a:pt x="883" y="169"/>
                    </a:lnTo>
                    <a:lnTo>
                      <a:pt x="885" y="164"/>
                    </a:lnTo>
                    <a:lnTo>
                      <a:pt x="888" y="159"/>
                    </a:lnTo>
                    <a:lnTo>
                      <a:pt x="888" y="159"/>
                    </a:lnTo>
                    <a:lnTo>
                      <a:pt x="893" y="155"/>
                    </a:lnTo>
                    <a:lnTo>
                      <a:pt x="898" y="152"/>
                    </a:lnTo>
                    <a:lnTo>
                      <a:pt x="904" y="151"/>
                    </a:lnTo>
                    <a:lnTo>
                      <a:pt x="910" y="151"/>
                    </a:lnTo>
                    <a:lnTo>
                      <a:pt x="925" y="154"/>
                    </a:lnTo>
                    <a:lnTo>
                      <a:pt x="937" y="157"/>
                    </a:lnTo>
                    <a:lnTo>
                      <a:pt x="937" y="157"/>
                    </a:lnTo>
                    <a:lnTo>
                      <a:pt x="938" y="158"/>
                    </a:lnTo>
                    <a:lnTo>
                      <a:pt x="938" y="160"/>
                    </a:lnTo>
                    <a:lnTo>
                      <a:pt x="937" y="164"/>
                    </a:lnTo>
                    <a:lnTo>
                      <a:pt x="937" y="166"/>
                    </a:lnTo>
                    <a:lnTo>
                      <a:pt x="937" y="166"/>
                    </a:lnTo>
                    <a:lnTo>
                      <a:pt x="941" y="172"/>
                    </a:lnTo>
                    <a:lnTo>
                      <a:pt x="944" y="176"/>
                    </a:lnTo>
                    <a:lnTo>
                      <a:pt x="945" y="180"/>
                    </a:lnTo>
                    <a:lnTo>
                      <a:pt x="945" y="180"/>
                    </a:lnTo>
                    <a:lnTo>
                      <a:pt x="945" y="181"/>
                    </a:lnTo>
                    <a:lnTo>
                      <a:pt x="945" y="181"/>
                    </a:lnTo>
                    <a:lnTo>
                      <a:pt x="950" y="187"/>
                    </a:lnTo>
                    <a:lnTo>
                      <a:pt x="954" y="189"/>
                    </a:lnTo>
                    <a:lnTo>
                      <a:pt x="957" y="190"/>
                    </a:lnTo>
                    <a:lnTo>
                      <a:pt x="957" y="190"/>
                    </a:lnTo>
                    <a:lnTo>
                      <a:pt x="966" y="192"/>
                    </a:lnTo>
                    <a:lnTo>
                      <a:pt x="976" y="194"/>
                    </a:lnTo>
                    <a:lnTo>
                      <a:pt x="976" y="194"/>
                    </a:lnTo>
                    <a:lnTo>
                      <a:pt x="982" y="194"/>
                    </a:lnTo>
                    <a:lnTo>
                      <a:pt x="989" y="196"/>
                    </a:lnTo>
                    <a:lnTo>
                      <a:pt x="989" y="196"/>
                    </a:lnTo>
                    <a:lnTo>
                      <a:pt x="989" y="193"/>
                    </a:lnTo>
                    <a:lnTo>
                      <a:pt x="989" y="193"/>
                    </a:lnTo>
                    <a:lnTo>
                      <a:pt x="994" y="194"/>
                    </a:lnTo>
                    <a:lnTo>
                      <a:pt x="1000" y="193"/>
                    </a:lnTo>
                    <a:lnTo>
                      <a:pt x="1000" y="193"/>
                    </a:lnTo>
                    <a:lnTo>
                      <a:pt x="1018" y="190"/>
                    </a:lnTo>
                    <a:lnTo>
                      <a:pt x="1035" y="188"/>
                    </a:lnTo>
                    <a:lnTo>
                      <a:pt x="1035" y="188"/>
                    </a:lnTo>
                    <a:lnTo>
                      <a:pt x="1047" y="188"/>
                    </a:lnTo>
                    <a:lnTo>
                      <a:pt x="1060" y="190"/>
                    </a:lnTo>
                    <a:lnTo>
                      <a:pt x="1072" y="194"/>
                    </a:lnTo>
                    <a:lnTo>
                      <a:pt x="1076" y="198"/>
                    </a:lnTo>
                    <a:lnTo>
                      <a:pt x="1082" y="201"/>
                    </a:lnTo>
                    <a:lnTo>
                      <a:pt x="1082" y="201"/>
                    </a:lnTo>
                    <a:lnTo>
                      <a:pt x="1086" y="206"/>
                    </a:lnTo>
                    <a:lnTo>
                      <a:pt x="1086" y="206"/>
                    </a:lnTo>
                    <a:lnTo>
                      <a:pt x="1087" y="210"/>
                    </a:lnTo>
                    <a:lnTo>
                      <a:pt x="1087" y="213"/>
                    </a:lnTo>
                    <a:lnTo>
                      <a:pt x="1087" y="218"/>
                    </a:lnTo>
                    <a:lnTo>
                      <a:pt x="1087" y="222"/>
                    </a:lnTo>
                    <a:lnTo>
                      <a:pt x="1087" y="222"/>
                    </a:lnTo>
                    <a:lnTo>
                      <a:pt x="1088" y="224"/>
                    </a:lnTo>
                    <a:lnTo>
                      <a:pt x="1091" y="227"/>
                    </a:lnTo>
                    <a:lnTo>
                      <a:pt x="1091" y="227"/>
                    </a:lnTo>
                    <a:lnTo>
                      <a:pt x="1097" y="233"/>
                    </a:lnTo>
                    <a:lnTo>
                      <a:pt x="1104" y="240"/>
                    </a:lnTo>
                    <a:lnTo>
                      <a:pt x="1104" y="240"/>
                    </a:lnTo>
                    <a:lnTo>
                      <a:pt x="1106" y="241"/>
                    </a:lnTo>
                    <a:lnTo>
                      <a:pt x="1108" y="242"/>
                    </a:lnTo>
                    <a:lnTo>
                      <a:pt x="1108" y="241"/>
                    </a:lnTo>
                    <a:lnTo>
                      <a:pt x="1108" y="241"/>
                    </a:lnTo>
                    <a:lnTo>
                      <a:pt x="1110" y="238"/>
                    </a:lnTo>
                    <a:lnTo>
                      <a:pt x="1112" y="235"/>
                    </a:lnTo>
                    <a:lnTo>
                      <a:pt x="1113" y="234"/>
                    </a:lnTo>
                    <a:lnTo>
                      <a:pt x="1113" y="234"/>
                    </a:lnTo>
                    <a:lnTo>
                      <a:pt x="1122" y="230"/>
                    </a:lnTo>
                    <a:lnTo>
                      <a:pt x="1122" y="230"/>
                    </a:lnTo>
                    <a:lnTo>
                      <a:pt x="1126" y="228"/>
                    </a:lnTo>
                    <a:lnTo>
                      <a:pt x="1133" y="228"/>
                    </a:lnTo>
                    <a:lnTo>
                      <a:pt x="1144" y="228"/>
                    </a:lnTo>
                    <a:lnTo>
                      <a:pt x="1144" y="228"/>
                    </a:lnTo>
                    <a:lnTo>
                      <a:pt x="1144" y="228"/>
                    </a:lnTo>
                    <a:lnTo>
                      <a:pt x="1144" y="229"/>
                    </a:lnTo>
                    <a:lnTo>
                      <a:pt x="1144" y="229"/>
                    </a:lnTo>
                    <a:lnTo>
                      <a:pt x="1150" y="229"/>
                    </a:lnTo>
                    <a:lnTo>
                      <a:pt x="1157" y="228"/>
                    </a:lnTo>
                    <a:lnTo>
                      <a:pt x="1157" y="228"/>
                    </a:lnTo>
                    <a:lnTo>
                      <a:pt x="1160" y="225"/>
                    </a:lnTo>
                    <a:lnTo>
                      <a:pt x="1165" y="225"/>
                    </a:lnTo>
                    <a:lnTo>
                      <a:pt x="1175" y="225"/>
                    </a:lnTo>
                    <a:lnTo>
                      <a:pt x="1183" y="227"/>
                    </a:lnTo>
                    <a:lnTo>
                      <a:pt x="1192" y="228"/>
                    </a:lnTo>
                    <a:lnTo>
                      <a:pt x="1192" y="228"/>
                    </a:lnTo>
                    <a:lnTo>
                      <a:pt x="1197" y="227"/>
                    </a:lnTo>
                    <a:lnTo>
                      <a:pt x="1200" y="225"/>
                    </a:lnTo>
                    <a:lnTo>
                      <a:pt x="1207" y="222"/>
                    </a:lnTo>
                    <a:lnTo>
                      <a:pt x="1207" y="222"/>
                    </a:lnTo>
                    <a:lnTo>
                      <a:pt x="1210" y="229"/>
                    </a:lnTo>
                    <a:lnTo>
                      <a:pt x="1214" y="234"/>
                    </a:lnTo>
                    <a:lnTo>
                      <a:pt x="1220" y="240"/>
                    </a:lnTo>
                    <a:lnTo>
                      <a:pt x="1227" y="244"/>
                    </a:lnTo>
                    <a:lnTo>
                      <a:pt x="1227" y="244"/>
                    </a:lnTo>
                    <a:lnTo>
                      <a:pt x="1230" y="249"/>
                    </a:lnTo>
                    <a:lnTo>
                      <a:pt x="1234" y="254"/>
                    </a:lnTo>
                    <a:lnTo>
                      <a:pt x="1236" y="257"/>
                    </a:lnTo>
                    <a:lnTo>
                      <a:pt x="1239" y="259"/>
                    </a:lnTo>
                    <a:lnTo>
                      <a:pt x="1242" y="260"/>
                    </a:lnTo>
                    <a:lnTo>
                      <a:pt x="1245" y="260"/>
                    </a:lnTo>
                    <a:lnTo>
                      <a:pt x="1245" y="260"/>
                    </a:lnTo>
                    <a:lnTo>
                      <a:pt x="1249" y="257"/>
                    </a:lnTo>
                    <a:lnTo>
                      <a:pt x="1253" y="254"/>
                    </a:lnTo>
                    <a:lnTo>
                      <a:pt x="1255" y="250"/>
                    </a:lnTo>
                    <a:lnTo>
                      <a:pt x="1256" y="245"/>
                    </a:lnTo>
                    <a:lnTo>
                      <a:pt x="1256" y="245"/>
                    </a:lnTo>
                    <a:lnTo>
                      <a:pt x="1255" y="234"/>
                    </a:lnTo>
                    <a:lnTo>
                      <a:pt x="1256" y="230"/>
                    </a:lnTo>
                    <a:lnTo>
                      <a:pt x="1257" y="227"/>
                    </a:lnTo>
                    <a:lnTo>
                      <a:pt x="1260" y="224"/>
                    </a:lnTo>
                    <a:lnTo>
                      <a:pt x="1260" y="224"/>
                    </a:lnTo>
                    <a:lnTo>
                      <a:pt x="1260" y="223"/>
                    </a:lnTo>
                    <a:lnTo>
                      <a:pt x="1260" y="222"/>
                    </a:lnTo>
                    <a:lnTo>
                      <a:pt x="1260" y="221"/>
                    </a:lnTo>
                    <a:lnTo>
                      <a:pt x="1260" y="220"/>
                    </a:lnTo>
                    <a:lnTo>
                      <a:pt x="1260" y="220"/>
                    </a:lnTo>
                    <a:lnTo>
                      <a:pt x="1262" y="218"/>
                    </a:lnTo>
                    <a:lnTo>
                      <a:pt x="1265" y="218"/>
                    </a:lnTo>
                    <a:lnTo>
                      <a:pt x="1267" y="219"/>
                    </a:lnTo>
                    <a:lnTo>
                      <a:pt x="1271" y="219"/>
                    </a:lnTo>
                    <a:lnTo>
                      <a:pt x="1271" y="219"/>
                    </a:lnTo>
                    <a:lnTo>
                      <a:pt x="1280" y="217"/>
                    </a:lnTo>
                    <a:lnTo>
                      <a:pt x="1284" y="215"/>
                    </a:lnTo>
                    <a:lnTo>
                      <a:pt x="1290" y="215"/>
                    </a:lnTo>
                    <a:lnTo>
                      <a:pt x="1290" y="215"/>
                    </a:lnTo>
                    <a:lnTo>
                      <a:pt x="1315" y="219"/>
                    </a:lnTo>
                    <a:lnTo>
                      <a:pt x="1327" y="221"/>
                    </a:lnTo>
                    <a:lnTo>
                      <a:pt x="1340" y="223"/>
                    </a:lnTo>
                    <a:lnTo>
                      <a:pt x="1340" y="223"/>
                    </a:lnTo>
                    <a:lnTo>
                      <a:pt x="1340" y="223"/>
                    </a:lnTo>
                    <a:lnTo>
                      <a:pt x="1340" y="224"/>
                    </a:lnTo>
                    <a:lnTo>
                      <a:pt x="1340" y="224"/>
                    </a:lnTo>
                    <a:lnTo>
                      <a:pt x="1348" y="227"/>
                    </a:lnTo>
                    <a:lnTo>
                      <a:pt x="1356" y="230"/>
                    </a:lnTo>
                    <a:lnTo>
                      <a:pt x="1371" y="238"/>
                    </a:lnTo>
                    <a:lnTo>
                      <a:pt x="1371" y="238"/>
                    </a:lnTo>
                    <a:lnTo>
                      <a:pt x="1373" y="239"/>
                    </a:lnTo>
                    <a:lnTo>
                      <a:pt x="1376" y="238"/>
                    </a:lnTo>
                    <a:lnTo>
                      <a:pt x="1377" y="238"/>
                    </a:lnTo>
                    <a:lnTo>
                      <a:pt x="1379" y="238"/>
                    </a:lnTo>
                    <a:lnTo>
                      <a:pt x="1379" y="238"/>
                    </a:lnTo>
                    <a:lnTo>
                      <a:pt x="1382" y="240"/>
                    </a:lnTo>
                    <a:lnTo>
                      <a:pt x="1385" y="242"/>
                    </a:lnTo>
                    <a:lnTo>
                      <a:pt x="1388" y="248"/>
                    </a:lnTo>
                    <a:lnTo>
                      <a:pt x="1388" y="248"/>
                    </a:lnTo>
                    <a:lnTo>
                      <a:pt x="1391" y="251"/>
                    </a:lnTo>
                    <a:lnTo>
                      <a:pt x="1394" y="252"/>
                    </a:lnTo>
                    <a:lnTo>
                      <a:pt x="1394" y="252"/>
                    </a:lnTo>
                    <a:lnTo>
                      <a:pt x="1404" y="254"/>
                    </a:lnTo>
                    <a:lnTo>
                      <a:pt x="1409" y="255"/>
                    </a:lnTo>
                    <a:lnTo>
                      <a:pt x="1413" y="256"/>
                    </a:lnTo>
                    <a:lnTo>
                      <a:pt x="1413" y="256"/>
                    </a:lnTo>
                    <a:lnTo>
                      <a:pt x="1423" y="262"/>
                    </a:lnTo>
                    <a:lnTo>
                      <a:pt x="1433" y="266"/>
                    </a:lnTo>
                    <a:lnTo>
                      <a:pt x="1444" y="270"/>
                    </a:lnTo>
                    <a:lnTo>
                      <a:pt x="1455" y="272"/>
                    </a:lnTo>
                    <a:lnTo>
                      <a:pt x="1455" y="272"/>
                    </a:lnTo>
                    <a:lnTo>
                      <a:pt x="1461" y="274"/>
                    </a:lnTo>
                    <a:lnTo>
                      <a:pt x="1464" y="276"/>
                    </a:lnTo>
                    <a:lnTo>
                      <a:pt x="1467" y="280"/>
                    </a:lnTo>
                    <a:lnTo>
                      <a:pt x="1470" y="284"/>
                    </a:lnTo>
                    <a:lnTo>
                      <a:pt x="1470" y="284"/>
                    </a:lnTo>
                    <a:lnTo>
                      <a:pt x="1472" y="290"/>
                    </a:lnTo>
                    <a:lnTo>
                      <a:pt x="1473" y="296"/>
                    </a:lnTo>
                    <a:lnTo>
                      <a:pt x="1474" y="309"/>
                    </a:lnTo>
                    <a:lnTo>
                      <a:pt x="1474" y="309"/>
                    </a:lnTo>
                    <a:lnTo>
                      <a:pt x="1475" y="311"/>
                    </a:lnTo>
                    <a:lnTo>
                      <a:pt x="1476" y="313"/>
                    </a:lnTo>
                    <a:lnTo>
                      <a:pt x="1478" y="313"/>
                    </a:lnTo>
                    <a:lnTo>
                      <a:pt x="1480" y="312"/>
                    </a:lnTo>
                    <a:lnTo>
                      <a:pt x="1480" y="312"/>
                    </a:lnTo>
                    <a:lnTo>
                      <a:pt x="1482" y="311"/>
                    </a:lnTo>
                    <a:lnTo>
                      <a:pt x="1482" y="309"/>
                    </a:lnTo>
                    <a:lnTo>
                      <a:pt x="1482" y="306"/>
                    </a:lnTo>
                    <a:lnTo>
                      <a:pt x="1480" y="298"/>
                    </a:lnTo>
                    <a:lnTo>
                      <a:pt x="1480" y="298"/>
                    </a:lnTo>
                    <a:lnTo>
                      <a:pt x="1478" y="295"/>
                    </a:lnTo>
                    <a:lnTo>
                      <a:pt x="1478" y="294"/>
                    </a:lnTo>
                    <a:lnTo>
                      <a:pt x="1480" y="293"/>
                    </a:lnTo>
                    <a:lnTo>
                      <a:pt x="1480" y="293"/>
                    </a:lnTo>
                    <a:lnTo>
                      <a:pt x="1487" y="291"/>
                    </a:lnTo>
                    <a:lnTo>
                      <a:pt x="1495" y="290"/>
                    </a:lnTo>
                    <a:lnTo>
                      <a:pt x="1504" y="290"/>
                    </a:lnTo>
                    <a:lnTo>
                      <a:pt x="1512" y="291"/>
                    </a:lnTo>
                    <a:lnTo>
                      <a:pt x="1512" y="291"/>
                    </a:lnTo>
                    <a:lnTo>
                      <a:pt x="1515" y="291"/>
                    </a:lnTo>
                    <a:lnTo>
                      <a:pt x="1518" y="293"/>
                    </a:lnTo>
                    <a:lnTo>
                      <a:pt x="1523" y="296"/>
                    </a:lnTo>
                    <a:lnTo>
                      <a:pt x="1527" y="302"/>
                    </a:lnTo>
                    <a:lnTo>
                      <a:pt x="1533" y="306"/>
                    </a:lnTo>
                    <a:lnTo>
                      <a:pt x="1533" y="306"/>
                    </a:lnTo>
                    <a:lnTo>
                      <a:pt x="1539" y="311"/>
                    </a:lnTo>
                    <a:lnTo>
                      <a:pt x="1540" y="312"/>
                    </a:lnTo>
                    <a:lnTo>
                      <a:pt x="1541" y="314"/>
                    </a:lnTo>
                    <a:lnTo>
                      <a:pt x="1541" y="315"/>
                    </a:lnTo>
                    <a:lnTo>
                      <a:pt x="1540" y="318"/>
                    </a:lnTo>
                    <a:lnTo>
                      <a:pt x="1540" y="318"/>
                    </a:lnTo>
                    <a:lnTo>
                      <a:pt x="1538" y="322"/>
                    </a:lnTo>
                    <a:lnTo>
                      <a:pt x="1535" y="324"/>
                    </a:lnTo>
                    <a:lnTo>
                      <a:pt x="1530" y="325"/>
                    </a:lnTo>
                    <a:lnTo>
                      <a:pt x="1526" y="326"/>
                    </a:lnTo>
                    <a:lnTo>
                      <a:pt x="1526" y="326"/>
                    </a:lnTo>
                    <a:lnTo>
                      <a:pt x="1526" y="326"/>
                    </a:lnTo>
                    <a:lnTo>
                      <a:pt x="1526" y="328"/>
                    </a:lnTo>
                    <a:lnTo>
                      <a:pt x="1525" y="330"/>
                    </a:lnTo>
                    <a:lnTo>
                      <a:pt x="1525" y="333"/>
                    </a:lnTo>
                    <a:lnTo>
                      <a:pt x="1525" y="333"/>
                    </a:lnTo>
                    <a:lnTo>
                      <a:pt x="1524" y="333"/>
                    </a:lnTo>
                    <a:lnTo>
                      <a:pt x="1523" y="334"/>
                    </a:lnTo>
                    <a:lnTo>
                      <a:pt x="1523" y="334"/>
                    </a:lnTo>
                    <a:lnTo>
                      <a:pt x="1512" y="329"/>
                    </a:lnTo>
                    <a:lnTo>
                      <a:pt x="1506" y="328"/>
                    </a:lnTo>
                    <a:lnTo>
                      <a:pt x="1501" y="327"/>
                    </a:lnTo>
                    <a:lnTo>
                      <a:pt x="1501" y="327"/>
                    </a:lnTo>
                    <a:lnTo>
                      <a:pt x="1501" y="329"/>
                    </a:lnTo>
                    <a:lnTo>
                      <a:pt x="1501" y="329"/>
                    </a:lnTo>
                    <a:lnTo>
                      <a:pt x="1504" y="330"/>
                    </a:lnTo>
                    <a:lnTo>
                      <a:pt x="1506" y="333"/>
                    </a:lnTo>
                    <a:lnTo>
                      <a:pt x="1507" y="335"/>
                    </a:lnTo>
                    <a:lnTo>
                      <a:pt x="1508" y="338"/>
                    </a:lnTo>
                    <a:lnTo>
                      <a:pt x="1508" y="345"/>
                    </a:lnTo>
                    <a:lnTo>
                      <a:pt x="1505" y="350"/>
                    </a:lnTo>
                    <a:lnTo>
                      <a:pt x="1505" y="350"/>
                    </a:lnTo>
                    <a:lnTo>
                      <a:pt x="1503" y="355"/>
                    </a:lnTo>
                    <a:lnTo>
                      <a:pt x="1501" y="360"/>
                    </a:lnTo>
                    <a:lnTo>
                      <a:pt x="1501" y="360"/>
                    </a:lnTo>
                    <a:lnTo>
                      <a:pt x="1499" y="361"/>
                    </a:lnTo>
                    <a:lnTo>
                      <a:pt x="1497" y="362"/>
                    </a:lnTo>
                    <a:lnTo>
                      <a:pt x="1494" y="362"/>
                    </a:lnTo>
                    <a:lnTo>
                      <a:pt x="1492" y="362"/>
                    </a:lnTo>
                    <a:lnTo>
                      <a:pt x="1492" y="362"/>
                    </a:lnTo>
                    <a:lnTo>
                      <a:pt x="1482" y="359"/>
                    </a:lnTo>
                    <a:lnTo>
                      <a:pt x="1482" y="359"/>
                    </a:lnTo>
                    <a:lnTo>
                      <a:pt x="1472" y="355"/>
                    </a:lnTo>
                    <a:lnTo>
                      <a:pt x="1461" y="350"/>
                    </a:lnTo>
                    <a:lnTo>
                      <a:pt x="1461" y="350"/>
                    </a:lnTo>
                    <a:lnTo>
                      <a:pt x="1459" y="349"/>
                    </a:lnTo>
                    <a:lnTo>
                      <a:pt x="1457" y="348"/>
                    </a:lnTo>
                    <a:lnTo>
                      <a:pt x="1454" y="344"/>
                    </a:lnTo>
                    <a:lnTo>
                      <a:pt x="1454" y="344"/>
                    </a:lnTo>
                    <a:lnTo>
                      <a:pt x="1452" y="337"/>
                    </a:lnTo>
                    <a:lnTo>
                      <a:pt x="1450" y="334"/>
                    </a:lnTo>
                    <a:lnTo>
                      <a:pt x="1448" y="332"/>
                    </a:lnTo>
                    <a:lnTo>
                      <a:pt x="1448" y="332"/>
                    </a:lnTo>
                    <a:lnTo>
                      <a:pt x="1448" y="332"/>
                    </a:lnTo>
                    <a:lnTo>
                      <a:pt x="1448" y="332"/>
                    </a:lnTo>
                    <a:lnTo>
                      <a:pt x="1443" y="330"/>
                    </a:lnTo>
                    <a:lnTo>
                      <a:pt x="1439" y="329"/>
                    </a:lnTo>
                    <a:lnTo>
                      <a:pt x="1430" y="332"/>
                    </a:lnTo>
                    <a:lnTo>
                      <a:pt x="1430" y="332"/>
                    </a:lnTo>
                    <a:lnTo>
                      <a:pt x="1424" y="332"/>
                    </a:lnTo>
                    <a:lnTo>
                      <a:pt x="1424" y="332"/>
                    </a:lnTo>
                    <a:lnTo>
                      <a:pt x="1422" y="332"/>
                    </a:lnTo>
                    <a:lnTo>
                      <a:pt x="1419" y="332"/>
                    </a:lnTo>
                    <a:lnTo>
                      <a:pt x="1414" y="329"/>
                    </a:lnTo>
                    <a:lnTo>
                      <a:pt x="1414" y="329"/>
                    </a:lnTo>
                    <a:lnTo>
                      <a:pt x="1411" y="326"/>
                    </a:lnTo>
                    <a:lnTo>
                      <a:pt x="1409" y="323"/>
                    </a:lnTo>
                    <a:lnTo>
                      <a:pt x="1410" y="318"/>
                    </a:lnTo>
                    <a:lnTo>
                      <a:pt x="1413" y="315"/>
                    </a:lnTo>
                    <a:lnTo>
                      <a:pt x="1413" y="315"/>
                    </a:lnTo>
                    <a:lnTo>
                      <a:pt x="1413" y="313"/>
                    </a:lnTo>
                    <a:lnTo>
                      <a:pt x="1413" y="312"/>
                    </a:lnTo>
                    <a:lnTo>
                      <a:pt x="1412" y="312"/>
                    </a:lnTo>
                    <a:lnTo>
                      <a:pt x="1412" y="312"/>
                    </a:lnTo>
                    <a:lnTo>
                      <a:pt x="1404" y="313"/>
                    </a:lnTo>
                    <a:lnTo>
                      <a:pt x="1397" y="313"/>
                    </a:lnTo>
                    <a:lnTo>
                      <a:pt x="1397" y="313"/>
                    </a:lnTo>
                    <a:lnTo>
                      <a:pt x="1396" y="314"/>
                    </a:lnTo>
                    <a:lnTo>
                      <a:pt x="1396" y="316"/>
                    </a:lnTo>
                    <a:lnTo>
                      <a:pt x="1396" y="316"/>
                    </a:lnTo>
                    <a:lnTo>
                      <a:pt x="1400" y="323"/>
                    </a:lnTo>
                    <a:lnTo>
                      <a:pt x="1401" y="328"/>
                    </a:lnTo>
                    <a:lnTo>
                      <a:pt x="1401" y="334"/>
                    </a:lnTo>
                    <a:lnTo>
                      <a:pt x="1399" y="339"/>
                    </a:lnTo>
                    <a:lnTo>
                      <a:pt x="1394" y="344"/>
                    </a:lnTo>
                    <a:lnTo>
                      <a:pt x="1390" y="348"/>
                    </a:lnTo>
                    <a:lnTo>
                      <a:pt x="1385" y="351"/>
                    </a:lnTo>
                    <a:lnTo>
                      <a:pt x="1379" y="354"/>
                    </a:lnTo>
                    <a:lnTo>
                      <a:pt x="1379" y="354"/>
                    </a:lnTo>
                    <a:lnTo>
                      <a:pt x="1373" y="355"/>
                    </a:lnTo>
                    <a:lnTo>
                      <a:pt x="1368" y="355"/>
                    </a:lnTo>
                    <a:lnTo>
                      <a:pt x="1358" y="353"/>
                    </a:lnTo>
                    <a:lnTo>
                      <a:pt x="1348" y="350"/>
                    </a:lnTo>
                    <a:lnTo>
                      <a:pt x="1337" y="349"/>
                    </a:lnTo>
                    <a:lnTo>
                      <a:pt x="1337" y="349"/>
                    </a:lnTo>
                    <a:lnTo>
                      <a:pt x="1336" y="350"/>
                    </a:lnTo>
                    <a:lnTo>
                      <a:pt x="1335" y="351"/>
                    </a:lnTo>
                    <a:lnTo>
                      <a:pt x="1336" y="353"/>
                    </a:lnTo>
                    <a:lnTo>
                      <a:pt x="1336" y="353"/>
                    </a:lnTo>
                    <a:lnTo>
                      <a:pt x="1346" y="359"/>
                    </a:lnTo>
                    <a:lnTo>
                      <a:pt x="1350" y="361"/>
                    </a:lnTo>
                    <a:lnTo>
                      <a:pt x="1357" y="361"/>
                    </a:lnTo>
                    <a:lnTo>
                      <a:pt x="1357" y="361"/>
                    </a:lnTo>
                    <a:lnTo>
                      <a:pt x="1359" y="362"/>
                    </a:lnTo>
                    <a:lnTo>
                      <a:pt x="1362" y="365"/>
                    </a:lnTo>
                    <a:lnTo>
                      <a:pt x="1362" y="365"/>
                    </a:lnTo>
                    <a:lnTo>
                      <a:pt x="1368" y="381"/>
                    </a:lnTo>
                    <a:lnTo>
                      <a:pt x="1372" y="390"/>
                    </a:lnTo>
                    <a:lnTo>
                      <a:pt x="1376" y="393"/>
                    </a:lnTo>
                    <a:lnTo>
                      <a:pt x="1379" y="397"/>
                    </a:lnTo>
                    <a:lnTo>
                      <a:pt x="1379" y="397"/>
                    </a:lnTo>
                    <a:lnTo>
                      <a:pt x="1380" y="399"/>
                    </a:lnTo>
                    <a:lnTo>
                      <a:pt x="1380" y="402"/>
                    </a:lnTo>
                    <a:lnTo>
                      <a:pt x="1379" y="407"/>
                    </a:lnTo>
                    <a:lnTo>
                      <a:pt x="1378" y="410"/>
                    </a:lnTo>
                    <a:lnTo>
                      <a:pt x="1378" y="410"/>
                    </a:lnTo>
                    <a:lnTo>
                      <a:pt x="1376" y="411"/>
                    </a:lnTo>
                    <a:lnTo>
                      <a:pt x="1372" y="412"/>
                    </a:lnTo>
                    <a:lnTo>
                      <a:pt x="1369" y="412"/>
                    </a:lnTo>
                    <a:lnTo>
                      <a:pt x="1367" y="411"/>
                    </a:lnTo>
                    <a:lnTo>
                      <a:pt x="1367" y="411"/>
                    </a:lnTo>
                    <a:lnTo>
                      <a:pt x="1361" y="410"/>
                    </a:lnTo>
                    <a:lnTo>
                      <a:pt x="1356" y="409"/>
                    </a:lnTo>
                    <a:lnTo>
                      <a:pt x="1346" y="410"/>
                    </a:lnTo>
                    <a:lnTo>
                      <a:pt x="1346" y="410"/>
                    </a:lnTo>
                    <a:lnTo>
                      <a:pt x="1337" y="412"/>
                    </a:lnTo>
                    <a:lnTo>
                      <a:pt x="1329" y="413"/>
                    </a:lnTo>
                    <a:lnTo>
                      <a:pt x="1329" y="413"/>
                    </a:lnTo>
                    <a:lnTo>
                      <a:pt x="1325" y="414"/>
                    </a:lnTo>
                    <a:lnTo>
                      <a:pt x="1320" y="417"/>
                    </a:lnTo>
                    <a:lnTo>
                      <a:pt x="1316" y="419"/>
                    </a:lnTo>
                    <a:lnTo>
                      <a:pt x="1312" y="422"/>
                    </a:lnTo>
                    <a:lnTo>
                      <a:pt x="1312" y="422"/>
                    </a:lnTo>
                    <a:lnTo>
                      <a:pt x="1307" y="424"/>
                    </a:lnTo>
                    <a:lnTo>
                      <a:pt x="1302" y="428"/>
                    </a:lnTo>
                    <a:lnTo>
                      <a:pt x="1297" y="430"/>
                    </a:lnTo>
                    <a:lnTo>
                      <a:pt x="1292" y="432"/>
                    </a:lnTo>
                    <a:lnTo>
                      <a:pt x="1292" y="432"/>
                    </a:lnTo>
                    <a:lnTo>
                      <a:pt x="1287" y="433"/>
                    </a:lnTo>
                    <a:lnTo>
                      <a:pt x="1283" y="435"/>
                    </a:lnTo>
                    <a:lnTo>
                      <a:pt x="1275" y="442"/>
                    </a:lnTo>
                    <a:lnTo>
                      <a:pt x="1275" y="442"/>
                    </a:lnTo>
                    <a:lnTo>
                      <a:pt x="1267" y="445"/>
                    </a:lnTo>
                    <a:lnTo>
                      <a:pt x="1260" y="450"/>
                    </a:lnTo>
                    <a:lnTo>
                      <a:pt x="1260" y="450"/>
                    </a:lnTo>
                    <a:lnTo>
                      <a:pt x="1256" y="452"/>
                    </a:lnTo>
                    <a:lnTo>
                      <a:pt x="1256" y="452"/>
                    </a:lnTo>
                    <a:lnTo>
                      <a:pt x="1252" y="456"/>
                    </a:lnTo>
                    <a:lnTo>
                      <a:pt x="1246" y="463"/>
                    </a:lnTo>
                    <a:lnTo>
                      <a:pt x="1246" y="463"/>
                    </a:lnTo>
                    <a:lnTo>
                      <a:pt x="1244" y="467"/>
                    </a:lnTo>
                    <a:lnTo>
                      <a:pt x="1243" y="470"/>
                    </a:lnTo>
                    <a:lnTo>
                      <a:pt x="1241" y="472"/>
                    </a:lnTo>
                    <a:lnTo>
                      <a:pt x="1241" y="472"/>
                    </a:lnTo>
                    <a:lnTo>
                      <a:pt x="1240" y="472"/>
                    </a:lnTo>
                    <a:lnTo>
                      <a:pt x="1240" y="471"/>
                    </a:lnTo>
                    <a:lnTo>
                      <a:pt x="1240" y="471"/>
                    </a:lnTo>
                    <a:lnTo>
                      <a:pt x="1239" y="469"/>
                    </a:lnTo>
                    <a:lnTo>
                      <a:pt x="1238" y="466"/>
                    </a:lnTo>
                    <a:lnTo>
                      <a:pt x="1236" y="465"/>
                    </a:lnTo>
                    <a:lnTo>
                      <a:pt x="1235" y="463"/>
                    </a:lnTo>
                    <a:lnTo>
                      <a:pt x="1235" y="463"/>
                    </a:lnTo>
                    <a:lnTo>
                      <a:pt x="1232" y="463"/>
                    </a:lnTo>
                    <a:lnTo>
                      <a:pt x="1230" y="463"/>
                    </a:lnTo>
                    <a:lnTo>
                      <a:pt x="1230" y="463"/>
                    </a:lnTo>
                    <a:lnTo>
                      <a:pt x="1223" y="459"/>
                    </a:lnTo>
                    <a:lnTo>
                      <a:pt x="1217" y="456"/>
                    </a:lnTo>
                    <a:lnTo>
                      <a:pt x="1210" y="455"/>
                    </a:lnTo>
                    <a:lnTo>
                      <a:pt x="1207" y="456"/>
                    </a:lnTo>
                    <a:lnTo>
                      <a:pt x="1203" y="459"/>
                    </a:lnTo>
                    <a:lnTo>
                      <a:pt x="1203" y="459"/>
                    </a:lnTo>
                    <a:lnTo>
                      <a:pt x="1194" y="464"/>
                    </a:lnTo>
                    <a:lnTo>
                      <a:pt x="1190" y="466"/>
                    </a:lnTo>
                    <a:lnTo>
                      <a:pt x="1186" y="469"/>
                    </a:lnTo>
                    <a:lnTo>
                      <a:pt x="1186" y="469"/>
                    </a:lnTo>
                    <a:lnTo>
                      <a:pt x="1183" y="471"/>
                    </a:lnTo>
                    <a:lnTo>
                      <a:pt x="1181" y="473"/>
                    </a:lnTo>
                    <a:lnTo>
                      <a:pt x="1181" y="473"/>
                    </a:lnTo>
                    <a:lnTo>
                      <a:pt x="1180" y="475"/>
                    </a:lnTo>
                    <a:lnTo>
                      <a:pt x="1178" y="475"/>
                    </a:lnTo>
                    <a:lnTo>
                      <a:pt x="1176" y="476"/>
                    </a:lnTo>
                    <a:lnTo>
                      <a:pt x="1175" y="474"/>
                    </a:lnTo>
                    <a:lnTo>
                      <a:pt x="1175" y="474"/>
                    </a:lnTo>
                    <a:lnTo>
                      <a:pt x="1176" y="471"/>
                    </a:lnTo>
                    <a:lnTo>
                      <a:pt x="1177" y="466"/>
                    </a:lnTo>
                    <a:lnTo>
                      <a:pt x="1177" y="462"/>
                    </a:lnTo>
                    <a:lnTo>
                      <a:pt x="1176" y="458"/>
                    </a:lnTo>
                    <a:lnTo>
                      <a:pt x="1176" y="458"/>
                    </a:lnTo>
                    <a:lnTo>
                      <a:pt x="1175" y="458"/>
                    </a:lnTo>
                    <a:lnTo>
                      <a:pt x="1173" y="458"/>
                    </a:lnTo>
                    <a:lnTo>
                      <a:pt x="1173" y="458"/>
                    </a:lnTo>
                    <a:lnTo>
                      <a:pt x="1171" y="463"/>
                    </a:lnTo>
                    <a:lnTo>
                      <a:pt x="1169" y="469"/>
                    </a:lnTo>
                    <a:lnTo>
                      <a:pt x="1166" y="474"/>
                    </a:lnTo>
                    <a:lnTo>
                      <a:pt x="1165" y="475"/>
                    </a:lnTo>
                    <a:lnTo>
                      <a:pt x="1162" y="476"/>
                    </a:lnTo>
                    <a:lnTo>
                      <a:pt x="1162" y="476"/>
                    </a:lnTo>
                    <a:lnTo>
                      <a:pt x="1157" y="474"/>
                    </a:lnTo>
                    <a:lnTo>
                      <a:pt x="1152" y="474"/>
                    </a:lnTo>
                    <a:lnTo>
                      <a:pt x="1148" y="475"/>
                    </a:lnTo>
                    <a:lnTo>
                      <a:pt x="1139" y="482"/>
                    </a:lnTo>
                    <a:lnTo>
                      <a:pt x="1139" y="482"/>
                    </a:lnTo>
                    <a:lnTo>
                      <a:pt x="1138" y="484"/>
                    </a:lnTo>
                    <a:lnTo>
                      <a:pt x="1137" y="486"/>
                    </a:lnTo>
                    <a:lnTo>
                      <a:pt x="1137" y="488"/>
                    </a:lnTo>
                    <a:lnTo>
                      <a:pt x="1136" y="490"/>
                    </a:lnTo>
                    <a:lnTo>
                      <a:pt x="1136" y="490"/>
                    </a:lnTo>
                    <a:lnTo>
                      <a:pt x="1131" y="493"/>
                    </a:lnTo>
                    <a:lnTo>
                      <a:pt x="1128" y="496"/>
                    </a:lnTo>
                    <a:lnTo>
                      <a:pt x="1125" y="501"/>
                    </a:lnTo>
                    <a:lnTo>
                      <a:pt x="1124" y="505"/>
                    </a:lnTo>
                    <a:lnTo>
                      <a:pt x="1124" y="505"/>
                    </a:lnTo>
                    <a:lnTo>
                      <a:pt x="1124" y="507"/>
                    </a:lnTo>
                    <a:lnTo>
                      <a:pt x="1124" y="508"/>
                    </a:lnTo>
                    <a:lnTo>
                      <a:pt x="1127" y="509"/>
                    </a:lnTo>
                    <a:lnTo>
                      <a:pt x="1127" y="509"/>
                    </a:lnTo>
                    <a:lnTo>
                      <a:pt x="1128" y="512"/>
                    </a:lnTo>
                    <a:lnTo>
                      <a:pt x="1127" y="514"/>
                    </a:lnTo>
                    <a:lnTo>
                      <a:pt x="1127" y="514"/>
                    </a:lnTo>
                    <a:lnTo>
                      <a:pt x="1125" y="517"/>
                    </a:lnTo>
                    <a:lnTo>
                      <a:pt x="1124" y="519"/>
                    </a:lnTo>
                    <a:lnTo>
                      <a:pt x="1124" y="522"/>
                    </a:lnTo>
                    <a:lnTo>
                      <a:pt x="1124" y="522"/>
                    </a:lnTo>
                    <a:lnTo>
                      <a:pt x="1126" y="524"/>
                    </a:lnTo>
                    <a:lnTo>
                      <a:pt x="1128" y="525"/>
                    </a:lnTo>
                    <a:lnTo>
                      <a:pt x="1134" y="528"/>
                    </a:lnTo>
                    <a:lnTo>
                      <a:pt x="1134" y="528"/>
                    </a:lnTo>
                    <a:lnTo>
                      <a:pt x="1135" y="529"/>
                    </a:lnTo>
                    <a:lnTo>
                      <a:pt x="1135" y="530"/>
                    </a:lnTo>
                    <a:lnTo>
                      <a:pt x="1135" y="533"/>
                    </a:lnTo>
                    <a:lnTo>
                      <a:pt x="1134" y="534"/>
                    </a:lnTo>
                    <a:lnTo>
                      <a:pt x="1134" y="534"/>
                    </a:lnTo>
                    <a:lnTo>
                      <a:pt x="1128" y="534"/>
                    </a:lnTo>
                    <a:lnTo>
                      <a:pt x="1126" y="535"/>
                    </a:lnTo>
                    <a:lnTo>
                      <a:pt x="1125" y="537"/>
                    </a:lnTo>
                    <a:lnTo>
                      <a:pt x="1125" y="537"/>
                    </a:lnTo>
                    <a:lnTo>
                      <a:pt x="1125" y="540"/>
                    </a:lnTo>
                    <a:lnTo>
                      <a:pt x="1126" y="543"/>
                    </a:lnTo>
                    <a:lnTo>
                      <a:pt x="1128" y="548"/>
                    </a:lnTo>
                    <a:lnTo>
                      <a:pt x="1128" y="548"/>
                    </a:lnTo>
                    <a:lnTo>
                      <a:pt x="1129" y="549"/>
                    </a:lnTo>
                    <a:lnTo>
                      <a:pt x="1130" y="550"/>
                    </a:lnTo>
                    <a:lnTo>
                      <a:pt x="1134" y="551"/>
                    </a:lnTo>
                    <a:lnTo>
                      <a:pt x="1137" y="553"/>
                    </a:lnTo>
                    <a:lnTo>
                      <a:pt x="1138" y="554"/>
                    </a:lnTo>
                    <a:lnTo>
                      <a:pt x="1138" y="556"/>
                    </a:lnTo>
                    <a:lnTo>
                      <a:pt x="1138" y="556"/>
                    </a:lnTo>
                    <a:lnTo>
                      <a:pt x="1137" y="559"/>
                    </a:lnTo>
                    <a:lnTo>
                      <a:pt x="1135" y="561"/>
                    </a:lnTo>
                    <a:lnTo>
                      <a:pt x="1133" y="564"/>
                    </a:lnTo>
                    <a:lnTo>
                      <a:pt x="1131" y="564"/>
                    </a:lnTo>
                    <a:lnTo>
                      <a:pt x="1130" y="562"/>
                    </a:lnTo>
                    <a:lnTo>
                      <a:pt x="1130" y="562"/>
                    </a:lnTo>
                    <a:lnTo>
                      <a:pt x="1128" y="561"/>
                    </a:lnTo>
                    <a:lnTo>
                      <a:pt x="1126" y="561"/>
                    </a:lnTo>
                    <a:lnTo>
                      <a:pt x="1125" y="562"/>
                    </a:lnTo>
                    <a:lnTo>
                      <a:pt x="1123" y="564"/>
                    </a:lnTo>
                    <a:lnTo>
                      <a:pt x="1123" y="564"/>
                    </a:lnTo>
                    <a:lnTo>
                      <a:pt x="1115" y="572"/>
                    </a:lnTo>
                    <a:lnTo>
                      <a:pt x="1115" y="572"/>
                    </a:lnTo>
                    <a:lnTo>
                      <a:pt x="1110" y="579"/>
                    </a:lnTo>
                    <a:lnTo>
                      <a:pt x="1109" y="582"/>
                    </a:lnTo>
                    <a:lnTo>
                      <a:pt x="1110" y="585"/>
                    </a:lnTo>
                    <a:lnTo>
                      <a:pt x="1110" y="585"/>
                    </a:lnTo>
                    <a:lnTo>
                      <a:pt x="1113" y="590"/>
                    </a:lnTo>
                    <a:lnTo>
                      <a:pt x="1115" y="595"/>
                    </a:lnTo>
                    <a:lnTo>
                      <a:pt x="1116" y="599"/>
                    </a:lnTo>
                    <a:lnTo>
                      <a:pt x="1115" y="601"/>
                    </a:lnTo>
                    <a:lnTo>
                      <a:pt x="1114" y="603"/>
                    </a:lnTo>
                    <a:lnTo>
                      <a:pt x="1114" y="603"/>
                    </a:lnTo>
                    <a:lnTo>
                      <a:pt x="1110" y="606"/>
                    </a:lnTo>
                    <a:lnTo>
                      <a:pt x="1107" y="607"/>
                    </a:lnTo>
                    <a:lnTo>
                      <a:pt x="1099" y="610"/>
                    </a:lnTo>
                    <a:lnTo>
                      <a:pt x="1095" y="611"/>
                    </a:lnTo>
                    <a:lnTo>
                      <a:pt x="1093" y="613"/>
                    </a:lnTo>
                    <a:lnTo>
                      <a:pt x="1091" y="616"/>
                    </a:lnTo>
                    <a:lnTo>
                      <a:pt x="1091" y="620"/>
                    </a:lnTo>
                    <a:lnTo>
                      <a:pt x="1091" y="620"/>
                    </a:lnTo>
                    <a:lnTo>
                      <a:pt x="1092" y="623"/>
                    </a:lnTo>
                    <a:lnTo>
                      <a:pt x="1093" y="627"/>
                    </a:lnTo>
                    <a:lnTo>
                      <a:pt x="1094" y="631"/>
                    </a:lnTo>
                    <a:lnTo>
                      <a:pt x="1093" y="632"/>
                    </a:lnTo>
                    <a:lnTo>
                      <a:pt x="1093" y="633"/>
                    </a:lnTo>
                    <a:lnTo>
                      <a:pt x="1093" y="633"/>
                    </a:lnTo>
                    <a:lnTo>
                      <a:pt x="1091" y="634"/>
                    </a:lnTo>
                    <a:lnTo>
                      <a:pt x="1088" y="634"/>
                    </a:lnTo>
                    <a:lnTo>
                      <a:pt x="1083" y="633"/>
                    </a:lnTo>
                    <a:lnTo>
                      <a:pt x="1083" y="633"/>
                    </a:lnTo>
                    <a:lnTo>
                      <a:pt x="1080" y="632"/>
                    </a:lnTo>
                    <a:lnTo>
                      <a:pt x="1078" y="632"/>
                    </a:lnTo>
                    <a:lnTo>
                      <a:pt x="1076" y="633"/>
                    </a:lnTo>
                    <a:lnTo>
                      <a:pt x="1076" y="633"/>
                    </a:lnTo>
                    <a:lnTo>
                      <a:pt x="1071" y="637"/>
                    </a:lnTo>
                    <a:lnTo>
                      <a:pt x="1070" y="639"/>
                    </a:lnTo>
                    <a:lnTo>
                      <a:pt x="1070" y="642"/>
                    </a:lnTo>
                    <a:lnTo>
                      <a:pt x="1070" y="642"/>
                    </a:lnTo>
                    <a:lnTo>
                      <a:pt x="1072" y="649"/>
                    </a:lnTo>
                    <a:lnTo>
                      <a:pt x="1072" y="652"/>
                    </a:lnTo>
                    <a:lnTo>
                      <a:pt x="1070" y="654"/>
                    </a:lnTo>
                    <a:lnTo>
                      <a:pt x="1070" y="654"/>
                    </a:lnTo>
                    <a:lnTo>
                      <a:pt x="1064" y="661"/>
                    </a:lnTo>
                    <a:lnTo>
                      <a:pt x="1059" y="669"/>
                    </a:lnTo>
                    <a:lnTo>
                      <a:pt x="1054" y="675"/>
                    </a:lnTo>
                    <a:lnTo>
                      <a:pt x="1049" y="683"/>
                    </a:lnTo>
                    <a:lnTo>
                      <a:pt x="1049" y="683"/>
                    </a:lnTo>
                    <a:lnTo>
                      <a:pt x="1045" y="684"/>
                    </a:lnTo>
                    <a:lnTo>
                      <a:pt x="1044" y="684"/>
                    </a:lnTo>
                    <a:lnTo>
                      <a:pt x="1043" y="684"/>
                    </a:lnTo>
                    <a:lnTo>
                      <a:pt x="1043" y="684"/>
                    </a:lnTo>
                    <a:lnTo>
                      <a:pt x="1038" y="673"/>
                    </a:lnTo>
                    <a:lnTo>
                      <a:pt x="1035" y="667"/>
                    </a:lnTo>
                    <a:lnTo>
                      <a:pt x="1034" y="661"/>
                    </a:lnTo>
                    <a:lnTo>
                      <a:pt x="1034" y="661"/>
                    </a:lnTo>
                    <a:lnTo>
                      <a:pt x="1033" y="659"/>
                    </a:lnTo>
                    <a:lnTo>
                      <a:pt x="1033" y="659"/>
                    </a:lnTo>
                    <a:lnTo>
                      <a:pt x="1031" y="640"/>
                    </a:lnTo>
                    <a:lnTo>
                      <a:pt x="1028" y="622"/>
                    </a:lnTo>
                    <a:lnTo>
                      <a:pt x="1023" y="604"/>
                    </a:lnTo>
                    <a:lnTo>
                      <a:pt x="1017" y="587"/>
                    </a:lnTo>
                    <a:lnTo>
                      <a:pt x="1017" y="587"/>
                    </a:lnTo>
                    <a:lnTo>
                      <a:pt x="1017" y="583"/>
                    </a:lnTo>
                    <a:lnTo>
                      <a:pt x="1018" y="579"/>
                    </a:lnTo>
                    <a:lnTo>
                      <a:pt x="1021" y="572"/>
                    </a:lnTo>
                    <a:lnTo>
                      <a:pt x="1021" y="572"/>
                    </a:lnTo>
                    <a:lnTo>
                      <a:pt x="1021" y="569"/>
                    </a:lnTo>
                    <a:lnTo>
                      <a:pt x="1021" y="565"/>
                    </a:lnTo>
                    <a:lnTo>
                      <a:pt x="1021" y="561"/>
                    </a:lnTo>
                    <a:lnTo>
                      <a:pt x="1022" y="558"/>
                    </a:lnTo>
                    <a:lnTo>
                      <a:pt x="1022" y="558"/>
                    </a:lnTo>
                    <a:lnTo>
                      <a:pt x="1024" y="554"/>
                    </a:lnTo>
                    <a:lnTo>
                      <a:pt x="1025" y="547"/>
                    </a:lnTo>
                    <a:lnTo>
                      <a:pt x="1026" y="542"/>
                    </a:lnTo>
                    <a:lnTo>
                      <a:pt x="1028" y="539"/>
                    </a:lnTo>
                    <a:lnTo>
                      <a:pt x="1028" y="539"/>
                    </a:lnTo>
                    <a:lnTo>
                      <a:pt x="1031" y="538"/>
                    </a:lnTo>
                    <a:lnTo>
                      <a:pt x="1033" y="536"/>
                    </a:lnTo>
                    <a:lnTo>
                      <a:pt x="1039" y="529"/>
                    </a:lnTo>
                    <a:lnTo>
                      <a:pt x="1039" y="529"/>
                    </a:lnTo>
                    <a:lnTo>
                      <a:pt x="1042" y="526"/>
                    </a:lnTo>
                    <a:lnTo>
                      <a:pt x="1045" y="525"/>
                    </a:lnTo>
                    <a:lnTo>
                      <a:pt x="1052" y="523"/>
                    </a:lnTo>
                    <a:lnTo>
                      <a:pt x="1065" y="521"/>
                    </a:lnTo>
                    <a:lnTo>
                      <a:pt x="1065" y="521"/>
                    </a:lnTo>
                    <a:lnTo>
                      <a:pt x="1067" y="519"/>
                    </a:lnTo>
                    <a:lnTo>
                      <a:pt x="1068" y="518"/>
                    </a:lnTo>
                    <a:lnTo>
                      <a:pt x="1070" y="514"/>
                    </a:lnTo>
                    <a:lnTo>
                      <a:pt x="1072" y="511"/>
                    </a:lnTo>
                    <a:lnTo>
                      <a:pt x="1074" y="508"/>
                    </a:lnTo>
                    <a:lnTo>
                      <a:pt x="1076" y="507"/>
                    </a:lnTo>
                    <a:lnTo>
                      <a:pt x="1076" y="507"/>
                    </a:lnTo>
                    <a:lnTo>
                      <a:pt x="1078" y="506"/>
                    </a:lnTo>
                    <a:lnTo>
                      <a:pt x="1078" y="505"/>
                    </a:lnTo>
                    <a:lnTo>
                      <a:pt x="1080" y="500"/>
                    </a:lnTo>
                    <a:lnTo>
                      <a:pt x="1081" y="495"/>
                    </a:lnTo>
                    <a:lnTo>
                      <a:pt x="1083" y="491"/>
                    </a:lnTo>
                    <a:lnTo>
                      <a:pt x="1083" y="491"/>
                    </a:lnTo>
                    <a:lnTo>
                      <a:pt x="1092" y="484"/>
                    </a:lnTo>
                    <a:lnTo>
                      <a:pt x="1101" y="477"/>
                    </a:lnTo>
                    <a:lnTo>
                      <a:pt x="1109" y="471"/>
                    </a:lnTo>
                    <a:lnTo>
                      <a:pt x="1117" y="463"/>
                    </a:lnTo>
                    <a:lnTo>
                      <a:pt x="1117" y="463"/>
                    </a:lnTo>
                    <a:lnTo>
                      <a:pt x="1120" y="460"/>
                    </a:lnTo>
                    <a:lnTo>
                      <a:pt x="1125" y="458"/>
                    </a:lnTo>
                    <a:lnTo>
                      <a:pt x="1128" y="455"/>
                    </a:lnTo>
                    <a:lnTo>
                      <a:pt x="1131" y="452"/>
                    </a:lnTo>
                    <a:lnTo>
                      <a:pt x="1131" y="452"/>
                    </a:lnTo>
                    <a:lnTo>
                      <a:pt x="1133" y="450"/>
                    </a:lnTo>
                    <a:lnTo>
                      <a:pt x="1133" y="450"/>
                    </a:lnTo>
                    <a:lnTo>
                      <a:pt x="1131" y="448"/>
                    </a:lnTo>
                    <a:lnTo>
                      <a:pt x="1130" y="445"/>
                    </a:lnTo>
                    <a:lnTo>
                      <a:pt x="1128" y="441"/>
                    </a:lnTo>
                    <a:lnTo>
                      <a:pt x="1128" y="441"/>
                    </a:lnTo>
                    <a:lnTo>
                      <a:pt x="1128" y="439"/>
                    </a:lnTo>
                    <a:lnTo>
                      <a:pt x="1128" y="439"/>
                    </a:lnTo>
                    <a:lnTo>
                      <a:pt x="1130" y="435"/>
                    </a:lnTo>
                    <a:lnTo>
                      <a:pt x="1130" y="435"/>
                    </a:lnTo>
                    <a:lnTo>
                      <a:pt x="1135" y="428"/>
                    </a:lnTo>
                    <a:lnTo>
                      <a:pt x="1137" y="423"/>
                    </a:lnTo>
                    <a:lnTo>
                      <a:pt x="1140" y="420"/>
                    </a:lnTo>
                    <a:lnTo>
                      <a:pt x="1140" y="420"/>
                    </a:lnTo>
                    <a:lnTo>
                      <a:pt x="1140" y="419"/>
                    </a:lnTo>
                    <a:lnTo>
                      <a:pt x="1139" y="418"/>
                    </a:lnTo>
                    <a:lnTo>
                      <a:pt x="1137" y="418"/>
                    </a:lnTo>
                    <a:lnTo>
                      <a:pt x="1137" y="418"/>
                    </a:lnTo>
                    <a:lnTo>
                      <a:pt x="1130" y="419"/>
                    </a:lnTo>
                    <a:lnTo>
                      <a:pt x="1124" y="422"/>
                    </a:lnTo>
                    <a:lnTo>
                      <a:pt x="1124" y="422"/>
                    </a:lnTo>
                    <a:lnTo>
                      <a:pt x="1123" y="423"/>
                    </a:lnTo>
                    <a:lnTo>
                      <a:pt x="1122" y="425"/>
                    </a:lnTo>
                    <a:lnTo>
                      <a:pt x="1120" y="429"/>
                    </a:lnTo>
                    <a:lnTo>
                      <a:pt x="1119" y="433"/>
                    </a:lnTo>
                    <a:lnTo>
                      <a:pt x="1117" y="438"/>
                    </a:lnTo>
                    <a:lnTo>
                      <a:pt x="1117" y="438"/>
                    </a:lnTo>
                    <a:lnTo>
                      <a:pt x="1116" y="438"/>
                    </a:lnTo>
                    <a:lnTo>
                      <a:pt x="1114" y="439"/>
                    </a:lnTo>
                    <a:lnTo>
                      <a:pt x="1113" y="439"/>
                    </a:lnTo>
                    <a:lnTo>
                      <a:pt x="1110" y="440"/>
                    </a:lnTo>
                    <a:lnTo>
                      <a:pt x="1110" y="440"/>
                    </a:lnTo>
                    <a:lnTo>
                      <a:pt x="1108" y="444"/>
                    </a:lnTo>
                    <a:lnTo>
                      <a:pt x="1107" y="450"/>
                    </a:lnTo>
                    <a:lnTo>
                      <a:pt x="1107" y="450"/>
                    </a:lnTo>
                    <a:lnTo>
                      <a:pt x="1105" y="454"/>
                    </a:lnTo>
                    <a:lnTo>
                      <a:pt x="1103" y="458"/>
                    </a:lnTo>
                    <a:lnTo>
                      <a:pt x="1101" y="460"/>
                    </a:lnTo>
                    <a:lnTo>
                      <a:pt x="1097" y="460"/>
                    </a:lnTo>
                    <a:lnTo>
                      <a:pt x="1097" y="460"/>
                    </a:lnTo>
                    <a:lnTo>
                      <a:pt x="1095" y="459"/>
                    </a:lnTo>
                    <a:lnTo>
                      <a:pt x="1093" y="456"/>
                    </a:lnTo>
                    <a:lnTo>
                      <a:pt x="1092" y="454"/>
                    </a:lnTo>
                    <a:lnTo>
                      <a:pt x="1088" y="452"/>
                    </a:lnTo>
                    <a:lnTo>
                      <a:pt x="1088" y="452"/>
                    </a:lnTo>
                    <a:lnTo>
                      <a:pt x="1087" y="450"/>
                    </a:lnTo>
                    <a:lnTo>
                      <a:pt x="1087" y="450"/>
                    </a:lnTo>
                    <a:lnTo>
                      <a:pt x="1087" y="448"/>
                    </a:lnTo>
                    <a:lnTo>
                      <a:pt x="1087" y="446"/>
                    </a:lnTo>
                    <a:lnTo>
                      <a:pt x="1087" y="446"/>
                    </a:lnTo>
                    <a:lnTo>
                      <a:pt x="1092" y="442"/>
                    </a:lnTo>
                    <a:lnTo>
                      <a:pt x="1094" y="441"/>
                    </a:lnTo>
                    <a:lnTo>
                      <a:pt x="1096" y="439"/>
                    </a:lnTo>
                    <a:lnTo>
                      <a:pt x="1096" y="439"/>
                    </a:lnTo>
                    <a:lnTo>
                      <a:pt x="1096" y="437"/>
                    </a:lnTo>
                    <a:lnTo>
                      <a:pt x="1097" y="433"/>
                    </a:lnTo>
                    <a:lnTo>
                      <a:pt x="1097" y="429"/>
                    </a:lnTo>
                    <a:lnTo>
                      <a:pt x="1097" y="429"/>
                    </a:lnTo>
                    <a:lnTo>
                      <a:pt x="1101" y="421"/>
                    </a:lnTo>
                    <a:lnTo>
                      <a:pt x="1103" y="413"/>
                    </a:lnTo>
                    <a:lnTo>
                      <a:pt x="1103" y="413"/>
                    </a:lnTo>
                    <a:lnTo>
                      <a:pt x="1101" y="414"/>
                    </a:lnTo>
                    <a:lnTo>
                      <a:pt x="1097" y="416"/>
                    </a:lnTo>
                    <a:lnTo>
                      <a:pt x="1094" y="420"/>
                    </a:lnTo>
                    <a:lnTo>
                      <a:pt x="1089" y="425"/>
                    </a:lnTo>
                    <a:lnTo>
                      <a:pt x="1085" y="430"/>
                    </a:lnTo>
                    <a:lnTo>
                      <a:pt x="1085" y="430"/>
                    </a:lnTo>
                    <a:lnTo>
                      <a:pt x="1082" y="432"/>
                    </a:lnTo>
                    <a:lnTo>
                      <a:pt x="1078" y="434"/>
                    </a:lnTo>
                    <a:lnTo>
                      <a:pt x="1076" y="434"/>
                    </a:lnTo>
                    <a:lnTo>
                      <a:pt x="1074" y="433"/>
                    </a:lnTo>
                    <a:lnTo>
                      <a:pt x="1071" y="431"/>
                    </a:lnTo>
                    <a:lnTo>
                      <a:pt x="1067" y="431"/>
                    </a:lnTo>
                    <a:lnTo>
                      <a:pt x="1064" y="430"/>
                    </a:lnTo>
                    <a:lnTo>
                      <a:pt x="1064" y="430"/>
                    </a:lnTo>
                    <a:lnTo>
                      <a:pt x="1061" y="431"/>
                    </a:lnTo>
                    <a:lnTo>
                      <a:pt x="1057" y="432"/>
                    </a:lnTo>
                    <a:lnTo>
                      <a:pt x="1052" y="435"/>
                    </a:lnTo>
                    <a:lnTo>
                      <a:pt x="1046" y="440"/>
                    </a:lnTo>
                    <a:lnTo>
                      <a:pt x="1042" y="446"/>
                    </a:lnTo>
                    <a:lnTo>
                      <a:pt x="1042" y="446"/>
                    </a:lnTo>
                    <a:lnTo>
                      <a:pt x="1040" y="450"/>
                    </a:lnTo>
                    <a:lnTo>
                      <a:pt x="1040" y="450"/>
                    </a:lnTo>
                    <a:lnTo>
                      <a:pt x="1036" y="454"/>
                    </a:lnTo>
                    <a:lnTo>
                      <a:pt x="1032" y="459"/>
                    </a:lnTo>
                    <a:lnTo>
                      <a:pt x="1032" y="459"/>
                    </a:lnTo>
                    <a:lnTo>
                      <a:pt x="1029" y="462"/>
                    </a:lnTo>
                    <a:lnTo>
                      <a:pt x="1029" y="462"/>
                    </a:lnTo>
                    <a:lnTo>
                      <a:pt x="1020" y="469"/>
                    </a:lnTo>
                    <a:lnTo>
                      <a:pt x="1020" y="469"/>
                    </a:lnTo>
                    <a:lnTo>
                      <a:pt x="1013" y="471"/>
                    </a:lnTo>
                    <a:lnTo>
                      <a:pt x="1005" y="473"/>
                    </a:lnTo>
                    <a:lnTo>
                      <a:pt x="1002" y="475"/>
                    </a:lnTo>
                    <a:lnTo>
                      <a:pt x="1000" y="476"/>
                    </a:lnTo>
                    <a:lnTo>
                      <a:pt x="999" y="480"/>
                    </a:lnTo>
                    <a:lnTo>
                      <a:pt x="999" y="483"/>
                    </a:lnTo>
                    <a:lnTo>
                      <a:pt x="999" y="483"/>
                    </a:lnTo>
                    <a:lnTo>
                      <a:pt x="1002" y="486"/>
                    </a:lnTo>
                    <a:lnTo>
                      <a:pt x="1005" y="488"/>
                    </a:lnTo>
                    <a:lnTo>
                      <a:pt x="1014" y="494"/>
                    </a:lnTo>
                    <a:lnTo>
                      <a:pt x="1014" y="494"/>
                    </a:lnTo>
                    <a:lnTo>
                      <a:pt x="1014" y="495"/>
                    </a:lnTo>
                    <a:lnTo>
                      <a:pt x="1014" y="495"/>
                    </a:lnTo>
                    <a:lnTo>
                      <a:pt x="1009" y="498"/>
                    </a:lnTo>
                    <a:lnTo>
                      <a:pt x="1005" y="500"/>
                    </a:lnTo>
                    <a:lnTo>
                      <a:pt x="1002" y="498"/>
                    </a:lnTo>
                    <a:lnTo>
                      <a:pt x="1002" y="498"/>
                    </a:lnTo>
                    <a:lnTo>
                      <a:pt x="1001" y="497"/>
                    </a:lnTo>
                    <a:lnTo>
                      <a:pt x="999" y="497"/>
                    </a:lnTo>
                    <a:lnTo>
                      <a:pt x="999" y="497"/>
                    </a:lnTo>
                    <a:lnTo>
                      <a:pt x="998" y="497"/>
                    </a:lnTo>
                    <a:lnTo>
                      <a:pt x="996" y="500"/>
                    </a:lnTo>
                    <a:lnTo>
                      <a:pt x="993" y="502"/>
                    </a:lnTo>
                    <a:lnTo>
                      <a:pt x="993" y="502"/>
                    </a:lnTo>
                    <a:lnTo>
                      <a:pt x="992" y="502"/>
                    </a:lnTo>
                    <a:lnTo>
                      <a:pt x="990" y="501"/>
                    </a:lnTo>
                    <a:lnTo>
                      <a:pt x="989" y="500"/>
                    </a:lnTo>
                    <a:lnTo>
                      <a:pt x="987" y="501"/>
                    </a:lnTo>
                    <a:lnTo>
                      <a:pt x="987" y="501"/>
                    </a:lnTo>
                    <a:lnTo>
                      <a:pt x="983" y="503"/>
                    </a:lnTo>
                    <a:lnTo>
                      <a:pt x="980" y="505"/>
                    </a:lnTo>
                    <a:lnTo>
                      <a:pt x="977" y="505"/>
                    </a:lnTo>
                    <a:lnTo>
                      <a:pt x="972" y="506"/>
                    </a:lnTo>
                    <a:lnTo>
                      <a:pt x="972" y="506"/>
                    </a:lnTo>
                    <a:lnTo>
                      <a:pt x="965" y="506"/>
                    </a:lnTo>
                    <a:lnTo>
                      <a:pt x="956" y="508"/>
                    </a:lnTo>
                    <a:lnTo>
                      <a:pt x="956" y="508"/>
                    </a:lnTo>
                    <a:lnTo>
                      <a:pt x="954" y="508"/>
                    </a:lnTo>
                    <a:lnTo>
                      <a:pt x="951" y="507"/>
                    </a:lnTo>
                    <a:lnTo>
                      <a:pt x="950" y="505"/>
                    </a:lnTo>
                    <a:lnTo>
                      <a:pt x="951" y="503"/>
                    </a:lnTo>
                    <a:lnTo>
                      <a:pt x="951" y="503"/>
                    </a:lnTo>
                    <a:lnTo>
                      <a:pt x="955" y="500"/>
                    </a:lnTo>
                    <a:lnTo>
                      <a:pt x="958" y="498"/>
                    </a:lnTo>
                    <a:lnTo>
                      <a:pt x="962" y="496"/>
                    </a:lnTo>
                    <a:lnTo>
                      <a:pt x="966" y="494"/>
                    </a:lnTo>
                    <a:lnTo>
                      <a:pt x="966" y="494"/>
                    </a:lnTo>
                    <a:lnTo>
                      <a:pt x="966" y="493"/>
                    </a:lnTo>
                    <a:lnTo>
                      <a:pt x="965" y="492"/>
                    </a:lnTo>
                    <a:lnTo>
                      <a:pt x="965" y="492"/>
                    </a:lnTo>
                    <a:lnTo>
                      <a:pt x="962" y="490"/>
                    </a:lnTo>
                    <a:lnTo>
                      <a:pt x="960" y="486"/>
                    </a:lnTo>
                    <a:lnTo>
                      <a:pt x="959" y="484"/>
                    </a:lnTo>
                    <a:lnTo>
                      <a:pt x="957" y="482"/>
                    </a:lnTo>
                    <a:lnTo>
                      <a:pt x="957" y="482"/>
                    </a:lnTo>
                    <a:lnTo>
                      <a:pt x="955" y="481"/>
                    </a:lnTo>
                    <a:lnTo>
                      <a:pt x="954" y="481"/>
                    </a:lnTo>
                    <a:lnTo>
                      <a:pt x="954" y="481"/>
                    </a:lnTo>
                    <a:lnTo>
                      <a:pt x="950" y="483"/>
                    </a:lnTo>
                    <a:lnTo>
                      <a:pt x="947" y="484"/>
                    </a:lnTo>
                    <a:lnTo>
                      <a:pt x="944" y="483"/>
                    </a:lnTo>
                    <a:lnTo>
                      <a:pt x="940" y="482"/>
                    </a:lnTo>
                    <a:lnTo>
                      <a:pt x="934" y="479"/>
                    </a:lnTo>
                    <a:lnTo>
                      <a:pt x="928" y="474"/>
                    </a:lnTo>
                    <a:lnTo>
                      <a:pt x="928" y="474"/>
                    </a:lnTo>
                    <a:lnTo>
                      <a:pt x="926" y="474"/>
                    </a:lnTo>
                    <a:lnTo>
                      <a:pt x="924" y="474"/>
                    </a:lnTo>
                    <a:lnTo>
                      <a:pt x="923" y="475"/>
                    </a:lnTo>
                    <a:lnTo>
                      <a:pt x="923" y="477"/>
                    </a:lnTo>
                    <a:lnTo>
                      <a:pt x="923" y="477"/>
                    </a:lnTo>
                    <a:lnTo>
                      <a:pt x="926" y="482"/>
                    </a:lnTo>
                    <a:lnTo>
                      <a:pt x="927" y="484"/>
                    </a:lnTo>
                    <a:lnTo>
                      <a:pt x="927" y="486"/>
                    </a:lnTo>
                    <a:lnTo>
                      <a:pt x="927" y="486"/>
                    </a:lnTo>
                    <a:lnTo>
                      <a:pt x="926" y="487"/>
                    </a:lnTo>
                    <a:lnTo>
                      <a:pt x="924" y="488"/>
                    </a:lnTo>
                    <a:lnTo>
                      <a:pt x="921" y="488"/>
                    </a:lnTo>
                    <a:lnTo>
                      <a:pt x="920" y="490"/>
                    </a:lnTo>
                    <a:lnTo>
                      <a:pt x="920" y="490"/>
                    </a:lnTo>
                    <a:lnTo>
                      <a:pt x="920" y="492"/>
                    </a:lnTo>
                    <a:lnTo>
                      <a:pt x="923" y="493"/>
                    </a:lnTo>
                    <a:lnTo>
                      <a:pt x="926" y="495"/>
                    </a:lnTo>
                    <a:lnTo>
                      <a:pt x="926" y="495"/>
                    </a:lnTo>
                    <a:lnTo>
                      <a:pt x="924" y="496"/>
                    </a:lnTo>
                    <a:lnTo>
                      <a:pt x="920" y="496"/>
                    </a:lnTo>
                    <a:lnTo>
                      <a:pt x="916" y="496"/>
                    </a:lnTo>
                    <a:lnTo>
                      <a:pt x="913" y="494"/>
                    </a:lnTo>
                    <a:lnTo>
                      <a:pt x="908" y="494"/>
                    </a:lnTo>
                    <a:lnTo>
                      <a:pt x="908" y="494"/>
                    </a:lnTo>
                    <a:lnTo>
                      <a:pt x="896" y="493"/>
                    </a:lnTo>
                    <a:lnTo>
                      <a:pt x="884" y="493"/>
                    </a:lnTo>
                    <a:lnTo>
                      <a:pt x="884" y="493"/>
                    </a:lnTo>
                    <a:lnTo>
                      <a:pt x="878" y="495"/>
                    </a:lnTo>
                    <a:lnTo>
                      <a:pt x="878" y="495"/>
                    </a:lnTo>
                    <a:lnTo>
                      <a:pt x="877" y="495"/>
                    </a:lnTo>
                    <a:lnTo>
                      <a:pt x="876" y="495"/>
                    </a:lnTo>
                    <a:lnTo>
                      <a:pt x="876" y="495"/>
                    </a:lnTo>
                    <a:lnTo>
                      <a:pt x="873" y="491"/>
                    </a:lnTo>
                    <a:lnTo>
                      <a:pt x="872" y="488"/>
                    </a:lnTo>
                    <a:lnTo>
                      <a:pt x="871" y="488"/>
                    </a:lnTo>
                    <a:lnTo>
                      <a:pt x="871" y="488"/>
                    </a:lnTo>
                    <a:lnTo>
                      <a:pt x="829" y="488"/>
                    </a:lnTo>
                    <a:lnTo>
                      <a:pt x="829" y="488"/>
                    </a:lnTo>
                    <a:lnTo>
                      <a:pt x="825" y="490"/>
                    </a:lnTo>
                    <a:lnTo>
                      <a:pt x="822" y="491"/>
                    </a:lnTo>
                    <a:lnTo>
                      <a:pt x="818" y="494"/>
                    </a:lnTo>
                    <a:lnTo>
                      <a:pt x="813" y="498"/>
                    </a:lnTo>
                    <a:lnTo>
                      <a:pt x="810" y="503"/>
                    </a:lnTo>
                    <a:lnTo>
                      <a:pt x="810" y="503"/>
                    </a:lnTo>
                    <a:lnTo>
                      <a:pt x="805" y="506"/>
                    </a:lnTo>
                    <a:lnTo>
                      <a:pt x="805" y="506"/>
                    </a:lnTo>
                    <a:lnTo>
                      <a:pt x="800" y="517"/>
                    </a:lnTo>
                    <a:lnTo>
                      <a:pt x="793" y="526"/>
                    </a:lnTo>
                    <a:lnTo>
                      <a:pt x="793" y="526"/>
                    </a:lnTo>
                    <a:lnTo>
                      <a:pt x="789" y="529"/>
                    </a:lnTo>
                    <a:lnTo>
                      <a:pt x="786" y="530"/>
                    </a:lnTo>
                    <a:lnTo>
                      <a:pt x="783" y="533"/>
                    </a:lnTo>
                    <a:lnTo>
                      <a:pt x="783" y="533"/>
                    </a:lnTo>
                    <a:lnTo>
                      <a:pt x="783" y="534"/>
                    </a:lnTo>
                    <a:lnTo>
                      <a:pt x="782" y="534"/>
                    </a:lnTo>
                    <a:lnTo>
                      <a:pt x="780" y="534"/>
                    </a:lnTo>
                    <a:lnTo>
                      <a:pt x="780" y="534"/>
                    </a:lnTo>
                    <a:lnTo>
                      <a:pt x="775" y="539"/>
                    </a:lnTo>
                    <a:lnTo>
                      <a:pt x="770" y="544"/>
                    </a:lnTo>
                    <a:lnTo>
                      <a:pt x="760" y="555"/>
                    </a:lnTo>
                    <a:lnTo>
                      <a:pt x="760" y="555"/>
                    </a:lnTo>
                    <a:lnTo>
                      <a:pt x="739" y="574"/>
                    </a:lnTo>
                    <a:lnTo>
                      <a:pt x="729" y="583"/>
                    </a:lnTo>
                    <a:lnTo>
                      <a:pt x="720" y="596"/>
                    </a:lnTo>
                    <a:lnTo>
                      <a:pt x="720" y="596"/>
                    </a:lnTo>
                    <a:lnTo>
                      <a:pt x="719" y="599"/>
                    </a:lnTo>
                    <a:lnTo>
                      <a:pt x="720" y="602"/>
                    </a:lnTo>
                    <a:lnTo>
                      <a:pt x="723" y="606"/>
                    </a:lnTo>
                    <a:lnTo>
                      <a:pt x="725" y="606"/>
                    </a:lnTo>
                    <a:lnTo>
                      <a:pt x="726" y="606"/>
                    </a:lnTo>
                    <a:lnTo>
                      <a:pt x="726" y="606"/>
                    </a:lnTo>
                    <a:lnTo>
                      <a:pt x="730" y="603"/>
                    </a:lnTo>
                    <a:lnTo>
                      <a:pt x="733" y="603"/>
                    </a:lnTo>
                    <a:lnTo>
                      <a:pt x="734" y="603"/>
                    </a:lnTo>
                    <a:lnTo>
                      <a:pt x="734" y="603"/>
                    </a:lnTo>
                    <a:lnTo>
                      <a:pt x="735" y="604"/>
                    </a:lnTo>
                    <a:lnTo>
                      <a:pt x="736" y="607"/>
                    </a:lnTo>
                    <a:lnTo>
                      <a:pt x="736" y="610"/>
                    </a:lnTo>
                    <a:lnTo>
                      <a:pt x="735" y="614"/>
                    </a:lnTo>
                    <a:lnTo>
                      <a:pt x="735" y="619"/>
                    </a:lnTo>
                    <a:lnTo>
                      <a:pt x="735" y="619"/>
                    </a:lnTo>
                    <a:lnTo>
                      <a:pt x="736" y="619"/>
                    </a:lnTo>
                    <a:lnTo>
                      <a:pt x="736" y="619"/>
                    </a:lnTo>
                    <a:lnTo>
                      <a:pt x="738" y="618"/>
                    </a:lnTo>
                    <a:lnTo>
                      <a:pt x="739" y="617"/>
                    </a:lnTo>
                    <a:lnTo>
                      <a:pt x="741" y="613"/>
                    </a:lnTo>
                    <a:lnTo>
                      <a:pt x="742" y="609"/>
                    </a:lnTo>
                    <a:lnTo>
                      <a:pt x="745" y="606"/>
                    </a:lnTo>
                    <a:lnTo>
                      <a:pt x="745" y="606"/>
                    </a:lnTo>
                    <a:lnTo>
                      <a:pt x="749" y="603"/>
                    </a:lnTo>
                    <a:lnTo>
                      <a:pt x="750" y="604"/>
                    </a:lnTo>
                    <a:lnTo>
                      <a:pt x="752" y="606"/>
                    </a:lnTo>
                    <a:lnTo>
                      <a:pt x="752" y="606"/>
                    </a:lnTo>
                    <a:lnTo>
                      <a:pt x="754" y="608"/>
                    </a:lnTo>
                    <a:lnTo>
                      <a:pt x="754" y="610"/>
                    </a:lnTo>
                    <a:lnTo>
                      <a:pt x="751" y="614"/>
                    </a:lnTo>
                    <a:lnTo>
                      <a:pt x="750" y="620"/>
                    </a:lnTo>
                    <a:lnTo>
                      <a:pt x="750" y="624"/>
                    </a:lnTo>
                    <a:lnTo>
                      <a:pt x="750" y="624"/>
                    </a:lnTo>
                    <a:lnTo>
                      <a:pt x="750" y="625"/>
                    </a:lnTo>
                    <a:lnTo>
                      <a:pt x="751" y="625"/>
                    </a:lnTo>
                    <a:lnTo>
                      <a:pt x="754" y="625"/>
                    </a:lnTo>
                    <a:lnTo>
                      <a:pt x="757" y="623"/>
                    </a:lnTo>
                    <a:lnTo>
                      <a:pt x="760" y="622"/>
                    </a:lnTo>
                    <a:lnTo>
                      <a:pt x="760" y="622"/>
                    </a:lnTo>
                    <a:lnTo>
                      <a:pt x="762" y="623"/>
                    </a:lnTo>
                    <a:lnTo>
                      <a:pt x="763" y="623"/>
                    </a:lnTo>
                    <a:lnTo>
                      <a:pt x="765" y="623"/>
                    </a:lnTo>
                    <a:lnTo>
                      <a:pt x="765" y="623"/>
                    </a:lnTo>
                    <a:lnTo>
                      <a:pt x="767" y="622"/>
                    </a:lnTo>
                    <a:lnTo>
                      <a:pt x="768" y="621"/>
                    </a:lnTo>
                    <a:lnTo>
                      <a:pt x="768" y="618"/>
                    </a:lnTo>
                    <a:lnTo>
                      <a:pt x="767" y="613"/>
                    </a:lnTo>
                    <a:lnTo>
                      <a:pt x="767" y="610"/>
                    </a:lnTo>
                    <a:lnTo>
                      <a:pt x="767" y="610"/>
                    </a:lnTo>
                    <a:lnTo>
                      <a:pt x="767" y="609"/>
                    </a:lnTo>
                    <a:lnTo>
                      <a:pt x="769" y="609"/>
                    </a:lnTo>
                    <a:lnTo>
                      <a:pt x="772" y="610"/>
                    </a:lnTo>
                    <a:lnTo>
                      <a:pt x="772" y="610"/>
                    </a:lnTo>
                    <a:lnTo>
                      <a:pt x="771" y="610"/>
                    </a:lnTo>
                    <a:lnTo>
                      <a:pt x="771" y="610"/>
                    </a:lnTo>
                    <a:lnTo>
                      <a:pt x="787" y="613"/>
                    </a:lnTo>
                    <a:lnTo>
                      <a:pt x="787" y="613"/>
                    </a:lnTo>
                    <a:lnTo>
                      <a:pt x="790" y="614"/>
                    </a:lnTo>
                    <a:lnTo>
                      <a:pt x="793" y="617"/>
                    </a:lnTo>
                    <a:lnTo>
                      <a:pt x="800" y="622"/>
                    </a:lnTo>
                    <a:lnTo>
                      <a:pt x="802" y="625"/>
                    </a:lnTo>
                    <a:lnTo>
                      <a:pt x="803" y="630"/>
                    </a:lnTo>
                    <a:lnTo>
                      <a:pt x="804" y="633"/>
                    </a:lnTo>
                    <a:lnTo>
                      <a:pt x="803" y="638"/>
                    </a:lnTo>
                    <a:lnTo>
                      <a:pt x="803" y="638"/>
                    </a:lnTo>
                    <a:lnTo>
                      <a:pt x="802" y="642"/>
                    </a:lnTo>
                    <a:lnTo>
                      <a:pt x="801" y="644"/>
                    </a:lnTo>
                    <a:lnTo>
                      <a:pt x="801" y="646"/>
                    </a:lnTo>
                    <a:lnTo>
                      <a:pt x="801" y="646"/>
                    </a:lnTo>
                    <a:lnTo>
                      <a:pt x="803" y="651"/>
                    </a:lnTo>
                    <a:lnTo>
                      <a:pt x="804" y="654"/>
                    </a:lnTo>
                    <a:lnTo>
                      <a:pt x="805" y="659"/>
                    </a:lnTo>
                    <a:lnTo>
                      <a:pt x="807" y="663"/>
                    </a:lnTo>
                    <a:lnTo>
                      <a:pt x="807" y="663"/>
                    </a:lnTo>
                    <a:lnTo>
                      <a:pt x="803" y="670"/>
                    </a:lnTo>
                    <a:lnTo>
                      <a:pt x="800" y="676"/>
                    </a:lnTo>
                    <a:lnTo>
                      <a:pt x="797" y="682"/>
                    </a:lnTo>
                    <a:lnTo>
                      <a:pt x="794" y="688"/>
                    </a:lnTo>
                    <a:lnTo>
                      <a:pt x="794" y="688"/>
                    </a:lnTo>
                    <a:lnTo>
                      <a:pt x="793" y="694"/>
                    </a:lnTo>
                    <a:lnTo>
                      <a:pt x="793" y="701"/>
                    </a:lnTo>
                    <a:lnTo>
                      <a:pt x="798" y="713"/>
                    </a:lnTo>
                    <a:lnTo>
                      <a:pt x="798" y="713"/>
                    </a:lnTo>
                    <a:lnTo>
                      <a:pt x="797" y="716"/>
                    </a:lnTo>
                    <a:lnTo>
                      <a:pt x="796" y="722"/>
                    </a:lnTo>
                    <a:lnTo>
                      <a:pt x="791" y="730"/>
                    </a:lnTo>
                    <a:lnTo>
                      <a:pt x="791" y="730"/>
                    </a:lnTo>
                    <a:lnTo>
                      <a:pt x="789" y="735"/>
                    </a:lnTo>
                    <a:lnTo>
                      <a:pt x="789" y="739"/>
                    </a:lnTo>
                    <a:lnTo>
                      <a:pt x="788" y="744"/>
                    </a:lnTo>
                    <a:lnTo>
                      <a:pt x="787" y="748"/>
                    </a:lnTo>
                    <a:lnTo>
                      <a:pt x="787" y="748"/>
                    </a:lnTo>
                    <a:lnTo>
                      <a:pt x="775" y="763"/>
                    </a:lnTo>
                    <a:lnTo>
                      <a:pt x="770" y="771"/>
                    </a:lnTo>
                    <a:lnTo>
                      <a:pt x="767" y="780"/>
                    </a:lnTo>
                    <a:lnTo>
                      <a:pt x="767" y="780"/>
                    </a:lnTo>
                    <a:lnTo>
                      <a:pt x="762" y="790"/>
                    </a:lnTo>
                    <a:lnTo>
                      <a:pt x="760" y="796"/>
                    </a:lnTo>
                    <a:lnTo>
                      <a:pt x="757" y="800"/>
                    </a:lnTo>
                    <a:lnTo>
                      <a:pt x="757" y="800"/>
                    </a:lnTo>
                    <a:lnTo>
                      <a:pt x="746" y="812"/>
                    </a:lnTo>
                    <a:lnTo>
                      <a:pt x="737" y="823"/>
                    </a:lnTo>
                    <a:lnTo>
                      <a:pt x="719" y="849"/>
                    </a:lnTo>
                    <a:lnTo>
                      <a:pt x="719" y="849"/>
                    </a:lnTo>
                    <a:lnTo>
                      <a:pt x="717" y="852"/>
                    </a:lnTo>
                    <a:lnTo>
                      <a:pt x="716" y="853"/>
                    </a:lnTo>
                    <a:lnTo>
                      <a:pt x="714" y="853"/>
                    </a:lnTo>
                    <a:lnTo>
                      <a:pt x="714" y="853"/>
                    </a:lnTo>
                    <a:lnTo>
                      <a:pt x="709" y="854"/>
                    </a:lnTo>
                    <a:lnTo>
                      <a:pt x="705" y="858"/>
                    </a:lnTo>
                    <a:lnTo>
                      <a:pt x="702" y="860"/>
                    </a:lnTo>
                    <a:lnTo>
                      <a:pt x="697" y="863"/>
                    </a:lnTo>
                    <a:lnTo>
                      <a:pt x="697" y="863"/>
                    </a:lnTo>
                    <a:lnTo>
                      <a:pt x="688" y="866"/>
                    </a:lnTo>
                    <a:lnTo>
                      <a:pt x="684" y="866"/>
                    </a:lnTo>
                    <a:lnTo>
                      <a:pt x="679" y="866"/>
                    </a:lnTo>
                    <a:lnTo>
                      <a:pt x="675" y="866"/>
                    </a:lnTo>
                    <a:lnTo>
                      <a:pt x="671" y="864"/>
                    </a:lnTo>
                    <a:lnTo>
                      <a:pt x="667" y="861"/>
                    </a:lnTo>
                    <a:lnTo>
                      <a:pt x="666" y="856"/>
                    </a:lnTo>
                    <a:lnTo>
                      <a:pt x="666" y="856"/>
                    </a:lnTo>
                    <a:lnTo>
                      <a:pt x="665" y="855"/>
                    </a:lnTo>
                    <a:lnTo>
                      <a:pt x="663" y="855"/>
                    </a:lnTo>
                    <a:lnTo>
                      <a:pt x="663" y="855"/>
                    </a:lnTo>
                    <a:lnTo>
                      <a:pt x="656" y="860"/>
                    </a:lnTo>
                    <a:lnTo>
                      <a:pt x="653" y="862"/>
                    </a:lnTo>
                    <a:lnTo>
                      <a:pt x="650" y="865"/>
                    </a:lnTo>
                    <a:lnTo>
                      <a:pt x="650" y="865"/>
                    </a:lnTo>
                    <a:lnTo>
                      <a:pt x="654" y="859"/>
                    </a:lnTo>
                    <a:lnTo>
                      <a:pt x="657" y="852"/>
                    </a:lnTo>
                    <a:lnTo>
                      <a:pt x="660" y="849"/>
                    </a:lnTo>
                    <a:lnTo>
                      <a:pt x="660" y="844"/>
                    </a:lnTo>
                    <a:lnTo>
                      <a:pt x="660" y="841"/>
                    </a:lnTo>
                    <a:lnTo>
                      <a:pt x="658" y="838"/>
                    </a:lnTo>
                    <a:lnTo>
                      <a:pt x="658" y="838"/>
                    </a:lnTo>
                    <a:lnTo>
                      <a:pt x="655" y="830"/>
                    </a:lnTo>
                    <a:lnTo>
                      <a:pt x="654" y="823"/>
                    </a:lnTo>
                    <a:lnTo>
                      <a:pt x="653" y="816"/>
                    </a:lnTo>
                    <a:lnTo>
                      <a:pt x="654" y="812"/>
                    </a:lnTo>
                    <a:lnTo>
                      <a:pt x="655" y="808"/>
                    </a:lnTo>
                    <a:lnTo>
                      <a:pt x="655" y="808"/>
                    </a:lnTo>
                    <a:lnTo>
                      <a:pt x="656" y="807"/>
                    </a:lnTo>
                    <a:lnTo>
                      <a:pt x="658" y="805"/>
                    </a:lnTo>
                    <a:lnTo>
                      <a:pt x="661" y="805"/>
                    </a:lnTo>
                    <a:lnTo>
                      <a:pt x="663" y="805"/>
                    </a:lnTo>
                    <a:lnTo>
                      <a:pt x="663" y="805"/>
                    </a:lnTo>
                    <a:lnTo>
                      <a:pt x="672" y="808"/>
                    </a:lnTo>
                    <a:lnTo>
                      <a:pt x="676" y="809"/>
                    </a:lnTo>
                    <a:lnTo>
                      <a:pt x="681" y="808"/>
                    </a:lnTo>
                    <a:lnTo>
                      <a:pt x="681" y="808"/>
                    </a:lnTo>
                    <a:lnTo>
                      <a:pt x="684" y="806"/>
                    </a:lnTo>
                    <a:lnTo>
                      <a:pt x="686" y="805"/>
                    </a:lnTo>
                    <a:lnTo>
                      <a:pt x="691" y="799"/>
                    </a:lnTo>
                    <a:lnTo>
                      <a:pt x="693" y="792"/>
                    </a:lnTo>
                    <a:lnTo>
                      <a:pt x="695" y="787"/>
                    </a:lnTo>
                    <a:lnTo>
                      <a:pt x="695" y="787"/>
                    </a:lnTo>
                    <a:lnTo>
                      <a:pt x="698" y="784"/>
                    </a:lnTo>
                    <a:lnTo>
                      <a:pt x="698" y="781"/>
                    </a:lnTo>
                    <a:lnTo>
                      <a:pt x="698" y="780"/>
                    </a:lnTo>
                    <a:lnTo>
                      <a:pt x="698" y="780"/>
                    </a:lnTo>
                    <a:lnTo>
                      <a:pt x="697" y="777"/>
                    </a:lnTo>
                    <a:lnTo>
                      <a:pt x="697" y="775"/>
                    </a:lnTo>
                    <a:lnTo>
                      <a:pt x="698" y="771"/>
                    </a:lnTo>
                    <a:lnTo>
                      <a:pt x="699" y="769"/>
                    </a:lnTo>
                    <a:lnTo>
                      <a:pt x="704" y="765"/>
                    </a:lnTo>
                    <a:lnTo>
                      <a:pt x="708" y="760"/>
                    </a:lnTo>
                    <a:lnTo>
                      <a:pt x="708" y="760"/>
                    </a:lnTo>
                    <a:lnTo>
                      <a:pt x="708" y="759"/>
                    </a:lnTo>
                    <a:lnTo>
                      <a:pt x="708" y="759"/>
                    </a:lnTo>
                    <a:lnTo>
                      <a:pt x="705" y="756"/>
                    </a:lnTo>
                    <a:lnTo>
                      <a:pt x="705" y="754"/>
                    </a:lnTo>
                    <a:lnTo>
                      <a:pt x="705" y="751"/>
                    </a:lnTo>
                    <a:lnTo>
                      <a:pt x="705" y="751"/>
                    </a:lnTo>
                    <a:lnTo>
                      <a:pt x="707" y="745"/>
                    </a:lnTo>
                    <a:lnTo>
                      <a:pt x="707" y="742"/>
                    </a:lnTo>
                    <a:lnTo>
                      <a:pt x="707" y="740"/>
                    </a:lnTo>
                    <a:lnTo>
                      <a:pt x="706" y="740"/>
                    </a:lnTo>
                    <a:lnTo>
                      <a:pt x="706" y="740"/>
                    </a:lnTo>
                    <a:lnTo>
                      <a:pt x="699" y="739"/>
                    </a:lnTo>
                    <a:lnTo>
                      <a:pt x="693" y="738"/>
                    </a:lnTo>
                    <a:lnTo>
                      <a:pt x="686" y="739"/>
                    </a:lnTo>
                    <a:lnTo>
                      <a:pt x="684" y="742"/>
                    </a:lnTo>
                    <a:lnTo>
                      <a:pt x="683" y="743"/>
                    </a:lnTo>
                    <a:lnTo>
                      <a:pt x="683" y="743"/>
                    </a:lnTo>
                    <a:lnTo>
                      <a:pt x="677" y="751"/>
                    </a:lnTo>
                    <a:lnTo>
                      <a:pt x="674" y="755"/>
                    </a:lnTo>
                    <a:lnTo>
                      <a:pt x="672" y="756"/>
                    </a:lnTo>
                    <a:lnTo>
                      <a:pt x="670" y="757"/>
                    </a:lnTo>
                    <a:lnTo>
                      <a:pt x="670" y="757"/>
                    </a:lnTo>
                    <a:lnTo>
                      <a:pt x="665" y="757"/>
                    </a:lnTo>
                    <a:lnTo>
                      <a:pt x="661" y="756"/>
                    </a:lnTo>
                    <a:lnTo>
                      <a:pt x="656" y="754"/>
                    </a:lnTo>
                    <a:lnTo>
                      <a:pt x="654" y="751"/>
                    </a:lnTo>
                    <a:lnTo>
                      <a:pt x="654" y="751"/>
                    </a:lnTo>
                    <a:lnTo>
                      <a:pt x="652" y="749"/>
                    </a:lnTo>
                    <a:lnTo>
                      <a:pt x="651" y="746"/>
                    </a:lnTo>
                    <a:lnTo>
                      <a:pt x="650" y="739"/>
                    </a:lnTo>
                    <a:lnTo>
                      <a:pt x="650" y="733"/>
                    </a:lnTo>
                    <a:lnTo>
                      <a:pt x="649" y="726"/>
                    </a:lnTo>
                    <a:lnTo>
                      <a:pt x="649" y="726"/>
                    </a:lnTo>
                    <a:lnTo>
                      <a:pt x="646" y="721"/>
                    </a:lnTo>
                    <a:lnTo>
                      <a:pt x="642" y="716"/>
                    </a:lnTo>
                    <a:lnTo>
                      <a:pt x="642" y="716"/>
                    </a:lnTo>
                    <a:lnTo>
                      <a:pt x="641" y="714"/>
                    </a:lnTo>
                    <a:lnTo>
                      <a:pt x="641" y="712"/>
                    </a:lnTo>
                    <a:lnTo>
                      <a:pt x="641" y="709"/>
                    </a:lnTo>
                    <a:lnTo>
                      <a:pt x="641" y="707"/>
                    </a:lnTo>
                    <a:lnTo>
                      <a:pt x="641" y="707"/>
                    </a:lnTo>
                    <a:lnTo>
                      <a:pt x="639" y="705"/>
                    </a:lnTo>
                    <a:lnTo>
                      <a:pt x="635" y="704"/>
                    </a:lnTo>
                    <a:lnTo>
                      <a:pt x="635" y="704"/>
                    </a:lnTo>
                    <a:lnTo>
                      <a:pt x="628" y="704"/>
                    </a:lnTo>
                    <a:lnTo>
                      <a:pt x="623" y="703"/>
                    </a:lnTo>
                    <a:lnTo>
                      <a:pt x="619" y="702"/>
                    </a:lnTo>
                    <a:lnTo>
                      <a:pt x="619" y="702"/>
                    </a:lnTo>
                    <a:lnTo>
                      <a:pt x="618" y="700"/>
                    </a:lnTo>
                    <a:lnTo>
                      <a:pt x="616" y="698"/>
                    </a:lnTo>
                    <a:lnTo>
                      <a:pt x="614" y="700"/>
                    </a:lnTo>
                    <a:lnTo>
                      <a:pt x="614" y="700"/>
                    </a:lnTo>
                    <a:lnTo>
                      <a:pt x="612" y="701"/>
                    </a:lnTo>
                    <a:lnTo>
                      <a:pt x="609" y="701"/>
                    </a:lnTo>
                    <a:lnTo>
                      <a:pt x="605" y="700"/>
                    </a:lnTo>
                    <a:lnTo>
                      <a:pt x="603" y="698"/>
                    </a:lnTo>
                    <a:lnTo>
                      <a:pt x="599" y="694"/>
                    </a:lnTo>
                    <a:lnTo>
                      <a:pt x="597" y="690"/>
                    </a:lnTo>
                    <a:lnTo>
                      <a:pt x="597" y="690"/>
                    </a:lnTo>
                    <a:lnTo>
                      <a:pt x="594" y="681"/>
                    </a:lnTo>
                    <a:lnTo>
                      <a:pt x="590" y="673"/>
                    </a:lnTo>
                    <a:lnTo>
                      <a:pt x="587" y="665"/>
                    </a:lnTo>
                    <a:lnTo>
                      <a:pt x="583" y="658"/>
                    </a:lnTo>
                    <a:lnTo>
                      <a:pt x="583" y="658"/>
                    </a:lnTo>
                    <a:lnTo>
                      <a:pt x="581" y="651"/>
                    </a:lnTo>
                    <a:lnTo>
                      <a:pt x="580" y="644"/>
                    </a:lnTo>
                    <a:lnTo>
                      <a:pt x="580" y="644"/>
                    </a:lnTo>
                    <a:lnTo>
                      <a:pt x="578" y="639"/>
                    </a:lnTo>
                    <a:lnTo>
                      <a:pt x="577" y="637"/>
                    </a:lnTo>
                    <a:lnTo>
                      <a:pt x="573" y="637"/>
                    </a:lnTo>
                    <a:lnTo>
                      <a:pt x="573" y="637"/>
                    </a:lnTo>
                    <a:lnTo>
                      <a:pt x="567" y="633"/>
                    </a:lnTo>
                    <a:lnTo>
                      <a:pt x="559" y="631"/>
                    </a:lnTo>
                    <a:lnTo>
                      <a:pt x="541" y="628"/>
                    </a:lnTo>
                    <a:lnTo>
                      <a:pt x="531" y="627"/>
                    </a:lnTo>
                    <a:lnTo>
                      <a:pt x="521" y="627"/>
                    </a:lnTo>
                    <a:lnTo>
                      <a:pt x="513" y="627"/>
                    </a:lnTo>
                    <a:lnTo>
                      <a:pt x="505" y="629"/>
                    </a:lnTo>
                    <a:lnTo>
                      <a:pt x="505" y="629"/>
                    </a:lnTo>
                    <a:lnTo>
                      <a:pt x="499" y="631"/>
                    </a:lnTo>
                    <a:lnTo>
                      <a:pt x="495" y="635"/>
                    </a:lnTo>
                    <a:lnTo>
                      <a:pt x="489" y="645"/>
                    </a:lnTo>
                    <a:lnTo>
                      <a:pt x="489" y="645"/>
                    </a:lnTo>
                    <a:lnTo>
                      <a:pt x="494" y="645"/>
                    </a:lnTo>
                    <a:lnTo>
                      <a:pt x="497" y="645"/>
                    </a:lnTo>
                    <a:lnTo>
                      <a:pt x="500" y="645"/>
                    </a:lnTo>
                    <a:lnTo>
                      <a:pt x="502" y="645"/>
                    </a:lnTo>
                    <a:lnTo>
                      <a:pt x="502" y="648"/>
                    </a:lnTo>
                    <a:lnTo>
                      <a:pt x="502" y="648"/>
                    </a:lnTo>
                    <a:lnTo>
                      <a:pt x="500" y="654"/>
                    </a:lnTo>
                    <a:lnTo>
                      <a:pt x="496" y="661"/>
                    </a:lnTo>
                    <a:lnTo>
                      <a:pt x="488" y="674"/>
                    </a:lnTo>
                    <a:lnTo>
                      <a:pt x="488" y="674"/>
                    </a:lnTo>
                    <a:lnTo>
                      <a:pt x="479" y="690"/>
                    </a:lnTo>
                    <a:lnTo>
                      <a:pt x="475" y="698"/>
                    </a:lnTo>
                    <a:lnTo>
                      <a:pt x="469" y="706"/>
                    </a:lnTo>
                    <a:lnTo>
                      <a:pt x="463" y="712"/>
                    </a:lnTo>
                    <a:lnTo>
                      <a:pt x="460" y="714"/>
                    </a:lnTo>
                    <a:lnTo>
                      <a:pt x="456" y="715"/>
                    </a:lnTo>
                    <a:lnTo>
                      <a:pt x="453" y="716"/>
                    </a:lnTo>
                    <a:lnTo>
                      <a:pt x="448" y="715"/>
                    </a:lnTo>
                    <a:lnTo>
                      <a:pt x="444" y="713"/>
                    </a:lnTo>
                    <a:lnTo>
                      <a:pt x="440" y="709"/>
                    </a:lnTo>
                    <a:lnTo>
                      <a:pt x="440" y="709"/>
                    </a:lnTo>
                    <a:lnTo>
                      <a:pt x="435" y="707"/>
                    </a:lnTo>
                    <a:lnTo>
                      <a:pt x="435" y="707"/>
                    </a:lnTo>
                    <a:lnTo>
                      <a:pt x="431" y="706"/>
                    </a:lnTo>
                    <a:lnTo>
                      <a:pt x="426" y="706"/>
                    </a:lnTo>
                    <a:lnTo>
                      <a:pt x="426" y="706"/>
                    </a:lnTo>
                    <a:lnTo>
                      <a:pt x="423" y="707"/>
                    </a:lnTo>
                    <a:lnTo>
                      <a:pt x="420" y="707"/>
                    </a:lnTo>
                    <a:lnTo>
                      <a:pt x="413" y="705"/>
                    </a:lnTo>
                    <a:lnTo>
                      <a:pt x="413" y="705"/>
                    </a:lnTo>
                    <a:lnTo>
                      <a:pt x="405" y="704"/>
                    </a:lnTo>
                    <a:lnTo>
                      <a:pt x="401" y="704"/>
                    </a:lnTo>
                    <a:lnTo>
                      <a:pt x="398" y="705"/>
                    </a:lnTo>
                    <a:lnTo>
                      <a:pt x="398" y="705"/>
                    </a:lnTo>
                    <a:lnTo>
                      <a:pt x="384" y="708"/>
                    </a:lnTo>
                    <a:lnTo>
                      <a:pt x="379" y="711"/>
                    </a:lnTo>
                    <a:lnTo>
                      <a:pt x="373" y="714"/>
                    </a:lnTo>
                    <a:lnTo>
                      <a:pt x="373" y="714"/>
                    </a:lnTo>
                    <a:lnTo>
                      <a:pt x="368" y="718"/>
                    </a:lnTo>
                    <a:lnTo>
                      <a:pt x="362" y="721"/>
                    </a:lnTo>
                    <a:lnTo>
                      <a:pt x="357" y="722"/>
                    </a:lnTo>
                    <a:lnTo>
                      <a:pt x="351" y="723"/>
                    </a:lnTo>
                    <a:lnTo>
                      <a:pt x="340" y="723"/>
                    </a:lnTo>
                    <a:lnTo>
                      <a:pt x="328" y="721"/>
                    </a:lnTo>
                    <a:lnTo>
                      <a:pt x="328" y="721"/>
                    </a:lnTo>
                    <a:lnTo>
                      <a:pt x="326" y="721"/>
                    </a:lnTo>
                    <a:lnTo>
                      <a:pt x="322" y="722"/>
                    </a:lnTo>
                    <a:lnTo>
                      <a:pt x="320" y="722"/>
                    </a:lnTo>
                    <a:lnTo>
                      <a:pt x="317" y="722"/>
                    </a:lnTo>
                    <a:lnTo>
                      <a:pt x="317" y="722"/>
                    </a:lnTo>
                    <a:lnTo>
                      <a:pt x="315" y="721"/>
                    </a:lnTo>
                    <a:lnTo>
                      <a:pt x="314" y="717"/>
                    </a:lnTo>
                    <a:lnTo>
                      <a:pt x="310" y="713"/>
                    </a:lnTo>
                    <a:lnTo>
                      <a:pt x="310" y="713"/>
                    </a:lnTo>
                    <a:lnTo>
                      <a:pt x="309" y="709"/>
                    </a:lnTo>
                    <a:lnTo>
                      <a:pt x="308" y="707"/>
                    </a:lnTo>
                    <a:lnTo>
                      <a:pt x="306" y="707"/>
                    </a:lnTo>
                    <a:lnTo>
                      <a:pt x="306" y="707"/>
                    </a:lnTo>
                    <a:lnTo>
                      <a:pt x="303" y="707"/>
                    </a:lnTo>
                    <a:lnTo>
                      <a:pt x="299" y="707"/>
                    </a:lnTo>
                    <a:lnTo>
                      <a:pt x="296" y="707"/>
                    </a:lnTo>
                    <a:lnTo>
                      <a:pt x="293" y="706"/>
                    </a:lnTo>
                    <a:lnTo>
                      <a:pt x="293" y="706"/>
                    </a:lnTo>
                    <a:lnTo>
                      <a:pt x="281" y="701"/>
                    </a:lnTo>
                    <a:lnTo>
                      <a:pt x="277" y="700"/>
                    </a:lnTo>
                    <a:lnTo>
                      <a:pt x="275" y="701"/>
                    </a:lnTo>
                    <a:lnTo>
                      <a:pt x="271" y="703"/>
                    </a:lnTo>
                    <a:lnTo>
                      <a:pt x="268" y="705"/>
                    </a:lnTo>
                    <a:lnTo>
                      <a:pt x="265" y="707"/>
                    </a:lnTo>
                    <a:lnTo>
                      <a:pt x="265" y="707"/>
                    </a:lnTo>
                    <a:lnTo>
                      <a:pt x="260" y="708"/>
                    </a:lnTo>
                    <a:lnTo>
                      <a:pt x="253" y="707"/>
                    </a:lnTo>
                    <a:lnTo>
                      <a:pt x="247" y="705"/>
                    </a:lnTo>
                    <a:lnTo>
                      <a:pt x="241" y="701"/>
                    </a:lnTo>
                    <a:lnTo>
                      <a:pt x="241" y="701"/>
                    </a:lnTo>
                    <a:lnTo>
                      <a:pt x="237" y="696"/>
                    </a:lnTo>
                    <a:lnTo>
                      <a:pt x="234" y="692"/>
                    </a:lnTo>
                    <a:lnTo>
                      <a:pt x="232" y="686"/>
                    </a:lnTo>
                    <a:lnTo>
                      <a:pt x="230" y="681"/>
                    </a:lnTo>
                    <a:lnTo>
                      <a:pt x="230" y="681"/>
                    </a:lnTo>
                    <a:lnTo>
                      <a:pt x="229" y="679"/>
                    </a:lnTo>
                    <a:lnTo>
                      <a:pt x="227" y="676"/>
                    </a:lnTo>
                    <a:lnTo>
                      <a:pt x="222" y="675"/>
                    </a:lnTo>
                    <a:lnTo>
                      <a:pt x="222" y="675"/>
                    </a:lnTo>
                    <a:lnTo>
                      <a:pt x="222" y="673"/>
                    </a:lnTo>
                    <a:lnTo>
                      <a:pt x="222" y="673"/>
                    </a:lnTo>
                    <a:lnTo>
                      <a:pt x="219" y="672"/>
                    </a:lnTo>
                    <a:lnTo>
                      <a:pt x="218" y="670"/>
                    </a:lnTo>
                    <a:lnTo>
                      <a:pt x="215" y="667"/>
                    </a:lnTo>
                    <a:lnTo>
                      <a:pt x="214" y="666"/>
                    </a:lnTo>
                    <a:lnTo>
                      <a:pt x="214" y="666"/>
                    </a:lnTo>
                    <a:lnTo>
                      <a:pt x="208" y="665"/>
                    </a:lnTo>
                    <a:lnTo>
                      <a:pt x="201" y="663"/>
                    </a:lnTo>
                    <a:lnTo>
                      <a:pt x="194" y="662"/>
                    </a:lnTo>
                    <a:lnTo>
                      <a:pt x="191" y="662"/>
                    </a:lnTo>
                    <a:lnTo>
                      <a:pt x="189" y="663"/>
                    </a:lnTo>
                    <a:lnTo>
                      <a:pt x="189" y="663"/>
                    </a:lnTo>
                    <a:lnTo>
                      <a:pt x="179" y="669"/>
                    </a:lnTo>
                    <a:lnTo>
                      <a:pt x="174" y="671"/>
                    </a:lnTo>
                    <a:lnTo>
                      <a:pt x="171" y="674"/>
                    </a:lnTo>
                    <a:lnTo>
                      <a:pt x="171" y="674"/>
                    </a:lnTo>
                    <a:lnTo>
                      <a:pt x="170" y="676"/>
                    </a:lnTo>
                    <a:lnTo>
                      <a:pt x="170" y="680"/>
                    </a:lnTo>
                    <a:lnTo>
                      <a:pt x="171" y="685"/>
                    </a:lnTo>
                    <a:lnTo>
                      <a:pt x="174" y="692"/>
                    </a:lnTo>
                    <a:lnTo>
                      <a:pt x="179" y="697"/>
                    </a:lnTo>
                    <a:lnTo>
                      <a:pt x="179" y="697"/>
                    </a:lnTo>
                    <a:lnTo>
                      <a:pt x="179" y="701"/>
                    </a:lnTo>
                    <a:lnTo>
                      <a:pt x="178" y="704"/>
                    </a:lnTo>
                    <a:lnTo>
                      <a:pt x="176" y="705"/>
                    </a:lnTo>
                    <a:lnTo>
                      <a:pt x="173" y="706"/>
                    </a:lnTo>
                    <a:lnTo>
                      <a:pt x="173" y="706"/>
                    </a:lnTo>
                    <a:lnTo>
                      <a:pt x="167" y="705"/>
                    </a:lnTo>
                    <a:lnTo>
                      <a:pt x="160" y="706"/>
                    </a:lnTo>
                    <a:lnTo>
                      <a:pt x="147" y="707"/>
                    </a:lnTo>
                    <a:lnTo>
                      <a:pt x="147" y="707"/>
                    </a:lnTo>
                    <a:lnTo>
                      <a:pt x="145" y="706"/>
                    </a:lnTo>
                    <a:lnTo>
                      <a:pt x="141" y="705"/>
                    </a:lnTo>
                    <a:lnTo>
                      <a:pt x="138" y="704"/>
                    </a:lnTo>
                    <a:lnTo>
                      <a:pt x="135" y="704"/>
                    </a:lnTo>
                    <a:lnTo>
                      <a:pt x="135" y="704"/>
                    </a:lnTo>
                    <a:lnTo>
                      <a:pt x="129" y="705"/>
                    </a:lnTo>
                    <a:lnTo>
                      <a:pt x="127" y="705"/>
                    </a:lnTo>
                    <a:lnTo>
                      <a:pt x="124" y="705"/>
                    </a:lnTo>
                    <a:lnTo>
                      <a:pt x="124" y="705"/>
                    </a:lnTo>
                    <a:lnTo>
                      <a:pt x="120" y="702"/>
                    </a:lnTo>
                    <a:lnTo>
                      <a:pt x="116" y="698"/>
                    </a:lnTo>
                    <a:lnTo>
                      <a:pt x="113" y="695"/>
                    </a:lnTo>
                    <a:lnTo>
                      <a:pt x="107" y="693"/>
                    </a:lnTo>
                    <a:lnTo>
                      <a:pt x="107" y="693"/>
                    </a:lnTo>
                    <a:lnTo>
                      <a:pt x="106" y="692"/>
                    </a:lnTo>
                    <a:lnTo>
                      <a:pt x="105" y="690"/>
                    </a:lnTo>
                    <a:lnTo>
                      <a:pt x="103" y="688"/>
                    </a:lnTo>
                    <a:lnTo>
                      <a:pt x="100" y="687"/>
                    </a:lnTo>
                    <a:lnTo>
                      <a:pt x="100" y="687"/>
                    </a:lnTo>
                    <a:lnTo>
                      <a:pt x="98" y="688"/>
                    </a:lnTo>
                    <a:lnTo>
                      <a:pt x="97" y="690"/>
                    </a:lnTo>
                    <a:lnTo>
                      <a:pt x="96" y="692"/>
                    </a:lnTo>
                    <a:lnTo>
                      <a:pt x="95" y="693"/>
                    </a:lnTo>
                    <a:lnTo>
                      <a:pt x="95" y="693"/>
                    </a:lnTo>
                    <a:lnTo>
                      <a:pt x="85" y="691"/>
                    </a:lnTo>
                    <a:lnTo>
                      <a:pt x="76" y="691"/>
                    </a:lnTo>
                    <a:lnTo>
                      <a:pt x="72" y="691"/>
                    </a:lnTo>
                    <a:lnTo>
                      <a:pt x="67" y="691"/>
                    </a:lnTo>
                    <a:lnTo>
                      <a:pt x="63" y="693"/>
                    </a:lnTo>
                    <a:lnTo>
                      <a:pt x="59" y="695"/>
                    </a:lnTo>
                    <a:lnTo>
                      <a:pt x="59" y="695"/>
                    </a:lnTo>
                    <a:lnTo>
                      <a:pt x="55" y="698"/>
                    </a:lnTo>
                    <a:lnTo>
                      <a:pt x="50" y="701"/>
                    </a:lnTo>
                    <a:lnTo>
                      <a:pt x="45" y="703"/>
                    </a:lnTo>
                    <a:lnTo>
                      <a:pt x="40" y="706"/>
                    </a:lnTo>
                    <a:lnTo>
                      <a:pt x="40" y="706"/>
                    </a:lnTo>
                    <a:lnTo>
                      <a:pt x="40" y="707"/>
                    </a:lnTo>
                    <a:lnTo>
                      <a:pt x="41" y="709"/>
                    </a:lnTo>
                    <a:lnTo>
                      <a:pt x="41" y="709"/>
                    </a:lnTo>
                    <a:lnTo>
                      <a:pt x="44" y="715"/>
                    </a:lnTo>
                    <a:lnTo>
                      <a:pt x="44" y="718"/>
                    </a:lnTo>
                    <a:lnTo>
                      <a:pt x="43" y="719"/>
                    </a:lnTo>
                    <a:lnTo>
                      <a:pt x="42" y="719"/>
                    </a:lnTo>
                    <a:lnTo>
                      <a:pt x="42" y="719"/>
                    </a:lnTo>
                    <a:lnTo>
                      <a:pt x="34" y="721"/>
                    </a:lnTo>
                    <a:lnTo>
                      <a:pt x="27" y="722"/>
                    </a:lnTo>
                    <a:lnTo>
                      <a:pt x="22" y="723"/>
                    </a:lnTo>
                    <a:lnTo>
                      <a:pt x="16" y="726"/>
                    </a:lnTo>
                    <a:lnTo>
                      <a:pt x="16" y="726"/>
                    </a:lnTo>
                    <a:lnTo>
                      <a:pt x="12" y="729"/>
                    </a:lnTo>
                    <a:lnTo>
                      <a:pt x="12" y="729"/>
                    </a:lnTo>
                    <a:lnTo>
                      <a:pt x="10" y="730"/>
                    </a:lnTo>
                    <a:lnTo>
                      <a:pt x="5" y="732"/>
                    </a:lnTo>
                    <a:lnTo>
                      <a:pt x="3" y="732"/>
                    </a:lnTo>
                    <a:lnTo>
                      <a:pt x="0" y="734"/>
                    </a:lnTo>
                  </a:path>
                </a:pathLst>
              </a:custGeom>
              <a:solidFill>
                <a:srgbClr val="BF0509"/>
              </a:solidFill>
              <a:ln w="6350" cmpd="sng">
                <a:solidFill>
                  <a:srgbClr val="BF0509"/>
                </a:solidFill>
                <a:prstDash val="solid"/>
                <a:round/>
                <a:headEnd/>
                <a:tailEnd/>
              </a:ln>
            </p:spPr>
            <p:txBody>
              <a:bodyPr/>
              <a:lstStyle/>
              <a:p>
                <a:pPr defTabSz="914400" fontAlgn="auto">
                  <a:spcBef>
                    <a:spcPts val="0"/>
                  </a:spcBef>
                  <a:spcAft>
                    <a:spcPts val="0"/>
                  </a:spcAft>
                  <a:defRPr/>
                </a:pPr>
                <a:endParaRPr lang="en-GB" kern="0" dirty="0">
                  <a:solidFill>
                    <a:sysClr val="windowText" lastClr="000000"/>
                  </a:solidFill>
                  <a:ea typeface="ＭＳ Ｐゴシック"/>
                  <a:cs typeface="Arial" pitchFamily="34" charset="0"/>
                </a:endParaRPr>
              </a:p>
            </p:txBody>
          </p:sp>
          <p:sp>
            <p:nvSpPr>
              <p:cNvPr id="488" name="Rectangle 689"/>
              <p:cNvSpPr>
                <a:spLocks noChangeArrowheads="1"/>
              </p:cNvSpPr>
              <p:nvPr/>
            </p:nvSpPr>
            <p:spPr bwMode="gray">
              <a:xfrm rot="271148">
                <a:off x="3759" y="1399"/>
                <a:ext cx="26" cy="582"/>
              </a:xfrm>
              <a:prstGeom prst="rect">
                <a:avLst/>
              </a:prstGeom>
              <a:solidFill>
                <a:srgbClr val="BF0509"/>
              </a:solidFill>
              <a:ln w="9525">
                <a:solidFill>
                  <a:srgbClr val="BF0509"/>
                </a:solidFill>
                <a:miter lim="800000"/>
                <a:headEnd/>
                <a:tailEnd/>
              </a:ln>
              <a:effectLst/>
            </p:spPr>
            <p:txBody>
              <a:bodyPr wrap="none" lIns="63500" tIns="0" rIns="64800" bIns="0" anchor="ctr"/>
              <a:lstStyle/>
              <a:p>
                <a:pPr algn="ctr" defTabSz="914400" fontAlgn="auto">
                  <a:spcBef>
                    <a:spcPts val="0"/>
                  </a:spcBef>
                  <a:spcAft>
                    <a:spcPts val="0"/>
                  </a:spcAft>
                  <a:defRPr/>
                </a:pPr>
                <a:endParaRPr lang="en-US" kern="0" dirty="0">
                  <a:solidFill>
                    <a:sysClr val="windowText" lastClr="000000"/>
                  </a:solidFill>
                  <a:ea typeface="ＭＳ Ｐゴシック"/>
                  <a:cs typeface="Arial" pitchFamily="34" charset="0"/>
                </a:endParaRPr>
              </a:p>
            </p:txBody>
          </p:sp>
        </p:grpSp>
      </p:grpSp>
      <p:grpSp>
        <p:nvGrpSpPr>
          <p:cNvPr id="689" name="Group 703"/>
          <p:cNvGrpSpPr/>
          <p:nvPr/>
        </p:nvGrpSpPr>
        <p:grpSpPr>
          <a:xfrm>
            <a:off x="6502251" y="1114443"/>
            <a:ext cx="1073817" cy="1322629"/>
            <a:chOff x="6645462" y="1960265"/>
            <a:chExt cx="260350" cy="320675"/>
          </a:xfrm>
          <a:solidFill>
            <a:srgbClr val="C40000"/>
          </a:solidFill>
        </p:grpSpPr>
        <p:sp>
          <p:nvSpPr>
            <p:cNvPr id="690" name="Freeform 237"/>
            <p:cNvSpPr>
              <a:spLocks/>
            </p:cNvSpPr>
            <p:nvPr/>
          </p:nvSpPr>
          <p:spPr bwMode="gray">
            <a:xfrm>
              <a:off x="6645462" y="2106315"/>
              <a:ext cx="95250" cy="125412"/>
            </a:xfrm>
            <a:custGeom>
              <a:avLst/>
              <a:gdLst>
                <a:gd name="T0" fmla="*/ 63 w 67"/>
                <a:gd name="T1" fmla="*/ 29 h 88"/>
                <a:gd name="T2" fmla="*/ 60 w 67"/>
                <a:gd name="T3" fmla="*/ 29 h 88"/>
                <a:gd name="T4" fmla="*/ 57 w 67"/>
                <a:gd name="T5" fmla="*/ 26 h 88"/>
                <a:gd name="T6" fmla="*/ 41 w 67"/>
                <a:gd name="T7" fmla="*/ 23 h 88"/>
                <a:gd name="T8" fmla="*/ 39 w 67"/>
                <a:gd name="T9" fmla="*/ 21 h 88"/>
                <a:gd name="T10" fmla="*/ 46 w 67"/>
                <a:gd name="T11" fmla="*/ 11 h 88"/>
                <a:gd name="T12" fmla="*/ 45 w 67"/>
                <a:gd name="T13" fmla="*/ 3 h 88"/>
                <a:gd name="T14" fmla="*/ 46 w 67"/>
                <a:gd name="T15" fmla="*/ 0 h 88"/>
                <a:gd name="T16" fmla="*/ 42 w 67"/>
                <a:gd name="T17" fmla="*/ 1 h 88"/>
                <a:gd name="T18" fmla="*/ 40 w 67"/>
                <a:gd name="T19" fmla="*/ 3 h 88"/>
                <a:gd name="T20" fmla="*/ 37 w 67"/>
                <a:gd name="T21" fmla="*/ 2 h 88"/>
                <a:gd name="T22" fmla="*/ 36 w 67"/>
                <a:gd name="T23" fmla="*/ 4 h 88"/>
                <a:gd name="T24" fmla="*/ 34 w 67"/>
                <a:gd name="T25" fmla="*/ 1 h 88"/>
                <a:gd name="T26" fmla="*/ 31 w 67"/>
                <a:gd name="T27" fmla="*/ 2 h 88"/>
                <a:gd name="T28" fmla="*/ 30 w 67"/>
                <a:gd name="T29" fmla="*/ 14 h 88"/>
                <a:gd name="T30" fmla="*/ 22 w 67"/>
                <a:gd name="T31" fmla="*/ 25 h 88"/>
                <a:gd name="T32" fmla="*/ 16 w 67"/>
                <a:gd name="T33" fmla="*/ 26 h 88"/>
                <a:gd name="T34" fmla="*/ 13 w 67"/>
                <a:gd name="T35" fmla="*/ 26 h 88"/>
                <a:gd name="T36" fmla="*/ 9 w 67"/>
                <a:gd name="T37" fmla="*/ 31 h 88"/>
                <a:gd name="T38" fmla="*/ 13 w 67"/>
                <a:gd name="T39" fmla="*/ 41 h 88"/>
                <a:gd name="T40" fmla="*/ 14 w 67"/>
                <a:gd name="T41" fmla="*/ 45 h 88"/>
                <a:gd name="T42" fmla="*/ 18 w 67"/>
                <a:gd name="T43" fmla="*/ 43 h 88"/>
                <a:gd name="T44" fmla="*/ 21 w 67"/>
                <a:gd name="T45" fmla="*/ 44 h 88"/>
                <a:gd name="T46" fmla="*/ 21 w 67"/>
                <a:gd name="T47" fmla="*/ 53 h 88"/>
                <a:gd name="T48" fmla="*/ 18 w 67"/>
                <a:gd name="T49" fmla="*/ 57 h 88"/>
                <a:gd name="T50" fmla="*/ 16 w 67"/>
                <a:gd name="T51" fmla="*/ 59 h 88"/>
                <a:gd name="T52" fmla="*/ 16 w 67"/>
                <a:gd name="T53" fmla="*/ 64 h 88"/>
                <a:gd name="T54" fmla="*/ 4 w 67"/>
                <a:gd name="T55" fmla="*/ 67 h 88"/>
                <a:gd name="T56" fmla="*/ 0 w 67"/>
                <a:gd name="T57" fmla="*/ 70 h 88"/>
                <a:gd name="T58" fmla="*/ 3 w 67"/>
                <a:gd name="T59" fmla="*/ 71 h 88"/>
                <a:gd name="T60" fmla="*/ 11 w 67"/>
                <a:gd name="T61" fmla="*/ 71 h 88"/>
                <a:gd name="T62" fmla="*/ 5 w 67"/>
                <a:gd name="T63" fmla="*/ 77 h 88"/>
                <a:gd name="T64" fmla="*/ 3 w 67"/>
                <a:gd name="T65" fmla="*/ 84 h 88"/>
                <a:gd name="T66" fmla="*/ 5 w 67"/>
                <a:gd name="T67" fmla="*/ 83 h 88"/>
                <a:gd name="T68" fmla="*/ 8 w 67"/>
                <a:gd name="T69" fmla="*/ 80 h 88"/>
                <a:gd name="T70" fmla="*/ 9 w 67"/>
                <a:gd name="T71" fmla="*/ 86 h 88"/>
                <a:gd name="T72" fmla="*/ 14 w 67"/>
                <a:gd name="T73" fmla="*/ 83 h 88"/>
                <a:gd name="T74" fmla="*/ 17 w 67"/>
                <a:gd name="T75" fmla="*/ 83 h 88"/>
                <a:gd name="T76" fmla="*/ 20 w 67"/>
                <a:gd name="T77" fmla="*/ 84 h 88"/>
                <a:gd name="T78" fmla="*/ 22 w 67"/>
                <a:gd name="T79" fmla="*/ 86 h 88"/>
                <a:gd name="T80" fmla="*/ 28 w 67"/>
                <a:gd name="T81" fmla="*/ 87 h 88"/>
                <a:gd name="T82" fmla="*/ 30 w 67"/>
                <a:gd name="T83" fmla="*/ 88 h 88"/>
                <a:gd name="T84" fmla="*/ 39 w 67"/>
                <a:gd name="T85" fmla="*/ 79 h 88"/>
                <a:gd name="T86" fmla="*/ 50 w 67"/>
                <a:gd name="T87" fmla="*/ 75 h 88"/>
                <a:gd name="T88" fmla="*/ 55 w 67"/>
                <a:gd name="T89" fmla="*/ 70 h 88"/>
                <a:gd name="T90" fmla="*/ 61 w 67"/>
                <a:gd name="T91" fmla="*/ 68 h 88"/>
                <a:gd name="T92" fmla="*/ 66 w 67"/>
                <a:gd name="T93" fmla="*/ 63 h 88"/>
                <a:gd name="T94" fmla="*/ 63 w 67"/>
                <a:gd name="T95" fmla="*/ 50 h 88"/>
                <a:gd name="T96" fmla="*/ 66 w 67"/>
                <a:gd name="T97" fmla="*/ 38 h 88"/>
                <a:gd name="T98" fmla="*/ 64 w 67"/>
                <a:gd name="T99" fmla="*/ 31 h 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88"/>
                <a:gd name="T152" fmla="*/ 67 w 67"/>
                <a:gd name="T153" fmla="*/ 88 h 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88">
                  <a:moveTo>
                    <a:pt x="64" y="31"/>
                  </a:moveTo>
                  <a:lnTo>
                    <a:pt x="64" y="31"/>
                  </a:lnTo>
                  <a:lnTo>
                    <a:pt x="63" y="29"/>
                  </a:lnTo>
                  <a:lnTo>
                    <a:pt x="61" y="29"/>
                  </a:lnTo>
                  <a:lnTo>
                    <a:pt x="60" y="29"/>
                  </a:lnTo>
                  <a:lnTo>
                    <a:pt x="59" y="28"/>
                  </a:lnTo>
                  <a:lnTo>
                    <a:pt x="57" y="26"/>
                  </a:lnTo>
                  <a:lnTo>
                    <a:pt x="52" y="23"/>
                  </a:lnTo>
                  <a:lnTo>
                    <a:pt x="49" y="22"/>
                  </a:lnTo>
                  <a:lnTo>
                    <a:pt x="41" y="23"/>
                  </a:lnTo>
                  <a:lnTo>
                    <a:pt x="39" y="22"/>
                  </a:lnTo>
                  <a:lnTo>
                    <a:pt x="39" y="21"/>
                  </a:lnTo>
                  <a:lnTo>
                    <a:pt x="40" y="17"/>
                  </a:lnTo>
                  <a:lnTo>
                    <a:pt x="46" y="11"/>
                  </a:lnTo>
                  <a:lnTo>
                    <a:pt x="47" y="8"/>
                  </a:lnTo>
                  <a:lnTo>
                    <a:pt x="46" y="7"/>
                  </a:lnTo>
                  <a:lnTo>
                    <a:pt x="45" y="3"/>
                  </a:lnTo>
                  <a:lnTo>
                    <a:pt x="45" y="2"/>
                  </a:lnTo>
                  <a:lnTo>
                    <a:pt x="46" y="0"/>
                  </a:lnTo>
                  <a:lnTo>
                    <a:pt x="42" y="1"/>
                  </a:lnTo>
                  <a:lnTo>
                    <a:pt x="41" y="2"/>
                  </a:lnTo>
                  <a:lnTo>
                    <a:pt x="40" y="3"/>
                  </a:lnTo>
                  <a:lnTo>
                    <a:pt x="39" y="4"/>
                  </a:lnTo>
                  <a:lnTo>
                    <a:pt x="39" y="3"/>
                  </a:lnTo>
                  <a:lnTo>
                    <a:pt x="37" y="2"/>
                  </a:lnTo>
                  <a:lnTo>
                    <a:pt x="36" y="4"/>
                  </a:lnTo>
                  <a:lnTo>
                    <a:pt x="35" y="2"/>
                  </a:lnTo>
                  <a:lnTo>
                    <a:pt x="34" y="1"/>
                  </a:lnTo>
                  <a:lnTo>
                    <a:pt x="32" y="2"/>
                  </a:lnTo>
                  <a:lnTo>
                    <a:pt x="31" y="2"/>
                  </a:lnTo>
                  <a:lnTo>
                    <a:pt x="31" y="6"/>
                  </a:lnTo>
                  <a:lnTo>
                    <a:pt x="30" y="10"/>
                  </a:lnTo>
                  <a:lnTo>
                    <a:pt x="30" y="14"/>
                  </a:lnTo>
                  <a:lnTo>
                    <a:pt x="29" y="17"/>
                  </a:lnTo>
                  <a:lnTo>
                    <a:pt x="22" y="25"/>
                  </a:lnTo>
                  <a:lnTo>
                    <a:pt x="20" y="27"/>
                  </a:lnTo>
                  <a:lnTo>
                    <a:pt x="19" y="27"/>
                  </a:lnTo>
                  <a:lnTo>
                    <a:pt x="16" y="26"/>
                  </a:lnTo>
                  <a:lnTo>
                    <a:pt x="15" y="26"/>
                  </a:lnTo>
                  <a:lnTo>
                    <a:pt x="13" y="26"/>
                  </a:lnTo>
                  <a:lnTo>
                    <a:pt x="10" y="26"/>
                  </a:lnTo>
                  <a:lnTo>
                    <a:pt x="9" y="27"/>
                  </a:lnTo>
                  <a:lnTo>
                    <a:pt x="9" y="31"/>
                  </a:lnTo>
                  <a:lnTo>
                    <a:pt x="14" y="39"/>
                  </a:lnTo>
                  <a:lnTo>
                    <a:pt x="13" y="41"/>
                  </a:lnTo>
                  <a:lnTo>
                    <a:pt x="13" y="42"/>
                  </a:lnTo>
                  <a:lnTo>
                    <a:pt x="14" y="45"/>
                  </a:lnTo>
                  <a:lnTo>
                    <a:pt x="15" y="45"/>
                  </a:lnTo>
                  <a:lnTo>
                    <a:pt x="16" y="44"/>
                  </a:lnTo>
                  <a:lnTo>
                    <a:pt x="18" y="43"/>
                  </a:lnTo>
                  <a:lnTo>
                    <a:pt x="20" y="43"/>
                  </a:lnTo>
                  <a:lnTo>
                    <a:pt x="21" y="44"/>
                  </a:lnTo>
                  <a:lnTo>
                    <a:pt x="21" y="48"/>
                  </a:lnTo>
                  <a:lnTo>
                    <a:pt x="21" y="53"/>
                  </a:lnTo>
                  <a:lnTo>
                    <a:pt x="20" y="56"/>
                  </a:lnTo>
                  <a:lnTo>
                    <a:pt x="18" y="57"/>
                  </a:lnTo>
                  <a:lnTo>
                    <a:pt x="17" y="58"/>
                  </a:lnTo>
                  <a:lnTo>
                    <a:pt x="16" y="59"/>
                  </a:lnTo>
                  <a:lnTo>
                    <a:pt x="16" y="62"/>
                  </a:lnTo>
                  <a:lnTo>
                    <a:pt x="16" y="64"/>
                  </a:lnTo>
                  <a:lnTo>
                    <a:pt x="11" y="65"/>
                  </a:lnTo>
                  <a:lnTo>
                    <a:pt x="8" y="66"/>
                  </a:lnTo>
                  <a:lnTo>
                    <a:pt x="4" y="67"/>
                  </a:lnTo>
                  <a:lnTo>
                    <a:pt x="0" y="69"/>
                  </a:lnTo>
                  <a:lnTo>
                    <a:pt x="0" y="70"/>
                  </a:lnTo>
                  <a:lnTo>
                    <a:pt x="0" y="71"/>
                  </a:lnTo>
                  <a:lnTo>
                    <a:pt x="3" y="71"/>
                  </a:lnTo>
                  <a:lnTo>
                    <a:pt x="7" y="71"/>
                  </a:lnTo>
                  <a:lnTo>
                    <a:pt x="9" y="70"/>
                  </a:lnTo>
                  <a:lnTo>
                    <a:pt x="11" y="71"/>
                  </a:lnTo>
                  <a:lnTo>
                    <a:pt x="8" y="74"/>
                  </a:lnTo>
                  <a:lnTo>
                    <a:pt x="5" y="77"/>
                  </a:lnTo>
                  <a:lnTo>
                    <a:pt x="3" y="79"/>
                  </a:lnTo>
                  <a:lnTo>
                    <a:pt x="3" y="81"/>
                  </a:lnTo>
                  <a:lnTo>
                    <a:pt x="3" y="84"/>
                  </a:lnTo>
                  <a:lnTo>
                    <a:pt x="4" y="84"/>
                  </a:lnTo>
                  <a:lnTo>
                    <a:pt x="5" y="83"/>
                  </a:lnTo>
                  <a:lnTo>
                    <a:pt x="7" y="80"/>
                  </a:lnTo>
                  <a:lnTo>
                    <a:pt x="8" y="80"/>
                  </a:lnTo>
                  <a:lnTo>
                    <a:pt x="9" y="81"/>
                  </a:lnTo>
                  <a:lnTo>
                    <a:pt x="9" y="84"/>
                  </a:lnTo>
                  <a:lnTo>
                    <a:pt x="9" y="86"/>
                  </a:lnTo>
                  <a:lnTo>
                    <a:pt x="11" y="85"/>
                  </a:lnTo>
                  <a:lnTo>
                    <a:pt x="14" y="83"/>
                  </a:lnTo>
                  <a:lnTo>
                    <a:pt x="16" y="83"/>
                  </a:lnTo>
                  <a:lnTo>
                    <a:pt x="17" y="83"/>
                  </a:lnTo>
                  <a:lnTo>
                    <a:pt x="18" y="84"/>
                  </a:lnTo>
                  <a:lnTo>
                    <a:pt x="20" y="84"/>
                  </a:lnTo>
                  <a:lnTo>
                    <a:pt x="21" y="84"/>
                  </a:lnTo>
                  <a:lnTo>
                    <a:pt x="22" y="86"/>
                  </a:lnTo>
                  <a:lnTo>
                    <a:pt x="25" y="86"/>
                  </a:lnTo>
                  <a:lnTo>
                    <a:pt x="26" y="86"/>
                  </a:lnTo>
                  <a:lnTo>
                    <a:pt x="28" y="87"/>
                  </a:lnTo>
                  <a:lnTo>
                    <a:pt x="29" y="88"/>
                  </a:lnTo>
                  <a:lnTo>
                    <a:pt x="30" y="88"/>
                  </a:lnTo>
                  <a:lnTo>
                    <a:pt x="35" y="84"/>
                  </a:lnTo>
                  <a:lnTo>
                    <a:pt x="39" y="79"/>
                  </a:lnTo>
                  <a:lnTo>
                    <a:pt x="45" y="77"/>
                  </a:lnTo>
                  <a:lnTo>
                    <a:pt x="50" y="75"/>
                  </a:lnTo>
                  <a:lnTo>
                    <a:pt x="52" y="73"/>
                  </a:lnTo>
                  <a:lnTo>
                    <a:pt x="55" y="70"/>
                  </a:lnTo>
                  <a:lnTo>
                    <a:pt x="58" y="68"/>
                  </a:lnTo>
                  <a:lnTo>
                    <a:pt x="61" y="68"/>
                  </a:lnTo>
                  <a:lnTo>
                    <a:pt x="64" y="66"/>
                  </a:lnTo>
                  <a:lnTo>
                    <a:pt x="66" y="65"/>
                  </a:lnTo>
                  <a:lnTo>
                    <a:pt x="66" y="63"/>
                  </a:lnTo>
                  <a:lnTo>
                    <a:pt x="63" y="57"/>
                  </a:lnTo>
                  <a:lnTo>
                    <a:pt x="63" y="50"/>
                  </a:lnTo>
                  <a:lnTo>
                    <a:pt x="63" y="44"/>
                  </a:lnTo>
                  <a:lnTo>
                    <a:pt x="66" y="38"/>
                  </a:lnTo>
                  <a:lnTo>
                    <a:pt x="67" y="36"/>
                  </a:lnTo>
                  <a:lnTo>
                    <a:pt x="66" y="34"/>
                  </a:lnTo>
                  <a:lnTo>
                    <a:pt x="64" y="31"/>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1" name="Freeform 426"/>
            <p:cNvSpPr>
              <a:spLocks/>
            </p:cNvSpPr>
            <p:nvPr/>
          </p:nvSpPr>
          <p:spPr bwMode="gray">
            <a:xfrm>
              <a:off x="6745474" y="1988840"/>
              <a:ext cx="160338" cy="292100"/>
            </a:xfrm>
            <a:custGeom>
              <a:avLst/>
              <a:gdLst>
                <a:gd name="T0" fmla="*/ 111 w 113"/>
                <a:gd name="T1" fmla="*/ 174 h 205"/>
                <a:gd name="T2" fmla="*/ 96 w 113"/>
                <a:gd name="T3" fmla="*/ 173 h 205"/>
                <a:gd name="T4" fmla="*/ 105 w 113"/>
                <a:gd name="T5" fmla="*/ 165 h 205"/>
                <a:gd name="T6" fmla="*/ 113 w 113"/>
                <a:gd name="T7" fmla="*/ 147 h 205"/>
                <a:gd name="T8" fmla="*/ 105 w 113"/>
                <a:gd name="T9" fmla="*/ 139 h 205"/>
                <a:gd name="T10" fmla="*/ 93 w 113"/>
                <a:gd name="T11" fmla="*/ 142 h 205"/>
                <a:gd name="T12" fmla="*/ 92 w 113"/>
                <a:gd name="T13" fmla="*/ 130 h 205"/>
                <a:gd name="T14" fmla="*/ 85 w 113"/>
                <a:gd name="T15" fmla="*/ 123 h 205"/>
                <a:gd name="T16" fmla="*/ 91 w 113"/>
                <a:gd name="T17" fmla="*/ 120 h 205"/>
                <a:gd name="T18" fmla="*/ 82 w 113"/>
                <a:gd name="T19" fmla="*/ 108 h 205"/>
                <a:gd name="T20" fmla="*/ 74 w 113"/>
                <a:gd name="T21" fmla="*/ 94 h 205"/>
                <a:gd name="T22" fmla="*/ 61 w 113"/>
                <a:gd name="T23" fmla="*/ 73 h 205"/>
                <a:gd name="T24" fmla="*/ 56 w 113"/>
                <a:gd name="T25" fmla="*/ 64 h 205"/>
                <a:gd name="T26" fmla="*/ 43 w 113"/>
                <a:gd name="T27" fmla="*/ 57 h 205"/>
                <a:gd name="T28" fmla="*/ 51 w 113"/>
                <a:gd name="T29" fmla="*/ 46 h 205"/>
                <a:gd name="T30" fmla="*/ 57 w 113"/>
                <a:gd name="T31" fmla="*/ 32 h 205"/>
                <a:gd name="T32" fmla="*/ 56 w 113"/>
                <a:gd name="T33" fmla="*/ 26 h 205"/>
                <a:gd name="T34" fmla="*/ 35 w 113"/>
                <a:gd name="T35" fmla="*/ 25 h 205"/>
                <a:gd name="T36" fmla="*/ 29 w 113"/>
                <a:gd name="T37" fmla="*/ 25 h 205"/>
                <a:gd name="T38" fmla="*/ 30 w 113"/>
                <a:gd name="T39" fmla="*/ 16 h 205"/>
                <a:gd name="T40" fmla="*/ 39 w 113"/>
                <a:gd name="T41" fmla="*/ 1 h 205"/>
                <a:gd name="T42" fmla="*/ 33 w 113"/>
                <a:gd name="T43" fmla="*/ 2 h 205"/>
                <a:gd name="T44" fmla="*/ 24 w 113"/>
                <a:gd name="T45" fmla="*/ 4 h 205"/>
                <a:gd name="T46" fmla="*/ 15 w 113"/>
                <a:gd name="T47" fmla="*/ 0 h 205"/>
                <a:gd name="T48" fmla="*/ 12 w 113"/>
                <a:gd name="T49" fmla="*/ 18 h 205"/>
                <a:gd name="T50" fmla="*/ 7 w 113"/>
                <a:gd name="T51" fmla="*/ 21 h 205"/>
                <a:gd name="T52" fmla="*/ 3 w 113"/>
                <a:gd name="T53" fmla="*/ 33 h 205"/>
                <a:gd name="T54" fmla="*/ 6 w 113"/>
                <a:gd name="T55" fmla="*/ 52 h 205"/>
                <a:gd name="T56" fmla="*/ 9 w 113"/>
                <a:gd name="T57" fmla="*/ 52 h 205"/>
                <a:gd name="T58" fmla="*/ 3 w 113"/>
                <a:gd name="T59" fmla="*/ 75 h 205"/>
                <a:gd name="T60" fmla="*/ 9 w 113"/>
                <a:gd name="T61" fmla="*/ 65 h 205"/>
                <a:gd name="T62" fmla="*/ 14 w 113"/>
                <a:gd name="T63" fmla="*/ 61 h 205"/>
                <a:gd name="T64" fmla="*/ 15 w 113"/>
                <a:gd name="T65" fmla="*/ 77 h 205"/>
                <a:gd name="T66" fmla="*/ 14 w 113"/>
                <a:gd name="T67" fmla="*/ 87 h 205"/>
                <a:gd name="T68" fmla="*/ 17 w 113"/>
                <a:gd name="T69" fmla="*/ 96 h 205"/>
                <a:gd name="T70" fmla="*/ 31 w 113"/>
                <a:gd name="T71" fmla="*/ 94 h 205"/>
                <a:gd name="T72" fmla="*/ 40 w 113"/>
                <a:gd name="T73" fmla="*/ 92 h 205"/>
                <a:gd name="T74" fmla="*/ 36 w 113"/>
                <a:gd name="T75" fmla="*/ 104 h 205"/>
                <a:gd name="T76" fmla="*/ 46 w 113"/>
                <a:gd name="T77" fmla="*/ 109 h 205"/>
                <a:gd name="T78" fmla="*/ 48 w 113"/>
                <a:gd name="T79" fmla="*/ 119 h 205"/>
                <a:gd name="T80" fmla="*/ 43 w 113"/>
                <a:gd name="T81" fmla="*/ 126 h 205"/>
                <a:gd name="T82" fmla="*/ 36 w 113"/>
                <a:gd name="T83" fmla="*/ 128 h 205"/>
                <a:gd name="T84" fmla="*/ 15 w 113"/>
                <a:gd name="T85" fmla="*/ 142 h 205"/>
                <a:gd name="T86" fmla="*/ 25 w 113"/>
                <a:gd name="T87" fmla="*/ 140 h 205"/>
                <a:gd name="T88" fmla="*/ 33 w 113"/>
                <a:gd name="T89" fmla="*/ 145 h 205"/>
                <a:gd name="T90" fmla="*/ 24 w 113"/>
                <a:gd name="T91" fmla="*/ 155 h 205"/>
                <a:gd name="T92" fmla="*/ 13 w 113"/>
                <a:gd name="T93" fmla="*/ 168 h 205"/>
                <a:gd name="T94" fmla="*/ 21 w 113"/>
                <a:gd name="T95" fmla="*/ 166 h 205"/>
                <a:gd name="T96" fmla="*/ 38 w 113"/>
                <a:gd name="T97" fmla="*/ 169 h 205"/>
                <a:gd name="T98" fmla="*/ 52 w 113"/>
                <a:gd name="T99" fmla="*/ 166 h 205"/>
                <a:gd name="T100" fmla="*/ 29 w 113"/>
                <a:gd name="T101" fmla="*/ 178 h 205"/>
                <a:gd name="T102" fmla="*/ 22 w 113"/>
                <a:gd name="T103" fmla="*/ 186 h 205"/>
                <a:gd name="T104" fmla="*/ 3 w 113"/>
                <a:gd name="T105" fmla="*/ 201 h 205"/>
                <a:gd name="T106" fmla="*/ 8 w 113"/>
                <a:gd name="T107" fmla="*/ 205 h 205"/>
                <a:gd name="T108" fmla="*/ 17 w 113"/>
                <a:gd name="T109" fmla="*/ 197 h 205"/>
                <a:gd name="T110" fmla="*/ 33 w 113"/>
                <a:gd name="T111" fmla="*/ 197 h 205"/>
                <a:gd name="T112" fmla="*/ 39 w 113"/>
                <a:gd name="T113" fmla="*/ 191 h 205"/>
                <a:gd name="T114" fmla="*/ 49 w 113"/>
                <a:gd name="T115" fmla="*/ 188 h 205"/>
                <a:gd name="T116" fmla="*/ 64 w 113"/>
                <a:gd name="T117" fmla="*/ 186 h 205"/>
                <a:gd name="T118" fmla="*/ 69 w 113"/>
                <a:gd name="T119" fmla="*/ 183 h 205"/>
                <a:gd name="T120" fmla="*/ 92 w 113"/>
                <a:gd name="T121" fmla="*/ 184 h 205"/>
                <a:gd name="T122" fmla="*/ 106 w 113"/>
                <a:gd name="T123" fmla="*/ 181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
                <a:gd name="T187" fmla="*/ 0 h 205"/>
                <a:gd name="T188" fmla="*/ 113 w 113"/>
                <a:gd name="T189" fmla="*/ 205 h 2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 h="205">
                  <a:moveTo>
                    <a:pt x="106" y="181"/>
                  </a:moveTo>
                  <a:lnTo>
                    <a:pt x="106" y="181"/>
                  </a:lnTo>
                  <a:lnTo>
                    <a:pt x="109" y="178"/>
                  </a:lnTo>
                  <a:lnTo>
                    <a:pt x="111" y="176"/>
                  </a:lnTo>
                  <a:lnTo>
                    <a:pt x="111" y="174"/>
                  </a:lnTo>
                  <a:lnTo>
                    <a:pt x="108" y="172"/>
                  </a:lnTo>
                  <a:lnTo>
                    <a:pt x="106" y="172"/>
                  </a:lnTo>
                  <a:lnTo>
                    <a:pt x="101" y="173"/>
                  </a:lnTo>
                  <a:lnTo>
                    <a:pt x="96" y="173"/>
                  </a:lnTo>
                  <a:lnTo>
                    <a:pt x="94" y="172"/>
                  </a:lnTo>
                  <a:lnTo>
                    <a:pt x="93" y="170"/>
                  </a:lnTo>
                  <a:lnTo>
                    <a:pt x="102" y="167"/>
                  </a:lnTo>
                  <a:lnTo>
                    <a:pt x="105" y="165"/>
                  </a:lnTo>
                  <a:lnTo>
                    <a:pt x="108" y="162"/>
                  </a:lnTo>
                  <a:lnTo>
                    <a:pt x="111" y="159"/>
                  </a:lnTo>
                  <a:lnTo>
                    <a:pt x="113" y="156"/>
                  </a:lnTo>
                  <a:lnTo>
                    <a:pt x="113" y="151"/>
                  </a:lnTo>
                  <a:lnTo>
                    <a:pt x="113" y="147"/>
                  </a:lnTo>
                  <a:lnTo>
                    <a:pt x="112" y="144"/>
                  </a:lnTo>
                  <a:lnTo>
                    <a:pt x="109" y="141"/>
                  </a:lnTo>
                  <a:lnTo>
                    <a:pt x="107" y="140"/>
                  </a:lnTo>
                  <a:lnTo>
                    <a:pt x="105" y="139"/>
                  </a:lnTo>
                  <a:lnTo>
                    <a:pt x="99" y="140"/>
                  </a:lnTo>
                  <a:lnTo>
                    <a:pt x="94" y="142"/>
                  </a:lnTo>
                  <a:lnTo>
                    <a:pt x="94" y="144"/>
                  </a:lnTo>
                  <a:lnTo>
                    <a:pt x="93" y="142"/>
                  </a:lnTo>
                  <a:lnTo>
                    <a:pt x="93" y="141"/>
                  </a:lnTo>
                  <a:lnTo>
                    <a:pt x="94" y="138"/>
                  </a:lnTo>
                  <a:lnTo>
                    <a:pt x="94" y="134"/>
                  </a:lnTo>
                  <a:lnTo>
                    <a:pt x="92" y="130"/>
                  </a:lnTo>
                  <a:lnTo>
                    <a:pt x="87" y="128"/>
                  </a:lnTo>
                  <a:lnTo>
                    <a:pt x="85" y="126"/>
                  </a:lnTo>
                  <a:lnTo>
                    <a:pt x="85" y="125"/>
                  </a:lnTo>
                  <a:lnTo>
                    <a:pt x="85" y="123"/>
                  </a:lnTo>
                  <a:lnTo>
                    <a:pt x="86" y="121"/>
                  </a:lnTo>
                  <a:lnTo>
                    <a:pt x="87" y="120"/>
                  </a:lnTo>
                  <a:lnTo>
                    <a:pt x="90" y="120"/>
                  </a:lnTo>
                  <a:lnTo>
                    <a:pt x="91" y="120"/>
                  </a:lnTo>
                  <a:lnTo>
                    <a:pt x="91" y="117"/>
                  </a:lnTo>
                  <a:lnTo>
                    <a:pt x="90" y="115"/>
                  </a:lnTo>
                  <a:lnTo>
                    <a:pt x="86" y="111"/>
                  </a:lnTo>
                  <a:lnTo>
                    <a:pt x="82" y="108"/>
                  </a:lnTo>
                  <a:lnTo>
                    <a:pt x="77" y="104"/>
                  </a:lnTo>
                  <a:lnTo>
                    <a:pt x="76" y="100"/>
                  </a:lnTo>
                  <a:lnTo>
                    <a:pt x="75" y="97"/>
                  </a:lnTo>
                  <a:lnTo>
                    <a:pt x="74" y="94"/>
                  </a:lnTo>
                  <a:lnTo>
                    <a:pt x="72" y="90"/>
                  </a:lnTo>
                  <a:lnTo>
                    <a:pt x="67" y="85"/>
                  </a:lnTo>
                  <a:lnTo>
                    <a:pt x="64" y="79"/>
                  </a:lnTo>
                  <a:lnTo>
                    <a:pt x="61" y="73"/>
                  </a:lnTo>
                  <a:lnTo>
                    <a:pt x="59" y="65"/>
                  </a:lnTo>
                  <a:lnTo>
                    <a:pt x="59" y="64"/>
                  </a:lnTo>
                  <a:lnTo>
                    <a:pt x="56" y="64"/>
                  </a:lnTo>
                  <a:lnTo>
                    <a:pt x="53" y="63"/>
                  </a:lnTo>
                  <a:lnTo>
                    <a:pt x="49" y="62"/>
                  </a:lnTo>
                  <a:lnTo>
                    <a:pt x="45" y="60"/>
                  </a:lnTo>
                  <a:lnTo>
                    <a:pt x="43" y="57"/>
                  </a:lnTo>
                  <a:lnTo>
                    <a:pt x="42" y="55"/>
                  </a:lnTo>
                  <a:lnTo>
                    <a:pt x="43" y="54"/>
                  </a:lnTo>
                  <a:lnTo>
                    <a:pt x="48" y="51"/>
                  </a:lnTo>
                  <a:lnTo>
                    <a:pt x="51" y="46"/>
                  </a:lnTo>
                  <a:lnTo>
                    <a:pt x="52" y="43"/>
                  </a:lnTo>
                  <a:lnTo>
                    <a:pt x="52" y="39"/>
                  </a:lnTo>
                  <a:lnTo>
                    <a:pt x="54" y="35"/>
                  </a:lnTo>
                  <a:lnTo>
                    <a:pt x="57" y="32"/>
                  </a:lnTo>
                  <a:lnTo>
                    <a:pt x="59" y="30"/>
                  </a:lnTo>
                  <a:lnTo>
                    <a:pt x="59" y="29"/>
                  </a:lnTo>
                  <a:lnTo>
                    <a:pt x="57" y="28"/>
                  </a:lnTo>
                  <a:lnTo>
                    <a:pt x="56" y="26"/>
                  </a:lnTo>
                  <a:lnTo>
                    <a:pt x="46" y="25"/>
                  </a:lnTo>
                  <a:lnTo>
                    <a:pt x="38" y="24"/>
                  </a:lnTo>
                  <a:lnTo>
                    <a:pt x="35" y="25"/>
                  </a:lnTo>
                  <a:lnTo>
                    <a:pt x="33" y="26"/>
                  </a:lnTo>
                  <a:lnTo>
                    <a:pt x="32" y="28"/>
                  </a:lnTo>
                  <a:lnTo>
                    <a:pt x="30" y="29"/>
                  </a:lnTo>
                  <a:lnTo>
                    <a:pt x="29" y="25"/>
                  </a:lnTo>
                  <a:lnTo>
                    <a:pt x="28" y="22"/>
                  </a:lnTo>
                  <a:lnTo>
                    <a:pt x="28" y="19"/>
                  </a:lnTo>
                  <a:lnTo>
                    <a:pt x="29" y="18"/>
                  </a:lnTo>
                  <a:lnTo>
                    <a:pt x="30" y="16"/>
                  </a:lnTo>
                  <a:lnTo>
                    <a:pt x="33" y="14"/>
                  </a:lnTo>
                  <a:lnTo>
                    <a:pt x="36" y="10"/>
                  </a:lnTo>
                  <a:lnTo>
                    <a:pt x="39" y="5"/>
                  </a:lnTo>
                  <a:lnTo>
                    <a:pt x="39" y="3"/>
                  </a:lnTo>
                  <a:lnTo>
                    <a:pt x="39" y="1"/>
                  </a:lnTo>
                  <a:lnTo>
                    <a:pt x="36" y="0"/>
                  </a:lnTo>
                  <a:lnTo>
                    <a:pt x="35" y="0"/>
                  </a:lnTo>
                  <a:lnTo>
                    <a:pt x="33" y="2"/>
                  </a:lnTo>
                  <a:lnTo>
                    <a:pt x="31" y="3"/>
                  </a:lnTo>
                  <a:lnTo>
                    <a:pt x="27" y="3"/>
                  </a:lnTo>
                  <a:lnTo>
                    <a:pt x="25" y="4"/>
                  </a:lnTo>
                  <a:lnTo>
                    <a:pt x="24" y="4"/>
                  </a:lnTo>
                  <a:lnTo>
                    <a:pt x="21" y="3"/>
                  </a:lnTo>
                  <a:lnTo>
                    <a:pt x="19" y="1"/>
                  </a:lnTo>
                  <a:lnTo>
                    <a:pt x="17" y="0"/>
                  </a:lnTo>
                  <a:lnTo>
                    <a:pt x="15" y="0"/>
                  </a:lnTo>
                  <a:lnTo>
                    <a:pt x="13" y="1"/>
                  </a:lnTo>
                  <a:lnTo>
                    <a:pt x="12" y="4"/>
                  </a:lnTo>
                  <a:lnTo>
                    <a:pt x="12" y="9"/>
                  </a:lnTo>
                  <a:lnTo>
                    <a:pt x="12" y="18"/>
                  </a:lnTo>
                  <a:lnTo>
                    <a:pt x="12" y="19"/>
                  </a:lnTo>
                  <a:lnTo>
                    <a:pt x="10" y="20"/>
                  </a:lnTo>
                  <a:lnTo>
                    <a:pt x="7" y="21"/>
                  </a:lnTo>
                  <a:lnTo>
                    <a:pt x="6" y="22"/>
                  </a:lnTo>
                  <a:lnTo>
                    <a:pt x="4" y="23"/>
                  </a:lnTo>
                  <a:lnTo>
                    <a:pt x="4" y="29"/>
                  </a:lnTo>
                  <a:lnTo>
                    <a:pt x="3" y="33"/>
                  </a:lnTo>
                  <a:lnTo>
                    <a:pt x="0" y="43"/>
                  </a:lnTo>
                  <a:lnTo>
                    <a:pt x="1" y="45"/>
                  </a:lnTo>
                  <a:lnTo>
                    <a:pt x="1" y="47"/>
                  </a:lnTo>
                  <a:lnTo>
                    <a:pt x="6" y="52"/>
                  </a:lnTo>
                  <a:lnTo>
                    <a:pt x="7" y="52"/>
                  </a:lnTo>
                  <a:lnTo>
                    <a:pt x="9" y="51"/>
                  </a:lnTo>
                  <a:lnTo>
                    <a:pt x="9" y="52"/>
                  </a:lnTo>
                  <a:lnTo>
                    <a:pt x="9" y="54"/>
                  </a:lnTo>
                  <a:lnTo>
                    <a:pt x="6" y="64"/>
                  </a:lnTo>
                  <a:lnTo>
                    <a:pt x="3" y="69"/>
                  </a:lnTo>
                  <a:lnTo>
                    <a:pt x="3" y="75"/>
                  </a:lnTo>
                  <a:lnTo>
                    <a:pt x="4" y="74"/>
                  </a:lnTo>
                  <a:lnTo>
                    <a:pt x="7" y="73"/>
                  </a:lnTo>
                  <a:lnTo>
                    <a:pt x="8" y="69"/>
                  </a:lnTo>
                  <a:lnTo>
                    <a:pt x="9" y="65"/>
                  </a:lnTo>
                  <a:lnTo>
                    <a:pt x="11" y="62"/>
                  </a:lnTo>
                  <a:lnTo>
                    <a:pt x="13" y="61"/>
                  </a:lnTo>
                  <a:lnTo>
                    <a:pt x="14" y="61"/>
                  </a:lnTo>
                  <a:lnTo>
                    <a:pt x="17" y="64"/>
                  </a:lnTo>
                  <a:lnTo>
                    <a:pt x="18" y="68"/>
                  </a:lnTo>
                  <a:lnTo>
                    <a:pt x="18" y="73"/>
                  </a:lnTo>
                  <a:lnTo>
                    <a:pt x="15" y="77"/>
                  </a:lnTo>
                  <a:lnTo>
                    <a:pt x="17" y="79"/>
                  </a:lnTo>
                  <a:lnTo>
                    <a:pt x="17" y="82"/>
                  </a:lnTo>
                  <a:lnTo>
                    <a:pt x="17" y="83"/>
                  </a:lnTo>
                  <a:lnTo>
                    <a:pt x="14" y="87"/>
                  </a:lnTo>
                  <a:lnTo>
                    <a:pt x="14" y="90"/>
                  </a:lnTo>
                  <a:lnTo>
                    <a:pt x="14" y="95"/>
                  </a:lnTo>
                  <a:lnTo>
                    <a:pt x="15" y="96"/>
                  </a:lnTo>
                  <a:lnTo>
                    <a:pt x="17" y="96"/>
                  </a:lnTo>
                  <a:lnTo>
                    <a:pt x="22" y="97"/>
                  </a:lnTo>
                  <a:lnTo>
                    <a:pt x="28" y="97"/>
                  </a:lnTo>
                  <a:lnTo>
                    <a:pt x="29" y="96"/>
                  </a:lnTo>
                  <a:lnTo>
                    <a:pt x="31" y="94"/>
                  </a:lnTo>
                  <a:lnTo>
                    <a:pt x="33" y="92"/>
                  </a:lnTo>
                  <a:lnTo>
                    <a:pt x="35" y="90"/>
                  </a:lnTo>
                  <a:lnTo>
                    <a:pt x="39" y="90"/>
                  </a:lnTo>
                  <a:lnTo>
                    <a:pt x="40" y="92"/>
                  </a:lnTo>
                  <a:lnTo>
                    <a:pt x="41" y="94"/>
                  </a:lnTo>
                  <a:lnTo>
                    <a:pt x="41" y="95"/>
                  </a:lnTo>
                  <a:lnTo>
                    <a:pt x="38" y="100"/>
                  </a:lnTo>
                  <a:lnTo>
                    <a:pt x="36" y="104"/>
                  </a:lnTo>
                  <a:lnTo>
                    <a:pt x="38" y="105"/>
                  </a:lnTo>
                  <a:lnTo>
                    <a:pt x="39" y="106"/>
                  </a:lnTo>
                  <a:lnTo>
                    <a:pt x="43" y="107"/>
                  </a:lnTo>
                  <a:lnTo>
                    <a:pt x="46" y="109"/>
                  </a:lnTo>
                  <a:lnTo>
                    <a:pt x="49" y="113"/>
                  </a:lnTo>
                  <a:lnTo>
                    <a:pt x="49" y="115"/>
                  </a:lnTo>
                  <a:lnTo>
                    <a:pt x="49" y="117"/>
                  </a:lnTo>
                  <a:lnTo>
                    <a:pt x="48" y="119"/>
                  </a:lnTo>
                  <a:lnTo>
                    <a:pt x="45" y="120"/>
                  </a:lnTo>
                  <a:lnTo>
                    <a:pt x="42" y="123"/>
                  </a:lnTo>
                  <a:lnTo>
                    <a:pt x="42" y="124"/>
                  </a:lnTo>
                  <a:lnTo>
                    <a:pt x="43" y="126"/>
                  </a:lnTo>
                  <a:lnTo>
                    <a:pt x="45" y="127"/>
                  </a:lnTo>
                  <a:lnTo>
                    <a:pt x="45" y="128"/>
                  </a:lnTo>
                  <a:lnTo>
                    <a:pt x="41" y="128"/>
                  </a:lnTo>
                  <a:lnTo>
                    <a:pt x="36" y="128"/>
                  </a:lnTo>
                  <a:lnTo>
                    <a:pt x="32" y="129"/>
                  </a:lnTo>
                  <a:lnTo>
                    <a:pt x="29" y="131"/>
                  </a:lnTo>
                  <a:lnTo>
                    <a:pt x="21" y="136"/>
                  </a:lnTo>
                  <a:lnTo>
                    <a:pt x="15" y="142"/>
                  </a:lnTo>
                  <a:lnTo>
                    <a:pt x="17" y="144"/>
                  </a:lnTo>
                  <a:lnTo>
                    <a:pt x="19" y="144"/>
                  </a:lnTo>
                  <a:lnTo>
                    <a:pt x="22" y="141"/>
                  </a:lnTo>
                  <a:lnTo>
                    <a:pt x="25" y="140"/>
                  </a:lnTo>
                  <a:lnTo>
                    <a:pt x="29" y="140"/>
                  </a:lnTo>
                  <a:lnTo>
                    <a:pt x="32" y="141"/>
                  </a:lnTo>
                  <a:lnTo>
                    <a:pt x="33" y="144"/>
                  </a:lnTo>
                  <a:lnTo>
                    <a:pt x="33" y="145"/>
                  </a:lnTo>
                  <a:lnTo>
                    <a:pt x="32" y="147"/>
                  </a:lnTo>
                  <a:lnTo>
                    <a:pt x="30" y="150"/>
                  </a:lnTo>
                  <a:lnTo>
                    <a:pt x="27" y="152"/>
                  </a:lnTo>
                  <a:lnTo>
                    <a:pt x="24" y="155"/>
                  </a:lnTo>
                  <a:lnTo>
                    <a:pt x="22" y="157"/>
                  </a:lnTo>
                  <a:lnTo>
                    <a:pt x="17" y="161"/>
                  </a:lnTo>
                  <a:lnTo>
                    <a:pt x="14" y="165"/>
                  </a:lnTo>
                  <a:lnTo>
                    <a:pt x="13" y="168"/>
                  </a:lnTo>
                  <a:lnTo>
                    <a:pt x="14" y="168"/>
                  </a:lnTo>
                  <a:lnTo>
                    <a:pt x="15" y="168"/>
                  </a:lnTo>
                  <a:lnTo>
                    <a:pt x="21" y="166"/>
                  </a:lnTo>
                  <a:lnTo>
                    <a:pt x="25" y="166"/>
                  </a:lnTo>
                  <a:lnTo>
                    <a:pt x="31" y="167"/>
                  </a:lnTo>
                  <a:lnTo>
                    <a:pt x="35" y="168"/>
                  </a:lnTo>
                  <a:lnTo>
                    <a:pt x="38" y="169"/>
                  </a:lnTo>
                  <a:lnTo>
                    <a:pt x="40" y="169"/>
                  </a:lnTo>
                  <a:lnTo>
                    <a:pt x="44" y="168"/>
                  </a:lnTo>
                  <a:lnTo>
                    <a:pt x="53" y="161"/>
                  </a:lnTo>
                  <a:lnTo>
                    <a:pt x="52" y="166"/>
                  </a:lnTo>
                  <a:lnTo>
                    <a:pt x="51" y="170"/>
                  </a:lnTo>
                  <a:lnTo>
                    <a:pt x="48" y="172"/>
                  </a:lnTo>
                  <a:lnTo>
                    <a:pt x="44" y="174"/>
                  </a:lnTo>
                  <a:lnTo>
                    <a:pt x="38" y="177"/>
                  </a:lnTo>
                  <a:lnTo>
                    <a:pt x="29" y="178"/>
                  </a:lnTo>
                  <a:lnTo>
                    <a:pt x="27" y="179"/>
                  </a:lnTo>
                  <a:lnTo>
                    <a:pt x="24" y="181"/>
                  </a:lnTo>
                  <a:lnTo>
                    <a:pt x="22" y="186"/>
                  </a:lnTo>
                  <a:lnTo>
                    <a:pt x="19" y="189"/>
                  </a:lnTo>
                  <a:lnTo>
                    <a:pt x="11" y="195"/>
                  </a:lnTo>
                  <a:lnTo>
                    <a:pt x="7" y="200"/>
                  </a:lnTo>
                  <a:lnTo>
                    <a:pt x="3" y="201"/>
                  </a:lnTo>
                  <a:lnTo>
                    <a:pt x="1" y="203"/>
                  </a:lnTo>
                  <a:lnTo>
                    <a:pt x="4" y="204"/>
                  </a:lnTo>
                  <a:lnTo>
                    <a:pt x="8" y="205"/>
                  </a:lnTo>
                  <a:lnTo>
                    <a:pt x="9" y="205"/>
                  </a:lnTo>
                  <a:lnTo>
                    <a:pt x="10" y="205"/>
                  </a:lnTo>
                  <a:lnTo>
                    <a:pt x="14" y="199"/>
                  </a:lnTo>
                  <a:lnTo>
                    <a:pt x="17" y="197"/>
                  </a:lnTo>
                  <a:lnTo>
                    <a:pt x="20" y="194"/>
                  </a:lnTo>
                  <a:lnTo>
                    <a:pt x="23" y="193"/>
                  </a:lnTo>
                  <a:lnTo>
                    <a:pt x="27" y="193"/>
                  </a:lnTo>
                  <a:lnTo>
                    <a:pt x="30" y="194"/>
                  </a:lnTo>
                  <a:lnTo>
                    <a:pt x="33" y="197"/>
                  </a:lnTo>
                  <a:lnTo>
                    <a:pt x="34" y="197"/>
                  </a:lnTo>
                  <a:lnTo>
                    <a:pt x="35" y="195"/>
                  </a:lnTo>
                  <a:lnTo>
                    <a:pt x="39" y="191"/>
                  </a:lnTo>
                  <a:lnTo>
                    <a:pt x="42" y="189"/>
                  </a:lnTo>
                  <a:lnTo>
                    <a:pt x="45" y="189"/>
                  </a:lnTo>
                  <a:lnTo>
                    <a:pt x="49" y="188"/>
                  </a:lnTo>
                  <a:lnTo>
                    <a:pt x="54" y="187"/>
                  </a:lnTo>
                  <a:lnTo>
                    <a:pt x="61" y="186"/>
                  </a:lnTo>
                  <a:lnTo>
                    <a:pt x="63" y="186"/>
                  </a:lnTo>
                  <a:lnTo>
                    <a:pt x="64" y="186"/>
                  </a:lnTo>
                  <a:lnTo>
                    <a:pt x="66" y="183"/>
                  </a:lnTo>
                  <a:lnTo>
                    <a:pt x="67" y="183"/>
                  </a:lnTo>
                  <a:lnTo>
                    <a:pt x="69" y="183"/>
                  </a:lnTo>
                  <a:lnTo>
                    <a:pt x="75" y="186"/>
                  </a:lnTo>
                  <a:lnTo>
                    <a:pt x="78" y="187"/>
                  </a:lnTo>
                  <a:lnTo>
                    <a:pt x="82" y="186"/>
                  </a:lnTo>
                  <a:lnTo>
                    <a:pt x="92" y="184"/>
                  </a:lnTo>
                  <a:lnTo>
                    <a:pt x="101" y="184"/>
                  </a:lnTo>
                  <a:lnTo>
                    <a:pt x="103" y="183"/>
                  </a:lnTo>
                  <a:lnTo>
                    <a:pt x="106" y="181"/>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2" name="Freeform 427"/>
            <p:cNvSpPr>
              <a:spLocks/>
            </p:cNvSpPr>
            <p:nvPr/>
          </p:nvSpPr>
          <p:spPr bwMode="gray">
            <a:xfrm>
              <a:off x="6835962" y="2255540"/>
              <a:ext cx="6350" cy="7937"/>
            </a:xfrm>
            <a:custGeom>
              <a:avLst/>
              <a:gdLst>
                <a:gd name="T0" fmla="*/ 5 w 5"/>
                <a:gd name="T1" fmla="*/ 2 h 5"/>
                <a:gd name="T2" fmla="*/ 5 w 5"/>
                <a:gd name="T3" fmla="*/ 2 h 5"/>
                <a:gd name="T4" fmla="*/ 5 w 5"/>
                <a:gd name="T5" fmla="*/ 1 h 5"/>
                <a:gd name="T6" fmla="*/ 3 w 5"/>
                <a:gd name="T7" fmla="*/ 0 h 5"/>
                <a:gd name="T8" fmla="*/ 3 w 5"/>
                <a:gd name="T9" fmla="*/ 0 h 5"/>
                <a:gd name="T10" fmla="*/ 2 w 5"/>
                <a:gd name="T11" fmla="*/ 0 h 5"/>
                <a:gd name="T12" fmla="*/ 1 w 5"/>
                <a:gd name="T13" fmla="*/ 0 h 5"/>
                <a:gd name="T14" fmla="*/ 1 w 5"/>
                <a:gd name="T15" fmla="*/ 0 h 5"/>
                <a:gd name="T16" fmla="*/ 0 w 5"/>
                <a:gd name="T17" fmla="*/ 3 h 5"/>
                <a:gd name="T18" fmla="*/ 0 w 5"/>
                <a:gd name="T19" fmla="*/ 5 h 5"/>
                <a:gd name="T20" fmla="*/ 0 w 5"/>
                <a:gd name="T21" fmla="*/ 5 h 5"/>
                <a:gd name="T22" fmla="*/ 2 w 5"/>
                <a:gd name="T23" fmla="*/ 4 h 5"/>
                <a:gd name="T24" fmla="*/ 5 w 5"/>
                <a:gd name="T25" fmla="*/ 2 h 5"/>
                <a:gd name="T26" fmla="*/ 5 w 5"/>
                <a:gd name="T27" fmla="*/ 2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5"/>
                <a:gd name="T44" fmla="*/ 5 w 5"/>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5">
                  <a:moveTo>
                    <a:pt x="5" y="2"/>
                  </a:moveTo>
                  <a:lnTo>
                    <a:pt x="5" y="2"/>
                  </a:lnTo>
                  <a:lnTo>
                    <a:pt x="5" y="1"/>
                  </a:lnTo>
                  <a:lnTo>
                    <a:pt x="3" y="0"/>
                  </a:lnTo>
                  <a:lnTo>
                    <a:pt x="2" y="0"/>
                  </a:lnTo>
                  <a:lnTo>
                    <a:pt x="1" y="0"/>
                  </a:lnTo>
                  <a:lnTo>
                    <a:pt x="0" y="3"/>
                  </a:lnTo>
                  <a:lnTo>
                    <a:pt x="0" y="5"/>
                  </a:lnTo>
                  <a:lnTo>
                    <a:pt x="2" y="4"/>
                  </a:lnTo>
                  <a:lnTo>
                    <a:pt x="5" y="2"/>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3" name="Freeform 428"/>
            <p:cNvSpPr>
              <a:spLocks/>
            </p:cNvSpPr>
            <p:nvPr/>
          </p:nvSpPr>
          <p:spPr bwMode="gray">
            <a:xfrm>
              <a:off x="6772462" y="2138065"/>
              <a:ext cx="7937" cy="14287"/>
            </a:xfrm>
            <a:custGeom>
              <a:avLst/>
              <a:gdLst>
                <a:gd name="T0" fmla="*/ 3 w 6"/>
                <a:gd name="T1" fmla="*/ 8 h 10"/>
                <a:gd name="T2" fmla="*/ 3 w 6"/>
                <a:gd name="T3" fmla="*/ 8 h 10"/>
                <a:gd name="T4" fmla="*/ 1 w 6"/>
                <a:gd name="T5" fmla="*/ 9 h 10"/>
                <a:gd name="T6" fmla="*/ 1 w 6"/>
                <a:gd name="T7" fmla="*/ 10 h 10"/>
                <a:gd name="T8" fmla="*/ 0 w 6"/>
                <a:gd name="T9" fmla="*/ 9 h 10"/>
                <a:gd name="T10" fmla="*/ 0 w 6"/>
                <a:gd name="T11" fmla="*/ 9 h 10"/>
                <a:gd name="T12" fmla="*/ 0 w 6"/>
                <a:gd name="T13" fmla="*/ 6 h 10"/>
                <a:gd name="T14" fmla="*/ 1 w 6"/>
                <a:gd name="T15" fmla="*/ 4 h 10"/>
                <a:gd name="T16" fmla="*/ 5 w 6"/>
                <a:gd name="T17" fmla="*/ 0 h 10"/>
                <a:gd name="T18" fmla="*/ 5 w 6"/>
                <a:gd name="T19" fmla="*/ 0 h 10"/>
                <a:gd name="T20" fmla="*/ 6 w 6"/>
                <a:gd name="T21" fmla="*/ 2 h 10"/>
                <a:gd name="T22" fmla="*/ 5 w 6"/>
                <a:gd name="T23" fmla="*/ 3 h 10"/>
                <a:gd name="T24" fmla="*/ 3 w 6"/>
                <a:gd name="T25" fmla="*/ 8 h 10"/>
                <a:gd name="T26" fmla="*/ 3 w 6"/>
                <a:gd name="T27" fmla="*/ 8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0"/>
                <a:gd name="T44" fmla="*/ 6 w 6"/>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0">
                  <a:moveTo>
                    <a:pt x="3" y="8"/>
                  </a:moveTo>
                  <a:lnTo>
                    <a:pt x="3" y="8"/>
                  </a:lnTo>
                  <a:lnTo>
                    <a:pt x="1" y="9"/>
                  </a:lnTo>
                  <a:lnTo>
                    <a:pt x="1" y="10"/>
                  </a:lnTo>
                  <a:lnTo>
                    <a:pt x="0" y="9"/>
                  </a:lnTo>
                  <a:lnTo>
                    <a:pt x="0" y="6"/>
                  </a:lnTo>
                  <a:lnTo>
                    <a:pt x="1" y="4"/>
                  </a:lnTo>
                  <a:lnTo>
                    <a:pt x="5" y="0"/>
                  </a:lnTo>
                  <a:lnTo>
                    <a:pt x="6" y="2"/>
                  </a:lnTo>
                  <a:lnTo>
                    <a:pt x="5" y="3"/>
                  </a:lnTo>
                  <a:lnTo>
                    <a:pt x="3" y="8"/>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4" name="Freeform 429"/>
            <p:cNvSpPr>
              <a:spLocks/>
            </p:cNvSpPr>
            <p:nvPr/>
          </p:nvSpPr>
          <p:spPr bwMode="gray">
            <a:xfrm>
              <a:off x="6770874" y="2161877"/>
              <a:ext cx="6350" cy="11113"/>
            </a:xfrm>
            <a:custGeom>
              <a:avLst/>
              <a:gdLst>
                <a:gd name="T0" fmla="*/ 4 w 5"/>
                <a:gd name="T1" fmla="*/ 5 h 8"/>
                <a:gd name="T2" fmla="*/ 4 w 5"/>
                <a:gd name="T3" fmla="*/ 5 h 8"/>
                <a:gd name="T4" fmla="*/ 3 w 5"/>
                <a:gd name="T5" fmla="*/ 7 h 8"/>
                <a:gd name="T6" fmla="*/ 2 w 5"/>
                <a:gd name="T7" fmla="*/ 8 h 8"/>
                <a:gd name="T8" fmla="*/ 2 w 5"/>
                <a:gd name="T9" fmla="*/ 8 h 8"/>
                <a:gd name="T10" fmla="*/ 1 w 5"/>
                <a:gd name="T11" fmla="*/ 8 h 8"/>
                <a:gd name="T12" fmla="*/ 1 w 5"/>
                <a:gd name="T13" fmla="*/ 7 h 8"/>
                <a:gd name="T14" fmla="*/ 0 w 5"/>
                <a:gd name="T15" fmla="*/ 6 h 8"/>
                <a:gd name="T16" fmla="*/ 0 w 5"/>
                <a:gd name="T17" fmla="*/ 6 h 8"/>
                <a:gd name="T18" fmla="*/ 0 w 5"/>
                <a:gd name="T19" fmla="*/ 3 h 8"/>
                <a:gd name="T20" fmla="*/ 0 w 5"/>
                <a:gd name="T21" fmla="*/ 2 h 8"/>
                <a:gd name="T22" fmla="*/ 1 w 5"/>
                <a:gd name="T23" fmla="*/ 0 h 8"/>
                <a:gd name="T24" fmla="*/ 1 w 5"/>
                <a:gd name="T25" fmla="*/ 0 h 8"/>
                <a:gd name="T26" fmla="*/ 3 w 5"/>
                <a:gd name="T27" fmla="*/ 0 h 8"/>
                <a:gd name="T28" fmla="*/ 5 w 5"/>
                <a:gd name="T29" fmla="*/ 2 h 8"/>
                <a:gd name="T30" fmla="*/ 5 w 5"/>
                <a:gd name="T31" fmla="*/ 2 h 8"/>
                <a:gd name="T32" fmla="*/ 4 w 5"/>
                <a:gd name="T33" fmla="*/ 5 h 8"/>
                <a:gd name="T34" fmla="*/ 4 w 5"/>
                <a:gd name="T35" fmla="*/ 5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8"/>
                <a:gd name="T56" fmla="*/ 5 w 5"/>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8">
                  <a:moveTo>
                    <a:pt x="4" y="5"/>
                  </a:moveTo>
                  <a:lnTo>
                    <a:pt x="4" y="5"/>
                  </a:lnTo>
                  <a:lnTo>
                    <a:pt x="3" y="7"/>
                  </a:lnTo>
                  <a:lnTo>
                    <a:pt x="2" y="8"/>
                  </a:lnTo>
                  <a:lnTo>
                    <a:pt x="1" y="8"/>
                  </a:lnTo>
                  <a:lnTo>
                    <a:pt x="1" y="7"/>
                  </a:lnTo>
                  <a:lnTo>
                    <a:pt x="0" y="6"/>
                  </a:lnTo>
                  <a:lnTo>
                    <a:pt x="0" y="3"/>
                  </a:lnTo>
                  <a:lnTo>
                    <a:pt x="0" y="2"/>
                  </a:lnTo>
                  <a:lnTo>
                    <a:pt x="1" y="0"/>
                  </a:lnTo>
                  <a:lnTo>
                    <a:pt x="3" y="0"/>
                  </a:lnTo>
                  <a:lnTo>
                    <a:pt x="5" y="2"/>
                  </a:lnTo>
                  <a:lnTo>
                    <a:pt x="4" y="5"/>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5" name="Freeform 432"/>
            <p:cNvSpPr>
              <a:spLocks/>
            </p:cNvSpPr>
            <p:nvPr/>
          </p:nvSpPr>
          <p:spPr bwMode="gray">
            <a:xfrm>
              <a:off x="6794687" y="1960265"/>
              <a:ext cx="19050" cy="15875"/>
            </a:xfrm>
            <a:custGeom>
              <a:avLst/>
              <a:gdLst>
                <a:gd name="T0" fmla="*/ 14 w 14"/>
                <a:gd name="T1" fmla="*/ 10 h 11"/>
                <a:gd name="T2" fmla="*/ 14 w 14"/>
                <a:gd name="T3" fmla="*/ 10 h 11"/>
                <a:gd name="T4" fmla="*/ 9 w 14"/>
                <a:gd name="T5" fmla="*/ 4 h 11"/>
                <a:gd name="T6" fmla="*/ 4 w 14"/>
                <a:gd name="T7" fmla="*/ 0 h 11"/>
                <a:gd name="T8" fmla="*/ 4 w 14"/>
                <a:gd name="T9" fmla="*/ 0 h 11"/>
                <a:gd name="T10" fmla="*/ 3 w 14"/>
                <a:gd name="T11" fmla="*/ 0 h 11"/>
                <a:gd name="T12" fmla="*/ 0 w 14"/>
                <a:gd name="T13" fmla="*/ 1 h 11"/>
                <a:gd name="T14" fmla="*/ 0 w 14"/>
                <a:gd name="T15" fmla="*/ 2 h 11"/>
                <a:gd name="T16" fmla="*/ 0 w 14"/>
                <a:gd name="T17" fmla="*/ 4 h 11"/>
                <a:gd name="T18" fmla="*/ 0 w 14"/>
                <a:gd name="T19" fmla="*/ 4 h 11"/>
                <a:gd name="T20" fmla="*/ 3 w 14"/>
                <a:gd name="T21" fmla="*/ 7 h 11"/>
                <a:gd name="T22" fmla="*/ 6 w 14"/>
                <a:gd name="T23" fmla="*/ 9 h 11"/>
                <a:gd name="T24" fmla="*/ 9 w 14"/>
                <a:gd name="T25" fmla="*/ 10 h 11"/>
                <a:gd name="T26" fmla="*/ 13 w 14"/>
                <a:gd name="T27" fmla="*/ 11 h 11"/>
                <a:gd name="T28" fmla="*/ 13 w 14"/>
                <a:gd name="T29" fmla="*/ 11 h 11"/>
                <a:gd name="T30" fmla="*/ 14 w 14"/>
                <a:gd name="T31" fmla="*/ 10 h 11"/>
                <a:gd name="T32" fmla="*/ 14 w 14"/>
                <a:gd name="T33" fmla="*/ 10 h 11"/>
                <a:gd name="T34" fmla="*/ 14 w 14"/>
                <a:gd name="T35" fmla="*/ 1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1"/>
                <a:gd name="T56" fmla="*/ 14 w 14"/>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1">
                  <a:moveTo>
                    <a:pt x="14" y="10"/>
                  </a:moveTo>
                  <a:lnTo>
                    <a:pt x="14" y="10"/>
                  </a:lnTo>
                  <a:lnTo>
                    <a:pt x="9" y="4"/>
                  </a:lnTo>
                  <a:lnTo>
                    <a:pt x="4" y="0"/>
                  </a:lnTo>
                  <a:lnTo>
                    <a:pt x="3" y="0"/>
                  </a:lnTo>
                  <a:lnTo>
                    <a:pt x="0" y="1"/>
                  </a:lnTo>
                  <a:lnTo>
                    <a:pt x="0" y="2"/>
                  </a:lnTo>
                  <a:lnTo>
                    <a:pt x="0" y="4"/>
                  </a:lnTo>
                  <a:lnTo>
                    <a:pt x="3" y="7"/>
                  </a:lnTo>
                  <a:lnTo>
                    <a:pt x="6" y="9"/>
                  </a:lnTo>
                  <a:lnTo>
                    <a:pt x="9" y="10"/>
                  </a:lnTo>
                  <a:lnTo>
                    <a:pt x="13" y="11"/>
                  </a:lnTo>
                  <a:lnTo>
                    <a:pt x="14" y="10"/>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6" name="Freeform 433"/>
            <p:cNvSpPr>
              <a:spLocks/>
            </p:cNvSpPr>
            <p:nvPr/>
          </p:nvSpPr>
          <p:spPr bwMode="gray">
            <a:xfrm>
              <a:off x="6791512" y="1974552"/>
              <a:ext cx="4762" cy="7938"/>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0 h 6"/>
                <a:gd name="T12" fmla="*/ 0 w 3"/>
                <a:gd name="T13" fmla="*/ 1 h 6"/>
                <a:gd name="T14" fmla="*/ 0 w 3"/>
                <a:gd name="T15" fmla="*/ 1 h 6"/>
                <a:gd name="T16" fmla="*/ 0 w 3"/>
                <a:gd name="T17" fmla="*/ 2 h 6"/>
                <a:gd name="T18" fmla="*/ 0 w 3"/>
                <a:gd name="T19" fmla="*/ 3 h 6"/>
                <a:gd name="T20" fmla="*/ 2 w 3"/>
                <a:gd name="T21" fmla="*/ 6 h 6"/>
                <a:gd name="T22" fmla="*/ 2 w 3"/>
                <a:gd name="T23" fmla="*/ 6 h 6"/>
                <a:gd name="T24" fmla="*/ 3 w 3"/>
                <a:gd name="T25" fmla="*/ 5 h 6"/>
                <a:gd name="T26" fmla="*/ 3 w 3"/>
                <a:gd name="T27" fmla="*/ 4 h 6"/>
                <a:gd name="T28" fmla="*/ 3 w 3"/>
                <a:gd name="T29" fmla="*/ 4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6"/>
                <a:gd name="T47" fmla="*/ 3 w 3"/>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6">
                  <a:moveTo>
                    <a:pt x="3" y="4"/>
                  </a:moveTo>
                  <a:lnTo>
                    <a:pt x="3" y="4"/>
                  </a:lnTo>
                  <a:lnTo>
                    <a:pt x="3" y="2"/>
                  </a:lnTo>
                  <a:lnTo>
                    <a:pt x="1" y="0"/>
                  </a:lnTo>
                  <a:lnTo>
                    <a:pt x="0" y="0"/>
                  </a:lnTo>
                  <a:lnTo>
                    <a:pt x="0" y="1"/>
                  </a:lnTo>
                  <a:lnTo>
                    <a:pt x="0" y="2"/>
                  </a:lnTo>
                  <a:lnTo>
                    <a:pt x="0" y="3"/>
                  </a:lnTo>
                  <a:lnTo>
                    <a:pt x="2" y="6"/>
                  </a:lnTo>
                  <a:lnTo>
                    <a:pt x="3" y="5"/>
                  </a:lnTo>
                  <a:lnTo>
                    <a:pt x="3" y="4"/>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7" name="Freeform 434"/>
            <p:cNvSpPr>
              <a:spLocks/>
            </p:cNvSpPr>
            <p:nvPr/>
          </p:nvSpPr>
          <p:spPr bwMode="gray">
            <a:xfrm>
              <a:off x="6712137" y="2025352"/>
              <a:ext cx="4762" cy="9525"/>
            </a:xfrm>
            <a:custGeom>
              <a:avLst/>
              <a:gdLst>
                <a:gd name="T0" fmla="*/ 3 w 3"/>
                <a:gd name="T1" fmla="*/ 5 h 7"/>
                <a:gd name="T2" fmla="*/ 3 w 3"/>
                <a:gd name="T3" fmla="*/ 5 h 7"/>
                <a:gd name="T4" fmla="*/ 3 w 3"/>
                <a:gd name="T5" fmla="*/ 6 h 7"/>
                <a:gd name="T6" fmla="*/ 3 w 3"/>
                <a:gd name="T7" fmla="*/ 7 h 7"/>
                <a:gd name="T8" fmla="*/ 2 w 3"/>
                <a:gd name="T9" fmla="*/ 7 h 7"/>
                <a:gd name="T10" fmla="*/ 1 w 3"/>
                <a:gd name="T11" fmla="*/ 7 h 7"/>
                <a:gd name="T12" fmla="*/ 1 w 3"/>
                <a:gd name="T13" fmla="*/ 7 h 7"/>
                <a:gd name="T14" fmla="*/ 0 w 3"/>
                <a:gd name="T15" fmla="*/ 4 h 7"/>
                <a:gd name="T16" fmla="*/ 0 w 3"/>
                <a:gd name="T17" fmla="*/ 1 h 7"/>
                <a:gd name="T18" fmla="*/ 2 w 3"/>
                <a:gd name="T19" fmla="*/ 0 h 7"/>
                <a:gd name="T20" fmla="*/ 2 w 3"/>
                <a:gd name="T21" fmla="*/ 0 h 7"/>
                <a:gd name="T22" fmla="*/ 3 w 3"/>
                <a:gd name="T23" fmla="*/ 1 h 7"/>
                <a:gd name="T24" fmla="*/ 3 w 3"/>
                <a:gd name="T25" fmla="*/ 3 h 7"/>
                <a:gd name="T26" fmla="*/ 3 w 3"/>
                <a:gd name="T27" fmla="*/ 5 h 7"/>
                <a:gd name="T28" fmla="*/ 3 w 3"/>
                <a:gd name="T29" fmla="*/ 5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7"/>
                <a:gd name="T47" fmla="*/ 3 w 3"/>
                <a:gd name="T48" fmla="*/ 7 h 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7">
                  <a:moveTo>
                    <a:pt x="3" y="5"/>
                  </a:moveTo>
                  <a:lnTo>
                    <a:pt x="3" y="5"/>
                  </a:lnTo>
                  <a:lnTo>
                    <a:pt x="3" y="6"/>
                  </a:lnTo>
                  <a:lnTo>
                    <a:pt x="3" y="7"/>
                  </a:lnTo>
                  <a:lnTo>
                    <a:pt x="2" y="7"/>
                  </a:lnTo>
                  <a:lnTo>
                    <a:pt x="1" y="7"/>
                  </a:lnTo>
                  <a:lnTo>
                    <a:pt x="0" y="4"/>
                  </a:lnTo>
                  <a:lnTo>
                    <a:pt x="0" y="1"/>
                  </a:lnTo>
                  <a:lnTo>
                    <a:pt x="2" y="0"/>
                  </a:lnTo>
                  <a:lnTo>
                    <a:pt x="3" y="1"/>
                  </a:lnTo>
                  <a:lnTo>
                    <a:pt x="3" y="3"/>
                  </a:lnTo>
                  <a:lnTo>
                    <a:pt x="3" y="5"/>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8" name="Freeform 435"/>
            <p:cNvSpPr>
              <a:spLocks/>
            </p:cNvSpPr>
            <p:nvPr/>
          </p:nvSpPr>
          <p:spPr bwMode="gray">
            <a:xfrm>
              <a:off x="6720074" y="1993602"/>
              <a:ext cx="15875" cy="25400"/>
            </a:xfrm>
            <a:custGeom>
              <a:avLst/>
              <a:gdLst>
                <a:gd name="T0" fmla="*/ 9 w 11"/>
                <a:gd name="T1" fmla="*/ 12 h 18"/>
                <a:gd name="T2" fmla="*/ 9 w 11"/>
                <a:gd name="T3" fmla="*/ 12 h 18"/>
                <a:gd name="T4" fmla="*/ 5 w 11"/>
                <a:gd name="T5" fmla="*/ 16 h 18"/>
                <a:gd name="T6" fmla="*/ 3 w 11"/>
                <a:gd name="T7" fmla="*/ 18 h 18"/>
                <a:gd name="T8" fmla="*/ 0 w 11"/>
                <a:gd name="T9" fmla="*/ 18 h 18"/>
                <a:gd name="T10" fmla="*/ 0 w 11"/>
                <a:gd name="T11" fmla="*/ 18 h 18"/>
                <a:gd name="T12" fmla="*/ 0 w 11"/>
                <a:gd name="T13" fmla="*/ 17 h 18"/>
                <a:gd name="T14" fmla="*/ 0 w 11"/>
                <a:gd name="T15" fmla="*/ 17 h 18"/>
                <a:gd name="T16" fmla="*/ 3 w 11"/>
                <a:gd name="T17" fmla="*/ 16 h 18"/>
                <a:gd name="T18" fmla="*/ 3 w 11"/>
                <a:gd name="T19" fmla="*/ 15 h 18"/>
                <a:gd name="T20" fmla="*/ 3 w 11"/>
                <a:gd name="T21" fmla="*/ 15 h 18"/>
                <a:gd name="T22" fmla="*/ 2 w 11"/>
                <a:gd name="T23" fmla="*/ 10 h 18"/>
                <a:gd name="T24" fmla="*/ 4 w 11"/>
                <a:gd name="T25" fmla="*/ 7 h 18"/>
                <a:gd name="T26" fmla="*/ 8 w 11"/>
                <a:gd name="T27" fmla="*/ 1 h 18"/>
                <a:gd name="T28" fmla="*/ 8 w 11"/>
                <a:gd name="T29" fmla="*/ 1 h 18"/>
                <a:gd name="T30" fmla="*/ 9 w 11"/>
                <a:gd name="T31" fmla="*/ 0 h 18"/>
                <a:gd name="T32" fmla="*/ 11 w 11"/>
                <a:gd name="T33" fmla="*/ 0 h 18"/>
                <a:gd name="T34" fmla="*/ 11 w 11"/>
                <a:gd name="T35" fmla="*/ 0 h 18"/>
                <a:gd name="T36" fmla="*/ 10 w 11"/>
                <a:gd name="T37" fmla="*/ 7 h 18"/>
                <a:gd name="T38" fmla="*/ 9 w 11"/>
                <a:gd name="T39" fmla="*/ 12 h 18"/>
                <a:gd name="T40" fmla="*/ 9 w 11"/>
                <a:gd name="T41" fmla="*/ 12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18"/>
                <a:gd name="T65" fmla="*/ 11 w 11"/>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18">
                  <a:moveTo>
                    <a:pt x="9" y="12"/>
                  </a:moveTo>
                  <a:lnTo>
                    <a:pt x="9" y="12"/>
                  </a:lnTo>
                  <a:lnTo>
                    <a:pt x="5" y="16"/>
                  </a:lnTo>
                  <a:lnTo>
                    <a:pt x="3" y="18"/>
                  </a:lnTo>
                  <a:lnTo>
                    <a:pt x="0" y="18"/>
                  </a:lnTo>
                  <a:lnTo>
                    <a:pt x="0" y="17"/>
                  </a:lnTo>
                  <a:lnTo>
                    <a:pt x="3" y="16"/>
                  </a:lnTo>
                  <a:lnTo>
                    <a:pt x="3" y="15"/>
                  </a:lnTo>
                  <a:lnTo>
                    <a:pt x="2" y="10"/>
                  </a:lnTo>
                  <a:lnTo>
                    <a:pt x="4" y="7"/>
                  </a:lnTo>
                  <a:lnTo>
                    <a:pt x="8" y="1"/>
                  </a:lnTo>
                  <a:lnTo>
                    <a:pt x="9" y="0"/>
                  </a:lnTo>
                  <a:lnTo>
                    <a:pt x="11" y="0"/>
                  </a:lnTo>
                  <a:lnTo>
                    <a:pt x="10" y="7"/>
                  </a:lnTo>
                  <a:lnTo>
                    <a:pt x="9" y="12"/>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699" name="Freeform 436"/>
            <p:cNvSpPr>
              <a:spLocks/>
            </p:cNvSpPr>
            <p:nvPr/>
          </p:nvSpPr>
          <p:spPr bwMode="gray">
            <a:xfrm>
              <a:off x="6729599" y="2030115"/>
              <a:ext cx="11113" cy="14287"/>
            </a:xfrm>
            <a:custGeom>
              <a:avLst/>
              <a:gdLst>
                <a:gd name="T0" fmla="*/ 2 w 8"/>
                <a:gd name="T1" fmla="*/ 0 h 10"/>
                <a:gd name="T2" fmla="*/ 2 w 8"/>
                <a:gd name="T3" fmla="*/ 0 h 10"/>
                <a:gd name="T4" fmla="*/ 1 w 8"/>
                <a:gd name="T5" fmla="*/ 0 h 10"/>
                <a:gd name="T6" fmla="*/ 0 w 8"/>
                <a:gd name="T7" fmla="*/ 2 h 10"/>
                <a:gd name="T8" fmla="*/ 0 w 8"/>
                <a:gd name="T9" fmla="*/ 6 h 10"/>
                <a:gd name="T10" fmla="*/ 0 w 8"/>
                <a:gd name="T11" fmla="*/ 6 h 10"/>
                <a:gd name="T12" fmla="*/ 1 w 8"/>
                <a:gd name="T13" fmla="*/ 6 h 10"/>
                <a:gd name="T14" fmla="*/ 1 w 8"/>
                <a:gd name="T15" fmla="*/ 6 h 10"/>
                <a:gd name="T16" fmla="*/ 2 w 8"/>
                <a:gd name="T17" fmla="*/ 6 h 10"/>
                <a:gd name="T18" fmla="*/ 2 w 8"/>
                <a:gd name="T19" fmla="*/ 6 h 10"/>
                <a:gd name="T20" fmla="*/ 2 w 8"/>
                <a:gd name="T21" fmla="*/ 6 h 10"/>
                <a:gd name="T22" fmla="*/ 4 w 8"/>
                <a:gd name="T23" fmla="*/ 7 h 10"/>
                <a:gd name="T24" fmla="*/ 5 w 8"/>
                <a:gd name="T25" fmla="*/ 8 h 10"/>
                <a:gd name="T26" fmla="*/ 5 w 8"/>
                <a:gd name="T27" fmla="*/ 10 h 10"/>
                <a:gd name="T28" fmla="*/ 7 w 8"/>
                <a:gd name="T29" fmla="*/ 8 h 10"/>
                <a:gd name="T30" fmla="*/ 7 w 8"/>
                <a:gd name="T31" fmla="*/ 8 h 10"/>
                <a:gd name="T32" fmla="*/ 8 w 8"/>
                <a:gd name="T33" fmla="*/ 6 h 10"/>
                <a:gd name="T34" fmla="*/ 7 w 8"/>
                <a:gd name="T35" fmla="*/ 3 h 10"/>
                <a:gd name="T36" fmla="*/ 5 w 8"/>
                <a:gd name="T37" fmla="*/ 1 h 10"/>
                <a:gd name="T38" fmla="*/ 2 w 8"/>
                <a:gd name="T39" fmla="*/ 0 h 10"/>
                <a:gd name="T40" fmla="*/ 2 w 8"/>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10"/>
                <a:gd name="T65" fmla="*/ 8 w 8"/>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10">
                  <a:moveTo>
                    <a:pt x="2" y="0"/>
                  </a:moveTo>
                  <a:lnTo>
                    <a:pt x="2" y="0"/>
                  </a:lnTo>
                  <a:lnTo>
                    <a:pt x="1" y="0"/>
                  </a:lnTo>
                  <a:lnTo>
                    <a:pt x="0" y="2"/>
                  </a:lnTo>
                  <a:lnTo>
                    <a:pt x="0" y="6"/>
                  </a:lnTo>
                  <a:lnTo>
                    <a:pt x="1" y="6"/>
                  </a:lnTo>
                  <a:lnTo>
                    <a:pt x="2" y="6"/>
                  </a:lnTo>
                  <a:lnTo>
                    <a:pt x="4" y="7"/>
                  </a:lnTo>
                  <a:lnTo>
                    <a:pt x="5" y="8"/>
                  </a:lnTo>
                  <a:lnTo>
                    <a:pt x="5" y="10"/>
                  </a:lnTo>
                  <a:lnTo>
                    <a:pt x="7" y="8"/>
                  </a:lnTo>
                  <a:lnTo>
                    <a:pt x="8" y="6"/>
                  </a:lnTo>
                  <a:lnTo>
                    <a:pt x="7" y="3"/>
                  </a:lnTo>
                  <a:lnTo>
                    <a:pt x="5" y="1"/>
                  </a:lnTo>
                  <a:lnTo>
                    <a:pt x="2" y="0"/>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sp>
          <p:nvSpPr>
            <p:cNvPr id="700" name="Freeform 437"/>
            <p:cNvSpPr>
              <a:spLocks/>
            </p:cNvSpPr>
            <p:nvPr/>
          </p:nvSpPr>
          <p:spPr bwMode="gray">
            <a:xfrm>
              <a:off x="6701024" y="2101552"/>
              <a:ext cx="46038" cy="47625"/>
            </a:xfrm>
            <a:custGeom>
              <a:avLst/>
              <a:gdLst>
                <a:gd name="T0" fmla="*/ 25 w 33"/>
                <a:gd name="T1" fmla="*/ 34 h 34"/>
                <a:gd name="T2" fmla="*/ 25 w 33"/>
                <a:gd name="T3" fmla="*/ 34 h 34"/>
                <a:gd name="T4" fmla="*/ 24 w 33"/>
                <a:gd name="T5" fmla="*/ 32 h 34"/>
                <a:gd name="T6" fmla="*/ 22 w 33"/>
                <a:gd name="T7" fmla="*/ 32 h 34"/>
                <a:gd name="T8" fmla="*/ 22 w 33"/>
                <a:gd name="T9" fmla="*/ 32 h 34"/>
                <a:gd name="T10" fmla="*/ 21 w 33"/>
                <a:gd name="T11" fmla="*/ 32 h 34"/>
                <a:gd name="T12" fmla="*/ 20 w 33"/>
                <a:gd name="T13" fmla="*/ 31 h 34"/>
                <a:gd name="T14" fmla="*/ 18 w 33"/>
                <a:gd name="T15" fmla="*/ 29 h 34"/>
                <a:gd name="T16" fmla="*/ 18 w 33"/>
                <a:gd name="T17" fmla="*/ 29 h 34"/>
                <a:gd name="T18" fmla="*/ 13 w 33"/>
                <a:gd name="T19" fmla="*/ 26 h 34"/>
                <a:gd name="T20" fmla="*/ 10 w 33"/>
                <a:gd name="T21" fmla="*/ 25 h 34"/>
                <a:gd name="T22" fmla="*/ 2 w 33"/>
                <a:gd name="T23" fmla="*/ 26 h 34"/>
                <a:gd name="T24" fmla="*/ 2 w 33"/>
                <a:gd name="T25" fmla="*/ 26 h 34"/>
                <a:gd name="T26" fmla="*/ 0 w 33"/>
                <a:gd name="T27" fmla="*/ 25 h 34"/>
                <a:gd name="T28" fmla="*/ 0 w 33"/>
                <a:gd name="T29" fmla="*/ 24 h 34"/>
                <a:gd name="T30" fmla="*/ 1 w 33"/>
                <a:gd name="T31" fmla="*/ 20 h 34"/>
                <a:gd name="T32" fmla="*/ 7 w 33"/>
                <a:gd name="T33" fmla="*/ 14 h 34"/>
                <a:gd name="T34" fmla="*/ 7 w 33"/>
                <a:gd name="T35" fmla="*/ 14 h 34"/>
                <a:gd name="T36" fmla="*/ 8 w 33"/>
                <a:gd name="T37" fmla="*/ 11 h 34"/>
                <a:gd name="T38" fmla="*/ 7 w 33"/>
                <a:gd name="T39" fmla="*/ 10 h 34"/>
                <a:gd name="T40" fmla="*/ 6 w 33"/>
                <a:gd name="T41" fmla="*/ 6 h 34"/>
                <a:gd name="T42" fmla="*/ 6 w 33"/>
                <a:gd name="T43" fmla="*/ 6 h 34"/>
                <a:gd name="T44" fmla="*/ 6 w 33"/>
                <a:gd name="T45" fmla="*/ 5 h 34"/>
                <a:gd name="T46" fmla="*/ 7 w 33"/>
                <a:gd name="T47" fmla="*/ 3 h 34"/>
                <a:gd name="T48" fmla="*/ 7 w 33"/>
                <a:gd name="T49" fmla="*/ 3 h 34"/>
                <a:gd name="T50" fmla="*/ 9 w 33"/>
                <a:gd name="T51" fmla="*/ 2 h 34"/>
                <a:gd name="T52" fmla="*/ 9 w 33"/>
                <a:gd name="T53" fmla="*/ 2 h 34"/>
                <a:gd name="T54" fmla="*/ 10 w 33"/>
                <a:gd name="T55" fmla="*/ 0 h 34"/>
                <a:gd name="T56" fmla="*/ 11 w 33"/>
                <a:gd name="T57" fmla="*/ 0 h 34"/>
                <a:gd name="T58" fmla="*/ 13 w 33"/>
                <a:gd name="T59" fmla="*/ 3 h 34"/>
                <a:gd name="T60" fmla="*/ 14 w 33"/>
                <a:gd name="T61" fmla="*/ 5 h 34"/>
                <a:gd name="T62" fmla="*/ 16 w 33"/>
                <a:gd name="T63" fmla="*/ 5 h 34"/>
                <a:gd name="T64" fmla="*/ 17 w 33"/>
                <a:gd name="T65" fmla="*/ 5 h 34"/>
                <a:gd name="T66" fmla="*/ 17 w 33"/>
                <a:gd name="T67" fmla="*/ 5 h 34"/>
                <a:gd name="T68" fmla="*/ 19 w 33"/>
                <a:gd name="T69" fmla="*/ 3 h 34"/>
                <a:gd name="T70" fmla="*/ 20 w 33"/>
                <a:gd name="T71" fmla="*/ 2 h 34"/>
                <a:gd name="T72" fmla="*/ 22 w 33"/>
                <a:gd name="T73" fmla="*/ 0 h 34"/>
                <a:gd name="T74" fmla="*/ 22 w 33"/>
                <a:gd name="T75" fmla="*/ 0 h 34"/>
                <a:gd name="T76" fmla="*/ 23 w 33"/>
                <a:gd name="T77" fmla="*/ 2 h 34"/>
                <a:gd name="T78" fmla="*/ 25 w 33"/>
                <a:gd name="T79" fmla="*/ 3 h 34"/>
                <a:gd name="T80" fmla="*/ 28 w 33"/>
                <a:gd name="T81" fmla="*/ 5 h 34"/>
                <a:gd name="T82" fmla="*/ 28 w 33"/>
                <a:gd name="T83" fmla="*/ 5 h 34"/>
                <a:gd name="T84" fmla="*/ 28 w 33"/>
                <a:gd name="T85" fmla="*/ 8 h 34"/>
                <a:gd name="T86" fmla="*/ 29 w 33"/>
                <a:gd name="T87" fmla="*/ 10 h 34"/>
                <a:gd name="T88" fmla="*/ 29 w 33"/>
                <a:gd name="T89" fmla="*/ 10 h 34"/>
                <a:gd name="T90" fmla="*/ 32 w 33"/>
                <a:gd name="T91" fmla="*/ 16 h 34"/>
                <a:gd name="T92" fmla="*/ 33 w 33"/>
                <a:gd name="T93" fmla="*/ 19 h 34"/>
                <a:gd name="T94" fmla="*/ 33 w 33"/>
                <a:gd name="T95" fmla="*/ 21 h 34"/>
                <a:gd name="T96" fmla="*/ 33 w 33"/>
                <a:gd name="T97" fmla="*/ 25 h 34"/>
                <a:gd name="T98" fmla="*/ 31 w 33"/>
                <a:gd name="T99" fmla="*/ 27 h 34"/>
                <a:gd name="T100" fmla="*/ 29 w 33"/>
                <a:gd name="T101" fmla="*/ 29 h 34"/>
                <a:gd name="T102" fmla="*/ 25 w 33"/>
                <a:gd name="T103" fmla="*/ 31 h 34"/>
                <a:gd name="T104" fmla="*/ 25 w 33"/>
                <a:gd name="T105" fmla="*/ 31 h 34"/>
                <a:gd name="T106" fmla="*/ 25 w 33"/>
                <a:gd name="T107" fmla="*/ 34 h 34"/>
                <a:gd name="T108" fmla="*/ 25 w 33"/>
                <a:gd name="T109" fmla="*/ 34 h 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
                <a:gd name="T166" fmla="*/ 0 h 34"/>
                <a:gd name="T167" fmla="*/ 33 w 33"/>
                <a:gd name="T168" fmla="*/ 34 h 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 h="34">
                  <a:moveTo>
                    <a:pt x="25" y="34"/>
                  </a:moveTo>
                  <a:lnTo>
                    <a:pt x="25" y="34"/>
                  </a:lnTo>
                  <a:lnTo>
                    <a:pt x="24" y="32"/>
                  </a:lnTo>
                  <a:lnTo>
                    <a:pt x="22" y="32"/>
                  </a:lnTo>
                  <a:lnTo>
                    <a:pt x="21" y="32"/>
                  </a:lnTo>
                  <a:lnTo>
                    <a:pt x="20" y="31"/>
                  </a:lnTo>
                  <a:lnTo>
                    <a:pt x="18" y="29"/>
                  </a:lnTo>
                  <a:lnTo>
                    <a:pt x="13" y="26"/>
                  </a:lnTo>
                  <a:lnTo>
                    <a:pt x="10" y="25"/>
                  </a:lnTo>
                  <a:lnTo>
                    <a:pt x="2" y="26"/>
                  </a:lnTo>
                  <a:lnTo>
                    <a:pt x="0" y="25"/>
                  </a:lnTo>
                  <a:lnTo>
                    <a:pt x="0" y="24"/>
                  </a:lnTo>
                  <a:lnTo>
                    <a:pt x="1" y="20"/>
                  </a:lnTo>
                  <a:lnTo>
                    <a:pt x="7" y="14"/>
                  </a:lnTo>
                  <a:lnTo>
                    <a:pt x="8" y="11"/>
                  </a:lnTo>
                  <a:lnTo>
                    <a:pt x="7" y="10"/>
                  </a:lnTo>
                  <a:lnTo>
                    <a:pt x="6" y="6"/>
                  </a:lnTo>
                  <a:lnTo>
                    <a:pt x="6" y="5"/>
                  </a:lnTo>
                  <a:lnTo>
                    <a:pt x="7" y="3"/>
                  </a:lnTo>
                  <a:lnTo>
                    <a:pt x="9" y="2"/>
                  </a:lnTo>
                  <a:lnTo>
                    <a:pt x="10" y="0"/>
                  </a:lnTo>
                  <a:lnTo>
                    <a:pt x="11" y="0"/>
                  </a:lnTo>
                  <a:lnTo>
                    <a:pt x="13" y="3"/>
                  </a:lnTo>
                  <a:lnTo>
                    <a:pt x="14" y="5"/>
                  </a:lnTo>
                  <a:lnTo>
                    <a:pt x="16" y="5"/>
                  </a:lnTo>
                  <a:lnTo>
                    <a:pt x="17" y="5"/>
                  </a:lnTo>
                  <a:lnTo>
                    <a:pt x="19" y="3"/>
                  </a:lnTo>
                  <a:lnTo>
                    <a:pt x="20" y="2"/>
                  </a:lnTo>
                  <a:lnTo>
                    <a:pt x="22" y="0"/>
                  </a:lnTo>
                  <a:lnTo>
                    <a:pt x="23" y="2"/>
                  </a:lnTo>
                  <a:lnTo>
                    <a:pt x="25" y="3"/>
                  </a:lnTo>
                  <a:lnTo>
                    <a:pt x="28" y="5"/>
                  </a:lnTo>
                  <a:lnTo>
                    <a:pt x="28" y="8"/>
                  </a:lnTo>
                  <a:lnTo>
                    <a:pt x="29" y="10"/>
                  </a:lnTo>
                  <a:lnTo>
                    <a:pt x="32" y="16"/>
                  </a:lnTo>
                  <a:lnTo>
                    <a:pt x="33" y="19"/>
                  </a:lnTo>
                  <a:lnTo>
                    <a:pt x="33" y="21"/>
                  </a:lnTo>
                  <a:lnTo>
                    <a:pt x="33" y="25"/>
                  </a:lnTo>
                  <a:lnTo>
                    <a:pt x="31" y="27"/>
                  </a:lnTo>
                  <a:lnTo>
                    <a:pt x="29" y="29"/>
                  </a:lnTo>
                  <a:lnTo>
                    <a:pt x="25" y="31"/>
                  </a:lnTo>
                  <a:lnTo>
                    <a:pt x="25" y="34"/>
                  </a:lnTo>
                  <a:close/>
                </a:path>
              </a:pathLst>
            </a:custGeom>
            <a:grpFill/>
            <a:ln w="6350" cmpd="sng">
              <a:solidFill>
                <a:srgbClr val="C00000"/>
              </a:solidFill>
              <a:prstDash val="solid"/>
              <a:round/>
              <a:headEnd/>
              <a:tailEnd/>
            </a:ln>
          </p:spPr>
          <p:txBody>
            <a:bodyPr/>
            <a:lstStyle/>
            <a:p>
              <a:pPr>
                <a:defRPr/>
              </a:pPr>
              <a:endParaRPr lang="en-GB" dirty="0">
                <a:solidFill>
                  <a:srgbClr val="000000"/>
                </a:solidFill>
                <a:ea typeface="ＭＳ Ｐゴシック"/>
                <a:cs typeface="Arial" pitchFamily="34" charset="0"/>
              </a:endParaRPr>
            </a:p>
          </p:txBody>
        </p:sp>
      </p:grpSp>
      <p:pic>
        <p:nvPicPr>
          <p:cNvPr id="701" name="Picture 15"/>
          <p:cNvPicPr>
            <a:picLocks noChangeAspect="1" noChangeArrowheads="1"/>
          </p:cNvPicPr>
          <p:nvPr/>
        </p:nvPicPr>
        <p:blipFill>
          <a:blip r:embed="rId3" cstate="print"/>
          <a:srcRect/>
          <a:stretch>
            <a:fillRect/>
          </a:stretch>
        </p:blipFill>
        <p:spPr bwMode="auto">
          <a:xfrm>
            <a:off x="7663141" y="1192413"/>
            <a:ext cx="1335087" cy="354013"/>
          </a:xfrm>
          <a:prstGeom prst="rect">
            <a:avLst/>
          </a:prstGeom>
          <a:solidFill>
            <a:schemeClr val="bg1"/>
          </a:solidFill>
          <a:ln w="6350">
            <a:noFill/>
            <a:miter lim="800000"/>
            <a:headEnd/>
            <a:tailEnd/>
          </a:ln>
        </p:spPr>
      </p:pic>
      <p:pic>
        <p:nvPicPr>
          <p:cNvPr id="702" name="Picture 28"/>
          <p:cNvPicPr>
            <a:picLocks noChangeAspect="1" noChangeArrowheads="1"/>
          </p:cNvPicPr>
          <p:nvPr/>
        </p:nvPicPr>
        <p:blipFill>
          <a:blip r:embed="rId4" cstate="print"/>
          <a:srcRect/>
          <a:stretch>
            <a:fillRect/>
          </a:stretch>
        </p:blipFill>
        <p:spPr bwMode="auto">
          <a:xfrm>
            <a:off x="7314162" y="1703689"/>
            <a:ext cx="633412" cy="633413"/>
          </a:xfrm>
          <a:prstGeom prst="rect">
            <a:avLst/>
          </a:prstGeom>
          <a:noFill/>
          <a:ln w="6350">
            <a:noFill/>
            <a:miter lim="800000"/>
            <a:headEnd/>
            <a:tailEnd/>
          </a:ln>
        </p:spPr>
      </p:pic>
      <p:pic>
        <p:nvPicPr>
          <p:cNvPr id="703" name="Picture 10" descr="LEAD_100mm_cmyk.bmp"/>
          <p:cNvPicPr>
            <a:picLocks noChangeAspect="1"/>
          </p:cNvPicPr>
          <p:nvPr/>
        </p:nvPicPr>
        <p:blipFill>
          <a:blip r:embed="rId5" cstate="print"/>
          <a:srcRect/>
          <a:stretch>
            <a:fillRect/>
          </a:stretch>
        </p:blipFill>
        <p:spPr bwMode="auto">
          <a:xfrm>
            <a:off x="8073267" y="1707831"/>
            <a:ext cx="769937" cy="508000"/>
          </a:xfrm>
          <a:prstGeom prst="rect">
            <a:avLst/>
          </a:prstGeom>
          <a:noFill/>
          <a:ln w="9525">
            <a:noFill/>
            <a:miter lim="800000"/>
            <a:headEnd/>
            <a:tailEnd/>
          </a:ln>
        </p:spPr>
      </p:pic>
      <p:pic>
        <p:nvPicPr>
          <p:cNvPr id="704" name="Picture 2" descr="https://brand.pwc.com/Images/pwc-Logo.gif"/>
          <p:cNvPicPr>
            <a:picLocks noChangeAspect="1" noChangeArrowheads="1"/>
          </p:cNvPicPr>
          <p:nvPr/>
        </p:nvPicPr>
        <p:blipFill>
          <a:blip r:embed="rId6" cstate="print"/>
          <a:srcRect t="26656" r="43694"/>
          <a:stretch>
            <a:fillRect/>
          </a:stretch>
        </p:blipFill>
        <p:spPr bwMode="auto">
          <a:xfrm>
            <a:off x="7820983" y="2290239"/>
            <a:ext cx="842962" cy="776287"/>
          </a:xfrm>
          <a:prstGeom prst="rect">
            <a:avLst/>
          </a:prstGeom>
          <a:noFill/>
          <a:ln w="9525">
            <a:noFill/>
            <a:miter lim="800000"/>
            <a:headEnd/>
            <a:tailEnd/>
          </a:ln>
        </p:spPr>
      </p:pic>
      <p:pic>
        <p:nvPicPr>
          <p:cNvPr id="705" name="Picture 2" descr="C:\Users\Carl\Documents\PwC\Projects\6355_CDKN\CDKN Main Logo_Orange.png"/>
          <p:cNvPicPr>
            <a:picLocks noChangeAspect="1" noChangeArrowheads="1"/>
          </p:cNvPicPr>
          <p:nvPr/>
        </p:nvPicPr>
        <p:blipFill>
          <a:blip r:embed="rId7" cstate="print"/>
          <a:srcRect/>
          <a:stretch>
            <a:fillRect/>
          </a:stretch>
        </p:blipFill>
        <p:spPr bwMode="auto">
          <a:xfrm>
            <a:off x="6336948" y="3499923"/>
            <a:ext cx="2714625" cy="1181100"/>
          </a:xfrm>
          <a:prstGeom prst="rect">
            <a:avLst/>
          </a:prstGeom>
          <a:solidFill>
            <a:schemeClr val="bg1"/>
          </a:solidFill>
          <a:ln w="9525">
            <a:noFill/>
            <a:miter lim="800000"/>
            <a:headEnd/>
            <a:tailEnd/>
          </a:ln>
        </p:spPr>
      </p:pic>
      <p:sp>
        <p:nvSpPr>
          <p:cNvPr id="706" name="Circular Arrow 705"/>
          <p:cNvSpPr/>
          <p:nvPr/>
        </p:nvSpPr>
        <p:spPr>
          <a:xfrm rot="3995045">
            <a:off x="6626206" y="2385554"/>
            <a:ext cx="1498600" cy="1720850"/>
          </a:xfrm>
          <a:prstGeom prst="circularArrow">
            <a:avLst>
              <a:gd name="adj1" fmla="val 12500"/>
              <a:gd name="adj2" fmla="val 1142319"/>
              <a:gd name="adj3" fmla="val 20457681"/>
              <a:gd name="adj4" fmla="val 16694890"/>
              <a:gd name="adj5" fmla="val 12500"/>
            </a:avLst>
          </a:prstGeom>
          <a:solidFill>
            <a:srgbClr val="EB8015"/>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dirty="0">
              <a:solidFill>
                <a:srgbClr val="C72326"/>
              </a:solidFill>
            </a:endParaRPr>
          </a:p>
        </p:txBody>
      </p:sp>
      <p:sp>
        <p:nvSpPr>
          <p:cNvPr id="707" name="Circular Arrow 706"/>
          <p:cNvSpPr/>
          <p:nvPr/>
        </p:nvSpPr>
        <p:spPr>
          <a:xfrm rot="19701628">
            <a:off x="5849714" y="2561166"/>
            <a:ext cx="1498600" cy="1720850"/>
          </a:xfrm>
          <a:prstGeom prst="circularArrow">
            <a:avLst>
              <a:gd name="adj1" fmla="val 12500"/>
              <a:gd name="adj2" fmla="val 1142319"/>
              <a:gd name="adj3" fmla="val 20457681"/>
              <a:gd name="adj4" fmla="val 16694890"/>
              <a:gd name="adj5" fmla="val 12500"/>
            </a:avLst>
          </a:prstGeom>
          <a:solidFill>
            <a:srgbClr val="EB8015"/>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dirty="0">
              <a:solidFill>
                <a:srgbClr val="C72326"/>
              </a:solidFill>
            </a:endParaRPr>
          </a:p>
        </p:txBody>
      </p:sp>
      <p:sp>
        <p:nvSpPr>
          <p:cNvPr id="708" name="Circular Arrow 707"/>
          <p:cNvSpPr/>
          <p:nvPr/>
        </p:nvSpPr>
        <p:spPr>
          <a:xfrm rot="12211084" flipH="1">
            <a:off x="5937316" y="3735162"/>
            <a:ext cx="1498600" cy="1720850"/>
          </a:xfrm>
          <a:prstGeom prst="circularArrow">
            <a:avLst>
              <a:gd name="adj1" fmla="val 12500"/>
              <a:gd name="adj2" fmla="val 1142319"/>
              <a:gd name="adj3" fmla="val 20457681"/>
              <a:gd name="adj4" fmla="val 16694890"/>
              <a:gd name="adj5" fmla="val 12500"/>
            </a:avLst>
          </a:prstGeom>
          <a:solidFill>
            <a:srgbClr val="EB8015"/>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dirty="0">
              <a:solidFill>
                <a:srgbClr val="C72326"/>
              </a:solidFill>
            </a:endParaRPr>
          </a:p>
        </p:txBody>
      </p:sp>
      <p:grpSp>
        <p:nvGrpSpPr>
          <p:cNvPr id="710" name="Group 722"/>
          <p:cNvGrpSpPr>
            <a:grpSpLocks/>
          </p:cNvGrpSpPr>
          <p:nvPr/>
        </p:nvGrpSpPr>
        <p:grpSpPr bwMode="auto">
          <a:xfrm>
            <a:off x="1556550" y="3776178"/>
            <a:ext cx="720174" cy="688835"/>
            <a:chOff x="1751268" y="5209437"/>
            <a:chExt cx="892446" cy="892446"/>
          </a:xfrm>
        </p:grpSpPr>
        <p:sp>
          <p:nvSpPr>
            <p:cNvPr id="711" name="Oval 710"/>
            <p:cNvSpPr/>
            <p:nvPr/>
          </p:nvSpPr>
          <p:spPr>
            <a:xfrm>
              <a:off x="1751268" y="5209437"/>
              <a:ext cx="892446" cy="892446"/>
            </a:xfrm>
            <a:prstGeom prst="ellipse">
              <a:avLst/>
            </a:prstGeom>
            <a:solidFill>
              <a:schemeClr val="bg1"/>
            </a:solidFill>
            <a:ln w="635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dirty="0">
                <a:solidFill>
                  <a:srgbClr val="C72326"/>
                </a:solidFill>
              </a:endParaRPr>
            </a:p>
          </p:txBody>
        </p:sp>
        <p:pic>
          <p:nvPicPr>
            <p:cNvPr id="712" name="Picture 1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8022" y="5372734"/>
              <a:ext cx="715155" cy="517525"/>
            </a:xfrm>
            <a:prstGeom prst="rect">
              <a:avLst/>
            </a:prstGeom>
            <a:noFill/>
            <a:ln w="9525">
              <a:noFill/>
              <a:miter lim="800000"/>
              <a:headEnd/>
              <a:tailEnd/>
            </a:ln>
          </p:spPr>
        </p:pic>
      </p:grpSp>
      <p:grpSp>
        <p:nvGrpSpPr>
          <p:cNvPr id="713" name="Group 721"/>
          <p:cNvGrpSpPr>
            <a:grpSpLocks/>
          </p:cNvGrpSpPr>
          <p:nvPr/>
        </p:nvGrpSpPr>
        <p:grpSpPr bwMode="auto">
          <a:xfrm>
            <a:off x="4068754" y="2775729"/>
            <a:ext cx="735013" cy="722383"/>
            <a:chOff x="4325875" y="4104537"/>
            <a:chExt cx="892446" cy="892446"/>
          </a:xfrm>
        </p:grpSpPr>
        <p:sp>
          <p:nvSpPr>
            <p:cNvPr id="714" name="Oval 713"/>
            <p:cNvSpPr/>
            <p:nvPr/>
          </p:nvSpPr>
          <p:spPr>
            <a:xfrm>
              <a:off x="4325875" y="4104537"/>
              <a:ext cx="892446" cy="892446"/>
            </a:xfrm>
            <a:prstGeom prst="ellipse">
              <a:avLst/>
            </a:prstGeom>
            <a:solidFill>
              <a:schemeClr val="bg1"/>
            </a:solidFill>
            <a:ln w="6350">
              <a:solidFill>
                <a:schemeClr val="tx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900" dirty="0">
                <a:solidFill>
                  <a:srgbClr val="C72326"/>
                </a:solidFill>
              </a:endParaRPr>
            </a:p>
          </p:txBody>
        </p:sp>
        <p:pic>
          <p:nvPicPr>
            <p:cNvPr id="715" name="Picture 10" descr="LEAD_100mm_cmyk.bmp"/>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4356257" y="4265872"/>
              <a:ext cx="827248" cy="545678"/>
            </a:xfrm>
            <a:prstGeom prst="rect">
              <a:avLst/>
            </a:prstGeom>
            <a:noFill/>
            <a:ln w="9525">
              <a:noFill/>
              <a:miter lim="800000"/>
              <a:headEnd/>
              <a:tailEnd/>
            </a:ln>
          </p:spPr>
        </p:pic>
      </p:grpSp>
      <p:pic>
        <p:nvPicPr>
          <p:cNvPr id="716" name="Picture 710" descr="http://pintadas-solar.org/images/SSN%20logo%20low%20res.jpg"/>
          <p:cNvPicPr>
            <a:picLocks noChangeAspect="1" noChangeArrowheads="1"/>
          </p:cNvPicPr>
          <p:nvPr/>
        </p:nvPicPr>
        <p:blipFill>
          <a:blip r:embed="rId10" cstate="print"/>
          <a:srcRect l="31992" r="31343"/>
          <a:stretch>
            <a:fillRect/>
          </a:stretch>
        </p:blipFill>
        <p:spPr bwMode="auto">
          <a:xfrm>
            <a:off x="3394700" y="4364199"/>
            <a:ext cx="350837" cy="719137"/>
          </a:xfrm>
          <a:prstGeom prst="rect">
            <a:avLst/>
          </a:prstGeom>
          <a:noFill/>
          <a:ln w="9525">
            <a:noFill/>
            <a:miter lim="800000"/>
            <a:headEnd/>
            <a:tailEnd/>
          </a:ln>
        </p:spPr>
      </p:pic>
      <p:sp>
        <p:nvSpPr>
          <p:cNvPr id="718" name="Title 2"/>
          <p:cNvSpPr txBox="1">
            <a:spLocks/>
          </p:cNvSpPr>
          <p:nvPr/>
        </p:nvSpPr>
        <p:spPr>
          <a:xfrm>
            <a:off x="348541" y="440668"/>
            <a:ext cx="8496300" cy="492125"/>
          </a:xfrm>
          <a:prstGeom prst="rect">
            <a:avLst/>
          </a:prstGeom>
        </p:spPr>
        <p:txBody>
          <a:bodyPr/>
          <a:lstStyle>
            <a:lvl1pPr algn="l" defTabSz="912813" rtl="0" eaLnBrk="0" fontAlgn="base" hangingPunct="0">
              <a:lnSpc>
                <a:spcPct val="80000"/>
              </a:lnSpc>
              <a:spcBef>
                <a:spcPct val="0"/>
              </a:spcBef>
              <a:spcAft>
                <a:spcPct val="0"/>
              </a:spcAft>
              <a:defRPr sz="4000" b="1" kern="1200">
                <a:solidFill>
                  <a:schemeClr val="tx2"/>
                </a:solidFill>
                <a:latin typeface="+mj-lt"/>
                <a:ea typeface="ＭＳ Ｐゴシック" charset="0"/>
                <a:cs typeface="Arial" pitchFamily="34" charset="0"/>
              </a:defRPr>
            </a:lvl1pPr>
            <a:lvl2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2pPr>
            <a:lvl3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3pPr>
            <a:lvl4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4pPr>
            <a:lvl5pPr algn="l" defTabSz="912813" rtl="0" eaLnBrk="0" fontAlgn="base" hangingPunct="0">
              <a:lnSpc>
                <a:spcPct val="80000"/>
              </a:lnSpc>
              <a:spcBef>
                <a:spcPct val="0"/>
              </a:spcBef>
              <a:spcAft>
                <a:spcPct val="0"/>
              </a:spcAft>
              <a:defRPr sz="4000" b="1">
                <a:solidFill>
                  <a:schemeClr val="tx2"/>
                </a:solidFill>
                <a:latin typeface="Calibri" pitchFamily="34" charset="0"/>
                <a:ea typeface="ＭＳ Ｐゴシック" charset="0"/>
                <a:cs typeface="Arial" charset="0"/>
              </a:defRPr>
            </a:lvl5pPr>
            <a:lvl6pPr marL="457200" algn="l" defTabSz="912813" rtl="0" fontAlgn="base">
              <a:lnSpc>
                <a:spcPct val="80000"/>
              </a:lnSpc>
              <a:spcBef>
                <a:spcPct val="0"/>
              </a:spcBef>
              <a:spcAft>
                <a:spcPct val="0"/>
              </a:spcAft>
              <a:defRPr sz="4000" b="1">
                <a:solidFill>
                  <a:schemeClr val="tx2"/>
                </a:solidFill>
                <a:latin typeface="Calibri" pitchFamily="34" charset="0"/>
                <a:cs typeface="Arial" charset="0"/>
              </a:defRPr>
            </a:lvl6pPr>
            <a:lvl7pPr marL="914400" algn="l" defTabSz="912813" rtl="0" fontAlgn="base">
              <a:lnSpc>
                <a:spcPct val="80000"/>
              </a:lnSpc>
              <a:spcBef>
                <a:spcPct val="0"/>
              </a:spcBef>
              <a:spcAft>
                <a:spcPct val="0"/>
              </a:spcAft>
              <a:defRPr sz="4000" b="1">
                <a:solidFill>
                  <a:schemeClr val="tx2"/>
                </a:solidFill>
                <a:latin typeface="Calibri" pitchFamily="34" charset="0"/>
                <a:cs typeface="Arial" charset="0"/>
              </a:defRPr>
            </a:lvl7pPr>
            <a:lvl8pPr marL="1371600" algn="l" defTabSz="912813" rtl="0" fontAlgn="base">
              <a:lnSpc>
                <a:spcPct val="80000"/>
              </a:lnSpc>
              <a:spcBef>
                <a:spcPct val="0"/>
              </a:spcBef>
              <a:spcAft>
                <a:spcPct val="0"/>
              </a:spcAft>
              <a:defRPr sz="4000" b="1">
                <a:solidFill>
                  <a:schemeClr val="tx2"/>
                </a:solidFill>
                <a:latin typeface="Calibri" pitchFamily="34" charset="0"/>
                <a:cs typeface="Arial" charset="0"/>
              </a:defRPr>
            </a:lvl8pPr>
            <a:lvl9pPr marL="1828800" algn="l" defTabSz="912813" rtl="0" fontAlgn="base">
              <a:lnSpc>
                <a:spcPct val="80000"/>
              </a:lnSpc>
              <a:spcBef>
                <a:spcPct val="0"/>
              </a:spcBef>
              <a:spcAft>
                <a:spcPct val="0"/>
              </a:spcAft>
              <a:defRPr sz="4000" b="1">
                <a:solidFill>
                  <a:schemeClr val="tx2"/>
                </a:solidFill>
                <a:latin typeface="Calibri" pitchFamily="34" charset="0"/>
                <a:cs typeface="Arial" charset="0"/>
              </a:defRPr>
            </a:lvl9pPr>
          </a:lstStyle>
          <a:p>
            <a:r>
              <a:rPr lang="en-GB" dirty="0" smtClean="0"/>
              <a:t>1. Introducing CDKN</a:t>
            </a:r>
            <a:endParaRPr lang="en-GB" dirty="0"/>
          </a:p>
        </p:txBody>
      </p:sp>
    </p:spTree>
    <p:extLst>
      <p:ext uri="{BB962C8B-B14F-4D97-AF65-F5344CB8AC3E}">
        <p14:creationId xmlns:p14="http://schemas.microsoft.com/office/powerpoint/2010/main" val="1796708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7"/>
          <p:cNvSpPr>
            <a:spLocks noGrp="1"/>
          </p:cNvSpPr>
          <p:nvPr>
            <p:ph type="body" sz="quarter" idx="10"/>
          </p:nvPr>
        </p:nvSpPr>
        <p:spPr>
          <a:xfrm>
            <a:off x="323528" y="440668"/>
            <a:ext cx="3672408" cy="5801588"/>
          </a:xfrm>
        </p:spPr>
        <p:txBody>
          <a:bodyPr/>
          <a:lstStyle/>
          <a:p>
            <a:pPr marL="0" indent="0" eaLnBrk="1" hangingPunct="1"/>
            <a:endParaRPr lang="en-GB" dirty="0">
              <a:cs typeface="Arial" charset="0"/>
            </a:endParaRPr>
          </a:p>
          <a:p>
            <a:pPr marL="285750" indent="-285750" eaLnBrk="1" hangingPunct="1">
              <a:buFont typeface="Arial" pitchFamily="34" charset="0"/>
              <a:buChar char="•"/>
            </a:pPr>
            <a:r>
              <a:rPr lang="en-GB" dirty="0" smtClean="0">
                <a:effectLst>
                  <a:outerShdw blurRad="38100" dist="38100" dir="2700000" algn="tl">
                    <a:srgbClr val="000000">
                      <a:alpha val="43137"/>
                    </a:srgbClr>
                  </a:outerShdw>
                </a:effectLst>
                <a:latin typeface="Calibri" pitchFamily="34" charset="0"/>
                <a:cs typeface="Arial" charset="0"/>
              </a:rPr>
              <a:t>HOW?</a:t>
            </a:r>
            <a:r>
              <a:rPr lang="en-GB" dirty="0" smtClean="0">
                <a:latin typeface="Calibri" pitchFamily="34" charset="0"/>
                <a:cs typeface="Arial" charset="0"/>
              </a:rPr>
              <a:t> We combine research advisory services and knowledge sharing in support of locally owned and managed policy processes.</a:t>
            </a:r>
          </a:p>
          <a:p>
            <a:pPr marL="0" indent="0" eaLnBrk="1" hangingPunct="1"/>
            <a:endParaRPr lang="en-GB" dirty="0" smtClean="0">
              <a:latin typeface="Calibri" pitchFamily="34" charset="0"/>
              <a:cs typeface="Arial" charset="0"/>
            </a:endParaRPr>
          </a:p>
          <a:p>
            <a:pPr marL="285750" indent="-285750" eaLnBrk="1" hangingPunct="1">
              <a:buFont typeface="Arial" pitchFamily="34" charset="0"/>
              <a:buChar char="•"/>
            </a:pPr>
            <a:r>
              <a:rPr lang="en-GB" dirty="0" smtClean="0">
                <a:effectLst>
                  <a:outerShdw blurRad="38100" dist="38100" dir="2700000" algn="tl">
                    <a:srgbClr val="000000">
                      <a:alpha val="43137"/>
                    </a:srgbClr>
                  </a:outerShdw>
                </a:effectLst>
                <a:latin typeface="Calibri" pitchFamily="34" charset="0"/>
                <a:cs typeface="Arial" charset="0"/>
              </a:rPr>
              <a:t>WITH WHOM? </a:t>
            </a:r>
            <a:r>
              <a:rPr lang="en-GB" dirty="0" smtClean="0">
                <a:latin typeface="Calibri" pitchFamily="34" charset="0"/>
                <a:cs typeface="Arial" charset="0"/>
              </a:rPr>
              <a:t>We work in partnership with decision-makers in the public, private and NGO sectors (nationally, regionally, globally)</a:t>
            </a:r>
          </a:p>
          <a:p>
            <a:pPr marL="0" indent="0" eaLnBrk="1" hangingPunct="1"/>
            <a:endParaRPr lang="en-GB" dirty="0" smtClean="0">
              <a:latin typeface="Calibri" pitchFamily="34" charset="0"/>
              <a:cs typeface="Arial" charset="0"/>
            </a:endParaRPr>
          </a:p>
          <a:p>
            <a:pPr marL="285750" indent="-285750" eaLnBrk="1" hangingPunct="1">
              <a:buFont typeface="Arial" pitchFamily="34" charset="0"/>
              <a:buChar char="•"/>
            </a:pPr>
            <a:r>
              <a:rPr lang="en-GB" dirty="0" smtClean="0">
                <a:effectLst>
                  <a:outerShdw blurRad="38100" dist="38100" dir="2700000" algn="tl">
                    <a:srgbClr val="000000">
                      <a:alpha val="43137"/>
                    </a:srgbClr>
                  </a:outerShdw>
                </a:effectLst>
                <a:latin typeface="Calibri" pitchFamily="34" charset="0"/>
                <a:cs typeface="Arial" charset="0"/>
              </a:rPr>
              <a:t>WHERE?</a:t>
            </a:r>
            <a:r>
              <a:rPr lang="en-GB" dirty="0" smtClean="0">
                <a:latin typeface="Calibri" pitchFamily="34" charset="0"/>
                <a:cs typeface="Arial" charset="0"/>
              </a:rPr>
              <a:t> Global, Africa, Asia, LAC + 13 deep-engagement countries</a:t>
            </a:r>
          </a:p>
        </p:txBody>
      </p:sp>
      <p:graphicFrame>
        <p:nvGraphicFramePr>
          <p:cNvPr id="4" name="Diagram 3"/>
          <p:cNvGraphicFramePr/>
          <p:nvPr>
            <p:extLst>
              <p:ext uri="{D42A27DB-BD31-4B8C-83A1-F6EECF244321}">
                <p14:modId xmlns:p14="http://schemas.microsoft.com/office/powerpoint/2010/main" val="1356595527"/>
              </p:ext>
            </p:extLst>
          </p:nvPr>
        </p:nvGraphicFramePr>
        <p:xfrm>
          <a:off x="2631244" y="1268760"/>
          <a:ext cx="7632848" cy="3914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93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GB" dirty="0" smtClean="0">
                <a:ea typeface="ＭＳ Ｐゴシック"/>
              </a:rPr>
              <a:t>Three key features of CDKN</a:t>
            </a:r>
          </a:p>
        </p:txBody>
      </p:sp>
      <p:sp>
        <p:nvSpPr>
          <p:cNvPr id="8" name="TextBox 7"/>
          <p:cNvSpPr txBox="1"/>
          <p:nvPr/>
        </p:nvSpPr>
        <p:spPr>
          <a:xfrm>
            <a:off x="323850" y="2708920"/>
            <a:ext cx="2844800" cy="2714625"/>
          </a:xfrm>
          <a:prstGeom prst="rect">
            <a:avLst/>
          </a:prstGeom>
          <a:solidFill>
            <a:schemeClr val="accent5"/>
          </a:solidFill>
          <a:ln w="6350">
            <a:noFill/>
          </a:ln>
        </p:spPr>
        <p:txBody>
          <a:bodyPr lIns="54000" tIns="54000" rIns="54000" bIns="54000" anchor="ctr"/>
          <a:lstStyle/>
          <a:p>
            <a:pPr algn="ctr">
              <a:defRPr/>
            </a:pPr>
            <a:r>
              <a:rPr lang="en-GB" sz="2400" dirty="0">
                <a:solidFill>
                  <a:schemeClr val="bg1"/>
                </a:solidFill>
                <a:latin typeface="Arial" pitchFamily="34" charset="0"/>
                <a:ea typeface="+mn-ea"/>
                <a:cs typeface="Arial" pitchFamily="34" charset="0"/>
              </a:rPr>
              <a:t>It is about climate </a:t>
            </a:r>
            <a:r>
              <a:rPr lang="en-GB" sz="2400" b="1" dirty="0">
                <a:solidFill>
                  <a:schemeClr val="bg1"/>
                </a:solidFill>
                <a:latin typeface="Arial" pitchFamily="34" charset="0"/>
                <a:ea typeface="+mn-ea"/>
                <a:cs typeface="Arial" pitchFamily="34" charset="0"/>
              </a:rPr>
              <a:t>AND</a:t>
            </a:r>
            <a:r>
              <a:rPr lang="en-GB" sz="2400" dirty="0">
                <a:solidFill>
                  <a:schemeClr val="bg1"/>
                </a:solidFill>
                <a:latin typeface="Arial" pitchFamily="34" charset="0"/>
                <a:ea typeface="+mn-ea"/>
                <a:cs typeface="Arial" pitchFamily="34" charset="0"/>
              </a:rPr>
              <a:t> development</a:t>
            </a:r>
          </a:p>
        </p:txBody>
      </p:sp>
      <p:sp>
        <p:nvSpPr>
          <p:cNvPr id="11" name="TextBox 10"/>
          <p:cNvSpPr txBox="1"/>
          <p:nvPr/>
        </p:nvSpPr>
        <p:spPr>
          <a:xfrm>
            <a:off x="3168650" y="2132856"/>
            <a:ext cx="2844800" cy="2714625"/>
          </a:xfrm>
          <a:prstGeom prst="rect">
            <a:avLst/>
          </a:prstGeom>
          <a:solidFill>
            <a:schemeClr val="accent3"/>
          </a:solidFill>
          <a:ln w="6350">
            <a:noFill/>
          </a:ln>
        </p:spPr>
        <p:txBody>
          <a:bodyPr lIns="54000" tIns="54000" rIns="54000" bIns="54000" anchor="ctr"/>
          <a:lstStyle/>
          <a:p>
            <a:pPr algn="ctr">
              <a:defRPr/>
            </a:pPr>
            <a:r>
              <a:rPr lang="en-GB" sz="2400" dirty="0">
                <a:solidFill>
                  <a:schemeClr val="bg1"/>
                </a:solidFill>
                <a:latin typeface="Arial" pitchFamily="34" charset="0"/>
                <a:ea typeface="+mn-ea"/>
                <a:cs typeface="Arial" pitchFamily="34" charset="0"/>
              </a:rPr>
              <a:t>It is about research </a:t>
            </a:r>
            <a:r>
              <a:rPr lang="en-GB" sz="2400" b="1" dirty="0">
                <a:solidFill>
                  <a:schemeClr val="bg1"/>
                </a:solidFill>
                <a:latin typeface="Arial" pitchFamily="34" charset="0"/>
                <a:ea typeface="+mn-ea"/>
                <a:cs typeface="Arial" pitchFamily="34" charset="0"/>
              </a:rPr>
              <a:t>AND</a:t>
            </a:r>
            <a:r>
              <a:rPr lang="en-GB" sz="2400" dirty="0">
                <a:solidFill>
                  <a:schemeClr val="bg1"/>
                </a:solidFill>
                <a:latin typeface="Arial" pitchFamily="34" charset="0"/>
                <a:ea typeface="+mn-ea"/>
                <a:cs typeface="Arial" pitchFamily="34" charset="0"/>
              </a:rPr>
              <a:t> policy</a:t>
            </a:r>
          </a:p>
        </p:txBody>
      </p:sp>
      <p:sp>
        <p:nvSpPr>
          <p:cNvPr id="57349" name="TextBox 11"/>
          <p:cNvSpPr txBox="1">
            <a:spLocks noChangeArrowheads="1"/>
          </p:cNvSpPr>
          <p:nvPr/>
        </p:nvSpPr>
        <p:spPr bwMode="auto">
          <a:xfrm>
            <a:off x="6016625" y="1556792"/>
            <a:ext cx="2844800" cy="2714625"/>
          </a:xfrm>
          <a:prstGeom prst="rect">
            <a:avLst/>
          </a:prstGeom>
          <a:solidFill>
            <a:schemeClr val="accent1"/>
          </a:solidFill>
          <a:ln w="6350">
            <a:noFill/>
            <a:miter lim="800000"/>
            <a:headEnd/>
            <a:tailEnd/>
          </a:ln>
        </p:spPr>
        <p:txBody>
          <a:bodyPr lIns="54000" tIns="54000" rIns="54000" bIns="54000" anchor="ctr"/>
          <a:lstStyle/>
          <a:p>
            <a:pPr algn="ctr"/>
            <a:r>
              <a:rPr lang="en-GB" sz="2400" dirty="0">
                <a:solidFill>
                  <a:schemeClr val="bg1"/>
                </a:solidFill>
                <a:latin typeface="Arial" pitchFamily="34" charset="0"/>
                <a:cs typeface="Arial" pitchFamily="34" charset="0"/>
              </a:rPr>
              <a:t>It is demand-led, </a:t>
            </a:r>
            <a:r>
              <a:rPr lang="en-GB" sz="2400" b="1" dirty="0">
                <a:solidFill>
                  <a:schemeClr val="bg1"/>
                </a:solidFill>
                <a:latin typeface="Arial" pitchFamily="34" charset="0"/>
                <a:cs typeface="Arial" pitchFamily="34" charset="0"/>
              </a:rPr>
              <a:t>BUT</a:t>
            </a:r>
            <a:r>
              <a:rPr lang="en-GB" sz="2400" dirty="0">
                <a:solidFill>
                  <a:schemeClr val="bg1"/>
                </a:solidFill>
                <a:latin typeface="Arial" pitchFamily="34" charset="0"/>
                <a:cs typeface="Arial" pitchFamily="34" charset="0"/>
              </a:rPr>
              <a:t> with a particular niche: delivering ‘climate compatible development’. </a:t>
            </a:r>
          </a:p>
        </p:txBody>
      </p:sp>
    </p:spTree>
    <p:extLst>
      <p:ext uri="{BB962C8B-B14F-4D97-AF65-F5344CB8AC3E}">
        <p14:creationId xmlns:p14="http://schemas.microsoft.com/office/powerpoint/2010/main" val="4001538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9"/>
          <p:cNvPicPr>
            <a:picLocks noChangeAspect="1" noChangeArrowheads="1"/>
          </p:cNvPicPr>
          <p:nvPr/>
        </p:nvPicPr>
        <p:blipFill>
          <a:blip r:embed="rId3" cstate="print"/>
          <a:srcRect/>
          <a:stretch>
            <a:fillRect/>
          </a:stretch>
        </p:blipFill>
        <p:spPr bwMode="gray">
          <a:xfrm>
            <a:off x="5108575" y="5878513"/>
            <a:ext cx="2413000" cy="477837"/>
          </a:xfrm>
          <a:prstGeom prst="rect">
            <a:avLst/>
          </a:prstGeom>
          <a:noFill/>
          <a:ln w="9525">
            <a:noFill/>
            <a:miter lim="800000"/>
            <a:headEnd/>
            <a:tailEnd/>
          </a:ln>
        </p:spPr>
      </p:pic>
      <p:sp>
        <p:nvSpPr>
          <p:cNvPr id="50" name="49 Elipse"/>
          <p:cNvSpPr/>
          <p:nvPr/>
        </p:nvSpPr>
        <p:spPr>
          <a:xfrm>
            <a:off x="3541713" y="2679700"/>
            <a:ext cx="3267075" cy="3265488"/>
          </a:xfrm>
          <a:prstGeom prst="ellipse">
            <a:avLst/>
          </a:prstGeom>
          <a:solidFill>
            <a:srgbClr val="C72326">
              <a:alpha val="65098"/>
            </a:srgbClr>
          </a:solidFill>
        </p:spPr>
        <p:style>
          <a:lnRef idx="0">
            <a:schemeClr val="lt1">
              <a:hueOff val="0"/>
              <a:satOff val="0"/>
              <a:lumOff val="0"/>
              <a:alphaOff val="0"/>
            </a:schemeClr>
          </a:lnRef>
          <a:fillRef idx="3">
            <a:scrgbClr r="0" g="0" b="0"/>
          </a:fillRef>
          <a:effectRef idx="0">
            <a:schemeClr val="accent1">
              <a:shade val="80000"/>
              <a:alpha val="50000"/>
              <a:hueOff val="66"/>
              <a:satOff val="12899"/>
              <a:lumOff val="5292"/>
              <a:alphaOff val="30000"/>
            </a:schemeClr>
          </a:effectRef>
          <a:fontRef idx="minor">
            <a:schemeClr val="tx1"/>
          </a:fontRef>
        </p:style>
      </p:sp>
      <p:sp>
        <p:nvSpPr>
          <p:cNvPr id="47" name="46 Elipse"/>
          <p:cNvSpPr/>
          <p:nvPr/>
        </p:nvSpPr>
        <p:spPr>
          <a:xfrm>
            <a:off x="5349875" y="2679700"/>
            <a:ext cx="3267075" cy="3265488"/>
          </a:xfrm>
          <a:prstGeom prst="ellipse">
            <a:avLst/>
          </a:prstGeom>
          <a:solidFill>
            <a:srgbClr val="FCB116">
              <a:alpha val="69804"/>
            </a:srgbClr>
          </a:solidFill>
        </p:spPr>
        <p:style>
          <a:lnRef idx="0">
            <a:schemeClr val="lt1">
              <a:hueOff val="0"/>
              <a:satOff val="0"/>
              <a:lumOff val="0"/>
              <a:alphaOff val="0"/>
            </a:schemeClr>
          </a:lnRef>
          <a:fillRef idx="3">
            <a:scrgbClr r="0" g="0" b="0"/>
          </a:fillRef>
          <a:effectRef idx="0">
            <a:schemeClr val="accent1">
              <a:shade val="80000"/>
              <a:alpha val="50000"/>
              <a:hueOff val="33"/>
              <a:satOff val="6449"/>
              <a:lumOff val="2646"/>
              <a:alphaOff val="15000"/>
            </a:schemeClr>
          </a:effectRef>
          <a:fontRef idx="minor">
            <a:schemeClr val="tx1"/>
          </a:fontRef>
        </p:style>
      </p:sp>
      <p:sp>
        <p:nvSpPr>
          <p:cNvPr id="44" name="43 Elipse"/>
          <p:cNvSpPr/>
          <p:nvPr/>
        </p:nvSpPr>
        <p:spPr>
          <a:xfrm>
            <a:off x="4446588" y="1044575"/>
            <a:ext cx="3265487" cy="3267075"/>
          </a:xfrm>
          <a:prstGeom prst="ellipse">
            <a:avLst/>
          </a:prstGeom>
          <a:solidFill>
            <a:srgbClr val="F0720A">
              <a:alpha val="65098"/>
            </a:srgbClr>
          </a:solidFill>
        </p:spPr>
        <p:style>
          <a:lnRef idx="0">
            <a:schemeClr val="lt1">
              <a:hueOff val="0"/>
              <a:satOff val="0"/>
              <a:lumOff val="0"/>
              <a:alphaOff val="0"/>
            </a:schemeClr>
          </a:lnRef>
          <a:fillRef idx="3">
            <a:scrgbClr r="0" g="0" b="0"/>
          </a:fillRef>
          <a:effectRef idx="0">
            <a:schemeClr val="accent1">
              <a:shade val="80000"/>
              <a:alpha val="50000"/>
              <a:hueOff val="0"/>
              <a:satOff val="0"/>
              <a:lumOff val="0"/>
              <a:alphaOff val="0"/>
            </a:schemeClr>
          </a:effectRef>
          <a:fontRef idx="minor">
            <a:schemeClr val="tx1"/>
          </a:fontRef>
        </p:style>
      </p:sp>
      <p:sp>
        <p:nvSpPr>
          <p:cNvPr id="55301" name="11 CuadroTexto"/>
          <p:cNvSpPr txBox="1">
            <a:spLocks noChangeArrowheads="1"/>
          </p:cNvSpPr>
          <p:nvPr/>
        </p:nvSpPr>
        <p:spPr bwMode="auto">
          <a:xfrm>
            <a:off x="285750" y="5524500"/>
            <a:ext cx="2233613" cy="708025"/>
          </a:xfrm>
          <a:prstGeom prst="rect">
            <a:avLst/>
          </a:prstGeom>
          <a:noFill/>
          <a:ln w="9525">
            <a:noFill/>
            <a:miter lim="800000"/>
            <a:headEnd/>
            <a:tailEnd/>
          </a:ln>
        </p:spPr>
        <p:txBody>
          <a:bodyPr>
            <a:spAutoFit/>
          </a:bodyPr>
          <a:lstStyle/>
          <a:p>
            <a:r>
              <a:rPr lang="en-US" sz="1000" dirty="0">
                <a:solidFill>
                  <a:srgbClr val="C72326"/>
                </a:solidFill>
                <a:ea typeface="ＭＳ Ｐゴシック"/>
                <a:cs typeface="Arial" pitchFamily="34" charset="0"/>
              </a:rPr>
              <a:t>Source: adapted </a:t>
            </a:r>
            <a:r>
              <a:rPr lang="en-US" sz="1000" dirty="0" smtClean="0">
                <a:solidFill>
                  <a:srgbClr val="C72326"/>
                </a:solidFill>
                <a:ea typeface="ＭＳ Ｐゴシック"/>
                <a:cs typeface="Arial" pitchFamily="34" charset="0"/>
              </a:rPr>
              <a:t>from </a:t>
            </a:r>
            <a:r>
              <a:rPr lang="en-US" sz="1000" dirty="0" err="1" smtClean="0">
                <a:solidFill>
                  <a:srgbClr val="C72326"/>
                </a:solidFill>
                <a:ea typeface="ＭＳ Ｐゴシック"/>
                <a:cs typeface="Arial" pitchFamily="34" charset="0"/>
              </a:rPr>
              <a:t>Zadek</a:t>
            </a:r>
            <a:r>
              <a:rPr lang="en-US" sz="1000" dirty="0" smtClean="0">
                <a:solidFill>
                  <a:srgbClr val="C72326"/>
                </a:solidFill>
                <a:ea typeface="ＭＳ Ｐゴシック"/>
                <a:cs typeface="Arial" pitchFamily="34" charset="0"/>
              </a:rPr>
              <a:t> (2009) </a:t>
            </a:r>
            <a:r>
              <a:rPr lang="en-US" sz="1000" dirty="0">
                <a:solidFill>
                  <a:srgbClr val="C72326"/>
                </a:solidFill>
                <a:ea typeface="ＭＳ Ｐゴシック"/>
                <a:cs typeface="Arial" pitchFamily="34" charset="0"/>
              </a:rPr>
              <a:t>and informal communication with staff from the UK Department  for International Development</a:t>
            </a:r>
          </a:p>
        </p:txBody>
      </p:sp>
      <p:sp>
        <p:nvSpPr>
          <p:cNvPr id="40" name="39 Rectángulo"/>
          <p:cNvSpPr/>
          <p:nvPr/>
        </p:nvSpPr>
        <p:spPr>
          <a:xfrm>
            <a:off x="5268719" y="1339348"/>
            <a:ext cx="1620494" cy="86721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40 Rectángulo"/>
          <p:cNvSpPr/>
          <p:nvPr/>
        </p:nvSpPr>
        <p:spPr>
          <a:xfrm>
            <a:off x="5268719" y="1796553"/>
            <a:ext cx="1620494" cy="566763"/>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rgbClr val="FFFFFF"/>
                </a:solidFill>
                <a:cs typeface="Arial" pitchFamily="34" charset="0"/>
              </a:rPr>
              <a:t>Development Strategies</a:t>
            </a:r>
          </a:p>
        </p:txBody>
      </p:sp>
      <p:sp>
        <p:nvSpPr>
          <p:cNvPr id="39" name="38 Rectángulo"/>
          <p:cNvSpPr/>
          <p:nvPr/>
        </p:nvSpPr>
        <p:spPr>
          <a:xfrm>
            <a:off x="6460628" y="2777626"/>
            <a:ext cx="1175206" cy="67096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chemeClr val="tx1"/>
                </a:solidFill>
                <a:latin typeface="Calibri" pitchFamily="34" charset="0"/>
                <a:cs typeface="Arial" pitchFamily="34" charset="0"/>
              </a:rPr>
              <a:t>Climate resilient development</a:t>
            </a:r>
          </a:p>
        </p:txBody>
      </p:sp>
      <p:sp>
        <p:nvSpPr>
          <p:cNvPr id="37" name="36 Rectángulo"/>
          <p:cNvSpPr/>
          <p:nvPr/>
        </p:nvSpPr>
        <p:spPr>
          <a:xfrm>
            <a:off x="6983541" y="4186524"/>
            <a:ext cx="1221920" cy="770956"/>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s-PE" sz="1600" b="1" dirty="0">
                <a:solidFill>
                  <a:srgbClr val="FFFFFF"/>
                </a:solidFill>
                <a:cs typeface="Arial" pitchFamily="34" charset="0"/>
              </a:rPr>
              <a:t>Adaptation </a:t>
            </a:r>
            <a:r>
              <a:rPr lang="en-US" sz="1600" b="1" dirty="0">
                <a:solidFill>
                  <a:srgbClr val="FFFFFF"/>
                </a:solidFill>
                <a:cs typeface="Arial" pitchFamily="34" charset="0"/>
              </a:rPr>
              <a:t>Strategies</a:t>
            </a:r>
          </a:p>
        </p:txBody>
      </p:sp>
      <p:sp>
        <p:nvSpPr>
          <p:cNvPr id="35" name="34 Rectángulo"/>
          <p:cNvSpPr/>
          <p:nvPr/>
        </p:nvSpPr>
        <p:spPr>
          <a:xfrm>
            <a:off x="5504200" y="3468738"/>
            <a:ext cx="1229109" cy="69831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chemeClr val="tx1"/>
                </a:solidFill>
                <a:cs typeface="Arial" pitchFamily="34" charset="0"/>
              </a:rPr>
              <a:t>Climate Compatible Development</a:t>
            </a:r>
          </a:p>
        </p:txBody>
      </p:sp>
      <p:sp>
        <p:nvSpPr>
          <p:cNvPr id="33" name="32 Rectángulo"/>
          <p:cNvSpPr/>
          <p:nvPr/>
        </p:nvSpPr>
        <p:spPr>
          <a:xfrm>
            <a:off x="5387955" y="4519581"/>
            <a:ext cx="1383345" cy="31692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chemeClr val="tx1">
                    <a:lumMod val="65000"/>
                    <a:lumOff val="35000"/>
                  </a:schemeClr>
                </a:solidFill>
                <a:cs typeface="Arial" pitchFamily="34" charset="0"/>
              </a:rPr>
              <a:t>Co- benefits</a:t>
            </a:r>
          </a:p>
        </p:txBody>
      </p:sp>
      <p:sp>
        <p:nvSpPr>
          <p:cNvPr id="31" name="30 Rectángulo"/>
          <p:cNvSpPr/>
          <p:nvPr/>
        </p:nvSpPr>
        <p:spPr>
          <a:xfrm>
            <a:off x="3960834" y="4186524"/>
            <a:ext cx="1279253" cy="78839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rgbClr val="FFFFFF"/>
                </a:solidFill>
                <a:cs typeface="Arial" pitchFamily="34" charset="0"/>
              </a:rPr>
              <a:t>Mitigation Strategies</a:t>
            </a:r>
          </a:p>
        </p:txBody>
      </p:sp>
      <p:sp>
        <p:nvSpPr>
          <p:cNvPr id="29" name="28 Rectángulo"/>
          <p:cNvSpPr/>
          <p:nvPr/>
        </p:nvSpPr>
        <p:spPr>
          <a:xfrm>
            <a:off x="4578869" y="2762176"/>
            <a:ext cx="1121286" cy="670968"/>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977900">
              <a:lnSpc>
                <a:spcPct val="90000"/>
              </a:lnSpc>
              <a:spcAft>
                <a:spcPct val="35000"/>
              </a:spcAft>
              <a:defRPr/>
            </a:pPr>
            <a:r>
              <a:rPr lang="en-US" sz="1600" b="1" dirty="0">
                <a:solidFill>
                  <a:schemeClr val="tx1"/>
                </a:solidFill>
                <a:latin typeface="Calibri" pitchFamily="34" charset="0"/>
                <a:cs typeface="Arial" pitchFamily="34" charset="0"/>
              </a:rPr>
              <a:t>Low carbon development</a:t>
            </a:r>
          </a:p>
        </p:txBody>
      </p:sp>
      <p:pic>
        <p:nvPicPr>
          <p:cNvPr id="55310" name="Picture 9"/>
          <p:cNvPicPr>
            <a:picLocks noChangeAspect="1" noChangeArrowheads="1"/>
          </p:cNvPicPr>
          <p:nvPr/>
        </p:nvPicPr>
        <p:blipFill>
          <a:blip r:embed="rId3" cstate="print"/>
          <a:srcRect/>
          <a:stretch>
            <a:fillRect/>
          </a:stretch>
        </p:blipFill>
        <p:spPr bwMode="gray">
          <a:xfrm>
            <a:off x="3157538" y="5870575"/>
            <a:ext cx="2413000" cy="479425"/>
          </a:xfrm>
          <a:prstGeom prst="rect">
            <a:avLst/>
          </a:prstGeom>
          <a:noFill/>
          <a:ln w="9525">
            <a:noFill/>
            <a:miter lim="800000"/>
            <a:headEnd/>
            <a:tailEnd/>
          </a:ln>
        </p:spPr>
      </p:pic>
      <p:sp>
        <p:nvSpPr>
          <p:cNvPr id="55311" name="Content Placeholder 2"/>
          <p:cNvSpPr txBox="1">
            <a:spLocks/>
          </p:cNvSpPr>
          <p:nvPr/>
        </p:nvSpPr>
        <p:spPr bwMode="auto">
          <a:xfrm>
            <a:off x="419100" y="1033808"/>
            <a:ext cx="3000772" cy="3430588"/>
          </a:xfrm>
          <a:prstGeom prst="rect">
            <a:avLst/>
          </a:prstGeom>
          <a:noFill/>
          <a:ln w="9525">
            <a:noFill/>
            <a:miter lim="800000"/>
            <a:headEnd/>
            <a:tailEnd/>
          </a:ln>
        </p:spPr>
        <p:txBody>
          <a:bodyPr lIns="0" tIns="0" rIns="0" bIns="0"/>
          <a:lstStyle/>
          <a:p>
            <a:pPr marL="0" lvl="1" indent="0">
              <a:lnSpc>
                <a:spcPct val="110000"/>
              </a:lnSpc>
              <a:spcAft>
                <a:spcPts val="600"/>
              </a:spcAft>
            </a:pPr>
            <a:r>
              <a:rPr lang="en-GB" sz="2400" b="1" dirty="0">
                <a:solidFill>
                  <a:srgbClr val="9F1D20"/>
                </a:solidFill>
                <a:ea typeface="ＭＳ Ｐゴシック"/>
                <a:cs typeface="Arial" pitchFamily="34" charset="0"/>
              </a:rPr>
              <a:t>‘Climate compatible development means reducing poverty and securing human development in a way which reduces the extent of climate change, and also helps societies to adapt to inevitable change’</a:t>
            </a:r>
          </a:p>
          <a:p>
            <a:pPr marL="0" lvl="1" indent="0"/>
            <a:r>
              <a:rPr lang="en-GB" sz="1600" dirty="0">
                <a:solidFill>
                  <a:srgbClr val="000000"/>
                </a:solidFill>
                <a:ea typeface="ＭＳ Ｐゴシック"/>
              </a:rPr>
              <a:t> </a:t>
            </a:r>
            <a:endParaRPr lang="es-EC" sz="2800" dirty="0">
              <a:solidFill>
                <a:srgbClr val="000000"/>
              </a:solidFill>
              <a:ea typeface="ＭＳ Ｐゴシック"/>
            </a:endParaRPr>
          </a:p>
          <a:p>
            <a:r>
              <a:rPr lang="en-GB" sz="1400" dirty="0">
                <a:solidFill>
                  <a:srgbClr val="000000"/>
                </a:solidFill>
                <a:ea typeface="ＭＳ Ｐゴシック"/>
              </a:rPr>
              <a:t> </a:t>
            </a:r>
            <a:endParaRPr lang="es-EC" dirty="0">
              <a:solidFill>
                <a:srgbClr val="000000"/>
              </a:solidFill>
              <a:ea typeface="ＭＳ Ｐゴシック"/>
            </a:endParaRPr>
          </a:p>
        </p:txBody>
      </p:sp>
      <p:sp>
        <p:nvSpPr>
          <p:cNvPr id="21" name="Title 1"/>
          <p:cNvSpPr txBox="1">
            <a:spLocks/>
          </p:cNvSpPr>
          <p:nvPr/>
        </p:nvSpPr>
        <p:spPr bwMode="auto">
          <a:xfrm>
            <a:off x="419100" y="374649"/>
            <a:ext cx="8318500" cy="504754"/>
          </a:xfrm>
          <a:prstGeom prst="rect">
            <a:avLst/>
          </a:prstGeom>
          <a:noFill/>
          <a:ln w="9525">
            <a:noFill/>
            <a:miter lim="800000"/>
            <a:headEnd/>
            <a:tailEnd/>
          </a:ln>
        </p:spPr>
        <p:txBody>
          <a:bodyPr wrap="square" lIns="0" tIns="0" rIns="0" bIns="0">
            <a:spAutoFit/>
          </a:bodyPr>
          <a:lstStyle/>
          <a:p>
            <a:pPr>
              <a:lnSpc>
                <a:spcPct val="80000"/>
              </a:lnSpc>
              <a:defRPr/>
            </a:pPr>
            <a:r>
              <a:rPr lang="en-GB" sz="4000" b="1" dirty="0">
                <a:solidFill>
                  <a:srgbClr val="C72326"/>
                </a:solidFill>
                <a:latin typeface="+mn-lt"/>
                <a:ea typeface="ＭＳ Ｐゴシック"/>
                <a:cs typeface="Arial" pitchFamily="34" charset="0"/>
              </a:rPr>
              <a:t>Climate Compatible Development</a:t>
            </a:r>
          </a:p>
        </p:txBody>
      </p:sp>
    </p:spTree>
    <p:extLst>
      <p:ext uri="{BB962C8B-B14F-4D97-AF65-F5344CB8AC3E}">
        <p14:creationId xmlns:p14="http://schemas.microsoft.com/office/powerpoint/2010/main" val="114508764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325438"/>
            <a:ext cx="8496300" cy="504754"/>
          </a:xfrm>
        </p:spPr>
        <p:txBody>
          <a:bodyPr/>
          <a:lstStyle/>
          <a:p>
            <a:r>
              <a:rPr lang="en-GB" dirty="0" smtClean="0">
                <a:latin typeface="Calibri" pitchFamily="34" charset="0"/>
              </a:rPr>
              <a:t>Therefore CCD:</a:t>
            </a:r>
            <a:endParaRPr lang="en-GB" dirty="0">
              <a:latin typeface="Calibri" pitchFamily="34" charset="0"/>
            </a:endParaRPr>
          </a:p>
        </p:txBody>
      </p:sp>
      <p:graphicFrame>
        <p:nvGraphicFramePr>
          <p:cNvPr id="4" name="Diagram 3"/>
          <p:cNvGraphicFramePr/>
          <p:nvPr>
            <p:extLst>
              <p:ext uri="{D42A27DB-BD31-4B8C-83A1-F6EECF244321}">
                <p14:modId xmlns:p14="http://schemas.microsoft.com/office/powerpoint/2010/main" val="2754925571"/>
              </p:ext>
            </p:extLst>
          </p:nvPr>
        </p:nvGraphicFramePr>
        <p:xfrm>
          <a:off x="467544" y="1232756"/>
          <a:ext cx="781286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571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325438"/>
            <a:ext cx="8496300" cy="984885"/>
          </a:xfrm>
        </p:spPr>
        <p:txBody>
          <a:bodyPr/>
          <a:lstStyle/>
          <a:p>
            <a:r>
              <a:rPr lang="en-GB" dirty="0" smtClean="0"/>
              <a:t>Agriculture as a useful entry point for CCD</a:t>
            </a:r>
            <a:endParaRPr lang="en-GB" dirty="0"/>
          </a:p>
        </p:txBody>
      </p:sp>
      <p:sp>
        <p:nvSpPr>
          <p:cNvPr id="5" name="Text Placeholder 1"/>
          <p:cNvSpPr>
            <a:spLocks noGrp="1"/>
          </p:cNvSpPr>
          <p:nvPr>
            <p:ph type="body" sz="quarter" idx="10"/>
          </p:nvPr>
        </p:nvSpPr>
        <p:spPr>
          <a:xfrm>
            <a:off x="4788024" y="1852613"/>
            <a:ext cx="4187237" cy="1354217"/>
          </a:xfrm>
        </p:spPr>
        <p:style>
          <a:lnRef idx="1">
            <a:schemeClr val="accent2"/>
          </a:lnRef>
          <a:fillRef idx="2">
            <a:schemeClr val="accent2"/>
          </a:fillRef>
          <a:effectRef idx="1">
            <a:schemeClr val="accent2"/>
          </a:effectRef>
          <a:fontRef idx="minor">
            <a:schemeClr val="dk1"/>
          </a:fontRef>
        </p:style>
        <p:txBody>
          <a:bodyPr/>
          <a:lstStyle/>
          <a:p>
            <a:pPr algn="ctr"/>
            <a:r>
              <a:rPr lang="en-GB" dirty="0" smtClean="0"/>
              <a:t>Opportunities for climate change adaptation, mitigation, and development towards increased food security</a:t>
            </a:r>
            <a:endParaRPr lang="en-GB" dirty="0"/>
          </a:p>
        </p:txBody>
      </p:sp>
      <p:sp>
        <p:nvSpPr>
          <p:cNvPr id="6" name="Curved Up Arrow 5"/>
          <p:cNvSpPr/>
          <p:nvPr/>
        </p:nvSpPr>
        <p:spPr>
          <a:xfrm>
            <a:off x="3189548" y="3206830"/>
            <a:ext cx="3240360" cy="1304062"/>
          </a:xfrm>
          <a:prstGeom prst="curvedUp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900" dirty="0" smtClean="0">
              <a:solidFill>
                <a:schemeClr val="tx2"/>
              </a:solidFill>
            </a:endParaRPr>
          </a:p>
        </p:txBody>
      </p:sp>
      <p:sp>
        <p:nvSpPr>
          <p:cNvPr id="2" name="Text Placeholder 1"/>
          <p:cNvSpPr>
            <a:spLocks noGrp="1"/>
          </p:cNvSpPr>
          <p:nvPr>
            <p:ph type="body" sz="quarter" idx="10"/>
          </p:nvPr>
        </p:nvSpPr>
        <p:spPr>
          <a:xfrm>
            <a:off x="324438" y="1673226"/>
            <a:ext cx="4187237" cy="2031325"/>
          </a:xfrm>
        </p:spPr>
        <p:style>
          <a:lnRef idx="1">
            <a:schemeClr val="accent2"/>
          </a:lnRef>
          <a:fillRef idx="2">
            <a:schemeClr val="accent2"/>
          </a:fillRef>
          <a:effectRef idx="1">
            <a:schemeClr val="accent2"/>
          </a:effectRef>
          <a:fontRef idx="minor">
            <a:schemeClr val="dk1"/>
          </a:fontRef>
        </p:style>
        <p:txBody>
          <a:bodyPr/>
          <a:lstStyle/>
          <a:p>
            <a:pPr marL="0" indent="0" algn="ctr"/>
            <a:r>
              <a:rPr lang="en-GB" dirty="0" smtClean="0"/>
              <a:t>Climate change will especially affect agriculture </a:t>
            </a:r>
            <a:r>
              <a:rPr lang="en-GB" b="0" dirty="0" smtClean="0"/>
              <a:t>(greater crop water demand, more variable rainfall and extreme climate events, …): at the same time </a:t>
            </a:r>
            <a:r>
              <a:rPr lang="en-GB" dirty="0" smtClean="0"/>
              <a:t>agriculture is a major source of GHG emissions.</a:t>
            </a:r>
            <a:endParaRPr lang="en-GB" dirty="0"/>
          </a:p>
        </p:txBody>
      </p:sp>
      <p:sp>
        <p:nvSpPr>
          <p:cNvPr id="7" name="Down Arrow 6"/>
          <p:cNvSpPr/>
          <p:nvPr/>
        </p:nvSpPr>
        <p:spPr>
          <a:xfrm>
            <a:off x="6768244" y="3206830"/>
            <a:ext cx="756084" cy="870242"/>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900" dirty="0" smtClean="0">
              <a:solidFill>
                <a:schemeClr val="tx2"/>
              </a:solidFill>
            </a:endParaRPr>
          </a:p>
        </p:txBody>
      </p:sp>
      <p:sp>
        <p:nvSpPr>
          <p:cNvPr id="8" name="Text Placeholder 1"/>
          <p:cNvSpPr>
            <a:spLocks noGrp="1"/>
          </p:cNvSpPr>
          <p:nvPr>
            <p:ph type="body" sz="quarter" idx="10"/>
          </p:nvPr>
        </p:nvSpPr>
        <p:spPr>
          <a:xfrm>
            <a:off x="5832140" y="4078720"/>
            <a:ext cx="2825431" cy="650884"/>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GB" dirty="0" smtClean="0">
                <a:solidFill>
                  <a:schemeClr val="bg1"/>
                </a:solidFill>
              </a:rPr>
              <a:t>CLIMATE-SMART AGRICULTURE</a:t>
            </a:r>
            <a:endParaRPr lang="en-GB" dirty="0">
              <a:solidFill>
                <a:schemeClr val="bg1"/>
              </a:solidFill>
            </a:endParaRPr>
          </a:p>
        </p:txBody>
      </p:sp>
      <p:sp>
        <p:nvSpPr>
          <p:cNvPr id="9" name="Text Placeholder 1"/>
          <p:cNvSpPr>
            <a:spLocks noGrp="1"/>
          </p:cNvSpPr>
          <p:nvPr>
            <p:ph type="body" sz="quarter" idx="10"/>
          </p:nvPr>
        </p:nvSpPr>
        <p:spPr>
          <a:xfrm>
            <a:off x="324438" y="4941168"/>
            <a:ext cx="8333133" cy="1195199"/>
          </a:xfrm>
        </p:spPr>
        <p:style>
          <a:lnRef idx="1">
            <a:schemeClr val="accent6"/>
          </a:lnRef>
          <a:fillRef idx="2">
            <a:schemeClr val="accent6"/>
          </a:fillRef>
          <a:effectRef idx="1">
            <a:schemeClr val="accent6"/>
          </a:effectRef>
          <a:fontRef idx="minor">
            <a:schemeClr val="dk1"/>
          </a:fontRef>
        </p:style>
        <p:txBody>
          <a:bodyPr/>
          <a:lstStyle/>
          <a:p>
            <a:pPr marL="0" indent="0"/>
            <a:r>
              <a:rPr lang="en-GB" sz="1800" dirty="0" smtClean="0"/>
              <a:t>CSA is not a NEW approach to agriculture, but comprises better agricultural practices and risk management – potential to bring about some synergies such as income diversification, reducing landscape vulnerability, improving soil fertility. But TRADE-OFFS (e.g. biofuels)</a:t>
            </a:r>
            <a:endParaRPr lang="en-GB" sz="1800" dirty="0"/>
          </a:p>
        </p:txBody>
      </p:sp>
    </p:spTree>
    <p:extLst>
      <p:ext uri="{BB962C8B-B14F-4D97-AF65-F5344CB8AC3E}">
        <p14:creationId xmlns:p14="http://schemas.microsoft.com/office/powerpoint/2010/main" val="70937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321374"/>
            <a:ext cx="8496300" cy="1378839"/>
          </a:xfrm>
        </p:spPr>
        <p:txBody>
          <a:bodyPr/>
          <a:lstStyle/>
          <a:p>
            <a:r>
              <a:rPr lang="en-GB" sz="2800" dirty="0" smtClean="0"/>
              <a:t>To address this research question: project on “</a:t>
            </a:r>
            <a:r>
              <a:rPr lang="en-GB" sz="2800" dirty="0">
                <a:cs typeface="Arial" charset="0"/>
              </a:rPr>
              <a:t>Climate compatible development for food security through national climate change </a:t>
            </a:r>
            <a:r>
              <a:rPr lang="en-GB" sz="2800" dirty="0" smtClean="0">
                <a:cs typeface="Arial" charset="0"/>
              </a:rPr>
              <a:t>strategies”</a:t>
            </a:r>
            <a:endParaRPr lang="en-GB" sz="2800" dirty="0"/>
          </a:p>
        </p:txBody>
      </p:sp>
      <p:sp>
        <p:nvSpPr>
          <p:cNvPr id="5" name="Rectangle 4"/>
          <p:cNvSpPr/>
          <p:nvPr/>
        </p:nvSpPr>
        <p:spPr>
          <a:xfrm>
            <a:off x="300782" y="1880828"/>
            <a:ext cx="8388610" cy="2246769"/>
          </a:xfrm>
          <a:prstGeom prst="rect">
            <a:avLst/>
          </a:prstGeom>
        </p:spPr>
        <p:txBody>
          <a:bodyPr wrap="square">
            <a:spAutoFit/>
          </a:bodyPr>
          <a:lstStyle/>
          <a:p>
            <a:pPr marL="431800" indent="-323850" eaLnBrk="1">
              <a:buSzPct val="45000"/>
              <a:buFont typeface="Wingdings" charset="0"/>
              <a:buChar char=""/>
              <a:tabLst>
                <a:tab pos="723900" algn="l"/>
                <a:tab pos="1447800" algn="l"/>
                <a:tab pos="2171700" algn="l"/>
                <a:tab pos="2895600" algn="l"/>
              </a:tabLst>
              <a:defRPr/>
            </a:pPr>
            <a:endParaRPr lang="en-GB" sz="2000" b="1" dirty="0" smtClean="0"/>
          </a:p>
          <a:p>
            <a:pPr marL="431800" indent="-323850" eaLnBrk="1">
              <a:buSzPct val="45000"/>
              <a:buFont typeface="Wingdings" charset="0"/>
              <a:buChar char=""/>
              <a:tabLst>
                <a:tab pos="723900" algn="l"/>
                <a:tab pos="1447800" algn="l"/>
                <a:tab pos="2171700" algn="l"/>
                <a:tab pos="2895600" algn="l"/>
              </a:tabLst>
              <a:defRPr/>
            </a:pPr>
            <a:endParaRPr lang="en-GB" sz="2000" b="1" dirty="0"/>
          </a:p>
          <a:p>
            <a:pPr marL="431800" indent="-323850" eaLnBrk="1">
              <a:buSzPct val="45000"/>
              <a:buFont typeface="Wingdings" charset="0"/>
              <a:buChar char=""/>
              <a:tabLst>
                <a:tab pos="723900" algn="l"/>
                <a:tab pos="1447800" algn="l"/>
                <a:tab pos="2171700" algn="l"/>
                <a:tab pos="2895600" algn="l"/>
              </a:tabLst>
              <a:defRPr/>
            </a:pPr>
            <a:r>
              <a:rPr lang="en-GB" sz="2000" b="1" dirty="0" smtClean="0"/>
              <a:t>Project team: </a:t>
            </a:r>
            <a:r>
              <a:rPr lang="en-GB" sz="2000" dirty="0"/>
              <a:t>Perspectives GmbH, </a:t>
            </a:r>
            <a:r>
              <a:rPr lang="en-GB" sz="2000" dirty="0" smtClean="0"/>
              <a:t>Germany – in partnership with </a:t>
            </a:r>
            <a:r>
              <a:rPr lang="en-GB" sz="2000" dirty="0" err="1" smtClean="0"/>
              <a:t>Germanwatch</a:t>
            </a:r>
            <a:r>
              <a:rPr lang="en-GB" sz="2000" dirty="0" smtClean="0"/>
              <a:t>, Bangladesh Centre for Advanced Studies, African Centre for Technology Studies, </a:t>
            </a:r>
            <a:r>
              <a:rPr lang="en-GB" sz="2000" dirty="0" err="1" smtClean="0"/>
              <a:t>Fundacion</a:t>
            </a:r>
            <a:r>
              <a:rPr lang="en-GB" sz="2000" dirty="0" smtClean="0"/>
              <a:t> Vida Honduras</a:t>
            </a:r>
            <a:endParaRPr lang="en-GB" sz="2000" dirty="0"/>
          </a:p>
          <a:p>
            <a:pPr marL="431800" indent="-323850" eaLnBrk="1">
              <a:buSzPct val="45000"/>
              <a:buFont typeface="Wingdings" charset="0"/>
              <a:buChar char=""/>
              <a:tabLst>
                <a:tab pos="723900" algn="l"/>
                <a:tab pos="1447800" algn="l"/>
                <a:tab pos="2171700" algn="l"/>
                <a:tab pos="2895600" algn="l"/>
              </a:tabLst>
              <a:defRPr/>
            </a:pPr>
            <a:r>
              <a:rPr lang="en-GB" sz="2000" b="1" dirty="0"/>
              <a:t>Locations: </a:t>
            </a:r>
            <a:r>
              <a:rPr lang="en-GB" sz="2000" dirty="0"/>
              <a:t>Bangladesh, Honduras and </a:t>
            </a:r>
            <a:r>
              <a:rPr lang="en-GB" sz="2000" dirty="0" smtClean="0"/>
              <a:t>Kenya</a:t>
            </a:r>
            <a:endParaRPr lang="en-GB" sz="2000" dirty="0"/>
          </a:p>
          <a:p>
            <a:pPr marL="431800" indent="-323850" eaLnBrk="1">
              <a:buSzPct val="45000"/>
              <a:buFont typeface="Wingdings" charset="0"/>
              <a:buChar char=""/>
              <a:tabLst>
                <a:tab pos="723900" algn="l"/>
                <a:tab pos="1447800" algn="l"/>
                <a:tab pos="2171700" algn="l"/>
                <a:tab pos="2895600" algn="l"/>
              </a:tabLst>
              <a:defRPr/>
            </a:pPr>
            <a:r>
              <a:rPr lang="en-GB" sz="2000" b="1" dirty="0"/>
              <a:t>Duration: </a:t>
            </a:r>
            <a:r>
              <a:rPr lang="en-GB" sz="2000" dirty="0"/>
              <a:t>Sept 2011 – Aug 2013</a:t>
            </a:r>
          </a:p>
        </p:txBody>
      </p:sp>
      <p:sp>
        <p:nvSpPr>
          <p:cNvPr id="6" name="Text Box 5"/>
          <p:cNvSpPr txBox="1">
            <a:spLocks noGrp="1" noChangeArrowheads="1"/>
          </p:cNvSpPr>
          <p:nvPr>
            <p:ph type="body" sz="quarter" idx="11"/>
          </p:nvPr>
        </p:nvSpPr>
        <p:spPr bwMode="auto">
          <a:xfrm>
            <a:off x="575234" y="4433315"/>
            <a:ext cx="8244916" cy="1005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75"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ＭＳ Ｐゴシック" charset="0"/>
                <a:cs typeface="Droid Sans Fallback" charset="0"/>
              </a:defRPr>
            </a:lvl9pPr>
          </a:lstStyle>
          <a:p>
            <a:pPr marL="0" indent="0">
              <a:defRPr/>
            </a:pPr>
            <a:r>
              <a:rPr lang="en-GB" u="sng" dirty="0" smtClean="0">
                <a:solidFill>
                  <a:schemeClr val="accent1"/>
                </a:solidFill>
                <a:cs typeface="Arial" charset="0"/>
              </a:rPr>
              <a:t>OBJECTIVE</a:t>
            </a:r>
            <a:r>
              <a:rPr lang="en-GB" b="1" dirty="0" smtClean="0">
                <a:solidFill>
                  <a:schemeClr val="accent1"/>
                </a:solidFill>
                <a:cs typeface="Arial" charset="0"/>
              </a:rPr>
              <a:t>: </a:t>
            </a:r>
            <a:r>
              <a:rPr lang="en-GB" b="0" dirty="0" smtClean="0">
                <a:solidFill>
                  <a:schemeClr val="accent1"/>
                </a:solidFill>
                <a:cs typeface="Arial" charset="0"/>
              </a:rPr>
              <a:t>To assist policy makers in developing countries to harness climate finance for food security related elements in national climate change strategies </a:t>
            </a:r>
          </a:p>
        </p:txBody>
      </p:sp>
      <p:sp>
        <p:nvSpPr>
          <p:cNvPr id="7" name="Text Box 4"/>
          <p:cNvSpPr txBox="1">
            <a:spLocks noChangeArrowheads="1"/>
          </p:cNvSpPr>
          <p:nvPr/>
        </p:nvSpPr>
        <p:spPr bwMode="auto">
          <a:xfrm flipV="1">
            <a:off x="333462" y="6467375"/>
            <a:ext cx="8820150"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8224" rIns="0" bIns="0"/>
          <a:lstStyle>
            <a:lvl1pPr marL="431800" indent="-32385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1pPr>
            <a:lvl2pPr marL="863600" indent="-32385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2pPr>
            <a:lvl3pPr marL="1295400" indent="-287338">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Fallback" charset="0"/>
              </a:defRPr>
            </a:lvl9pPr>
          </a:lstStyle>
          <a:p>
            <a:pPr marL="107950" indent="0">
              <a:spcAft>
                <a:spcPts val="1425"/>
              </a:spcAft>
              <a:buSzPct val="45000"/>
              <a:defRPr/>
            </a:pPr>
            <a:endParaRPr lang="en-GB" dirty="0" smtClean="0">
              <a:solidFill>
                <a:schemeClr val="accent1"/>
              </a:solidFill>
            </a:endParaRPr>
          </a:p>
        </p:txBody>
      </p:sp>
    </p:spTree>
    <p:extLst>
      <p:ext uri="{BB962C8B-B14F-4D97-AF65-F5344CB8AC3E}">
        <p14:creationId xmlns:p14="http://schemas.microsoft.com/office/powerpoint/2010/main" val="3342599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2.xml><?xml version="1.0" encoding="utf-8"?>
<a:theme xmlns:a="http://schemas.openxmlformats.org/drawingml/2006/main" name="1_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3.xml><?xml version="1.0" encoding="utf-8"?>
<a:theme xmlns:a="http://schemas.openxmlformats.org/drawingml/2006/main" name="2_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4.xml><?xml version="1.0" encoding="utf-8"?>
<a:theme xmlns:a="http://schemas.openxmlformats.org/drawingml/2006/main" name="4_Office Theme">
  <a:themeElements>
    <a:clrScheme name="CDKN_Orange">
      <a:dk1>
        <a:srgbClr val="000000"/>
      </a:dk1>
      <a:lt1>
        <a:srgbClr val="FFFFFF"/>
      </a:lt1>
      <a:dk2>
        <a:srgbClr val="C72326"/>
      </a:dk2>
      <a:lt2>
        <a:srgbClr val="FFFFFF"/>
      </a:lt2>
      <a:accent1>
        <a:srgbClr val="F37021"/>
      </a:accent1>
      <a:accent2>
        <a:srgbClr val="F9B790"/>
      </a:accent2>
      <a:accent3>
        <a:srgbClr val="FCB116"/>
      </a:accent3>
      <a:accent4>
        <a:srgbClr val="FDD88B"/>
      </a:accent4>
      <a:accent5>
        <a:srgbClr val="9F1D20"/>
      </a:accent5>
      <a:accent6>
        <a:srgbClr val="BC6163"/>
      </a:accent6>
      <a:hlink>
        <a:srgbClr val="F37021"/>
      </a:hlink>
      <a:folHlink>
        <a:srgbClr val="C723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2"/>
          </a:solidFill>
        </a:ln>
      </a:spPr>
      <a:bodyPr rtlCol="0" anchor="ctr"/>
      <a:lstStyle>
        <a:defPPr algn="ctr">
          <a:defRPr sz="9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6350">
          <a:solidFill>
            <a:schemeClr val="tx2"/>
          </a:solidFill>
        </a:ln>
      </a:spPr>
      <a:bodyPr wrap="square" lIns="54000" tIns="54000" rIns="54000" bIns="54000" rtlCol="0">
        <a:noAutofit/>
      </a:bodyPr>
      <a:lstStyle>
        <a:defPPr>
          <a:defRPr sz="900" smtClean="0">
            <a:solidFill>
              <a:schemeClr val="tx2"/>
            </a:solidFill>
            <a:latin typeface="Arial" pitchFamily="34" charset="0"/>
            <a:cs typeface="Arial" pitchFamily="34" charset="0"/>
          </a:defRPr>
        </a:defPPr>
      </a:lstStyle>
    </a:txDef>
  </a:objectDefaults>
  <a:extraClrSchemeLst>
    <a:extraClrScheme>
      <a:clrScheme name="Office Theme 1">
        <a:dk1>
          <a:srgbClr val="807166"/>
        </a:dk1>
        <a:lt1>
          <a:srgbClr val="FFFFFF"/>
        </a:lt1>
        <a:dk2>
          <a:srgbClr val="000000"/>
        </a:dk2>
        <a:lt2>
          <a:srgbClr val="000008"/>
        </a:lt2>
        <a:accent1>
          <a:srgbClr val="B3AAA3"/>
        </a:accent1>
        <a:accent2>
          <a:srgbClr val="CCC6C2"/>
        </a:accent2>
        <a:accent3>
          <a:srgbClr val="AAAAAA"/>
        </a:accent3>
        <a:accent4>
          <a:srgbClr val="DADADA"/>
        </a:accent4>
        <a:accent5>
          <a:srgbClr val="D6D2CE"/>
        </a:accent5>
        <a:accent6>
          <a:srgbClr val="B9B3B0"/>
        </a:accent6>
        <a:hlink>
          <a:srgbClr val="00B7F1"/>
        </a:hlink>
        <a:folHlink>
          <a:srgbClr val="000008"/>
        </a:folHlink>
      </a:clrScheme>
      <a:clrMap bg1="dk2" tx1="lt1" bg2="dk1" tx2="lt2" accent1="accent1" accent2="accent2" accent3="accent3" accent4="accent4" accent5="accent5" accent6="accent6" hlink="hlink" folHlink="folHlink"/>
    </a:extraClrScheme>
    <a:extraClrScheme>
      <a:clrScheme name="Office Theme 2">
        <a:dk1>
          <a:srgbClr val="A2B62D"/>
        </a:dk1>
        <a:lt1>
          <a:srgbClr val="FFFFFF"/>
        </a:lt1>
        <a:dk2>
          <a:srgbClr val="000000"/>
        </a:dk2>
        <a:lt2>
          <a:srgbClr val="3B4700"/>
        </a:lt2>
        <a:accent1>
          <a:srgbClr val="C7D381"/>
        </a:accent1>
        <a:accent2>
          <a:srgbClr val="DAE2AB"/>
        </a:accent2>
        <a:accent3>
          <a:srgbClr val="AAAAAA"/>
        </a:accent3>
        <a:accent4>
          <a:srgbClr val="DADADA"/>
        </a:accent4>
        <a:accent5>
          <a:srgbClr val="E0E6C1"/>
        </a:accent5>
        <a:accent6>
          <a:srgbClr val="C5CD9B"/>
        </a:accent6>
        <a:hlink>
          <a:srgbClr val="A2B62D"/>
        </a:hlink>
        <a:folHlink>
          <a:srgbClr val="3B4700"/>
        </a:folHlink>
      </a:clrScheme>
      <a:clrMap bg1="dk2" tx1="lt1" bg2="dk1" tx2="lt2" accent1="accent1" accent2="accent2" accent3="accent3" accent4="accent4" accent5="accent5" accent6="accent6" hlink="hlink" folHlink="folHlink"/>
    </a:extraClrScheme>
    <a:extraClrScheme>
      <a:clrScheme name="Office Theme 3">
        <a:dk1>
          <a:srgbClr val="FFC708"/>
        </a:dk1>
        <a:lt1>
          <a:srgbClr val="FFFFFF"/>
        </a:lt1>
        <a:dk2>
          <a:srgbClr val="000000"/>
        </a:dk2>
        <a:lt2>
          <a:srgbClr val="A27A03"/>
        </a:lt2>
        <a:accent1>
          <a:srgbClr val="FFDD6B"/>
        </a:accent1>
        <a:accent2>
          <a:srgbClr val="FFE99C"/>
        </a:accent2>
        <a:accent3>
          <a:srgbClr val="AAAAAA"/>
        </a:accent3>
        <a:accent4>
          <a:srgbClr val="DADADA"/>
        </a:accent4>
        <a:accent5>
          <a:srgbClr val="FFEBBA"/>
        </a:accent5>
        <a:accent6>
          <a:srgbClr val="E7D38D"/>
        </a:accent6>
        <a:hlink>
          <a:srgbClr val="DACA9A"/>
        </a:hlink>
        <a:folHlink>
          <a:srgbClr val="EAF2E6"/>
        </a:folHlink>
      </a:clrScheme>
      <a:clrMap bg1="dk2" tx1="lt1" bg2="dk1" tx2="lt2" accent1="accent1" accent2="accent2" accent3="accent3" accent4="accent4" accent5="accent5" accent6="accent6" hlink="hlink" folHlink="folHlink"/>
    </a:extraClrScheme>
    <a:extraClrScheme>
      <a:clrScheme name="Office Theme 4">
        <a:dk1>
          <a:srgbClr val="F6881F"/>
        </a:dk1>
        <a:lt1>
          <a:srgbClr val="FFFFFF"/>
        </a:lt1>
        <a:dk2>
          <a:srgbClr val="000000"/>
        </a:dk2>
        <a:lt2>
          <a:srgbClr val="A25C0A"/>
        </a:lt2>
        <a:accent1>
          <a:srgbClr val="FAB879"/>
        </a:accent1>
        <a:accent2>
          <a:srgbClr val="FBCFA5"/>
        </a:accent2>
        <a:accent3>
          <a:srgbClr val="AAAAAA"/>
        </a:accent3>
        <a:accent4>
          <a:srgbClr val="DADADA"/>
        </a:accent4>
        <a:accent5>
          <a:srgbClr val="FCD8BE"/>
        </a:accent5>
        <a:accent6>
          <a:srgbClr val="E3BB95"/>
        </a:accent6>
        <a:hlink>
          <a:srgbClr val="F6881F"/>
        </a:hlink>
        <a:folHlink>
          <a:srgbClr val="A25C0A"/>
        </a:folHlink>
      </a:clrScheme>
      <a:clrMap bg1="dk2" tx1="lt1" bg2="dk1" tx2="lt2" accent1="accent1" accent2="accent2" accent3="accent3" accent4="accent4" accent5="accent5" accent6="accent6" hlink="hlink" folHlink="folHlink"/>
    </a:extraClrScheme>
    <a:extraClrScheme>
      <a:clrScheme name="Office Theme 5">
        <a:dk1>
          <a:srgbClr val="E43424"/>
        </a:dk1>
        <a:lt1>
          <a:srgbClr val="FFFFFF"/>
        </a:lt1>
        <a:dk2>
          <a:srgbClr val="000000"/>
        </a:dk2>
        <a:lt2>
          <a:srgbClr val="680918"/>
        </a:lt2>
        <a:accent1>
          <a:srgbClr val="EF857C"/>
        </a:accent1>
        <a:accent2>
          <a:srgbClr val="F4AEA7"/>
        </a:accent2>
        <a:accent3>
          <a:srgbClr val="AAAAAA"/>
        </a:accent3>
        <a:accent4>
          <a:srgbClr val="DADADA"/>
        </a:accent4>
        <a:accent5>
          <a:srgbClr val="F6C2BF"/>
        </a:accent5>
        <a:accent6>
          <a:srgbClr val="DD9D97"/>
        </a:accent6>
        <a:hlink>
          <a:srgbClr val="E43424"/>
        </a:hlink>
        <a:folHlink>
          <a:srgbClr val="680918"/>
        </a:folHlink>
      </a:clrScheme>
      <a:clrMap bg1="dk2" tx1="lt1" bg2="dk1" tx2="lt2" accent1="accent1" accent2="accent2" accent3="accent3" accent4="accent4" accent5="accent5" accent6="accent6" hlink="hlink" folHlink="folHlink"/>
    </a:extraClrScheme>
    <a:extraClrScheme>
      <a:clrScheme name="Office Theme 6">
        <a:dk1>
          <a:srgbClr val="B57E38"/>
        </a:dk1>
        <a:lt1>
          <a:srgbClr val="FFFFFF"/>
        </a:lt1>
        <a:dk2>
          <a:srgbClr val="000000"/>
        </a:dk2>
        <a:lt2>
          <a:srgbClr val="663800"/>
        </a:lt2>
        <a:accent1>
          <a:srgbClr val="D3B288"/>
        </a:accent1>
        <a:accent2>
          <a:srgbClr val="E1CBAF"/>
        </a:accent2>
        <a:accent3>
          <a:srgbClr val="AAAAAA"/>
        </a:accent3>
        <a:accent4>
          <a:srgbClr val="DADADA"/>
        </a:accent4>
        <a:accent5>
          <a:srgbClr val="E6D5C3"/>
        </a:accent5>
        <a:accent6>
          <a:srgbClr val="CCB89E"/>
        </a:accent6>
        <a:hlink>
          <a:srgbClr val="F6881F"/>
        </a:hlink>
        <a:folHlink>
          <a:srgbClr val="663800"/>
        </a:folHlink>
      </a:clrScheme>
      <a:clrMap bg1="dk2" tx1="lt1" bg2="dk1" tx2="lt2" accent1="accent1" accent2="accent2" accent3="accent3" accent4="accent4" accent5="accent5" accent6="accent6" hlink="hlink" folHlink="folHlink"/>
    </a:extraClrScheme>
    <a:extraClrScheme>
      <a:clrScheme name="Office Theme 7">
        <a:dk1>
          <a:srgbClr val="008CD2"/>
        </a:dk1>
        <a:lt1>
          <a:srgbClr val="FFFFFF"/>
        </a:lt1>
        <a:dk2>
          <a:srgbClr val="000000"/>
        </a:dk2>
        <a:lt2>
          <a:srgbClr val="001C43"/>
        </a:lt2>
        <a:accent1>
          <a:srgbClr val="66BAE4"/>
        </a:accent1>
        <a:accent2>
          <a:srgbClr val="99D1ED"/>
        </a:accent2>
        <a:accent3>
          <a:srgbClr val="AAAAAA"/>
        </a:accent3>
        <a:accent4>
          <a:srgbClr val="DADADA"/>
        </a:accent4>
        <a:accent5>
          <a:srgbClr val="B8D9EF"/>
        </a:accent5>
        <a:accent6>
          <a:srgbClr val="8ABDD7"/>
        </a:accent6>
        <a:hlink>
          <a:srgbClr val="008CD2"/>
        </a:hlink>
        <a:folHlink>
          <a:srgbClr val="001C43"/>
        </a:folHlink>
      </a:clrScheme>
      <a:clrMap bg1="dk2" tx1="lt1" bg2="dk1" tx2="lt2" accent1="accent1" accent2="accent2" accent3="accent3" accent4="accent4" accent5="accent5" accent6="accent6" hlink="hlink" folHlink="folHlink"/>
    </a:extraClrScheme>
  </a:extraClrSchemeLst>
  <a:custClrLst>
    <a:custClr name="Red Traffic Light">
      <a:srgbClr val="C40000"/>
    </a:custClr>
    <a:custClr name="Orange Traffic Light">
      <a:srgbClr val="EB8015"/>
    </a:custClr>
    <a:custClr name="Yellow Traffic Light">
      <a:srgbClr val="FFCF05"/>
    </a:custClr>
    <a:custClr name="Green Traffic Light">
      <a:srgbClr val="4B9C02"/>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DE0BD9D77CB14298B64B3BBF6779A3" ma:contentTypeVersion="0" ma:contentTypeDescription="Create a new document." ma:contentTypeScope="" ma:versionID="2dcb4e0dce785733be02c981b273e9e2">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8C69DA-A1E0-461F-A0CB-1B8C7F2AC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E7AE41A-5971-434D-A10D-78D42DE00D5D}">
  <ds:schemaRefs>
    <ds:schemaRef ds:uri="http://schemas.microsoft.com/sharepoint/v3/contenttype/forms"/>
  </ds:schemaRefs>
</ds:datastoreItem>
</file>

<file path=customXml/itemProps3.xml><?xml version="1.0" encoding="utf-8"?>
<ds:datastoreItem xmlns:ds="http://schemas.openxmlformats.org/officeDocument/2006/customXml" ds:itemID="{3D88EEE3-8183-4AB5-A362-FB1E3CF02BA4}">
  <ds:schemaRef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2290</TotalTime>
  <Words>4771</Words>
  <Application>Microsoft Office PowerPoint</Application>
  <PresentationFormat>On-screen Show (4:3)</PresentationFormat>
  <Paragraphs>288</Paragraphs>
  <Slides>19</Slides>
  <Notes>17</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1_Office Theme</vt:lpstr>
      <vt:lpstr>2_Office Theme</vt:lpstr>
      <vt:lpstr>4_Office Theme</vt:lpstr>
      <vt:lpstr>Achieving Triple-wins In the Agricultural Sector: Some Experiences From CDKN</vt:lpstr>
      <vt:lpstr>Contents</vt:lpstr>
      <vt:lpstr>PowerPoint Presentation</vt:lpstr>
      <vt:lpstr>PowerPoint Presentation</vt:lpstr>
      <vt:lpstr>Three key features of CDKN</vt:lpstr>
      <vt:lpstr>PowerPoint Presentation</vt:lpstr>
      <vt:lpstr>Therefore CCD:</vt:lpstr>
      <vt:lpstr>Agriculture as a useful entry point for CCD</vt:lpstr>
      <vt:lpstr>To address this research question: project on “Climate compatible development for food security through national climate change strategies”</vt:lpstr>
      <vt:lpstr>Case study from Kenya</vt:lpstr>
      <vt:lpstr>PowerPoint Presentation</vt:lpstr>
      <vt:lpstr>Case study from Honduras</vt:lpstr>
      <vt:lpstr>PowerPoint Presentation</vt:lpstr>
      <vt:lpstr>Case study from Bangladesh</vt:lpstr>
      <vt:lpstr>PowerPoint Presentation</vt:lpstr>
      <vt:lpstr>Some common lessons learned:</vt:lpstr>
      <vt:lpstr>Main findings from the project:</vt:lpstr>
      <vt:lpstr>Conclusion</vt:lpstr>
      <vt:lpstr>Contact us</vt:lpstr>
    </vt:vector>
  </TitlesOfParts>
  <Company>hamilton-brown business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zarah</dc:creator>
  <cp:lastModifiedBy>Ari Huhtala</cp:lastModifiedBy>
  <cp:revision>292</cp:revision>
  <cp:lastPrinted>2013-03-07T09:25:06Z</cp:lastPrinted>
  <dcterms:created xsi:type="dcterms:W3CDTF">2009-07-21T13:27:09Z</dcterms:created>
  <dcterms:modified xsi:type="dcterms:W3CDTF">2013-09-27T06:57:30Z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0x010100A0DE0BD9D77CB14298B64B3BBF6779A3</vt:lpwstr>
  </property>
</Properties>
</file>