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307" r:id="rId3"/>
    <p:sldId id="301" r:id="rId4"/>
    <p:sldId id="304" r:id="rId5"/>
    <p:sldId id="305" r:id="rId6"/>
    <p:sldId id="303" r:id="rId7"/>
    <p:sldId id="306" r:id="rId8"/>
    <p:sldId id="300" r:id="rId9"/>
  </p:sldIdLst>
  <p:sldSz cx="9144000" cy="6858000" type="screen4x3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0FB950-588C-4290-87CF-F659B28FEB39}" v="8" dt="2023-08-01T09:46:48.818"/>
  </p1510:revLst>
</p1510:revInfo>
</file>

<file path=ppt/tableStyles.xml><?xml version="1.0" encoding="utf-8"?>
<a:tblStyleLst xmlns:a="http://schemas.openxmlformats.org/drawingml/2006/main" def="{1EA7BF7A-A736-424B-9839-A89852411DC3}">
  <a:tblStyle styleId="{1EA7BF7A-A736-424B-9839-A89852411DC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ri Dupar" userId="9d2a5aec-73f0-4b04-b051-71270b1dcd44" providerId="ADAL" clId="{A80FB950-588C-4290-87CF-F659B28FEB39}"/>
    <pc:docChg chg="undo custSel addSld delSld modSld sldOrd delMainMaster">
      <pc:chgData name="Mairi Dupar" userId="9d2a5aec-73f0-4b04-b051-71270b1dcd44" providerId="ADAL" clId="{A80FB950-588C-4290-87CF-F659B28FEB39}" dt="2023-08-01T09:48:09.667" v="311" actId="20577"/>
      <pc:docMkLst>
        <pc:docMk/>
      </pc:docMkLst>
      <pc:sldChg chg="addSp delSp modSp mod">
        <pc:chgData name="Mairi Dupar" userId="9d2a5aec-73f0-4b04-b051-71270b1dcd44" providerId="ADAL" clId="{A80FB950-588C-4290-87CF-F659B28FEB39}" dt="2023-08-01T09:47:25.603" v="202" actId="20577"/>
        <pc:sldMkLst>
          <pc:docMk/>
          <pc:sldMk cId="0" sldId="256"/>
        </pc:sldMkLst>
        <pc:spChg chg="mod">
          <ac:chgData name="Mairi Dupar" userId="9d2a5aec-73f0-4b04-b051-71270b1dcd44" providerId="ADAL" clId="{A80FB950-588C-4290-87CF-F659B28FEB39}" dt="2023-08-01T09:47:25.603" v="202" actId="20577"/>
          <ac:spMkLst>
            <pc:docMk/>
            <pc:sldMk cId="0" sldId="256"/>
            <ac:spMk id="52" creationId="{00000000-0000-0000-0000-000000000000}"/>
          </ac:spMkLst>
        </pc:spChg>
        <pc:picChg chg="del">
          <ac:chgData name="Mairi Dupar" userId="9d2a5aec-73f0-4b04-b051-71270b1dcd44" providerId="ADAL" clId="{A80FB950-588C-4290-87CF-F659B28FEB39}" dt="2023-08-01T09:46:20.387" v="138" actId="478"/>
          <ac:picMkLst>
            <pc:docMk/>
            <pc:sldMk cId="0" sldId="256"/>
            <ac:picMk id="3" creationId="{E3778B04-6020-4DF1-922D-AAF2A36CE653}"/>
          </ac:picMkLst>
        </pc:picChg>
        <pc:picChg chg="add mod">
          <ac:chgData name="Mairi Dupar" userId="9d2a5aec-73f0-4b04-b051-71270b1dcd44" providerId="ADAL" clId="{A80FB950-588C-4290-87CF-F659B28FEB39}" dt="2023-08-01T09:46:59.091" v="166" actId="14100"/>
          <ac:picMkLst>
            <pc:docMk/>
            <pc:sldMk cId="0" sldId="256"/>
            <ac:picMk id="4" creationId="{CFF20F1E-3266-6743-D892-075769D46430}"/>
          </ac:picMkLst>
        </pc:picChg>
      </pc:sldChg>
      <pc:sldChg chg="del">
        <pc:chgData name="Mairi Dupar" userId="9d2a5aec-73f0-4b04-b051-71270b1dcd44" providerId="ADAL" clId="{A80FB950-588C-4290-87CF-F659B28FEB39}" dt="2023-08-01T09:40:28.424" v="107" actId="47"/>
        <pc:sldMkLst>
          <pc:docMk/>
          <pc:sldMk cId="0" sldId="257"/>
        </pc:sldMkLst>
      </pc:sldChg>
      <pc:sldChg chg="del">
        <pc:chgData name="Mairi Dupar" userId="9d2a5aec-73f0-4b04-b051-71270b1dcd44" providerId="ADAL" clId="{A80FB950-588C-4290-87CF-F659B28FEB39}" dt="2023-08-01T09:40:28.424" v="107" actId="47"/>
        <pc:sldMkLst>
          <pc:docMk/>
          <pc:sldMk cId="0" sldId="258"/>
        </pc:sldMkLst>
      </pc:sldChg>
      <pc:sldChg chg="del">
        <pc:chgData name="Mairi Dupar" userId="9d2a5aec-73f0-4b04-b051-71270b1dcd44" providerId="ADAL" clId="{A80FB950-588C-4290-87CF-F659B28FEB39}" dt="2023-08-01T09:40:28.424" v="107" actId="47"/>
        <pc:sldMkLst>
          <pc:docMk/>
          <pc:sldMk cId="0" sldId="259"/>
        </pc:sldMkLst>
      </pc:sldChg>
      <pc:sldChg chg="del">
        <pc:chgData name="Mairi Dupar" userId="9d2a5aec-73f0-4b04-b051-71270b1dcd44" providerId="ADAL" clId="{A80FB950-588C-4290-87CF-F659B28FEB39}" dt="2023-08-01T09:40:31.797" v="108" actId="47"/>
        <pc:sldMkLst>
          <pc:docMk/>
          <pc:sldMk cId="0" sldId="260"/>
        </pc:sldMkLst>
      </pc:sldChg>
      <pc:sldChg chg="del">
        <pc:chgData name="Mairi Dupar" userId="9d2a5aec-73f0-4b04-b051-71270b1dcd44" providerId="ADAL" clId="{A80FB950-588C-4290-87CF-F659B28FEB39}" dt="2023-08-01T09:40:31.797" v="108" actId="47"/>
        <pc:sldMkLst>
          <pc:docMk/>
          <pc:sldMk cId="0" sldId="262"/>
        </pc:sldMkLst>
      </pc:sldChg>
      <pc:sldChg chg="del">
        <pc:chgData name="Mairi Dupar" userId="9d2a5aec-73f0-4b04-b051-71270b1dcd44" providerId="ADAL" clId="{A80FB950-588C-4290-87CF-F659B28FEB39}" dt="2023-08-01T09:40:34.463" v="109" actId="47"/>
        <pc:sldMkLst>
          <pc:docMk/>
          <pc:sldMk cId="0" sldId="263"/>
        </pc:sldMkLst>
      </pc:sldChg>
      <pc:sldChg chg="del">
        <pc:chgData name="Mairi Dupar" userId="9d2a5aec-73f0-4b04-b051-71270b1dcd44" providerId="ADAL" clId="{A80FB950-588C-4290-87CF-F659B28FEB39}" dt="2023-08-01T09:40:34.463" v="109" actId="47"/>
        <pc:sldMkLst>
          <pc:docMk/>
          <pc:sldMk cId="0" sldId="264"/>
        </pc:sldMkLst>
      </pc:sldChg>
      <pc:sldChg chg="del">
        <pc:chgData name="Mairi Dupar" userId="9d2a5aec-73f0-4b04-b051-71270b1dcd44" providerId="ADAL" clId="{A80FB950-588C-4290-87CF-F659B28FEB39}" dt="2023-08-01T09:40:34.463" v="109" actId="47"/>
        <pc:sldMkLst>
          <pc:docMk/>
          <pc:sldMk cId="0" sldId="265"/>
        </pc:sldMkLst>
      </pc:sldChg>
      <pc:sldChg chg="del">
        <pc:chgData name="Mairi Dupar" userId="9d2a5aec-73f0-4b04-b051-71270b1dcd44" providerId="ADAL" clId="{A80FB950-588C-4290-87CF-F659B28FEB39}" dt="2023-08-01T09:40:36.696" v="110" actId="47"/>
        <pc:sldMkLst>
          <pc:docMk/>
          <pc:sldMk cId="0" sldId="266"/>
        </pc:sldMkLst>
      </pc:sldChg>
      <pc:sldChg chg="del">
        <pc:chgData name="Mairi Dupar" userId="9d2a5aec-73f0-4b04-b051-71270b1dcd44" providerId="ADAL" clId="{A80FB950-588C-4290-87CF-F659B28FEB39}" dt="2023-08-01T09:40:36.696" v="110" actId="47"/>
        <pc:sldMkLst>
          <pc:docMk/>
          <pc:sldMk cId="0" sldId="267"/>
        </pc:sldMkLst>
      </pc:sldChg>
      <pc:sldChg chg="del">
        <pc:chgData name="Mairi Dupar" userId="9d2a5aec-73f0-4b04-b051-71270b1dcd44" providerId="ADAL" clId="{A80FB950-588C-4290-87CF-F659B28FEB39}" dt="2023-08-01T09:40:41.041" v="112" actId="47"/>
        <pc:sldMkLst>
          <pc:docMk/>
          <pc:sldMk cId="0" sldId="269"/>
        </pc:sldMkLst>
      </pc:sldChg>
      <pc:sldChg chg="del">
        <pc:chgData name="Mairi Dupar" userId="9d2a5aec-73f0-4b04-b051-71270b1dcd44" providerId="ADAL" clId="{A80FB950-588C-4290-87CF-F659B28FEB39}" dt="2023-08-01T09:40:41.041" v="112" actId="47"/>
        <pc:sldMkLst>
          <pc:docMk/>
          <pc:sldMk cId="0" sldId="270"/>
        </pc:sldMkLst>
      </pc:sldChg>
      <pc:sldChg chg="del">
        <pc:chgData name="Mairi Dupar" userId="9d2a5aec-73f0-4b04-b051-71270b1dcd44" providerId="ADAL" clId="{A80FB950-588C-4290-87CF-F659B28FEB39}" dt="2023-08-01T09:40:41.041" v="112" actId="47"/>
        <pc:sldMkLst>
          <pc:docMk/>
          <pc:sldMk cId="0" sldId="271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72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73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74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75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76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77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79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80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81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82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83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84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85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86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87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88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89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90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91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92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94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95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96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97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98"/>
        </pc:sldMkLst>
      </pc:sldChg>
      <pc:sldChg chg="del">
        <pc:chgData name="Mairi Dupar" userId="9d2a5aec-73f0-4b04-b051-71270b1dcd44" providerId="ADAL" clId="{A80FB950-588C-4290-87CF-F659B28FEB39}" dt="2023-08-01T09:40:46.686" v="113" actId="47"/>
        <pc:sldMkLst>
          <pc:docMk/>
          <pc:sldMk cId="0" sldId="299"/>
        </pc:sldMkLst>
      </pc:sldChg>
      <pc:sldChg chg="modSp mod">
        <pc:chgData name="Mairi Dupar" userId="9d2a5aec-73f0-4b04-b051-71270b1dcd44" providerId="ADAL" clId="{A80FB950-588C-4290-87CF-F659B28FEB39}" dt="2023-08-01T09:48:09.667" v="311" actId="20577"/>
        <pc:sldMkLst>
          <pc:docMk/>
          <pc:sldMk cId="0" sldId="300"/>
        </pc:sldMkLst>
        <pc:spChg chg="mod">
          <ac:chgData name="Mairi Dupar" userId="9d2a5aec-73f0-4b04-b051-71270b1dcd44" providerId="ADAL" clId="{A80FB950-588C-4290-87CF-F659B28FEB39}" dt="2023-08-01T09:48:09.667" v="311" actId="20577"/>
          <ac:spMkLst>
            <pc:docMk/>
            <pc:sldMk cId="0" sldId="300"/>
            <ac:spMk id="412" creationId="{00000000-0000-0000-0000-000000000000}"/>
          </ac:spMkLst>
        </pc:spChg>
      </pc:sldChg>
      <pc:sldChg chg="del">
        <pc:chgData name="Mairi Dupar" userId="9d2a5aec-73f0-4b04-b051-71270b1dcd44" providerId="ADAL" clId="{A80FB950-588C-4290-87CF-F659B28FEB39}" dt="2023-08-01T09:40:31.797" v="108" actId="47"/>
        <pc:sldMkLst>
          <pc:docMk/>
          <pc:sldMk cId="255689179" sldId="301"/>
        </pc:sldMkLst>
      </pc:sldChg>
      <pc:sldChg chg="add del">
        <pc:chgData name="Mairi Dupar" userId="9d2a5aec-73f0-4b04-b051-71270b1dcd44" providerId="ADAL" clId="{A80FB950-588C-4290-87CF-F659B28FEB39}" dt="2023-08-01T09:41:05.829" v="115" actId="2890"/>
        <pc:sldMkLst>
          <pc:docMk/>
          <pc:sldMk cId="2744976882" sldId="301"/>
        </pc:sldMkLst>
      </pc:sldChg>
      <pc:sldChg chg="addSp delSp modSp new mod">
        <pc:chgData name="Mairi Dupar" userId="9d2a5aec-73f0-4b04-b051-71270b1dcd44" providerId="ADAL" clId="{A80FB950-588C-4290-87CF-F659B28FEB39}" dt="2023-08-01T09:42:15.301" v="122" actId="931"/>
        <pc:sldMkLst>
          <pc:docMk/>
          <pc:sldMk cId="2977326982" sldId="301"/>
        </pc:sldMkLst>
        <pc:spChg chg="del">
          <ac:chgData name="Mairi Dupar" userId="9d2a5aec-73f0-4b04-b051-71270b1dcd44" providerId="ADAL" clId="{A80FB950-588C-4290-87CF-F659B28FEB39}" dt="2023-08-01T09:41:25.212" v="119" actId="478"/>
          <ac:spMkLst>
            <pc:docMk/>
            <pc:sldMk cId="2977326982" sldId="301"/>
            <ac:spMk id="2" creationId="{102453C7-D290-F924-63D5-47812FF47DB8}"/>
          </ac:spMkLst>
        </pc:spChg>
        <pc:picChg chg="add mod">
          <ac:chgData name="Mairi Dupar" userId="9d2a5aec-73f0-4b04-b051-71270b1dcd44" providerId="ADAL" clId="{A80FB950-588C-4290-87CF-F659B28FEB39}" dt="2023-08-01T09:42:15.301" v="122" actId="931"/>
          <ac:picMkLst>
            <pc:docMk/>
            <pc:sldMk cId="2977326982" sldId="301"/>
            <ac:picMk id="5" creationId="{6C339678-14EF-198D-4C25-40AB09B4F26E}"/>
          </ac:picMkLst>
        </pc:picChg>
      </pc:sldChg>
      <pc:sldChg chg="del">
        <pc:chgData name="Mairi Dupar" userId="9d2a5aec-73f0-4b04-b051-71270b1dcd44" providerId="ADAL" clId="{A80FB950-588C-4290-87CF-F659B28FEB39}" dt="2023-08-01T09:40:36.696" v="110" actId="47"/>
        <pc:sldMkLst>
          <pc:docMk/>
          <pc:sldMk cId="615359256" sldId="302"/>
        </pc:sldMkLst>
      </pc:sldChg>
      <pc:sldChg chg="addSp delSp modSp add del mod">
        <pc:chgData name="Mairi Dupar" userId="9d2a5aec-73f0-4b04-b051-71270b1dcd44" providerId="ADAL" clId="{A80FB950-588C-4290-87CF-F659B28FEB39}" dt="2023-08-01T09:43:28.603" v="128" actId="47"/>
        <pc:sldMkLst>
          <pc:docMk/>
          <pc:sldMk cId="4259261763" sldId="302"/>
        </pc:sldMkLst>
        <pc:spChg chg="del">
          <ac:chgData name="Mairi Dupar" userId="9d2a5aec-73f0-4b04-b051-71270b1dcd44" providerId="ADAL" clId="{A80FB950-588C-4290-87CF-F659B28FEB39}" dt="2023-08-01T09:41:28.043" v="120" actId="478"/>
          <ac:spMkLst>
            <pc:docMk/>
            <pc:sldMk cId="4259261763" sldId="302"/>
            <ac:spMk id="2" creationId="{102453C7-D290-F924-63D5-47812FF47DB8}"/>
          </ac:spMkLst>
        </pc:spChg>
        <pc:picChg chg="add mod">
          <ac:chgData name="Mairi Dupar" userId="9d2a5aec-73f0-4b04-b051-71270b1dcd44" providerId="ADAL" clId="{A80FB950-588C-4290-87CF-F659B28FEB39}" dt="2023-08-01T09:42:36.889" v="123" actId="931"/>
          <ac:picMkLst>
            <pc:docMk/>
            <pc:sldMk cId="4259261763" sldId="302"/>
            <ac:picMk id="5" creationId="{FBC95718-6D7F-B4BA-DB7B-1136C708CBBB}"/>
          </ac:picMkLst>
        </pc:picChg>
      </pc:sldChg>
      <pc:sldChg chg="addSp delSp modSp add del mod ord">
        <pc:chgData name="Mairi Dupar" userId="9d2a5aec-73f0-4b04-b051-71270b1dcd44" providerId="ADAL" clId="{A80FB950-588C-4290-87CF-F659B28FEB39}" dt="2023-08-01T09:43:33.759" v="130"/>
        <pc:sldMkLst>
          <pc:docMk/>
          <pc:sldMk cId="2471899855" sldId="303"/>
        </pc:sldMkLst>
        <pc:spChg chg="del">
          <ac:chgData name="Mairi Dupar" userId="9d2a5aec-73f0-4b04-b051-71270b1dcd44" providerId="ADAL" clId="{A80FB950-588C-4290-87CF-F659B28FEB39}" dt="2023-08-01T09:41:33.640" v="121" actId="478"/>
          <ac:spMkLst>
            <pc:docMk/>
            <pc:sldMk cId="2471899855" sldId="303"/>
            <ac:spMk id="2" creationId="{102453C7-D290-F924-63D5-47812FF47DB8}"/>
          </ac:spMkLst>
        </pc:spChg>
        <pc:picChg chg="add mod">
          <ac:chgData name="Mairi Dupar" userId="9d2a5aec-73f0-4b04-b051-71270b1dcd44" providerId="ADAL" clId="{A80FB950-588C-4290-87CF-F659B28FEB39}" dt="2023-08-01T09:43:11.875" v="127" actId="931"/>
          <ac:picMkLst>
            <pc:docMk/>
            <pc:sldMk cId="2471899855" sldId="303"/>
            <ac:picMk id="5" creationId="{C6DC8D1E-D635-9EC4-697C-9AE0B75B5AE3}"/>
          </ac:picMkLst>
        </pc:picChg>
      </pc:sldChg>
      <pc:sldChg chg="addSp modSp add del">
        <pc:chgData name="Mairi Dupar" userId="9d2a5aec-73f0-4b04-b051-71270b1dcd44" providerId="ADAL" clId="{A80FB950-588C-4290-87CF-F659B28FEB39}" dt="2023-08-01T09:43:48.217" v="131" actId="931"/>
        <pc:sldMkLst>
          <pc:docMk/>
          <pc:sldMk cId="1867046278" sldId="304"/>
        </pc:sldMkLst>
        <pc:picChg chg="add mod">
          <ac:chgData name="Mairi Dupar" userId="9d2a5aec-73f0-4b04-b051-71270b1dcd44" providerId="ADAL" clId="{A80FB950-588C-4290-87CF-F659B28FEB39}" dt="2023-08-01T09:43:48.217" v="131" actId="931"/>
          <ac:picMkLst>
            <pc:docMk/>
            <pc:sldMk cId="1867046278" sldId="304"/>
            <ac:picMk id="4" creationId="{13D969F7-C3C5-4097-835B-2FF9D9FD7E62}"/>
          </ac:picMkLst>
        </pc:picChg>
      </pc:sldChg>
      <pc:sldChg chg="addSp modSp add">
        <pc:chgData name="Mairi Dupar" userId="9d2a5aec-73f0-4b04-b051-71270b1dcd44" providerId="ADAL" clId="{A80FB950-588C-4290-87CF-F659B28FEB39}" dt="2023-08-01T09:44:01.686" v="132" actId="931"/>
        <pc:sldMkLst>
          <pc:docMk/>
          <pc:sldMk cId="2680616579" sldId="305"/>
        </pc:sldMkLst>
        <pc:picChg chg="add mod">
          <ac:chgData name="Mairi Dupar" userId="9d2a5aec-73f0-4b04-b051-71270b1dcd44" providerId="ADAL" clId="{A80FB950-588C-4290-87CF-F659B28FEB39}" dt="2023-08-01T09:44:01.686" v="132" actId="931"/>
          <ac:picMkLst>
            <pc:docMk/>
            <pc:sldMk cId="2680616579" sldId="305"/>
            <ac:picMk id="4" creationId="{8539FBEE-5373-70C0-208C-F6FB63FAF1D5}"/>
          </ac:picMkLst>
        </pc:picChg>
      </pc:sldChg>
      <pc:sldChg chg="addSp modSp add">
        <pc:chgData name="Mairi Dupar" userId="9d2a5aec-73f0-4b04-b051-71270b1dcd44" providerId="ADAL" clId="{A80FB950-588C-4290-87CF-F659B28FEB39}" dt="2023-08-01T09:44:20.685" v="133" actId="931"/>
        <pc:sldMkLst>
          <pc:docMk/>
          <pc:sldMk cId="2767808532" sldId="306"/>
        </pc:sldMkLst>
        <pc:picChg chg="add mod">
          <ac:chgData name="Mairi Dupar" userId="9d2a5aec-73f0-4b04-b051-71270b1dcd44" providerId="ADAL" clId="{A80FB950-588C-4290-87CF-F659B28FEB39}" dt="2023-08-01T09:44:20.685" v="133" actId="931"/>
          <ac:picMkLst>
            <pc:docMk/>
            <pc:sldMk cId="2767808532" sldId="306"/>
            <ac:picMk id="4" creationId="{046D0DED-77E5-3375-6FC1-87C4D9040AB3}"/>
          </ac:picMkLst>
        </pc:picChg>
      </pc:sldChg>
      <pc:sldChg chg="addSp modSp new ord">
        <pc:chgData name="Mairi Dupar" userId="9d2a5aec-73f0-4b04-b051-71270b1dcd44" providerId="ADAL" clId="{A80FB950-588C-4290-87CF-F659B28FEB39}" dt="2023-08-01T09:44:59.343" v="137"/>
        <pc:sldMkLst>
          <pc:docMk/>
          <pc:sldMk cId="2688942758" sldId="307"/>
        </pc:sldMkLst>
        <pc:picChg chg="add mod">
          <ac:chgData name="Mairi Dupar" userId="9d2a5aec-73f0-4b04-b051-71270b1dcd44" providerId="ADAL" clId="{A80FB950-588C-4290-87CF-F659B28FEB39}" dt="2023-08-01T09:44:51.458" v="135" actId="931"/>
          <ac:picMkLst>
            <pc:docMk/>
            <pc:sldMk cId="2688942758" sldId="307"/>
            <ac:picMk id="5" creationId="{2D82E488-0280-3DCD-1CB0-379A39D430DE}"/>
          </ac:picMkLst>
        </pc:picChg>
      </pc:sldChg>
      <pc:sldChg chg="del">
        <pc:chgData name="Mairi Dupar" userId="9d2a5aec-73f0-4b04-b051-71270b1dcd44" providerId="ADAL" clId="{A80FB950-588C-4290-87CF-F659B28FEB39}" dt="2023-08-01T09:40:38.817" v="111" actId="47"/>
        <pc:sldMkLst>
          <pc:docMk/>
          <pc:sldMk cId="981931707" sldId="968"/>
        </pc:sldMkLst>
      </pc:sldChg>
      <pc:sldMasterChg chg="delSldLayout">
        <pc:chgData name="Mairi Dupar" userId="9d2a5aec-73f0-4b04-b051-71270b1dcd44" providerId="ADAL" clId="{A80FB950-588C-4290-87CF-F659B28FEB39}" dt="2023-08-01T09:40:46.686" v="113" actId="47"/>
        <pc:sldMasterMkLst>
          <pc:docMk/>
          <pc:sldMasterMk cId="0" sldId="2147483654"/>
        </pc:sldMasterMkLst>
        <pc:sldLayoutChg chg="del">
          <pc:chgData name="Mairi Dupar" userId="9d2a5aec-73f0-4b04-b051-71270b1dcd44" providerId="ADAL" clId="{A80FB950-588C-4290-87CF-F659B28FEB39}" dt="2023-08-01T09:40:46.686" v="113" actId="47"/>
          <pc:sldLayoutMkLst>
            <pc:docMk/>
            <pc:sldMasterMk cId="0" sldId="2147483654"/>
            <pc:sldLayoutMk cId="0" sldId="2147483649"/>
          </pc:sldLayoutMkLst>
        </pc:sldLayoutChg>
        <pc:sldLayoutChg chg="del">
          <pc:chgData name="Mairi Dupar" userId="9d2a5aec-73f0-4b04-b051-71270b1dcd44" providerId="ADAL" clId="{A80FB950-588C-4290-87CF-F659B28FEB39}" dt="2023-08-01T09:40:46.686" v="113" actId="47"/>
          <pc:sldLayoutMkLst>
            <pc:docMk/>
            <pc:sldMasterMk cId="0" sldId="2147483654"/>
            <pc:sldLayoutMk cId="0" sldId="2147483650"/>
          </pc:sldLayoutMkLst>
        </pc:sldLayoutChg>
        <pc:sldLayoutChg chg="del">
          <pc:chgData name="Mairi Dupar" userId="9d2a5aec-73f0-4b04-b051-71270b1dcd44" providerId="ADAL" clId="{A80FB950-588C-4290-87CF-F659B28FEB39}" dt="2023-08-01T09:40:46.686" v="113" actId="47"/>
          <pc:sldLayoutMkLst>
            <pc:docMk/>
            <pc:sldMasterMk cId="0" sldId="2147483654"/>
            <pc:sldLayoutMk cId="0" sldId="2147483651"/>
          </pc:sldLayoutMkLst>
        </pc:sldLayoutChg>
        <pc:sldLayoutChg chg="del">
          <pc:chgData name="Mairi Dupar" userId="9d2a5aec-73f0-4b04-b051-71270b1dcd44" providerId="ADAL" clId="{A80FB950-588C-4290-87CF-F659B28FEB39}" dt="2023-08-01T09:40:46.686" v="113" actId="47"/>
          <pc:sldLayoutMkLst>
            <pc:docMk/>
            <pc:sldMasterMk cId="0" sldId="2147483654"/>
            <pc:sldLayoutMk cId="0" sldId="2147483652"/>
          </pc:sldLayoutMkLst>
        </pc:sldLayoutChg>
      </pc:sldMasterChg>
      <pc:sldMasterChg chg="del delSldLayout">
        <pc:chgData name="Mairi Dupar" userId="9d2a5aec-73f0-4b04-b051-71270b1dcd44" providerId="ADAL" clId="{A80FB950-588C-4290-87CF-F659B28FEB39}" dt="2023-08-01T09:40:46.686" v="113" actId="47"/>
        <pc:sldMasterMkLst>
          <pc:docMk/>
          <pc:sldMasterMk cId="0" sldId="2147483655"/>
        </pc:sldMasterMkLst>
        <pc:sldLayoutChg chg="del">
          <pc:chgData name="Mairi Dupar" userId="9d2a5aec-73f0-4b04-b051-71270b1dcd44" providerId="ADAL" clId="{A80FB950-588C-4290-87CF-F659B28FEB39}" dt="2023-08-01T09:40:46.686" v="113" actId="47"/>
          <pc:sldLayoutMkLst>
            <pc:docMk/>
            <pc:sldMasterMk cId="0" sldId="2147483655"/>
            <pc:sldLayoutMk cId="0" sldId="214748365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Facilitator: insert your name and email/contact here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8" name="Google Shape;40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179052" y="584489"/>
            <a:ext cx="6785894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1041543" y="2487203"/>
            <a:ext cx="7060912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421675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57200" y="6342676"/>
            <a:ext cx="8225790" cy="0"/>
          </a:xfrm>
          <a:custGeom>
            <a:avLst/>
            <a:gdLst/>
            <a:ahLst/>
            <a:cxnLst/>
            <a:rect l="l" t="t" r="r" b="b"/>
            <a:pathLst>
              <a:path w="8225790" h="120000" extrusionOk="0">
                <a:moveTo>
                  <a:pt x="0" y="0"/>
                </a:moveTo>
                <a:lnTo>
                  <a:pt x="8225403" y="0"/>
                </a:lnTo>
              </a:path>
            </a:pathLst>
          </a:custGeom>
          <a:noFill/>
          <a:ln w="9525" cap="flat" cmpd="sng">
            <a:solidFill>
              <a:srgbClr val="E543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79052" y="584489"/>
            <a:ext cx="6785894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DC31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41543" y="2487203"/>
            <a:ext cx="7060912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421675" y="6442064"/>
            <a:ext cx="205740" cy="21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4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54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4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54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kn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906910" y="2276712"/>
            <a:ext cx="6785894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Extra! Slides for group work and discussion 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How women and men experience water insecurity differently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                      </a:t>
            </a:r>
            <a:r>
              <a:rPr lang="en-GB" sz="1100" b="0" i="1" dirty="0">
                <a:solidFill>
                  <a:schemeClr val="tx1"/>
                </a:solidFill>
              </a:rPr>
              <a:t>Image: DFAT-Water tank, Nepal</a:t>
            </a:r>
            <a:endParaRPr sz="1100" b="0" i="1" dirty="0">
              <a:solidFill>
                <a:schemeClr val="tx1"/>
              </a:solidFill>
            </a:endParaRPr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856" y="511674"/>
            <a:ext cx="3438144" cy="149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erson reaching out to a round object&#10;&#10;Description automatically generated">
            <a:extLst>
              <a:ext uri="{FF2B5EF4-FFF2-40B4-BE49-F238E27FC236}">
                <a16:creationId xmlns:a16="http://schemas.microsoft.com/office/drawing/2014/main" id="{CFF20F1E-3266-6743-D892-075769D46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92" y="4212770"/>
            <a:ext cx="3786107" cy="25234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06BA4-9B12-FC8D-AFD0-CEE704FB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A423-9701-3317-3D9D-60DA9AD06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map of the world with orange and blue text&#10;&#10;Description automatically generated">
            <a:extLst>
              <a:ext uri="{FF2B5EF4-FFF2-40B4-BE49-F238E27FC236}">
                <a16:creationId xmlns:a16="http://schemas.microsoft.com/office/drawing/2014/main" id="{2D82E488-0280-3DCD-1CB0-379A39D4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471"/>
            <a:ext cx="9144000" cy="544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4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23EF5-C28E-213A-CD07-24E5614E7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map of the world with a red and white text&#10;&#10;Description automatically generated">
            <a:extLst>
              <a:ext uri="{FF2B5EF4-FFF2-40B4-BE49-F238E27FC236}">
                <a16:creationId xmlns:a16="http://schemas.microsoft.com/office/drawing/2014/main" id="{6C339678-14EF-198D-4C25-40AB09B4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301"/>
            <a:ext cx="9144000" cy="525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2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23EF5-C28E-213A-CD07-24E5614E7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map of africa with blue and grey colors&#10;&#10;Description automatically generated">
            <a:extLst>
              <a:ext uri="{FF2B5EF4-FFF2-40B4-BE49-F238E27FC236}">
                <a16:creationId xmlns:a16="http://schemas.microsoft.com/office/drawing/2014/main" id="{13D969F7-C3C5-4097-835B-2FF9D9FD7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659"/>
            <a:ext cx="9144000" cy="513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4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23EF5-C28E-213A-CD07-24E5614E7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map of africa with water and text&#10;&#10;Description automatically generated">
            <a:extLst>
              <a:ext uri="{FF2B5EF4-FFF2-40B4-BE49-F238E27FC236}">
                <a16:creationId xmlns:a16="http://schemas.microsoft.com/office/drawing/2014/main" id="{8539FBEE-5373-70C0-208C-F6FB63FAF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839"/>
            <a:ext cx="9144000" cy="519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1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23EF5-C28E-213A-CD07-24E5614E7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map of africa with water in the middle&#10;&#10;Description automatically generated">
            <a:extLst>
              <a:ext uri="{FF2B5EF4-FFF2-40B4-BE49-F238E27FC236}">
                <a16:creationId xmlns:a16="http://schemas.microsoft.com/office/drawing/2014/main" id="{C6DC8D1E-D635-9EC4-697C-9AE0B75B5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083"/>
            <a:ext cx="9144000" cy="529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9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23EF5-C28E-213A-CD07-24E5614E7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map of africa with blue and orange text&#10;&#10;Description automatically generated">
            <a:extLst>
              <a:ext uri="{FF2B5EF4-FFF2-40B4-BE49-F238E27FC236}">
                <a16:creationId xmlns:a16="http://schemas.microsoft.com/office/drawing/2014/main" id="{046D0DED-77E5-3375-6FC1-87C4D9040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582"/>
            <a:ext cx="9144000" cy="50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0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3"/>
          <p:cNvSpPr/>
          <p:nvPr/>
        </p:nvSpPr>
        <p:spPr>
          <a:xfrm>
            <a:off x="719451" y="5617478"/>
            <a:ext cx="469265" cy="383540"/>
          </a:xfrm>
          <a:custGeom>
            <a:avLst/>
            <a:gdLst/>
            <a:ahLst/>
            <a:cxnLst/>
            <a:rect l="l" t="t" r="r" b="b"/>
            <a:pathLst>
              <a:path w="469265" h="383539" extrusionOk="0">
                <a:moveTo>
                  <a:pt x="0" y="340055"/>
                </a:moveTo>
                <a:lnTo>
                  <a:pt x="33374" y="358438"/>
                </a:lnTo>
                <a:lnTo>
                  <a:pt x="69338" y="372098"/>
                </a:lnTo>
                <a:lnTo>
                  <a:pt x="107499" y="380608"/>
                </a:lnTo>
                <a:lnTo>
                  <a:pt x="147459" y="383539"/>
                </a:lnTo>
                <a:lnTo>
                  <a:pt x="203438" y="378305"/>
                </a:lnTo>
                <a:lnTo>
                  <a:pt x="253342" y="363520"/>
                </a:lnTo>
                <a:lnTo>
                  <a:pt x="295406" y="341414"/>
                </a:lnTo>
                <a:lnTo>
                  <a:pt x="15189" y="341414"/>
                </a:lnTo>
                <a:lnTo>
                  <a:pt x="7492" y="340880"/>
                </a:lnTo>
                <a:lnTo>
                  <a:pt x="0" y="340055"/>
                </a:lnTo>
                <a:close/>
              </a:path>
              <a:path w="469265" h="383539" extrusionOk="0">
                <a:moveTo>
                  <a:pt x="52539" y="232702"/>
                </a:moveTo>
                <a:lnTo>
                  <a:pt x="65827" y="259325"/>
                </a:lnTo>
                <a:lnTo>
                  <a:pt x="86272" y="280458"/>
                </a:lnTo>
                <a:lnTo>
                  <a:pt x="112320" y="294522"/>
                </a:lnTo>
                <a:lnTo>
                  <a:pt x="142417" y="299935"/>
                </a:lnTo>
                <a:lnTo>
                  <a:pt x="116190" y="317378"/>
                </a:lnTo>
                <a:lnTo>
                  <a:pt x="87231" y="330419"/>
                </a:lnTo>
                <a:lnTo>
                  <a:pt x="55998" y="338587"/>
                </a:lnTo>
                <a:lnTo>
                  <a:pt x="22948" y="341414"/>
                </a:lnTo>
                <a:lnTo>
                  <a:pt x="295406" y="341414"/>
                </a:lnTo>
                <a:lnTo>
                  <a:pt x="334381" y="310794"/>
                </a:lnTo>
                <a:lnTo>
                  <a:pt x="365242" y="275605"/>
                </a:lnTo>
                <a:lnTo>
                  <a:pt x="389484" y="236364"/>
                </a:lnTo>
                <a:lnTo>
                  <a:pt x="390275" y="234467"/>
                </a:lnTo>
                <a:lnTo>
                  <a:pt x="64452" y="234467"/>
                </a:lnTo>
                <a:lnTo>
                  <a:pt x="58419" y="233832"/>
                </a:lnTo>
                <a:lnTo>
                  <a:pt x="52539" y="232702"/>
                </a:lnTo>
                <a:close/>
              </a:path>
              <a:path w="469265" h="383539" extrusionOk="0">
                <a:moveTo>
                  <a:pt x="18770" y="134873"/>
                </a:moveTo>
                <a:lnTo>
                  <a:pt x="18770" y="136093"/>
                </a:lnTo>
                <a:lnTo>
                  <a:pt x="24641" y="169482"/>
                </a:lnTo>
                <a:lnTo>
                  <a:pt x="40857" y="197832"/>
                </a:lnTo>
                <a:lnTo>
                  <a:pt x="65324" y="219055"/>
                </a:lnTo>
                <a:lnTo>
                  <a:pt x="95948" y="231063"/>
                </a:lnTo>
                <a:lnTo>
                  <a:pt x="89826" y="232522"/>
                </a:lnTo>
                <a:lnTo>
                  <a:pt x="83548" y="233589"/>
                </a:lnTo>
                <a:lnTo>
                  <a:pt x="77130" y="234244"/>
                </a:lnTo>
                <a:lnTo>
                  <a:pt x="70586" y="234467"/>
                </a:lnTo>
                <a:lnTo>
                  <a:pt x="390275" y="234467"/>
                </a:lnTo>
                <a:lnTo>
                  <a:pt x="406968" y="194448"/>
                </a:lnTo>
                <a:lnTo>
                  <a:pt x="417558" y="151231"/>
                </a:lnTo>
                <a:lnTo>
                  <a:pt x="417910" y="146964"/>
                </a:lnTo>
                <a:lnTo>
                  <a:pt x="62344" y="146964"/>
                </a:lnTo>
                <a:lnTo>
                  <a:pt x="50712" y="145884"/>
                </a:lnTo>
                <a:lnTo>
                  <a:pt x="39514" y="143448"/>
                </a:lnTo>
                <a:lnTo>
                  <a:pt x="28838" y="139747"/>
                </a:lnTo>
                <a:lnTo>
                  <a:pt x="18770" y="134873"/>
                </a:lnTo>
                <a:close/>
              </a:path>
              <a:path w="469265" h="383539" extrusionOk="0">
                <a:moveTo>
                  <a:pt x="32613" y="17716"/>
                </a:moveTo>
                <a:lnTo>
                  <a:pt x="27084" y="28856"/>
                </a:lnTo>
                <a:lnTo>
                  <a:pt x="22993" y="40751"/>
                </a:lnTo>
                <a:lnTo>
                  <a:pt x="20454" y="53288"/>
                </a:lnTo>
                <a:lnTo>
                  <a:pt x="19583" y="66357"/>
                </a:lnTo>
                <a:lnTo>
                  <a:pt x="22637" y="90675"/>
                </a:lnTo>
                <a:lnTo>
                  <a:pt x="31291" y="112737"/>
                </a:lnTo>
                <a:lnTo>
                  <a:pt x="44781" y="131762"/>
                </a:lnTo>
                <a:lnTo>
                  <a:pt x="62344" y="146964"/>
                </a:lnTo>
                <a:lnTo>
                  <a:pt x="417910" y="146964"/>
                </a:lnTo>
                <a:lnTo>
                  <a:pt x="420231" y="118846"/>
                </a:lnTo>
                <a:lnTo>
                  <a:pt x="230847" y="118846"/>
                </a:lnTo>
                <a:lnTo>
                  <a:pt x="184087" y="112401"/>
                </a:lnTo>
                <a:lnTo>
                  <a:pt x="140188" y="98372"/>
                </a:lnTo>
                <a:lnTo>
                  <a:pt x="99846" y="77454"/>
                </a:lnTo>
                <a:lnTo>
                  <a:pt x="63756" y="50338"/>
                </a:lnTo>
                <a:lnTo>
                  <a:pt x="32613" y="17716"/>
                </a:lnTo>
                <a:close/>
              </a:path>
              <a:path w="469265" h="383539" extrusionOk="0">
                <a:moveTo>
                  <a:pt x="324535" y="0"/>
                </a:moveTo>
                <a:lnTo>
                  <a:pt x="287111" y="7607"/>
                </a:lnTo>
                <a:lnTo>
                  <a:pt x="256547" y="28351"/>
                </a:lnTo>
                <a:lnTo>
                  <a:pt x="235940" y="59112"/>
                </a:lnTo>
                <a:lnTo>
                  <a:pt x="228384" y="96773"/>
                </a:lnTo>
                <a:lnTo>
                  <a:pt x="228384" y="104355"/>
                </a:lnTo>
                <a:lnTo>
                  <a:pt x="229196" y="111785"/>
                </a:lnTo>
                <a:lnTo>
                  <a:pt x="230847" y="118846"/>
                </a:lnTo>
                <a:lnTo>
                  <a:pt x="420231" y="118846"/>
                </a:lnTo>
                <a:lnTo>
                  <a:pt x="421119" y="108089"/>
                </a:lnTo>
                <a:lnTo>
                  <a:pt x="421030" y="99707"/>
                </a:lnTo>
                <a:lnTo>
                  <a:pt x="420814" y="95567"/>
                </a:lnTo>
                <a:lnTo>
                  <a:pt x="434440" y="84706"/>
                </a:lnTo>
                <a:lnTo>
                  <a:pt x="447032" y="72659"/>
                </a:lnTo>
                <a:lnTo>
                  <a:pt x="457554" y="60604"/>
                </a:lnTo>
                <a:lnTo>
                  <a:pt x="413562" y="60604"/>
                </a:lnTo>
                <a:lnTo>
                  <a:pt x="427543" y="50338"/>
                </a:lnTo>
                <a:lnTo>
                  <a:pt x="439435" y="37814"/>
                </a:lnTo>
                <a:lnTo>
                  <a:pt x="444211" y="30543"/>
                </a:lnTo>
                <a:lnTo>
                  <a:pt x="394766" y="30543"/>
                </a:lnTo>
                <a:lnTo>
                  <a:pt x="380287" y="17846"/>
                </a:lnTo>
                <a:lnTo>
                  <a:pt x="363456" y="8228"/>
                </a:lnTo>
                <a:lnTo>
                  <a:pt x="344723" y="2131"/>
                </a:lnTo>
                <a:lnTo>
                  <a:pt x="324535" y="0"/>
                </a:lnTo>
                <a:close/>
              </a:path>
              <a:path w="469265" h="383539" extrusionOk="0">
                <a:moveTo>
                  <a:pt x="468782" y="45351"/>
                </a:moveTo>
                <a:lnTo>
                  <a:pt x="455594" y="50672"/>
                </a:lnTo>
                <a:lnTo>
                  <a:pt x="441977" y="55011"/>
                </a:lnTo>
                <a:lnTo>
                  <a:pt x="427957" y="58333"/>
                </a:lnTo>
                <a:lnTo>
                  <a:pt x="413562" y="60604"/>
                </a:lnTo>
                <a:lnTo>
                  <a:pt x="457554" y="60604"/>
                </a:lnTo>
                <a:lnTo>
                  <a:pt x="458506" y="59512"/>
                </a:lnTo>
                <a:lnTo>
                  <a:pt x="468782" y="45351"/>
                </a:lnTo>
                <a:close/>
              </a:path>
              <a:path w="469265" h="383539" extrusionOk="0">
                <a:moveTo>
                  <a:pt x="455841" y="7061"/>
                </a:moveTo>
                <a:lnTo>
                  <a:pt x="441536" y="14811"/>
                </a:lnTo>
                <a:lnTo>
                  <a:pt x="426542" y="21350"/>
                </a:lnTo>
                <a:lnTo>
                  <a:pt x="410928" y="26615"/>
                </a:lnTo>
                <a:lnTo>
                  <a:pt x="394766" y="30543"/>
                </a:lnTo>
                <a:lnTo>
                  <a:pt x="444211" y="30543"/>
                </a:lnTo>
                <a:lnTo>
                  <a:pt x="448985" y="23274"/>
                </a:lnTo>
                <a:lnTo>
                  <a:pt x="455841" y="70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3"/>
          <p:cNvSpPr txBox="1"/>
          <p:nvPr/>
        </p:nvSpPr>
        <p:spPr>
          <a:xfrm>
            <a:off x="1380504" y="5516892"/>
            <a:ext cx="2343150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@cdknetwork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53"/>
          <p:cNvSpPr txBox="1">
            <a:spLocks noGrp="1"/>
          </p:cNvSpPr>
          <p:nvPr>
            <p:ph type="title"/>
          </p:nvPr>
        </p:nvSpPr>
        <p:spPr>
          <a:xfrm>
            <a:off x="719451" y="289367"/>
            <a:ext cx="773006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GB" sz="3600" dirty="0">
                <a:solidFill>
                  <a:schemeClr val="lt1"/>
                </a:solidFill>
              </a:rPr>
            </a:br>
            <a:br>
              <a:rPr lang="en-GB" sz="3600" dirty="0">
                <a:solidFill>
                  <a:schemeClr val="lt1"/>
                </a:solidFill>
              </a:rPr>
            </a:br>
            <a:r>
              <a:rPr lang="en-GB" sz="3600" dirty="0">
                <a:solidFill>
                  <a:schemeClr val="lt1"/>
                </a:solidFill>
              </a:rPr>
              <a:t>All infographics free to use under a Creative Commons licence CC-BY-4.0</a:t>
            </a:r>
            <a:br>
              <a:rPr lang="en-GB" sz="3600" dirty="0">
                <a:solidFill>
                  <a:schemeClr val="lt1"/>
                </a:solidFill>
              </a:rPr>
            </a:br>
            <a:r>
              <a:rPr lang="en-GB" sz="3600">
                <a:solidFill>
                  <a:schemeClr val="lt1"/>
                </a:solidFill>
              </a:rPr>
              <a:t>Please attribute ©CDKN</a:t>
            </a:r>
            <a:br>
              <a:rPr lang="en-GB" sz="3600">
                <a:solidFill>
                  <a:schemeClr val="lt1"/>
                </a:solidFill>
              </a:rPr>
            </a:br>
            <a:br>
              <a:rPr lang="en-GB" sz="3600">
                <a:solidFill>
                  <a:schemeClr val="lt1"/>
                </a:solidFill>
              </a:rPr>
            </a:br>
            <a:r>
              <a:rPr lang="en-GB" u="sng" dirty="0">
                <a:solidFill>
                  <a:schemeClr val="hlink"/>
                </a:solidFill>
                <a:hlinkClick r:id="rId3"/>
              </a:rPr>
              <a:t>www.cdkn.org</a:t>
            </a:r>
            <a:br>
              <a:rPr lang="en-GB" dirty="0">
                <a:solidFill>
                  <a:schemeClr val="lt1"/>
                </a:solidFill>
              </a:rPr>
            </a:br>
            <a:br>
              <a:rPr lang="en-GB" dirty="0">
                <a:solidFill>
                  <a:schemeClr val="lt1"/>
                </a:solidFill>
              </a:rPr>
            </a:br>
            <a:br>
              <a:rPr lang="en-GB" dirty="0">
                <a:solidFill>
                  <a:schemeClr val="lt1"/>
                </a:solidFill>
              </a:rPr>
            </a:b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On-screen Show (4:3)</PresentationFormat>
  <Paragraphs>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Extra! Slides for group work and discussion    How women and men experience water insecurity differently                            Image: DFAT-Water tank, Nepal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All infographics free to use under a Creative Commons licence CC-BY-4.0 Please attribute ©CDKN  www.cdkn.org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and social inclusion  Assess options for and plan gender-responsive, socially inclusive climate solutions</dc:title>
  <dc:creator>Mairi Dupar</dc:creator>
  <cp:lastModifiedBy>Mairi Dupar</cp:lastModifiedBy>
  <cp:revision>10</cp:revision>
  <dcterms:modified xsi:type="dcterms:W3CDTF">2023-08-01T09:48:13Z</dcterms:modified>
</cp:coreProperties>
</file>